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2.xml" ContentType="application/vnd.openxmlformats-officedocument.theme+xml"/>
  <Override PartName="/ppt/theme/theme3.xml" ContentType="application/vnd.openxmlformats-officedocument.them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handoutMasterIdLst>
    <p:handoutMasterId r:id="rId43"/>
  </p:handoutMasterIdLst>
  <p:sldIdLst>
    <p:sldId id="2223" r:id="rId2"/>
    <p:sldId id="2224" r:id="rId3"/>
    <p:sldId id="2225" r:id="rId4"/>
    <p:sldId id="269" r:id="rId5"/>
    <p:sldId id="274" r:id="rId6"/>
    <p:sldId id="2208" r:id="rId7"/>
    <p:sldId id="2228" r:id="rId8"/>
    <p:sldId id="2226" r:id="rId9"/>
    <p:sldId id="2229" r:id="rId10"/>
    <p:sldId id="2230" r:id="rId11"/>
    <p:sldId id="2231" r:id="rId12"/>
    <p:sldId id="2232" r:id="rId13"/>
    <p:sldId id="2233" r:id="rId14"/>
    <p:sldId id="2241" r:id="rId15"/>
    <p:sldId id="2234" r:id="rId16"/>
    <p:sldId id="2235" r:id="rId17"/>
    <p:sldId id="2236" r:id="rId18"/>
    <p:sldId id="2237" r:id="rId19"/>
    <p:sldId id="2227" r:id="rId20"/>
    <p:sldId id="265" r:id="rId21"/>
    <p:sldId id="281" r:id="rId22"/>
    <p:sldId id="279" r:id="rId23"/>
    <p:sldId id="280" r:id="rId24"/>
    <p:sldId id="285" r:id="rId25"/>
    <p:sldId id="2212" r:id="rId26"/>
    <p:sldId id="2211" r:id="rId27"/>
    <p:sldId id="2242" r:id="rId28"/>
    <p:sldId id="284" r:id="rId29"/>
    <p:sldId id="2214" r:id="rId30"/>
    <p:sldId id="2240" r:id="rId31"/>
    <p:sldId id="2239" r:id="rId32"/>
    <p:sldId id="2238" r:id="rId33"/>
    <p:sldId id="2217" r:id="rId34"/>
    <p:sldId id="2222" r:id="rId35"/>
    <p:sldId id="419" r:id="rId36"/>
    <p:sldId id="418" r:id="rId37"/>
    <p:sldId id="2220" r:id="rId38"/>
    <p:sldId id="2221" r:id="rId39"/>
    <p:sldId id="365" r:id="rId40"/>
    <p:sldId id="366" r:id="rId41"/>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页" id="{8AEB8AD1-F776-4A16-8010-7684446416DD}">
          <p14:sldIdLst>
            <p14:sldId id="2223"/>
          </p14:sldIdLst>
        </p14:section>
        <p14:section name="目录" id="{199757FD-5814-42D1-AD4A-8F65DD33B543}">
          <p14:sldIdLst>
            <p14:sldId id="2224"/>
          </p14:sldIdLst>
        </p14:section>
        <p14:section name="章节1" id="{878E7FF3-7F72-417C-AE57-3BB81F0BE99B}">
          <p14:sldIdLst>
            <p14:sldId id="2225"/>
            <p14:sldId id="269"/>
            <p14:sldId id="274"/>
            <p14:sldId id="2208"/>
            <p14:sldId id="2228"/>
          </p14:sldIdLst>
        </p14:section>
        <p14:section name="章节2" id="{9F55758E-EF75-4FBB-B9B4-73A5478D14DD}">
          <p14:sldIdLst>
            <p14:sldId id="2226"/>
            <p14:sldId id="2229"/>
            <p14:sldId id="2230"/>
            <p14:sldId id="2231"/>
            <p14:sldId id="2232"/>
            <p14:sldId id="2233"/>
            <p14:sldId id="2241"/>
            <p14:sldId id="2234"/>
            <p14:sldId id="2235"/>
            <p14:sldId id="2236"/>
            <p14:sldId id="2237"/>
          </p14:sldIdLst>
        </p14:section>
        <p14:section name="章节3" id="{70E0B5C4-8FC3-4DAC-8F4A-0CA3CFA8265A}">
          <p14:sldIdLst>
            <p14:sldId id="2227"/>
            <p14:sldId id="265"/>
            <p14:sldId id="281"/>
            <p14:sldId id="279"/>
            <p14:sldId id="280"/>
            <p14:sldId id="285"/>
            <p14:sldId id="2212"/>
            <p14:sldId id="2211"/>
            <p14:sldId id="2242"/>
            <p14:sldId id="284"/>
            <p14:sldId id="2214"/>
            <p14:sldId id="2240"/>
          </p14:sldIdLst>
        </p14:section>
        <p14:section name="联系方式" id="{6587BC4A-CED2-4015-B2A1-23565A663BA7}">
          <p14:sldIdLst>
            <p14:sldId id="2239"/>
          </p14:sldIdLst>
        </p14:section>
        <p14:section name="封底" id="{A2AC38EE-6567-4EBC-B530-3AE125913FE0}">
          <p14:sldIdLst>
            <p14:sldId id="2238"/>
          </p14:sldIdLst>
        </p14:section>
        <p14:section name="标注" id="{8E33FDDE-A798-4439-ADC3-DA8157EC940D}">
          <p14:sldIdLst>
            <p14:sldId id="2217"/>
            <p14:sldId id="2222"/>
            <p14:sldId id="419"/>
            <p14:sldId id="418"/>
            <p14:sldId id="2220"/>
            <p14:sldId id="2221"/>
            <p14:sldId id="365"/>
            <p14:sldId id="366"/>
          </p14:sldIdLst>
        </p14:section>
      </p14:sectionLst>
    </p:ext>
    <p:ext uri="{EFAFB233-063F-42B5-8137-9DF3F51BA10A}">
      <p15:sldGuideLst xmlns:p15="http://schemas.microsoft.com/office/powerpoint/2012/main">
        <p15:guide id="1" pos="415" userDrawn="1">
          <p15:clr>
            <a:srgbClr val="A4A3A4"/>
          </p15:clr>
        </p15:guide>
        <p15:guide id="2" pos="7242" userDrawn="1">
          <p15:clr>
            <a:srgbClr val="A4A3A4"/>
          </p15:clr>
        </p15:guide>
        <p15:guide id="3" orient="horz" pos="3748" userDrawn="1">
          <p15:clr>
            <a:srgbClr val="A4A3A4"/>
          </p15:clr>
        </p15:guide>
        <p15:guide id="4" orient="horz" pos="731" userDrawn="1">
          <p15:clr>
            <a:srgbClr val="A4A3A4"/>
          </p15:clr>
        </p15:guide>
        <p15:guide id="5" orient="horz" pos="3928" userDrawn="1">
          <p15:clr>
            <a:srgbClr val="A4A3A4"/>
          </p15:clr>
        </p15:guide>
        <p15:guide id="6" orient="horz" pos="3861" userDrawn="1">
          <p15:clr>
            <a:srgbClr val="A4A3A4"/>
          </p15:clr>
        </p15:guide>
        <p15:guide id="7" orient="horz" pos="1389"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556B"/>
    <a:srgbClr val="FFFFFF"/>
    <a:srgbClr val="00B3F2"/>
    <a:srgbClr val="BBC5CC"/>
    <a:srgbClr val="91A2AD"/>
    <a:srgbClr val="1A374B"/>
    <a:srgbClr val="159CE6"/>
    <a:srgbClr val="294356"/>
    <a:srgbClr val="2C475A"/>
    <a:srgbClr val="C9F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83" autoAdjust="0"/>
    <p:restoredTop sz="93391" autoAdjust="0"/>
  </p:normalViewPr>
  <p:slideViewPr>
    <p:cSldViewPr snapToGrid="0" showGuides="1">
      <p:cViewPr varScale="1">
        <p:scale>
          <a:sx n="102" d="100"/>
          <a:sy n="102" d="100"/>
        </p:scale>
        <p:origin x="120" y="924"/>
      </p:cViewPr>
      <p:guideLst>
        <p:guide pos="415"/>
        <p:guide pos="7242"/>
        <p:guide orient="horz" pos="3748"/>
        <p:guide orient="horz" pos="731"/>
        <p:guide orient="horz" pos="3928"/>
        <p:guide orient="horz" pos="3861"/>
        <p:guide orient="horz" pos="1389"/>
      </p:guideLst>
    </p:cSldViewPr>
  </p:slideViewPr>
  <p:outlineViewPr>
    <p:cViewPr>
      <p:scale>
        <a:sx n="100" d="100"/>
        <a:sy n="100" d="100"/>
      </p:scale>
      <p:origin x="0" y="0"/>
    </p:cViewPr>
  </p:outlineViewPr>
  <p:notesTextViewPr>
    <p:cViewPr>
      <p:scale>
        <a:sx n="3" d="2"/>
        <a:sy n="3" d="2"/>
      </p:scale>
      <p:origin x="0" y="0"/>
    </p:cViewPr>
  </p:notesTextViewPr>
  <p:sorterViewPr>
    <p:cViewPr>
      <p:scale>
        <a:sx n="150" d="100"/>
        <a:sy n="150" d="100"/>
      </p:scale>
      <p:origin x="0" y="-6220"/>
    </p:cViewPr>
  </p:sorterViewPr>
  <p:notesViewPr>
    <p:cSldViewPr snapToGrid="0" showGuides="1">
      <p:cViewPr varScale="1">
        <p:scale>
          <a:sx n="68" d="100"/>
          <a:sy n="68" d="100"/>
        </p:scale>
        <p:origin x="1928" y="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0"/>
    </c:view3D>
    <c:floor>
      <c:thickness val="0"/>
      <c:spPr>
        <a:noFill/>
        <a:ln>
          <a:noFill/>
        </a:ln>
        <a:effectLst/>
        <a:sp3d/>
      </c:spPr>
    </c:floor>
    <c:sideWall>
      <c:thickness val="0"/>
      <c:spPr>
        <a:solidFill>
          <a:schemeClr val="accent3">
            <a:lumMod val="75000"/>
          </a:schemeClr>
        </a:solidFill>
        <a:ln w="25400">
          <a:noFill/>
        </a:ln>
        <a:effectLst/>
        <a:sp3d/>
      </c:spPr>
    </c:sideWall>
    <c:backWall>
      <c:thickness val="0"/>
      <c:spPr>
        <a:solidFill>
          <a:schemeClr val="accent3">
            <a:lumMod val="75000"/>
          </a:schemeClr>
        </a:solidFill>
        <a:ln w="25400">
          <a:noFill/>
        </a:ln>
        <a:effectLst/>
        <a:sp3d/>
      </c:spPr>
    </c:backWall>
    <c:plotArea>
      <c:layout>
        <c:manualLayout>
          <c:layoutTarget val="inner"/>
          <c:xMode val="edge"/>
          <c:yMode val="edge"/>
          <c:x val="8.3717499127643077E-2"/>
          <c:y val="1.8888050302510562E-2"/>
          <c:w val="0.82079804573263671"/>
          <c:h val="0.90080803558472566"/>
        </c:manualLayout>
      </c:layout>
      <c:area3DChart>
        <c:grouping val="standard"/>
        <c:varyColors val="0"/>
        <c:ser>
          <c:idx val="0"/>
          <c:order val="0"/>
          <c:tx>
            <c:strRef>
              <c:f>Sheet1!$B$1</c:f>
              <c:strCache>
                <c:ptCount val="1"/>
                <c:pt idx="0">
                  <c:v>元宇宙百度指数</c:v>
                </c:pt>
              </c:strCache>
            </c:strRef>
          </c:tx>
          <c:spPr>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w="9525">
              <a:solidFill>
                <a:srgbClr val="CFD8DC"/>
              </a:solidFill>
            </a:ln>
            <a:effectLst/>
            <a:scene3d>
              <a:camera prst="orthographicFront"/>
              <a:lightRig rig="threePt" dir="t"/>
            </a:scene3d>
            <a:sp3d contourW="9525" prstMaterial="softEdge">
              <a:contourClr>
                <a:srgbClr val="CFD8DC"/>
              </a:contourClr>
            </a:sp3d>
          </c:spPr>
          <c:cat>
            <c:numRef>
              <c:f>Sheet1!$A$2:$A$6</c:f>
              <c:numCache>
                <c:formatCode>m/d/yyyy</c:formatCode>
                <c:ptCount val="5"/>
                <c:pt idx="0">
                  <c:v>44427</c:v>
                </c:pt>
                <c:pt idx="1">
                  <c:v>44458</c:v>
                </c:pt>
                <c:pt idx="2">
                  <c:v>44488</c:v>
                </c:pt>
                <c:pt idx="3">
                  <c:v>44505</c:v>
                </c:pt>
                <c:pt idx="4">
                  <c:v>44511</c:v>
                </c:pt>
              </c:numCache>
            </c:numRef>
          </c:cat>
          <c:val>
            <c:numRef>
              <c:f>Sheet1!$B$2:$B$6</c:f>
              <c:numCache>
                <c:formatCode>General</c:formatCode>
                <c:ptCount val="5"/>
                <c:pt idx="0">
                  <c:v>65</c:v>
                </c:pt>
                <c:pt idx="1">
                  <c:v>10542</c:v>
                </c:pt>
                <c:pt idx="2">
                  <c:v>3825</c:v>
                </c:pt>
                <c:pt idx="3">
                  <c:v>112069</c:v>
                </c:pt>
                <c:pt idx="4">
                  <c:v>300364</c:v>
                </c:pt>
              </c:numCache>
            </c:numRef>
          </c:val>
          <c:extLst>
            <c:ext xmlns:c16="http://schemas.microsoft.com/office/drawing/2014/chart" uri="{C3380CC4-5D6E-409C-BE32-E72D297353CC}">
              <c16:uniqueId val="{00000000-A9FE-491C-ACC8-35A2A3AE5021}"/>
            </c:ext>
          </c:extLst>
        </c:ser>
        <c:dLbls>
          <c:showLegendKey val="0"/>
          <c:showVal val="0"/>
          <c:showCatName val="0"/>
          <c:showSerName val="0"/>
          <c:showPercent val="0"/>
          <c:showBubbleSize val="0"/>
        </c:dLbls>
        <c:gapDepth val="48"/>
        <c:axId val="1983123919"/>
        <c:axId val="1983124751"/>
        <c:axId val="1768169999"/>
      </c:area3DChart>
      <c:dateAx>
        <c:axId val="1983123919"/>
        <c:scaling>
          <c:orientation val="minMax"/>
        </c:scaling>
        <c:delete val="0"/>
        <c:axPos val="b"/>
        <c:numFmt formatCode="m/d/yyyy" sourceLinked="1"/>
        <c:majorTickMark val="out"/>
        <c:minorTickMark val="none"/>
        <c:tickLblPos val="nextTo"/>
        <c:spPr>
          <a:noFill/>
          <a:ln w="9525">
            <a:noFill/>
          </a:ln>
          <a:effectLst/>
        </c:spPr>
        <c:txPr>
          <a:bodyPr rot="-60000000" spcFirstLastPara="1" vertOverflow="ellipsis" vert="horz" wrap="square" anchor="ctr" anchorCtr="1"/>
          <a:lstStyle/>
          <a:p>
            <a:pPr>
              <a:defRPr sz="1197" b="0" i="0" u="none" strike="noStrike" kern="1200" baseline="0">
                <a:solidFill>
                  <a:schemeClr val="accent2">
                    <a:lumMod val="50000"/>
                    <a:lumOff val="50000"/>
                  </a:schemeClr>
                </a:solidFill>
                <a:latin typeface="+mn-lt"/>
                <a:ea typeface="+mn-ea"/>
                <a:cs typeface="+mn-cs"/>
              </a:defRPr>
            </a:pPr>
            <a:endParaRPr lang="zh-CN"/>
          </a:p>
        </c:txPr>
        <c:crossAx val="1983124751"/>
        <c:crosses val="autoZero"/>
        <c:auto val="1"/>
        <c:lblOffset val="100"/>
        <c:baseTimeUnit val="days"/>
        <c:majorUnit val="30"/>
        <c:majorTimeUnit val="days"/>
      </c:dateAx>
      <c:valAx>
        <c:axId val="1983124751"/>
        <c:scaling>
          <c:orientation val="minMax"/>
          <c:max val="310000"/>
          <c:min val="0"/>
        </c:scaling>
        <c:delete val="0"/>
        <c:axPos val="l"/>
        <c:majorGridlines>
          <c:spPr>
            <a:ln w="0" cap="flat" cmpd="sng" algn="ctr">
              <a:solidFill>
                <a:schemeClr val="accent6">
                  <a:lumMod val="60000"/>
                  <a:lumOff val="40000"/>
                </a:schemeClr>
              </a:solidFill>
              <a:round/>
            </a:ln>
            <a:effectLst/>
          </c:spPr>
        </c:majorGridlines>
        <c:numFmt formatCode="General" sourceLinked="1"/>
        <c:majorTickMark val="out"/>
        <c:minorTickMark val="none"/>
        <c:tickLblPos val="nextTo"/>
        <c:spPr>
          <a:noFill/>
          <a:ln w="9525">
            <a:noFill/>
          </a:ln>
          <a:effectLst/>
        </c:spPr>
        <c:txPr>
          <a:bodyPr rot="-60000000" spcFirstLastPara="1" vertOverflow="ellipsis" vert="horz" wrap="square" anchor="ctr" anchorCtr="1"/>
          <a:lstStyle/>
          <a:p>
            <a:pPr>
              <a:defRPr sz="1197" b="0" i="0" u="none" strike="noStrike" kern="1200" baseline="0">
                <a:solidFill>
                  <a:schemeClr val="accent2">
                    <a:lumMod val="50000"/>
                    <a:lumOff val="50000"/>
                  </a:schemeClr>
                </a:solidFill>
                <a:latin typeface="+mn-lt"/>
                <a:ea typeface="+mn-ea"/>
                <a:cs typeface="+mn-cs"/>
              </a:defRPr>
            </a:pPr>
            <a:endParaRPr lang="zh-CN"/>
          </a:p>
        </c:txPr>
        <c:crossAx val="1983123919"/>
        <c:crosses val="autoZero"/>
        <c:crossBetween val="midCat"/>
        <c:majorUnit val="100000"/>
      </c:valAx>
      <c:serAx>
        <c:axId val="1768169999"/>
        <c:scaling>
          <c:orientation val="minMax"/>
        </c:scaling>
        <c:delete val="1"/>
        <c:axPos val="b"/>
        <c:majorTickMark val="none"/>
        <c:minorTickMark val="none"/>
        <c:tickLblPos val="nextTo"/>
        <c:crossAx val="1983124751"/>
        <c:crosses val="autoZero"/>
      </c:serAx>
      <c:spPr>
        <a:noFill/>
        <a:ln>
          <a:noFill/>
        </a:ln>
        <a:effectLst/>
      </c:spPr>
    </c:plotArea>
    <c:legend>
      <c:legendPos val="b"/>
      <c:legendEntry>
        <c:idx val="0"/>
        <c:txPr>
          <a:bodyPr rot="0" spcFirstLastPara="1" vertOverflow="ellipsis" vert="horz" wrap="square" anchor="ctr" anchorCtr="1"/>
          <a:lstStyle/>
          <a:p>
            <a:pPr>
              <a:defRPr sz="1197" b="0" i="0" u="none" strike="noStrike" kern="1200" baseline="0">
                <a:solidFill>
                  <a:schemeClr val="accent2">
                    <a:lumMod val="50000"/>
                    <a:lumOff val="50000"/>
                  </a:schemeClr>
                </a:solidFill>
                <a:latin typeface="+mn-lt"/>
                <a:ea typeface="+mn-ea"/>
                <a:cs typeface="+mn-cs"/>
              </a:defRPr>
            </a:pPr>
            <a:endParaRPr lang="zh-CN"/>
          </a:p>
        </c:txPr>
      </c:legendEntry>
      <c:layout>
        <c:manualLayout>
          <c:xMode val="edge"/>
          <c:yMode val="edge"/>
          <c:x val="0.40634949036979018"/>
          <c:y val="0.70286684555764589"/>
          <c:w val="0.17537215474273338"/>
          <c:h val="4.8264202225239028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2">
                  <a:lumMod val="40000"/>
                  <a:lumOff val="60000"/>
                </a:schemeClr>
              </a:solidFill>
              <a:latin typeface="+mn-lt"/>
              <a:ea typeface="+mn-ea"/>
              <a:cs typeface="+mn-cs"/>
            </a:defRPr>
          </a:pPr>
          <a:endParaRPr lang="zh-CN"/>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cap="rnd">
      <a:noFill/>
      <a:round/>
    </a:ln>
    <a:effectLst/>
  </c:spPr>
  <c:txPr>
    <a:bodyPr/>
    <a:lstStyle/>
    <a:p>
      <a:pPr>
        <a:defRPr>
          <a:solidFill>
            <a:schemeClr val="tx2">
              <a:lumMod val="40000"/>
              <a:lumOff val="60000"/>
            </a:schemeClr>
          </a:solidFill>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0"/>
    </c:view3D>
    <c:floor>
      <c:thickness val="0"/>
      <c:spPr>
        <a:noFill/>
        <a:ln>
          <a:noFill/>
        </a:ln>
        <a:effectLst/>
        <a:sp3d/>
      </c:spPr>
    </c:floor>
    <c:sideWall>
      <c:thickness val="0"/>
      <c:spPr>
        <a:solidFill>
          <a:schemeClr val="accent3">
            <a:lumMod val="75000"/>
          </a:schemeClr>
        </a:solidFill>
        <a:ln w="25400">
          <a:noFill/>
        </a:ln>
        <a:effectLst/>
        <a:sp3d/>
      </c:spPr>
    </c:sideWall>
    <c:backWall>
      <c:thickness val="0"/>
      <c:spPr>
        <a:solidFill>
          <a:schemeClr val="accent3">
            <a:lumMod val="75000"/>
          </a:schemeClr>
        </a:solidFill>
        <a:ln w="25400">
          <a:noFill/>
        </a:ln>
        <a:effectLst/>
        <a:sp3d/>
      </c:spPr>
    </c:backWall>
    <c:plotArea>
      <c:layout>
        <c:manualLayout>
          <c:layoutTarget val="inner"/>
          <c:xMode val="edge"/>
          <c:yMode val="edge"/>
          <c:x val="8.3717499127643077E-2"/>
          <c:y val="1.8888050302510562E-2"/>
          <c:w val="0.82079804573263671"/>
          <c:h val="0.90080803558472566"/>
        </c:manualLayout>
      </c:layout>
      <c:area3DChart>
        <c:grouping val="standard"/>
        <c:varyColors val="0"/>
        <c:ser>
          <c:idx val="0"/>
          <c:order val="0"/>
          <c:tx>
            <c:strRef>
              <c:f>Sheet1!$B$1</c:f>
              <c:strCache>
                <c:ptCount val="1"/>
                <c:pt idx="0">
                  <c:v>某搜索指数</c:v>
                </c:pt>
              </c:strCache>
            </c:strRef>
          </c:tx>
          <c:spPr>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w="9525">
              <a:solidFill>
                <a:srgbClr val="CFD8DC"/>
              </a:solidFill>
            </a:ln>
            <a:effectLst/>
            <a:scene3d>
              <a:camera prst="orthographicFront"/>
              <a:lightRig rig="threePt" dir="t"/>
            </a:scene3d>
            <a:sp3d contourW="9525" prstMaterial="softEdge">
              <a:contourClr>
                <a:srgbClr val="CFD8DC"/>
              </a:contourClr>
            </a:sp3d>
          </c:spPr>
          <c:cat>
            <c:numRef>
              <c:f>Sheet1!$A$2:$A$6</c:f>
              <c:numCache>
                <c:formatCode>m/d/yyyy</c:formatCode>
                <c:ptCount val="5"/>
                <c:pt idx="0">
                  <c:v>44427</c:v>
                </c:pt>
                <c:pt idx="1">
                  <c:v>44458</c:v>
                </c:pt>
                <c:pt idx="2">
                  <c:v>44488</c:v>
                </c:pt>
                <c:pt idx="3">
                  <c:v>44505</c:v>
                </c:pt>
                <c:pt idx="4">
                  <c:v>44511</c:v>
                </c:pt>
              </c:numCache>
            </c:numRef>
          </c:cat>
          <c:val>
            <c:numRef>
              <c:f>Sheet1!$B$2:$B$6</c:f>
              <c:numCache>
                <c:formatCode>General</c:formatCode>
                <c:ptCount val="5"/>
                <c:pt idx="0">
                  <c:v>65</c:v>
                </c:pt>
                <c:pt idx="1">
                  <c:v>10542</c:v>
                </c:pt>
                <c:pt idx="2">
                  <c:v>3825</c:v>
                </c:pt>
                <c:pt idx="3">
                  <c:v>112069</c:v>
                </c:pt>
                <c:pt idx="4">
                  <c:v>300364</c:v>
                </c:pt>
              </c:numCache>
            </c:numRef>
          </c:val>
          <c:extLst>
            <c:ext xmlns:c16="http://schemas.microsoft.com/office/drawing/2014/chart" uri="{C3380CC4-5D6E-409C-BE32-E72D297353CC}">
              <c16:uniqueId val="{00000000-1CBD-46EB-87BB-FAE331AA4C69}"/>
            </c:ext>
          </c:extLst>
        </c:ser>
        <c:dLbls>
          <c:showLegendKey val="0"/>
          <c:showVal val="0"/>
          <c:showCatName val="0"/>
          <c:showSerName val="0"/>
          <c:showPercent val="0"/>
          <c:showBubbleSize val="0"/>
        </c:dLbls>
        <c:gapDepth val="48"/>
        <c:axId val="1983123919"/>
        <c:axId val="1983124751"/>
        <c:axId val="1768169999"/>
      </c:area3DChart>
      <c:dateAx>
        <c:axId val="1983123919"/>
        <c:scaling>
          <c:orientation val="minMax"/>
        </c:scaling>
        <c:delete val="0"/>
        <c:axPos val="b"/>
        <c:numFmt formatCode="m/d/yyyy" sourceLinked="1"/>
        <c:majorTickMark val="out"/>
        <c:minorTickMark val="none"/>
        <c:tickLblPos val="nextTo"/>
        <c:spPr>
          <a:noFill/>
          <a:ln w="9525">
            <a:noFill/>
          </a:ln>
          <a:effectLst/>
        </c:spPr>
        <c:txPr>
          <a:bodyPr rot="-60000000" spcFirstLastPara="1" vertOverflow="ellipsis" vert="horz" wrap="square" anchor="ctr" anchorCtr="1"/>
          <a:lstStyle/>
          <a:p>
            <a:pPr>
              <a:defRPr sz="1197" b="0" i="0" u="none" strike="noStrike" kern="1200" baseline="0">
                <a:solidFill>
                  <a:schemeClr val="tx2">
                    <a:lumMod val="40000"/>
                    <a:lumOff val="60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crossAx val="1983124751"/>
        <c:crosses val="autoZero"/>
        <c:auto val="1"/>
        <c:lblOffset val="100"/>
        <c:baseTimeUnit val="days"/>
        <c:majorUnit val="30"/>
        <c:majorTimeUnit val="days"/>
      </c:dateAx>
      <c:valAx>
        <c:axId val="1983124751"/>
        <c:scaling>
          <c:orientation val="minMax"/>
          <c:max val="310000"/>
          <c:min val="0"/>
        </c:scaling>
        <c:delete val="0"/>
        <c:axPos val="l"/>
        <c:majorGridlines>
          <c:spPr>
            <a:ln w="0" cap="flat" cmpd="sng" algn="ctr">
              <a:solidFill>
                <a:schemeClr val="accent6">
                  <a:lumMod val="60000"/>
                  <a:lumOff val="40000"/>
                </a:schemeClr>
              </a:solidFill>
              <a:round/>
            </a:ln>
            <a:effectLst/>
          </c:spPr>
        </c:majorGridlines>
        <c:numFmt formatCode="General" sourceLinked="1"/>
        <c:majorTickMark val="out"/>
        <c:minorTickMark val="none"/>
        <c:tickLblPos val="nextTo"/>
        <c:spPr>
          <a:noFill/>
          <a:ln w="9525">
            <a:noFill/>
          </a:ln>
          <a:effectLst/>
        </c:spPr>
        <c:txPr>
          <a:bodyPr rot="-60000000" spcFirstLastPara="1" vertOverflow="ellipsis" vert="horz" wrap="square" anchor="ctr" anchorCtr="1"/>
          <a:lstStyle/>
          <a:p>
            <a:pPr>
              <a:defRPr sz="1197" b="0" i="0" u="none" strike="noStrike" kern="1200" baseline="0">
                <a:solidFill>
                  <a:schemeClr val="tx2">
                    <a:lumMod val="40000"/>
                    <a:lumOff val="60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crossAx val="1983123919"/>
        <c:crosses val="autoZero"/>
        <c:crossBetween val="midCat"/>
        <c:majorUnit val="100000"/>
      </c:valAx>
      <c:serAx>
        <c:axId val="1768169999"/>
        <c:scaling>
          <c:orientation val="minMax"/>
        </c:scaling>
        <c:delete val="1"/>
        <c:axPos val="b"/>
        <c:majorTickMark val="none"/>
        <c:minorTickMark val="none"/>
        <c:tickLblPos val="nextTo"/>
        <c:crossAx val="1983124751"/>
        <c:crosses val="autoZero"/>
      </c:serAx>
      <c:spPr>
        <a:noFill/>
        <a:ln>
          <a:noFill/>
        </a:ln>
        <a:effectLst/>
      </c:spPr>
    </c:plotArea>
    <c:legend>
      <c:legendPos val="b"/>
      <c:legendEntry>
        <c:idx val="0"/>
        <c:txPr>
          <a:bodyPr rot="0" spcFirstLastPara="1" vertOverflow="ellipsis" vert="horz" wrap="square" anchor="ctr" anchorCtr="1"/>
          <a:lstStyle/>
          <a:p>
            <a:pPr>
              <a:defRPr sz="1197" b="0" i="0" u="none" strike="noStrike" kern="1200" baseline="0">
                <a:solidFill>
                  <a:schemeClr val="tx2">
                    <a:lumMod val="40000"/>
                    <a:lumOff val="60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legendEntry>
      <c:layout>
        <c:manualLayout>
          <c:xMode val="edge"/>
          <c:yMode val="edge"/>
          <c:x val="0.40634949036979018"/>
          <c:y val="0.70286684555764589"/>
          <c:w val="0.17537215474273338"/>
          <c:h val="4.8264202225239028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2">
                  <a:lumMod val="40000"/>
                  <a:lumOff val="60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cap="rnd">
      <a:noFill/>
      <a:round/>
    </a:ln>
    <a:effectLst/>
  </c:spPr>
  <c:txPr>
    <a:bodyPr/>
    <a:lstStyle/>
    <a:p>
      <a:pPr>
        <a:lnSpc>
          <a:spcPct val="100000"/>
        </a:lnSpc>
        <a:spcBef>
          <a:spcPts val="0"/>
        </a:spcBef>
        <a:spcAft>
          <a:spcPts val="0"/>
        </a:spcAft>
        <a:defRPr>
          <a:solidFill>
            <a:schemeClr val="tx2">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融资额（万美元）</c:v>
                </c:pt>
              </c:strCache>
            </c:strRef>
          </c:tx>
          <c:spPr>
            <a:ln w="44450" cap="rnd">
              <a:solidFill>
                <a:schemeClr val="accent5">
                  <a:alpha val="70000"/>
                </a:schemeClr>
              </a:solidFill>
              <a:round/>
            </a:ln>
            <a:effectLst>
              <a:glow rad="101600">
                <a:schemeClr val="accent5">
                  <a:satMod val="175000"/>
                  <a:alpha val="24000"/>
                </a:schemeClr>
              </a:glow>
            </a:effectLst>
          </c:spPr>
          <c:marker>
            <c:symbol val="circle"/>
            <c:size val="8"/>
            <c:spPr>
              <a:noFill/>
              <a:ln>
                <a:solidFill>
                  <a:schemeClr val="bg2"/>
                </a:solidFill>
              </a:ln>
              <a:effectLst>
                <a:glow rad="101600">
                  <a:schemeClr val="accent5">
                    <a:satMod val="175000"/>
                    <a:alpha val="24000"/>
                  </a:schemeClr>
                </a:glow>
              </a:effectLst>
            </c:spPr>
          </c:marker>
          <c:cat>
            <c:numRef>
              <c:f>Sheet1!$A$2:$A$9</c:f>
              <c:numCache>
                <c:formatCode>yyyy</c:formatCode>
                <c:ptCount val="8"/>
                <c:pt idx="0">
                  <c:v>38353</c:v>
                </c:pt>
                <c:pt idx="1">
                  <c:v>38930</c:v>
                </c:pt>
                <c:pt idx="2">
                  <c:v>39448</c:v>
                </c:pt>
                <c:pt idx="3">
                  <c:v>39995</c:v>
                </c:pt>
                <c:pt idx="4">
                  <c:v>40664</c:v>
                </c:pt>
                <c:pt idx="5">
                  <c:v>42736</c:v>
                </c:pt>
                <c:pt idx="6">
                  <c:v>43252</c:v>
                </c:pt>
                <c:pt idx="7">
                  <c:v>43862</c:v>
                </c:pt>
              </c:numCache>
            </c:numRef>
          </c:cat>
          <c:val>
            <c:numRef>
              <c:f>Sheet1!$B$2:$B$9</c:f>
              <c:numCache>
                <c:formatCode>General</c:formatCode>
                <c:ptCount val="8"/>
                <c:pt idx="0">
                  <c:v>56</c:v>
                </c:pt>
                <c:pt idx="1">
                  <c:v>110</c:v>
                </c:pt>
                <c:pt idx="2">
                  <c:v>290</c:v>
                </c:pt>
                <c:pt idx="3">
                  <c:v>220</c:v>
                </c:pt>
                <c:pt idx="4">
                  <c:v>400</c:v>
                </c:pt>
                <c:pt idx="5">
                  <c:v>2500</c:v>
                </c:pt>
                <c:pt idx="6">
                  <c:v>15000</c:v>
                </c:pt>
                <c:pt idx="7">
                  <c:v>15000</c:v>
                </c:pt>
              </c:numCache>
            </c:numRef>
          </c:val>
          <c:smooth val="0"/>
          <c:extLst>
            <c:ext xmlns:c16="http://schemas.microsoft.com/office/drawing/2014/chart" uri="{C3380CC4-5D6E-409C-BE32-E72D297353CC}">
              <c16:uniqueId val="{00000000-F3A8-41BB-9D6F-E92C479BE5C0}"/>
            </c:ext>
          </c:extLst>
        </c:ser>
        <c:dLbls>
          <c:showLegendKey val="0"/>
          <c:showVal val="0"/>
          <c:showCatName val="0"/>
          <c:showSerName val="0"/>
          <c:showPercent val="0"/>
          <c:showBubbleSize val="0"/>
        </c:dLbls>
        <c:marker val="1"/>
        <c:smooth val="0"/>
        <c:axId val="1983123919"/>
        <c:axId val="1983124751"/>
      </c:lineChart>
      <c:dateAx>
        <c:axId val="1983123919"/>
        <c:scaling>
          <c:orientation val="minMax"/>
          <c:max val="44228"/>
        </c:scaling>
        <c:delete val="0"/>
        <c:axPos val="b"/>
        <c:numFmt formatCode="yyyy" sourceLinked="1"/>
        <c:majorTickMark val="out"/>
        <c:minorTickMark val="none"/>
        <c:tickLblPos val="nextTo"/>
        <c:spPr>
          <a:noFill/>
          <a:ln w="9525">
            <a:noFill/>
          </a:ln>
          <a:effectLst/>
        </c:spPr>
        <c:txPr>
          <a:bodyPr rot="-60000000" spcFirstLastPara="1" vertOverflow="ellipsis" vert="horz" wrap="square" anchor="ctr" anchorCtr="1"/>
          <a:lstStyle/>
          <a:p>
            <a:pPr>
              <a:defRPr sz="1197" b="0" i="0" u="none" strike="noStrike" kern="1200" baseline="0">
                <a:solidFill>
                  <a:schemeClr val="tx2">
                    <a:lumMod val="40000"/>
                    <a:lumOff val="60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crossAx val="1983124751"/>
        <c:crosses val="autoZero"/>
        <c:auto val="1"/>
        <c:lblOffset val="100"/>
        <c:baseTimeUnit val="years"/>
        <c:majorUnit val="5"/>
        <c:majorTimeUnit val="years"/>
      </c:dateAx>
      <c:valAx>
        <c:axId val="1983124751"/>
        <c:scaling>
          <c:orientation val="minMax"/>
        </c:scaling>
        <c:delete val="0"/>
        <c:axPos val="l"/>
        <c:numFmt formatCode="General" sourceLinked="1"/>
        <c:majorTickMark val="out"/>
        <c:minorTickMark val="none"/>
        <c:tickLblPos val="nextTo"/>
        <c:spPr>
          <a:noFill/>
          <a:ln w="9525">
            <a:noFill/>
          </a:ln>
          <a:effectLst/>
        </c:spPr>
        <c:txPr>
          <a:bodyPr rot="-60000000" spcFirstLastPara="1" vertOverflow="ellipsis" vert="horz" wrap="square" anchor="ctr" anchorCtr="1"/>
          <a:lstStyle/>
          <a:p>
            <a:pPr>
              <a:defRPr sz="1197" b="0" i="0" u="none" strike="noStrike" kern="1200" baseline="0">
                <a:solidFill>
                  <a:schemeClr val="tx2">
                    <a:lumMod val="40000"/>
                    <a:lumOff val="60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crossAx val="1983123919"/>
        <c:crosses val="autoZero"/>
        <c:crossBetween val="between"/>
        <c:majorUnit val="4000"/>
      </c:valAx>
      <c:spPr>
        <a:noFill/>
        <a:ln>
          <a:noFill/>
        </a:ln>
        <a:effectLst/>
      </c:spPr>
    </c:plotArea>
    <c:legend>
      <c:legendPos val="b"/>
      <c:overlay val="0"/>
      <c:spPr>
        <a:noFill/>
        <a:ln>
          <a:noFill/>
        </a:ln>
        <a:effectLst/>
      </c:spPr>
      <c:txPr>
        <a:bodyPr rot="0" spcFirstLastPara="1" vertOverflow="ellipsis" vert="horz" wrap="square" anchor="ctr" anchorCtr="1"/>
        <a:lstStyle/>
        <a:p>
          <a:pPr rtl="0">
            <a:defRPr sz="1197" b="0" i="0" u="none" strike="noStrike" kern="1200" baseline="0">
              <a:solidFill>
                <a:schemeClr val="tx2">
                  <a:lumMod val="40000"/>
                  <a:lumOff val="60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00000"/>
        </a:lnSpc>
        <a:spcBef>
          <a:spcPts val="0"/>
        </a:spcBef>
        <a:spcAft>
          <a:spcPts val="0"/>
        </a:spcAft>
        <a:defRPr>
          <a:solidFill>
            <a:schemeClr val="tx2">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7987082884822389E-2"/>
          <c:y val="3.552206372765028E-2"/>
          <c:w val="0.95263724434876207"/>
          <c:h val="0.76062883969480011"/>
        </c:manualLayout>
      </c:layout>
      <c:areaChart>
        <c:grouping val="standard"/>
        <c:varyColors val="0"/>
        <c:ser>
          <c:idx val="0"/>
          <c:order val="0"/>
          <c:tx>
            <c:strRef>
              <c:f>Sheet1!$B$1</c:f>
              <c:strCache>
                <c:ptCount val="1"/>
                <c:pt idx="0">
                  <c:v>收盘价（元）</c:v>
                </c:pt>
              </c:strCache>
            </c:strRef>
          </c:tx>
          <c:spPr>
            <a:gradFill flip="none" rotWithShape="1">
              <a:gsLst>
                <a:gs pos="100000">
                  <a:schemeClr val="accent2">
                    <a:lumMod val="67000"/>
                    <a:alpha val="0"/>
                  </a:schemeClr>
                </a:gs>
                <a:gs pos="48000">
                  <a:schemeClr val="accent2">
                    <a:lumMod val="97000"/>
                    <a:lumOff val="3000"/>
                  </a:schemeClr>
                </a:gs>
                <a:gs pos="0">
                  <a:schemeClr val="accent2">
                    <a:lumMod val="60000"/>
                    <a:lumOff val="40000"/>
                  </a:schemeClr>
                </a:gs>
              </a:gsLst>
              <a:lin ang="5400000" scaled="0"/>
              <a:tileRect/>
            </a:gradFill>
            <a:ln w="28575">
              <a:solidFill>
                <a:schemeClr val="bg2"/>
              </a:solidFill>
            </a:ln>
            <a:effectLst/>
          </c:spPr>
          <c:cat>
            <c:numRef>
              <c:f>Sheet1!$A$2:$A$436</c:f>
              <c:numCache>
                <c:formatCode>m/d/yyyy</c:formatCode>
                <c:ptCount val="435"/>
                <c:pt idx="0">
                  <c:v>44512</c:v>
                </c:pt>
                <c:pt idx="1">
                  <c:v>44511</c:v>
                </c:pt>
                <c:pt idx="2">
                  <c:v>44510</c:v>
                </c:pt>
                <c:pt idx="3">
                  <c:v>44509</c:v>
                </c:pt>
                <c:pt idx="4">
                  <c:v>44508</c:v>
                </c:pt>
                <c:pt idx="5">
                  <c:v>44505</c:v>
                </c:pt>
                <c:pt idx="6">
                  <c:v>44504</c:v>
                </c:pt>
                <c:pt idx="7">
                  <c:v>44503</c:v>
                </c:pt>
                <c:pt idx="8">
                  <c:v>44502</c:v>
                </c:pt>
                <c:pt idx="9">
                  <c:v>44501</c:v>
                </c:pt>
                <c:pt idx="10">
                  <c:v>44498</c:v>
                </c:pt>
                <c:pt idx="11">
                  <c:v>44497</c:v>
                </c:pt>
                <c:pt idx="12">
                  <c:v>44496</c:v>
                </c:pt>
                <c:pt idx="13">
                  <c:v>44495</c:v>
                </c:pt>
                <c:pt idx="14">
                  <c:v>44494</c:v>
                </c:pt>
                <c:pt idx="15">
                  <c:v>44491</c:v>
                </c:pt>
                <c:pt idx="16">
                  <c:v>44490</c:v>
                </c:pt>
                <c:pt idx="17">
                  <c:v>44489</c:v>
                </c:pt>
                <c:pt idx="18">
                  <c:v>44488</c:v>
                </c:pt>
                <c:pt idx="19">
                  <c:v>44487</c:v>
                </c:pt>
                <c:pt idx="20">
                  <c:v>44484</c:v>
                </c:pt>
                <c:pt idx="21">
                  <c:v>44483</c:v>
                </c:pt>
                <c:pt idx="22">
                  <c:v>44482</c:v>
                </c:pt>
                <c:pt idx="23">
                  <c:v>44481</c:v>
                </c:pt>
                <c:pt idx="24">
                  <c:v>44480</c:v>
                </c:pt>
                <c:pt idx="25">
                  <c:v>44477</c:v>
                </c:pt>
                <c:pt idx="26">
                  <c:v>44469</c:v>
                </c:pt>
                <c:pt idx="27">
                  <c:v>44468</c:v>
                </c:pt>
                <c:pt idx="28">
                  <c:v>44467</c:v>
                </c:pt>
                <c:pt idx="29">
                  <c:v>44466</c:v>
                </c:pt>
                <c:pt idx="30">
                  <c:v>44463</c:v>
                </c:pt>
                <c:pt idx="31">
                  <c:v>44462</c:v>
                </c:pt>
                <c:pt idx="32">
                  <c:v>44461</c:v>
                </c:pt>
                <c:pt idx="33">
                  <c:v>44456</c:v>
                </c:pt>
                <c:pt idx="34">
                  <c:v>44455</c:v>
                </c:pt>
                <c:pt idx="35">
                  <c:v>44454</c:v>
                </c:pt>
                <c:pt idx="36">
                  <c:v>44453</c:v>
                </c:pt>
                <c:pt idx="37">
                  <c:v>44452</c:v>
                </c:pt>
                <c:pt idx="38">
                  <c:v>44449</c:v>
                </c:pt>
                <c:pt idx="39">
                  <c:v>44448</c:v>
                </c:pt>
                <c:pt idx="40">
                  <c:v>44447</c:v>
                </c:pt>
                <c:pt idx="41">
                  <c:v>44446</c:v>
                </c:pt>
                <c:pt idx="42">
                  <c:v>44445</c:v>
                </c:pt>
                <c:pt idx="43">
                  <c:v>44442</c:v>
                </c:pt>
                <c:pt idx="44">
                  <c:v>44441</c:v>
                </c:pt>
                <c:pt idx="45">
                  <c:v>44440</c:v>
                </c:pt>
                <c:pt idx="46">
                  <c:v>44439</c:v>
                </c:pt>
                <c:pt idx="47">
                  <c:v>44438</c:v>
                </c:pt>
                <c:pt idx="48">
                  <c:v>44435</c:v>
                </c:pt>
                <c:pt idx="49">
                  <c:v>44434</c:v>
                </c:pt>
                <c:pt idx="50">
                  <c:v>44433</c:v>
                </c:pt>
                <c:pt idx="51">
                  <c:v>44432</c:v>
                </c:pt>
                <c:pt idx="52">
                  <c:v>44431</c:v>
                </c:pt>
                <c:pt idx="53">
                  <c:v>44428</c:v>
                </c:pt>
                <c:pt idx="54">
                  <c:v>44427</c:v>
                </c:pt>
                <c:pt idx="55">
                  <c:v>44426</c:v>
                </c:pt>
                <c:pt idx="56">
                  <c:v>44425</c:v>
                </c:pt>
                <c:pt idx="57">
                  <c:v>44424</c:v>
                </c:pt>
                <c:pt idx="58">
                  <c:v>44421</c:v>
                </c:pt>
                <c:pt idx="59">
                  <c:v>44420</c:v>
                </c:pt>
                <c:pt idx="60">
                  <c:v>44419</c:v>
                </c:pt>
                <c:pt idx="61">
                  <c:v>44418</c:v>
                </c:pt>
                <c:pt idx="62">
                  <c:v>44417</c:v>
                </c:pt>
                <c:pt idx="63">
                  <c:v>44414</c:v>
                </c:pt>
                <c:pt idx="64">
                  <c:v>44413</c:v>
                </c:pt>
                <c:pt idx="65">
                  <c:v>44412</c:v>
                </c:pt>
                <c:pt idx="66">
                  <c:v>44411</c:v>
                </c:pt>
                <c:pt idx="67">
                  <c:v>44410</c:v>
                </c:pt>
                <c:pt idx="68">
                  <c:v>44407</c:v>
                </c:pt>
                <c:pt idx="69">
                  <c:v>44406</c:v>
                </c:pt>
                <c:pt idx="70">
                  <c:v>44405</c:v>
                </c:pt>
                <c:pt idx="71">
                  <c:v>44404</c:v>
                </c:pt>
                <c:pt idx="72">
                  <c:v>44403</c:v>
                </c:pt>
                <c:pt idx="73">
                  <c:v>44400</c:v>
                </c:pt>
                <c:pt idx="74">
                  <c:v>44399</c:v>
                </c:pt>
                <c:pt idx="75">
                  <c:v>44398</c:v>
                </c:pt>
                <c:pt idx="76">
                  <c:v>44397</c:v>
                </c:pt>
                <c:pt idx="77">
                  <c:v>44396</c:v>
                </c:pt>
                <c:pt idx="78">
                  <c:v>44393</c:v>
                </c:pt>
                <c:pt idx="79">
                  <c:v>44392</c:v>
                </c:pt>
                <c:pt idx="80">
                  <c:v>44391</c:v>
                </c:pt>
                <c:pt idx="81">
                  <c:v>44390</c:v>
                </c:pt>
                <c:pt idx="82">
                  <c:v>44389</c:v>
                </c:pt>
                <c:pt idx="83">
                  <c:v>44386</c:v>
                </c:pt>
                <c:pt idx="84">
                  <c:v>44385</c:v>
                </c:pt>
                <c:pt idx="85">
                  <c:v>44384</c:v>
                </c:pt>
                <c:pt idx="86">
                  <c:v>44383</c:v>
                </c:pt>
                <c:pt idx="87">
                  <c:v>44382</c:v>
                </c:pt>
                <c:pt idx="88">
                  <c:v>44379</c:v>
                </c:pt>
                <c:pt idx="89">
                  <c:v>44378</c:v>
                </c:pt>
                <c:pt idx="90">
                  <c:v>44377</c:v>
                </c:pt>
                <c:pt idx="91">
                  <c:v>44376</c:v>
                </c:pt>
                <c:pt idx="92">
                  <c:v>44375</c:v>
                </c:pt>
                <c:pt idx="93">
                  <c:v>44372</c:v>
                </c:pt>
                <c:pt idx="94">
                  <c:v>44371</c:v>
                </c:pt>
                <c:pt idx="95">
                  <c:v>44370</c:v>
                </c:pt>
                <c:pt idx="96">
                  <c:v>44369</c:v>
                </c:pt>
                <c:pt idx="97">
                  <c:v>44368</c:v>
                </c:pt>
                <c:pt idx="98">
                  <c:v>44365</c:v>
                </c:pt>
                <c:pt idx="99">
                  <c:v>44364</c:v>
                </c:pt>
                <c:pt idx="100">
                  <c:v>44363</c:v>
                </c:pt>
                <c:pt idx="101">
                  <c:v>44362</c:v>
                </c:pt>
                <c:pt idx="102">
                  <c:v>44358</c:v>
                </c:pt>
                <c:pt idx="103">
                  <c:v>44357</c:v>
                </c:pt>
                <c:pt idx="104">
                  <c:v>44356</c:v>
                </c:pt>
                <c:pt idx="105">
                  <c:v>44355</c:v>
                </c:pt>
                <c:pt idx="106">
                  <c:v>44354</c:v>
                </c:pt>
                <c:pt idx="107">
                  <c:v>44351</c:v>
                </c:pt>
                <c:pt idx="108">
                  <c:v>44350</c:v>
                </c:pt>
                <c:pt idx="109">
                  <c:v>44349</c:v>
                </c:pt>
                <c:pt idx="110">
                  <c:v>44348</c:v>
                </c:pt>
                <c:pt idx="111">
                  <c:v>44347</c:v>
                </c:pt>
                <c:pt idx="112">
                  <c:v>44344</c:v>
                </c:pt>
                <c:pt idx="113">
                  <c:v>44343</c:v>
                </c:pt>
                <c:pt idx="114">
                  <c:v>44342</c:v>
                </c:pt>
                <c:pt idx="115">
                  <c:v>44341</c:v>
                </c:pt>
                <c:pt idx="116">
                  <c:v>44340</c:v>
                </c:pt>
                <c:pt idx="117">
                  <c:v>44337</c:v>
                </c:pt>
                <c:pt idx="118">
                  <c:v>44336</c:v>
                </c:pt>
                <c:pt idx="119">
                  <c:v>44335</c:v>
                </c:pt>
                <c:pt idx="120">
                  <c:v>44334</c:v>
                </c:pt>
                <c:pt idx="121">
                  <c:v>44333</c:v>
                </c:pt>
                <c:pt idx="122">
                  <c:v>44330</c:v>
                </c:pt>
                <c:pt idx="123">
                  <c:v>44329</c:v>
                </c:pt>
                <c:pt idx="124">
                  <c:v>44328</c:v>
                </c:pt>
                <c:pt idx="125">
                  <c:v>44327</c:v>
                </c:pt>
                <c:pt idx="126">
                  <c:v>44326</c:v>
                </c:pt>
                <c:pt idx="127">
                  <c:v>44323</c:v>
                </c:pt>
                <c:pt idx="128">
                  <c:v>44322</c:v>
                </c:pt>
                <c:pt idx="129">
                  <c:v>44316</c:v>
                </c:pt>
                <c:pt idx="130">
                  <c:v>44315</c:v>
                </c:pt>
                <c:pt idx="131">
                  <c:v>44314</c:v>
                </c:pt>
                <c:pt idx="132">
                  <c:v>44313</c:v>
                </c:pt>
                <c:pt idx="133">
                  <c:v>44312</c:v>
                </c:pt>
                <c:pt idx="134">
                  <c:v>44309</c:v>
                </c:pt>
                <c:pt idx="135">
                  <c:v>44308</c:v>
                </c:pt>
                <c:pt idx="136">
                  <c:v>44307</c:v>
                </c:pt>
                <c:pt idx="137">
                  <c:v>44306</c:v>
                </c:pt>
                <c:pt idx="138">
                  <c:v>44305</c:v>
                </c:pt>
                <c:pt idx="139">
                  <c:v>44302</c:v>
                </c:pt>
                <c:pt idx="140">
                  <c:v>44301</c:v>
                </c:pt>
                <c:pt idx="141">
                  <c:v>44300</c:v>
                </c:pt>
                <c:pt idx="142">
                  <c:v>44299</c:v>
                </c:pt>
                <c:pt idx="143">
                  <c:v>44298</c:v>
                </c:pt>
                <c:pt idx="144">
                  <c:v>44295</c:v>
                </c:pt>
                <c:pt idx="145">
                  <c:v>44294</c:v>
                </c:pt>
                <c:pt idx="146">
                  <c:v>44293</c:v>
                </c:pt>
                <c:pt idx="147">
                  <c:v>44292</c:v>
                </c:pt>
                <c:pt idx="148">
                  <c:v>44288</c:v>
                </c:pt>
                <c:pt idx="149">
                  <c:v>44287</c:v>
                </c:pt>
                <c:pt idx="150">
                  <c:v>44286</c:v>
                </c:pt>
                <c:pt idx="151">
                  <c:v>44285</c:v>
                </c:pt>
                <c:pt idx="152">
                  <c:v>44284</c:v>
                </c:pt>
                <c:pt idx="153">
                  <c:v>44281</c:v>
                </c:pt>
                <c:pt idx="154">
                  <c:v>44280</c:v>
                </c:pt>
                <c:pt idx="155">
                  <c:v>44279</c:v>
                </c:pt>
                <c:pt idx="156">
                  <c:v>44278</c:v>
                </c:pt>
                <c:pt idx="157">
                  <c:v>44277</c:v>
                </c:pt>
                <c:pt idx="158">
                  <c:v>44274</c:v>
                </c:pt>
                <c:pt idx="159">
                  <c:v>44273</c:v>
                </c:pt>
                <c:pt idx="160">
                  <c:v>44272</c:v>
                </c:pt>
                <c:pt idx="161">
                  <c:v>44271</c:v>
                </c:pt>
                <c:pt idx="162">
                  <c:v>44270</c:v>
                </c:pt>
                <c:pt idx="163">
                  <c:v>44267</c:v>
                </c:pt>
                <c:pt idx="164">
                  <c:v>44266</c:v>
                </c:pt>
                <c:pt idx="165">
                  <c:v>44265</c:v>
                </c:pt>
                <c:pt idx="166">
                  <c:v>44264</c:v>
                </c:pt>
                <c:pt idx="167">
                  <c:v>44263</c:v>
                </c:pt>
                <c:pt idx="168">
                  <c:v>44260</c:v>
                </c:pt>
                <c:pt idx="169">
                  <c:v>44259</c:v>
                </c:pt>
                <c:pt idx="170">
                  <c:v>44258</c:v>
                </c:pt>
                <c:pt idx="171">
                  <c:v>44257</c:v>
                </c:pt>
                <c:pt idx="172">
                  <c:v>44256</c:v>
                </c:pt>
                <c:pt idx="173">
                  <c:v>44253</c:v>
                </c:pt>
                <c:pt idx="174">
                  <c:v>44252</c:v>
                </c:pt>
                <c:pt idx="175">
                  <c:v>44251</c:v>
                </c:pt>
                <c:pt idx="176">
                  <c:v>44250</c:v>
                </c:pt>
                <c:pt idx="177">
                  <c:v>44249</c:v>
                </c:pt>
                <c:pt idx="178">
                  <c:v>44246</c:v>
                </c:pt>
                <c:pt idx="179">
                  <c:v>44245</c:v>
                </c:pt>
                <c:pt idx="180">
                  <c:v>44237</c:v>
                </c:pt>
                <c:pt idx="181">
                  <c:v>44236</c:v>
                </c:pt>
                <c:pt idx="182">
                  <c:v>44235</c:v>
                </c:pt>
                <c:pt idx="183">
                  <c:v>44232</c:v>
                </c:pt>
                <c:pt idx="184">
                  <c:v>44231</c:v>
                </c:pt>
                <c:pt idx="185">
                  <c:v>44230</c:v>
                </c:pt>
                <c:pt idx="186">
                  <c:v>44229</c:v>
                </c:pt>
                <c:pt idx="187">
                  <c:v>44228</c:v>
                </c:pt>
                <c:pt idx="188">
                  <c:v>44225</c:v>
                </c:pt>
                <c:pt idx="189">
                  <c:v>44224</c:v>
                </c:pt>
                <c:pt idx="190">
                  <c:v>44223</c:v>
                </c:pt>
                <c:pt idx="191">
                  <c:v>44222</c:v>
                </c:pt>
                <c:pt idx="192">
                  <c:v>44221</c:v>
                </c:pt>
                <c:pt idx="193">
                  <c:v>44218</c:v>
                </c:pt>
                <c:pt idx="194">
                  <c:v>44217</c:v>
                </c:pt>
                <c:pt idx="195">
                  <c:v>44216</c:v>
                </c:pt>
                <c:pt idx="196">
                  <c:v>44215</c:v>
                </c:pt>
                <c:pt idx="197">
                  <c:v>44214</c:v>
                </c:pt>
                <c:pt idx="198">
                  <c:v>44211</c:v>
                </c:pt>
                <c:pt idx="199">
                  <c:v>44210</c:v>
                </c:pt>
                <c:pt idx="200">
                  <c:v>44209</c:v>
                </c:pt>
                <c:pt idx="201">
                  <c:v>44208</c:v>
                </c:pt>
                <c:pt idx="202">
                  <c:v>44207</c:v>
                </c:pt>
                <c:pt idx="203">
                  <c:v>44204</c:v>
                </c:pt>
                <c:pt idx="204">
                  <c:v>44203</c:v>
                </c:pt>
                <c:pt idx="205">
                  <c:v>44202</c:v>
                </c:pt>
                <c:pt idx="206">
                  <c:v>44201</c:v>
                </c:pt>
                <c:pt idx="207">
                  <c:v>44200</c:v>
                </c:pt>
                <c:pt idx="208">
                  <c:v>44196</c:v>
                </c:pt>
                <c:pt idx="209">
                  <c:v>44195</c:v>
                </c:pt>
                <c:pt idx="210">
                  <c:v>44194</c:v>
                </c:pt>
                <c:pt idx="211">
                  <c:v>44193</c:v>
                </c:pt>
                <c:pt idx="212">
                  <c:v>44190</c:v>
                </c:pt>
                <c:pt idx="213">
                  <c:v>44189</c:v>
                </c:pt>
                <c:pt idx="214">
                  <c:v>44188</c:v>
                </c:pt>
                <c:pt idx="215">
                  <c:v>44187</c:v>
                </c:pt>
                <c:pt idx="216">
                  <c:v>44186</c:v>
                </c:pt>
                <c:pt idx="217">
                  <c:v>44183</c:v>
                </c:pt>
                <c:pt idx="218">
                  <c:v>44182</c:v>
                </c:pt>
                <c:pt idx="219">
                  <c:v>44181</c:v>
                </c:pt>
                <c:pt idx="220">
                  <c:v>44180</c:v>
                </c:pt>
                <c:pt idx="221">
                  <c:v>44179</c:v>
                </c:pt>
                <c:pt idx="222">
                  <c:v>44176</c:v>
                </c:pt>
                <c:pt idx="223">
                  <c:v>44175</c:v>
                </c:pt>
                <c:pt idx="224">
                  <c:v>44174</c:v>
                </c:pt>
                <c:pt idx="225">
                  <c:v>44173</c:v>
                </c:pt>
                <c:pt idx="226">
                  <c:v>44172</c:v>
                </c:pt>
                <c:pt idx="227">
                  <c:v>44169</c:v>
                </c:pt>
                <c:pt idx="228">
                  <c:v>44168</c:v>
                </c:pt>
                <c:pt idx="229">
                  <c:v>44167</c:v>
                </c:pt>
                <c:pt idx="230">
                  <c:v>44166</c:v>
                </c:pt>
                <c:pt idx="231">
                  <c:v>44165</c:v>
                </c:pt>
                <c:pt idx="232">
                  <c:v>44162</c:v>
                </c:pt>
                <c:pt idx="233">
                  <c:v>44161</c:v>
                </c:pt>
                <c:pt idx="234">
                  <c:v>44160</c:v>
                </c:pt>
                <c:pt idx="235">
                  <c:v>44159</c:v>
                </c:pt>
                <c:pt idx="236">
                  <c:v>44158</c:v>
                </c:pt>
                <c:pt idx="237">
                  <c:v>44155</c:v>
                </c:pt>
                <c:pt idx="238">
                  <c:v>44154</c:v>
                </c:pt>
                <c:pt idx="239">
                  <c:v>44153</c:v>
                </c:pt>
                <c:pt idx="240">
                  <c:v>44152</c:v>
                </c:pt>
                <c:pt idx="241">
                  <c:v>44151</c:v>
                </c:pt>
                <c:pt idx="242">
                  <c:v>44148</c:v>
                </c:pt>
                <c:pt idx="243">
                  <c:v>44147</c:v>
                </c:pt>
                <c:pt idx="244">
                  <c:v>44146</c:v>
                </c:pt>
                <c:pt idx="245">
                  <c:v>44145</c:v>
                </c:pt>
                <c:pt idx="246">
                  <c:v>44144</c:v>
                </c:pt>
                <c:pt idx="247">
                  <c:v>44141</c:v>
                </c:pt>
                <c:pt idx="248">
                  <c:v>44140</c:v>
                </c:pt>
                <c:pt idx="249">
                  <c:v>44139</c:v>
                </c:pt>
                <c:pt idx="250">
                  <c:v>44138</c:v>
                </c:pt>
                <c:pt idx="251">
                  <c:v>44137</c:v>
                </c:pt>
                <c:pt idx="252">
                  <c:v>44134</c:v>
                </c:pt>
                <c:pt idx="253">
                  <c:v>44133</c:v>
                </c:pt>
                <c:pt idx="254">
                  <c:v>44132</c:v>
                </c:pt>
                <c:pt idx="255">
                  <c:v>44131</c:v>
                </c:pt>
                <c:pt idx="256">
                  <c:v>44130</c:v>
                </c:pt>
                <c:pt idx="257">
                  <c:v>44127</c:v>
                </c:pt>
                <c:pt idx="258">
                  <c:v>44126</c:v>
                </c:pt>
                <c:pt idx="259">
                  <c:v>44125</c:v>
                </c:pt>
                <c:pt idx="260">
                  <c:v>44124</c:v>
                </c:pt>
                <c:pt idx="261">
                  <c:v>44123</c:v>
                </c:pt>
                <c:pt idx="262">
                  <c:v>44120</c:v>
                </c:pt>
                <c:pt idx="263">
                  <c:v>44119</c:v>
                </c:pt>
                <c:pt idx="264">
                  <c:v>44118</c:v>
                </c:pt>
                <c:pt idx="265">
                  <c:v>44117</c:v>
                </c:pt>
                <c:pt idx="266">
                  <c:v>44116</c:v>
                </c:pt>
                <c:pt idx="267">
                  <c:v>44113</c:v>
                </c:pt>
                <c:pt idx="268">
                  <c:v>44104</c:v>
                </c:pt>
                <c:pt idx="269">
                  <c:v>44103</c:v>
                </c:pt>
                <c:pt idx="270">
                  <c:v>44102</c:v>
                </c:pt>
                <c:pt idx="271">
                  <c:v>44099</c:v>
                </c:pt>
                <c:pt idx="272">
                  <c:v>44098</c:v>
                </c:pt>
                <c:pt idx="273">
                  <c:v>44097</c:v>
                </c:pt>
                <c:pt idx="274">
                  <c:v>44096</c:v>
                </c:pt>
                <c:pt idx="275">
                  <c:v>44095</c:v>
                </c:pt>
                <c:pt idx="276">
                  <c:v>44092</c:v>
                </c:pt>
                <c:pt idx="277">
                  <c:v>44091</c:v>
                </c:pt>
                <c:pt idx="278">
                  <c:v>44090</c:v>
                </c:pt>
                <c:pt idx="279">
                  <c:v>44089</c:v>
                </c:pt>
                <c:pt idx="280">
                  <c:v>44088</c:v>
                </c:pt>
                <c:pt idx="281">
                  <c:v>44085</c:v>
                </c:pt>
                <c:pt idx="282">
                  <c:v>44084</c:v>
                </c:pt>
                <c:pt idx="283">
                  <c:v>44083</c:v>
                </c:pt>
                <c:pt idx="284">
                  <c:v>44082</c:v>
                </c:pt>
                <c:pt idx="285">
                  <c:v>44081</c:v>
                </c:pt>
                <c:pt idx="286">
                  <c:v>44078</c:v>
                </c:pt>
                <c:pt idx="287">
                  <c:v>44077</c:v>
                </c:pt>
                <c:pt idx="288">
                  <c:v>44076</c:v>
                </c:pt>
                <c:pt idx="289">
                  <c:v>44075</c:v>
                </c:pt>
                <c:pt idx="290">
                  <c:v>44074</c:v>
                </c:pt>
                <c:pt idx="291">
                  <c:v>44071</c:v>
                </c:pt>
                <c:pt idx="292">
                  <c:v>44070</c:v>
                </c:pt>
                <c:pt idx="293">
                  <c:v>44069</c:v>
                </c:pt>
                <c:pt idx="294">
                  <c:v>44068</c:v>
                </c:pt>
                <c:pt idx="295">
                  <c:v>44067</c:v>
                </c:pt>
                <c:pt idx="296">
                  <c:v>44064</c:v>
                </c:pt>
                <c:pt idx="297">
                  <c:v>44063</c:v>
                </c:pt>
                <c:pt idx="298">
                  <c:v>44062</c:v>
                </c:pt>
                <c:pt idx="299">
                  <c:v>44061</c:v>
                </c:pt>
                <c:pt idx="300">
                  <c:v>44060</c:v>
                </c:pt>
                <c:pt idx="301">
                  <c:v>44057</c:v>
                </c:pt>
                <c:pt idx="302">
                  <c:v>44056</c:v>
                </c:pt>
                <c:pt idx="303">
                  <c:v>44055</c:v>
                </c:pt>
                <c:pt idx="304">
                  <c:v>44054</c:v>
                </c:pt>
                <c:pt idx="305">
                  <c:v>44053</c:v>
                </c:pt>
                <c:pt idx="306">
                  <c:v>44050</c:v>
                </c:pt>
                <c:pt idx="307">
                  <c:v>44049</c:v>
                </c:pt>
                <c:pt idx="308">
                  <c:v>44048</c:v>
                </c:pt>
                <c:pt idx="309">
                  <c:v>44047</c:v>
                </c:pt>
                <c:pt idx="310">
                  <c:v>44046</c:v>
                </c:pt>
                <c:pt idx="311">
                  <c:v>44043</c:v>
                </c:pt>
                <c:pt idx="312">
                  <c:v>44042</c:v>
                </c:pt>
                <c:pt idx="313">
                  <c:v>44041</c:v>
                </c:pt>
                <c:pt idx="314">
                  <c:v>44040</c:v>
                </c:pt>
                <c:pt idx="315">
                  <c:v>44039</c:v>
                </c:pt>
                <c:pt idx="316">
                  <c:v>44036</c:v>
                </c:pt>
                <c:pt idx="317">
                  <c:v>44035</c:v>
                </c:pt>
                <c:pt idx="318">
                  <c:v>44034</c:v>
                </c:pt>
                <c:pt idx="319">
                  <c:v>44033</c:v>
                </c:pt>
                <c:pt idx="320">
                  <c:v>44032</c:v>
                </c:pt>
                <c:pt idx="321">
                  <c:v>44029</c:v>
                </c:pt>
                <c:pt idx="322">
                  <c:v>44028</c:v>
                </c:pt>
                <c:pt idx="323">
                  <c:v>44027</c:v>
                </c:pt>
                <c:pt idx="324">
                  <c:v>44026</c:v>
                </c:pt>
                <c:pt idx="325">
                  <c:v>44025</c:v>
                </c:pt>
                <c:pt idx="326">
                  <c:v>44022</c:v>
                </c:pt>
                <c:pt idx="327">
                  <c:v>44021</c:v>
                </c:pt>
                <c:pt idx="328">
                  <c:v>44020</c:v>
                </c:pt>
                <c:pt idx="329">
                  <c:v>44019</c:v>
                </c:pt>
                <c:pt idx="330">
                  <c:v>44018</c:v>
                </c:pt>
                <c:pt idx="331">
                  <c:v>44015</c:v>
                </c:pt>
                <c:pt idx="332">
                  <c:v>44014</c:v>
                </c:pt>
                <c:pt idx="333">
                  <c:v>44013</c:v>
                </c:pt>
                <c:pt idx="334">
                  <c:v>44012</c:v>
                </c:pt>
                <c:pt idx="335">
                  <c:v>44011</c:v>
                </c:pt>
                <c:pt idx="336">
                  <c:v>44006</c:v>
                </c:pt>
                <c:pt idx="337">
                  <c:v>44005</c:v>
                </c:pt>
                <c:pt idx="338">
                  <c:v>44004</c:v>
                </c:pt>
                <c:pt idx="339">
                  <c:v>44001</c:v>
                </c:pt>
                <c:pt idx="340">
                  <c:v>44000</c:v>
                </c:pt>
                <c:pt idx="341">
                  <c:v>43999</c:v>
                </c:pt>
                <c:pt idx="342">
                  <c:v>43998</c:v>
                </c:pt>
                <c:pt idx="343">
                  <c:v>43997</c:v>
                </c:pt>
                <c:pt idx="344">
                  <c:v>43994</c:v>
                </c:pt>
                <c:pt idx="345">
                  <c:v>43993</c:v>
                </c:pt>
                <c:pt idx="346">
                  <c:v>43992</c:v>
                </c:pt>
                <c:pt idx="347">
                  <c:v>43991</c:v>
                </c:pt>
                <c:pt idx="348">
                  <c:v>43990</c:v>
                </c:pt>
                <c:pt idx="349">
                  <c:v>43987</c:v>
                </c:pt>
                <c:pt idx="350">
                  <c:v>43986</c:v>
                </c:pt>
                <c:pt idx="351">
                  <c:v>43985</c:v>
                </c:pt>
                <c:pt idx="352">
                  <c:v>43984</c:v>
                </c:pt>
                <c:pt idx="353">
                  <c:v>43983</c:v>
                </c:pt>
                <c:pt idx="354">
                  <c:v>43980</c:v>
                </c:pt>
                <c:pt idx="355">
                  <c:v>43979</c:v>
                </c:pt>
                <c:pt idx="356">
                  <c:v>43978</c:v>
                </c:pt>
                <c:pt idx="357">
                  <c:v>43977</c:v>
                </c:pt>
                <c:pt idx="358">
                  <c:v>43976</c:v>
                </c:pt>
                <c:pt idx="359">
                  <c:v>43973</c:v>
                </c:pt>
                <c:pt idx="360">
                  <c:v>43972</c:v>
                </c:pt>
                <c:pt idx="361">
                  <c:v>43971</c:v>
                </c:pt>
                <c:pt idx="362">
                  <c:v>43970</c:v>
                </c:pt>
                <c:pt idx="363">
                  <c:v>43969</c:v>
                </c:pt>
                <c:pt idx="364">
                  <c:v>43966</c:v>
                </c:pt>
                <c:pt idx="365">
                  <c:v>43965</c:v>
                </c:pt>
                <c:pt idx="366">
                  <c:v>43964</c:v>
                </c:pt>
                <c:pt idx="367">
                  <c:v>43963</c:v>
                </c:pt>
                <c:pt idx="368">
                  <c:v>43962</c:v>
                </c:pt>
                <c:pt idx="369">
                  <c:v>43959</c:v>
                </c:pt>
                <c:pt idx="370">
                  <c:v>43958</c:v>
                </c:pt>
                <c:pt idx="371">
                  <c:v>43957</c:v>
                </c:pt>
                <c:pt idx="372">
                  <c:v>43951</c:v>
                </c:pt>
                <c:pt idx="373">
                  <c:v>43950</c:v>
                </c:pt>
                <c:pt idx="374">
                  <c:v>43949</c:v>
                </c:pt>
                <c:pt idx="375">
                  <c:v>43948</c:v>
                </c:pt>
                <c:pt idx="376">
                  <c:v>43945</c:v>
                </c:pt>
                <c:pt idx="377">
                  <c:v>43944</c:v>
                </c:pt>
                <c:pt idx="378">
                  <c:v>43943</c:v>
                </c:pt>
                <c:pt idx="379">
                  <c:v>43942</c:v>
                </c:pt>
                <c:pt idx="380">
                  <c:v>43941</c:v>
                </c:pt>
                <c:pt idx="381">
                  <c:v>43938</c:v>
                </c:pt>
                <c:pt idx="382">
                  <c:v>43937</c:v>
                </c:pt>
                <c:pt idx="383">
                  <c:v>43936</c:v>
                </c:pt>
                <c:pt idx="384">
                  <c:v>43935</c:v>
                </c:pt>
                <c:pt idx="385">
                  <c:v>43934</c:v>
                </c:pt>
                <c:pt idx="386">
                  <c:v>43931</c:v>
                </c:pt>
                <c:pt idx="387">
                  <c:v>43930</c:v>
                </c:pt>
                <c:pt idx="388">
                  <c:v>43929</c:v>
                </c:pt>
                <c:pt idx="389">
                  <c:v>43928</c:v>
                </c:pt>
                <c:pt idx="390">
                  <c:v>43924</c:v>
                </c:pt>
                <c:pt idx="391">
                  <c:v>43923</c:v>
                </c:pt>
                <c:pt idx="392">
                  <c:v>43922</c:v>
                </c:pt>
                <c:pt idx="393">
                  <c:v>43921</c:v>
                </c:pt>
                <c:pt idx="394">
                  <c:v>43920</c:v>
                </c:pt>
                <c:pt idx="395">
                  <c:v>43917</c:v>
                </c:pt>
                <c:pt idx="396">
                  <c:v>43916</c:v>
                </c:pt>
                <c:pt idx="397">
                  <c:v>43915</c:v>
                </c:pt>
                <c:pt idx="398">
                  <c:v>43914</c:v>
                </c:pt>
                <c:pt idx="399">
                  <c:v>43913</c:v>
                </c:pt>
                <c:pt idx="400">
                  <c:v>43910</c:v>
                </c:pt>
                <c:pt idx="401">
                  <c:v>43909</c:v>
                </c:pt>
                <c:pt idx="402">
                  <c:v>43908</c:v>
                </c:pt>
                <c:pt idx="403">
                  <c:v>43907</c:v>
                </c:pt>
                <c:pt idx="404">
                  <c:v>43906</c:v>
                </c:pt>
                <c:pt idx="405">
                  <c:v>43903</c:v>
                </c:pt>
                <c:pt idx="406">
                  <c:v>43902</c:v>
                </c:pt>
                <c:pt idx="407">
                  <c:v>43901</c:v>
                </c:pt>
                <c:pt idx="408">
                  <c:v>43900</c:v>
                </c:pt>
                <c:pt idx="409">
                  <c:v>43899</c:v>
                </c:pt>
                <c:pt idx="410">
                  <c:v>43896</c:v>
                </c:pt>
                <c:pt idx="411">
                  <c:v>43895</c:v>
                </c:pt>
                <c:pt idx="412">
                  <c:v>43894</c:v>
                </c:pt>
                <c:pt idx="413">
                  <c:v>43893</c:v>
                </c:pt>
                <c:pt idx="414">
                  <c:v>43892</c:v>
                </c:pt>
                <c:pt idx="415">
                  <c:v>43889</c:v>
                </c:pt>
                <c:pt idx="416">
                  <c:v>43888</c:v>
                </c:pt>
                <c:pt idx="417">
                  <c:v>43887</c:v>
                </c:pt>
                <c:pt idx="418">
                  <c:v>43886</c:v>
                </c:pt>
                <c:pt idx="419">
                  <c:v>43885</c:v>
                </c:pt>
                <c:pt idx="420">
                  <c:v>43882</c:v>
                </c:pt>
                <c:pt idx="421">
                  <c:v>43881</c:v>
                </c:pt>
                <c:pt idx="422">
                  <c:v>43880</c:v>
                </c:pt>
                <c:pt idx="423">
                  <c:v>43879</c:v>
                </c:pt>
                <c:pt idx="424">
                  <c:v>43878</c:v>
                </c:pt>
                <c:pt idx="425">
                  <c:v>43875</c:v>
                </c:pt>
                <c:pt idx="426">
                  <c:v>43874</c:v>
                </c:pt>
                <c:pt idx="427">
                  <c:v>43873</c:v>
                </c:pt>
                <c:pt idx="428">
                  <c:v>43872</c:v>
                </c:pt>
                <c:pt idx="429">
                  <c:v>43871</c:v>
                </c:pt>
                <c:pt idx="430">
                  <c:v>43868</c:v>
                </c:pt>
                <c:pt idx="431">
                  <c:v>43867</c:v>
                </c:pt>
                <c:pt idx="432">
                  <c:v>43866</c:v>
                </c:pt>
                <c:pt idx="433">
                  <c:v>43865</c:v>
                </c:pt>
                <c:pt idx="434">
                  <c:v>43864</c:v>
                </c:pt>
              </c:numCache>
            </c:numRef>
          </c:cat>
          <c:val>
            <c:numRef>
              <c:f>Sheet1!$B$2:$B$436</c:f>
              <c:numCache>
                <c:formatCode>General</c:formatCode>
                <c:ptCount val="435"/>
                <c:pt idx="0">
                  <c:v>37.89</c:v>
                </c:pt>
                <c:pt idx="1">
                  <c:v>39.58</c:v>
                </c:pt>
                <c:pt idx="2">
                  <c:v>35.74</c:v>
                </c:pt>
                <c:pt idx="3">
                  <c:v>34.93</c:v>
                </c:pt>
                <c:pt idx="4">
                  <c:v>32.01</c:v>
                </c:pt>
                <c:pt idx="5">
                  <c:v>32.880000000000003</c:v>
                </c:pt>
                <c:pt idx="6">
                  <c:v>32.700000000000003</c:v>
                </c:pt>
                <c:pt idx="7">
                  <c:v>27.25</c:v>
                </c:pt>
                <c:pt idx="8">
                  <c:v>26.24</c:v>
                </c:pt>
                <c:pt idx="9">
                  <c:v>25.75</c:v>
                </c:pt>
                <c:pt idx="10">
                  <c:v>21.46</c:v>
                </c:pt>
                <c:pt idx="11">
                  <c:v>17.88</c:v>
                </c:pt>
                <c:pt idx="12">
                  <c:v>18.690000000000001</c:v>
                </c:pt>
                <c:pt idx="13">
                  <c:v>19.55</c:v>
                </c:pt>
                <c:pt idx="14">
                  <c:v>21.94</c:v>
                </c:pt>
                <c:pt idx="15">
                  <c:v>19.13</c:v>
                </c:pt>
                <c:pt idx="16">
                  <c:v>15.94</c:v>
                </c:pt>
                <c:pt idx="17">
                  <c:v>15.6</c:v>
                </c:pt>
                <c:pt idx="18">
                  <c:v>15</c:v>
                </c:pt>
                <c:pt idx="19">
                  <c:v>14.51</c:v>
                </c:pt>
                <c:pt idx="20">
                  <c:v>14.09</c:v>
                </c:pt>
                <c:pt idx="21">
                  <c:v>14.87</c:v>
                </c:pt>
                <c:pt idx="22">
                  <c:v>16.28</c:v>
                </c:pt>
                <c:pt idx="23">
                  <c:v>16.079999999999998</c:v>
                </c:pt>
                <c:pt idx="24">
                  <c:v>16.829999999999998</c:v>
                </c:pt>
                <c:pt idx="25">
                  <c:v>15.8</c:v>
                </c:pt>
                <c:pt idx="26">
                  <c:v>15.07</c:v>
                </c:pt>
                <c:pt idx="27">
                  <c:v>14.59</c:v>
                </c:pt>
                <c:pt idx="28">
                  <c:v>16.11</c:v>
                </c:pt>
                <c:pt idx="29">
                  <c:v>16.079999999999998</c:v>
                </c:pt>
                <c:pt idx="30">
                  <c:v>16.72</c:v>
                </c:pt>
                <c:pt idx="31">
                  <c:v>15.53</c:v>
                </c:pt>
                <c:pt idx="32">
                  <c:v>16.36</c:v>
                </c:pt>
                <c:pt idx="33">
                  <c:v>18.22</c:v>
                </c:pt>
                <c:pt idx="34">
                  <c:v>20</c:v>
                </c:pt>
                <c:pt idx="35">
                  <c:v>17.899999999999999</c:v>
                </c:pt>
                <c:pt idx="36">
                  <c:v>18.850000000000001</c:v>
                </c:pt>
                <c:pt idx="37">
                  <c:v>17.77</c:v>
                </c:pt>
                <c:pt idx="38">
                  <c:v>14.81</c:v>
                </c:pt>
                <c:pt idx="39">
                  <c:v>13.5</c:v>
                </c:pt>
                <c:pt idx="40">
                  <c:v>11.81</c:v>
                </c:pt>
                <c:pt idx="41">
                  <c:v>9.84</c:v>
                </c:pt>
                <c:pt idx="42">
                  <c:v>8.1999999999999993</c:v>
                </c:pt>
                <c:pt idx="43">
                  <c:v>8.08</c:v>
                </c:pt>
                <c:pt idx="44">
                  <c:v>8.06</c:v>
                </c:pt>
                <c:pt idx="45">
                  <c:v>8.19</c:v>
                </c:pt>
                <c:pt idx="46">
                  <c:v>7.98</c:v>
                </c:pt>
                <c:pt idx="47">
                  <c:v>8.36</c:v>
                </c:pt>
                <c:pt idx="48">
                  <c:v>8.06</c:v>
                </c:pt>
                <c:pt idx="49">
                  <c:v>8.2100000000000009</c:v>
                </c:pt>
                <c:pt idx="50">
                  <c:v>8.34</c:v>
                </c:pt>
                <c:pt idx="51">
                  <c:v>8.11</c:v>
                </c:pt>
                <c:pt idx="52">
                  <c:v>8.18</c:v>
                </c:pt>
                <c:pt idx="53">
                  <c:v>7.9</c:v>
                </c:pt>
                <c:pt idx="54">
                  <c:v>8.0299999999999994</c:v>
                </c:pt>
                <c:pt idx="55">
                  <c:v>8.0399999999999991</c:v>
                </c:pt>
                <c:pt idx="56">
                  <c:v>7.86</c:v>
                </c:pt>
                <c:pt idx="57">
                  <c:v>8.25</c:v>
                </c:pt>
                <c:pt idx="58">
                  <c:v>8.16</c:v>
                </c:pt>
                <c:pt idx="59">
                  <c:v>8.2899999999999991</c:v>
                </c:pt>
                <c:pt idx="60">
                  <c:v>8.36</c:v>
                </c:pt>
                <c:pt idx="61">
                  <c:v>8.36</c:v>
                </c:pt>
                <c:pt idx="62">
                  <c:v>8.2200000000000006</c:v>
                </c:pt>
                <c:pt idx="63">
                  <c:v>8.08</c:v>
                </c:pt>
                <c:pt idx="64">
                  <c:v>8.1999999999999993</c:v>
                </c:pt>
                <c:pt idx="65">
                  <c:v>8.65</c:v>
                </c:pt>
                <c:pt idx="66">
                  <c:v>8.6</c:v>
                </c:pt>
                <c:pt idx="67">
                  <c:v>9.1</c:v>
                </c:pt>
                <c:pt idx="68">
                  <c:v>9.01</c:v>
                </c:pt>
                <c:pt idx="69">
                  <c:v>8.81</c:v>
                </c:pt>
                <c:pt idx="70">
                  <c:v>8.6199999999999992</c:v>
                </c:pt>
                <c:pt idx="71">
                  <c:v>8.9700000000000006</c:v>
                </c:pt>
                <c:pt idx="72">
                  <c:v>9.66</c:v>
                </c:pt>
                <c:pt idx="73">
                  <c:v>9.98</c:v>
                </c:pt>
                <c:pt idx="74">
                  <c:v>10.51</c:v>
                </c:pt>
                <c:pt idx="75">
                  <c:v>10.28</c:v>
                </c:pt>
                <c:pt idx="76">
                  <c:v>10.15</c:v>
                </c:pt>
                <c:pt idx="77">
                  <c:v>10.58</c:v>
                </c:pt>
                <c:pt idx="78">
                  <c:v>10.19</c:v>
                </c:pt>
                <c:pt idx="79">
                  <c:v>10.039999999999999</c:v>
                </c:pt>
                <c:pt idx="80">
                  <c:v>10.11</c:v>
                </c:pt>
                <c:pt idx="81">
                  <c:v>11.03</c:v>
                </c:pt>
                <c:pt idx="82">
                  <c:v>9.19</c:v>
                </c:pt>
                <c:pt idx="83">
                  <c:v>8.93</c:v>
                </c:pt>
                <c:pt idx="84">
                  <c:v>9.1300000000000008</c:v>
                </c:pt>
                <c:pt idx="85">
                  <c:v>9.3000000000000007</c:v>
                </c:pt>
                <c:pt idx="86">
                  <c:v>8.98</c:v>
                </c:pt>
                <c:pt idx="87">
                  <c:v>8.57</c:v>
                </c:pt>
                <c:pt idx="88">
                  <c:v>8.3000000000000007</c:v>
                </c:pt>
                <c:pt idx="89">
                  <c:v>7.96</c:v>
                </c:pt>
                <c:pt idx="90">
                  <c:v>8.3000000000000007</c:v>
                </c:pt>
                <c:pt idx="91">
                  <c:v>8.2200000000000006</c:v>
                </c:pt>
                <c:pt idx="92">
                  <c:v>8.51</c:v>
                </c:pt>
                <c:pt idx="93">
                  <c:v>8.51</c:v>
                </c:pt>
                <c:pt idx="94">
                  <c:v>8.3699999999999992</c:v>
                </c:pt>
                <c:pt idx="95">
                  <c:v>8.6199999999999992</c:v>
                </c:pt>
                <c:pt idx="96">
                  <c:v>8.69</c:v>
                </c:pt>
                <c:pt idx="97">
                  <c:v>8.94</c:v>
                </c:pt>
                <c:pt idx="98">
                  <c:v>8.94</c:v>
                </c:pt>
                <c:pt idx="99">
                  <c:v>9.32</c:v>
                </c:pt>
                <c:pt idx="100">
                  <c:v>8.93</c:v>
                </c:pt>
                <c:pt idx="101">
                  <c:v>8.6199999999999992</c:v>
                </c:pt>
                <c:pt idx="102">
                  <c:v>8.2799999999999994</c:v>
                </c:pt>
                <c:pt idx="103">
                  <c:v>8.59</c:v>
                </c:pt>
                <c:pt idx="104">
                  <c:v>8.36</c:v>
                </c:pt>
                <c:pt idx="105">
                  <c:v>8.3000000000000007</c:v>
                </c:pt>
                <c:pt idx="106">
                  <c:v>8.32</c:v>
                </c:pt>
                <c:pt idx="107">
                  <c:v>7.84</c:v>
                </c:pt>
                <c:pt idx="108">
                  <c:v>7.84</c:v>
                </c:pt>
                <c:pt idx="109">
                  <c:v>7.79</c:v>
                </c:pt>
                <c:pt idx="110">
                  <c:v>7.92</c:v>
                </c:pt>
                <c:pt idx="111">
                  <c:v>7.77</c:v>
                </c:pt>
                <c:pt idx="112">
                  <c:v>7.75</c:v>
                </c:pt>
                <c:pt idx="113">
                  <c:v>7.87</c:v>
                </c:pt>
                <c:pt idx="114">
                  <c:v>7.72</c:v>
                </c:pt>
                <c:pt idx="115">
                  <c:v>7.83</c:v>
                </c:pt>
                <c:pt idx="116">
                  <c:v>7.89</c:v>
                </c:pt>
                <c:pt idx="117">
                  <c:v>7.57</c:v>
                </c:pt>
                <c:pt idx="118">
                  <c:v>7.55</c:v>
                </c:pt>
                <c:pt idx="119">
                  <c:v>7.59</c:v>
                </c:pt>
                <c:pt idx="120">
                  <c:v>7.49</c:v>
                </c:pt>
                <c:pt idx="121">
                  <c:v>7.38</c:v>
                </c:pt>
                <c:pt idx="122">
                  <c:v>7.69</c:v>
                </c:pt>
                <c:pt idx="123">
                  <c:v>7.44</c:v>
                </c:pt>
                <c:pt idx="124">
                  <c:v>7.56</c:v>
                </c:pt>
                <c:pt idx="125">
                  <c:v>7.35</c:v>
                </c:pt>
                <c:pt idx="126">
                  <c:v>7.38</c:v>
                </c:pt>
                <c:pt idx="127">
                  <c:v>7.15</c:v>
                </c:pt>
                <c:pt idx="128">
                  <c:v>7.05</c:v>
                </c:pt>
                <c:pt idx="129">
                  <c:v>7.08</c:v>
                </c:pt>
                <c:pt idx="130">
                  <c:v>7.16</c:v>
                </c:pt>
                <c:pt idx="131">
                  <c:v>6.88</c:v>
                </c:pt>
                <c:pt idx="132">
                  <c:v>7.09</c:v>
                </c:pt>
                <c:pt idx="133">
                  <c:v>7.3</c:v>
                </c:pt>
                <c:pt idx="134">
                  <c:v>7.31</c:v>
                </c:pt>
                <c:pt idx="135">
                  <c:v>7.62</c:v>
                </c:pt>
                <c:pt idx="136">
                  <c:v>7.51</c:v>
                </c:pt>
                <c:pt idx="137">
                  <c:v>7.73</c:v>
                </c:pt>
                <c:pt idx="138">
                  <c:v>7.51</c:v>
                </c:pt>
                <c:pt idx="139">
                  <c:v>7.44</c:v>
                </c:pt>
                <c:pt idx="140">
                  <c:v>7.2</c:v>
                </c:pt>
                <c:pt idx="141">
                  <c:v>7.26</c:v>
                </c:pt>
                <c:pt idx="142">
                  <c:v>7.12</c:v>
                </c:pt>
                <c:pt idx="143">
                  <c:v>7.22</c:v>
                </c:pt>
                <c:pt idx="144">
                  <c:v>7.37</c:v>
                </c:pt>
                <c:pt idx="145">
                  <c:v>7.33</c:v>
                </c:pt>
                <c:pt idx="146">
                  <c:v>7.45</c:v>
                </c:pt>
                <c:pt idx="147">
                  <c:v>7.48</c:v>
                </c:pt>
                <c:pt idx="148">
                  <c:v>7.12</c:v>
                </c:pt>
                <c:pt idx="149">
                  <c:v>7.11</c:v>
                </c:pt>
                <c:pt idx="150">
                  <c:v>7.15</c:v>
                </c:pt>
                <c:pt idx="151">
                  <c:v>7.13</c:v>
                </c:pt>
                <c:pt idx="152">
                  <c:v>7.4</c:v>
                </c:pt>
                <c:pt idx="153">
                  <c:v>7.5</c:v>
                </c:pt>
                <c:pt idx="154">
                  <c:v>7.37</c:v>
                </c:pt>
                <c:pt idx="155">
                  <c:v>7.34</c:v>
                </c:pt>
                <c:pt idx="156">
                  <c:v>7.46</c:v>
                </c:pt>
                <c:pt idx="157">
                  <c:v>7.47</c:v>
                </c:pt>
                <c:pt idx="158">
                  <c:v>7.4</c:v>
                </c:pt>
                <c:pt idx="159">
                  <c:v>7.46</c:v>
                </c:pt>
                <c:pt idx="160">
                  <c:v>7.7</c:v>
                </c:pt>
                <c:pt idx="161">
                  <c:v>7.76</c:v>
                </c:pt>
                <c:pt idx="162">
                  <c:v>7.53</c:v>
                </c:pt>
                <c:pt idx="163">
                  <c:v>7.7</c:v>
                </c:pt>
                <c:pt idx="164">
                  <c:v>7.78</c:v>
                </c:pt>
                <c:pt idx="165">
                  <c:v>7.62</c:v>
                </c:pt>
                <c:pt idx="166">
                  <c:v>7.91</c:v>
                </c:pt>
                <c:pt idx="167">
                  <c:v>8.18</c:v>
                </c:pt>
                <c:pt idx="168">
                  <c:v>8.36</c:v>
                </c:pt>
                <c:pt idx="169">
                  <c:v>8.25</c:v>
                </c:pt>
                <c:pt idx="170">
                  <c:v>8.35</c:v>
                </c:pt>
                <c:pt idx="171">
                  <c:v>8.2799999999999994</c:v>
                </c:pt>
                <c:pt idx="172">
                  <c:v>8.3699999999999992</c:v>
                </c:pt>
                <c:pt idx="173">
                  <c:v>8.1300000000000008</c:v>
                </c:pt>
                <c:pt idx="174">
                  <c:v>8.09</c:v>
                </c:pt>
                <c:pt idx="175">
                  <c:v>8.31</c:v>
                </c:pt>
                <c:pt idx="176">
                  <c:v>8.25</c:v>
                </c:pt>
                <c:pt idx="177">
                  <c:v>8.4</c:v>
                </c:pt>
                <c:pt idx="178">
                  <c:v>7.87</c:v>
                </c:pt>
                <c:pt idx="179">
                  <c:v>7.39</c:v>
                </c:pt>
                <c:pt idx="180">
                  <c:v>7.13</c:v>
                </c:pt>
                <c:pt idx="181">
                  <c:v>7.17</c:v>
                </c:pt>
                <c:pt idx="182">
                  <c:v>7.07</c:v>
                </c:pt>
                <c:pt idx="183">
                  <c:v>6.98</c:v>
                </c:pt>
                <c:pt idx="184">
                  <c:v>6.88</c:v>
                </c:pt>
                <c:pt idx="185">
                  <c:v>7.05</c:v>
                </c:pt>
                <c:pt idx="186">
                  <c:v>7.32</c:v>
                </c:pt>
                <c:pt idx="187">
                  <c:v>7.34</c:v>
                </c:pt>
                <c:pt idx="188">
                  <c:v>8.34</c:v>
                </c:pt>
                <c:pt idx="189">
                  <c:v>8.6999999999999993</c:v>
                </c:pt>
                <c:pt idx="190">
                  <c:v>8.6</c:v>
                </c:pt>
                <c:pt idx="191">
                  <c:v>8.09</c:v>
                </c:pt>
                <c:pt idx="192">
                  <c:v>8.25</c:v>
                </c:pt>
                <c:pt idx="193">
                  <c:v>8.67</c:v>
                </c:pt>
                <c:pt idx="194">
                  <c:v>8.93</c:v>
                </c:pt>
                <c:pt idx="195">
                  <c:v>8.7100000000000009</c:v>
                </c:pt>
                <c:pt idx="196">
                  <c:v>8.84</c:v>
                </c:pt>
                <c:pt idx="197">
                  <c:v>8.6300000000000008</c:v>
                </c:pt>
                <c:pt idx="198">
                  <c:v>8.5399999999999991</c:v>
                </c:pt>
                <c:pt idx="199">
                  <c:v>8.26</c:v>
                </c:pt>
                <c:pt idx="200">
                  <c:v>8.18</c:v>
                </c:pt>
                <c:pt idx="201">
                  <c:v>8.48</c:v>
                </c:pt>
                <c:pt idx="202">
                  <c:v>8.6300000000000008</c:v>
                </c:pt>
                <c:pt idx="203">
                  <c:v>8.56</c:v>
                </c:pt>
                <c:pt idx="204">
                  <c:v>8.35</c:v>
                </c:pt>
                <c:pt idx="205">
                  <c:v>8.8699999999999992</c:v>
                </c:pt>
                <c:pt idx="206">
                  <c:v>9.16</c:v>
                </c:pt>
                <c:pt idx="207">
                  <c:v>9.36</c:v>
                </c:pt>
                <c:pt idx="208">
                  <c:v>9.26</c:v>
                </c:pt>
                <c:pt idx="209">
                  <c:v>9.1199999999999992</c:v>
                </c:pt>
                <c:pt idx="210">
                  <c:v>9.14</c:v>
                </c:pt>
                <c:pt idx="211">
                  <c:v>8.8699999999999992</c:v>
                </c:pt>
                <c:pt idx="212">
                  <c:v>9.09</c:v>
                </c:pt>
                <c:pt idx="213">
                  <c:v>9.08</c:v>
                </c:pt>
                <c:pt idx="214">
                  <c:v>9.6199999999999992</c:v>
                </c:pt>
                <c:pt idx="215">
                  <c:v>9.93</c:v>
                </c:pt>
                <c:pt idx="216">
                  <c:v>9.83</c:v>
                </c:pt>
                <c:pt idx="217">
                  <c:v>9.82</c:v>
                </c:pt>
                <c:pt idx="218">
                  <c:v>9.99</c:v>
                </c:pt>
                <c:pt idx="219">
                  <c:v>9.8000000000000007</c:v>
                </c:pt>
                <c:pt idx="220">
                  <c:v>10.050000000000001</c:v>
                </c:pt>
                <c:pt idx="221">
                  <c:v>10.09</c:v>
                </c:pt>
                <c:pt idx="222">
                  <c:v>10.050000000000001</c:v>
                </c:pt>
                <c:pt idx="223">
                  <c:v>10.28</c:v>
                </c:pt>
                <c:pt idx="224">
                  <c:v>10.31</c:v>
                </c:pt>
                <c:pt idx="225">
                  <c:v>10.65</c:v>
                </c:pt>
                <c:pt idx="226">
                  <c:v>10.64</c:v>
                </c:pt>
                <c:pt idx="227">
                  <c:v>10.77</c:v>
                </c:pt>
                <c:pt idx="228">
                  <c:v>10.92</c:v>
                </c:pt>
                <c:pt idx="229">
                  <c:v>10.9</c:v>
                </c:pt>
                <c:pt idx="230">
                  <c:v>11.01</c:v>
                </c:pt>
                <c:pt idx="231">
                  <c:v>10.79</c:v>
                </c:pt>
                <c:pt idx="232">
                  <c:v>10.4</c:v>
                </c:pt>
                <c:pt idx="233">
                  <c:v>10.47</c:v>
                </c:pt>
                <c:pt idx="234">
                  <c:v>10.59</c:v>
                </c:pt>
                <c:pt idx="235">
                  <c:v>10.77</c:v>
                </c:pt>
                <c:pt idx="236">
                  <c:v>10.76</c:v>
                </c:pt>
                <c:pt idx="237">
                  <c:v>10.85</c:v>
                </c:pt>
                <c:pt idx="238">
                  <c:v>10.86</c:v>
                </c:pt>
                <c:pt idx="239">
                  <c:v>10.88</c:v>
                </c:pt>
                <c:pt idx="240">
                  <c:v>10.79</c:v>
                </c:pt>
                <c:pt idx="241">
                  <c:v>10.91</c:v>
                </c:pt>
                <c:pt idx="242">
                  <c:v>11.19</c:v>
                </c:pt>
                <c:pt idx="243">
                  <c:v>11.42</c:v>
                </c:pt>
                <c:pt idx="244">
                  <c:v>10.99</c:v>
                </c:pt>
                <c:pt idx="245">
                  <c:v>10.93</c:v>
                </c:pt>
                <c:pt idx="246">
                  <c:v>11.12</c:v>
                </c:pt>
                <c:pt idx="247">
                  <c:v>10.77</c:v>
                </c:pt>
                <c:pt idx="248">
                  <c:v>10.98</c:v>
                </c:pt>
                <c:pt idx="249">
                  <c:v>10.79</c:v>
                </c:pt>
                <c:pt idx="250">
                  <c:v>10.9</c:v>
                </c:pt>
                <c:pt idx="251">
                  <c:v>10.58</c:v>
                </c:pt>
                <c:pt idx="252">
                  <c:v>10.6</c:v>
                </c:pt>
                <c:pt idx="253">
                  <c:v>11.5</c:v>
                </c:pt>
                <c:pt idx="254">
                  <c:v>12.44</c:v>
                </c:pt>
                <c:pt idx="255">
                  <c:v>12.59</c:v>
                </c:pt>
                <c:pt idx="256">
                  <c:v>12.9</c:v>
                </c:pt>
                <c:pt idx="257">
                  <c:v>12.89</c:v>
                </c:pt>
                <c:pt idx="258">
                  <c:v>12.86</c:v>
                </c:pt>
                <c:pt idx="259">
                  <c:v>12.86</c:v>
                </c:pt>
                <c:pt idx="260">
                  <c:v>13.1</c:v>
                </c:pt>
                <c:pt idx="261">
                  <c:v>12.15</c:v>
                </c:pt>
                <c:pt idx="262">
                  <c:v>12.26</c:v>
                </c:pt>
                <c:pt idx="263">
                  <c:v>12.17</c:v>
                </c:pt>
                <c:pt idx="264">
                  <c:v>12.39</c:v>
                </c:pt>
                <c:pt idx="265">
                  <c:v>12.66</c:v>
                </c:pt>
                <c:pt idx="266">
                  <c:v>12.64</c:v>
                </c:pt>
                <c:pt idx="267">
                  <c:v>12.05</c:v>
                </c:pt>
                <c:pt idx="268">
                  <c:v>11.55</c:v>
                </c:pt>
                <c:pt idx="269">
                  <c:v>11.62</c:v>
                </c:pt>
                <c:pt idx="270">
                  <c:v>11.83</c:v>
                </c:pt>
                <c:pt idx="271">
                  <c:v>12.21</c:v>
                </c:pt>
                <c:pt idx="272">
                  <c:v>11.73</c:v>
                </c:pt>
                <c:pt idx="273">
                  <c:v>12.1</c:v>
                </c:pt>
                <c:pt idx="274">
                  <c:v>12.06</c:v>
                </c:pt>
                <c:pt idx="275">
                  <c:v>12.35</c:v>
                </c:pt>
                <c:pt idx="276">
                  <c:v>12.41</c:v>
                </c:pt>
                <c:pt idx="277">
                  <c:v>12.27</c:v>
                </c:pt>
                <c:pt idx="278">
                  <c:v>12.1</c:v>
                </c:pt>
                <c:pt idx="279">
                  <c:v>12.37</c:v>
                </c:pt>
                <c:pt idx="280">
                  <c:v>12.33</c:v>
                </c:pt>
                <c:pt idx="281">
                  <c:v>11.8</c:v>
                </c:pt>
                <c:pt idx="282">
                  <c:v>11.68</c:v>
                </c:pt>
                <c:pt idx="283">
                  <c:v>13.71</c:v>
                </c:pt>
                <c:pt idx="284">
                  <c:v>15.01</c:v>
                </c:pt>
                <c:pt idx="285">
                  <c:v>14.1</c:v>
                </c:pt>
                <c:pt idx="286">
                  <c:v>14.23</c:v>
                </c:pt>
                <c:pt idx="287">
                  <c:v>14.37</c:v>
                </c:pt>
                <c:pt idx="288">
                  <c:v>14</c:v>
                </c:pt>
                <c:pt idx="289">
                  <c:v>13.25</c:v>
                </c:pt>
                <c:pt idx="290">
                  <c:v>13.2</c:v>
                </c:pt>
                <c:pt idx="291">
                  <c:v>13.69</c:v>
                </c:pt>
                <c:pt idx="292">
                  <c:v>13.83</c:v>
                </c:pt>
                <c:pt idx="293">
                  <c:v>13.29</c:v>
                </c:pt>
                <c:pt idx="294">
                  <c:v>13.71</c:v>
                </c:pt>
                <c:pt idx="295">
                  <c:v>12.98</c:v>
                </c:pt>
                <c:pt idx="296">
                  <c:v>12.41</c:v>
                </c:pt>
                <c:pt idx="297">
                  <c:v>12.22</c:v>
                </c:pt>
                <c:pt idx="298">
                  <c:v>12.3</c:v>
                </c:pt>
                <c:pt idx="299">
                  <c:v>12.69</c:v>
                </c:pt>
                <c:pt idx="300">
                  <c:v>12.61</c:v>
                </c:pt>
                <c:pt idx="301">
                  <c:v>12.36</c:v>
                </c:pt>
                <c:pt idx="302">
                  <c:v>12.48</c:v>
                </c:pt>
                <c:pt idx="303">
                  <c:v>12.48</c:v>
                </c:pt>
                <c:pt idx="304">
                  <c:v>12.4</c:v>
                </c:pt>
                <c:pt idx="305">
                  <c:v>12.82</c:v>
                </c:pt>
                <c:pt idx="306">
                  <c:v>12.89</c:v>
                </c:pt>
                <c:pt idx="307">
                  <c:v>13.16</c:v>
                </c:pt>
                <c:pt idx="308">
                  <c:v>13.4</c:v>
                </c:pt>
                <c:pt idx="309">
                  <c:v>13.34</c:v>
                </c:pt>
                <c:pt idx="310">
                  <c:v>13.55</c:v>
                </c:pt>
                <c:pt idx="311">
                  <c:v>13.24</c:v>
                </c:pt>
                <c:pt idx="312">
                  <c:v>12.62</c:v>
                </c:pt>
                <c:pt idx="313">
                  <c:v>12.96</c:v>
                </c:pt>
                <c:pt idx="314">
                  <c:v>12.57</c:v>
                </c:pt>
                <c:pt idx="315">
                  <c:v>12.57</c:v>
                </c:pt>
                <c:pt idx="316">
                  <c:v>12.27</c:v>
                </c:pt>
                <c:pt idx="317">
                  <c:v>13.5</c:v>
                </c:pt>
                <c:pt idx="318">
                  <c:v>13.98</c:v>
                </c:pt>
                <c:pt idx="319">
                  <c:v>14.02</c:v>
                </c:pt>
                <c:pt idx="320">
                  <c:v>13.69</c:v>
                </c:pt>
                <c:pt idx="321">
                  <c:v>13.18</c:v>
                </c:pt>
                <c:pt idx="322">
                  <c:v>13.3</c:v>
                </c:pt>
                <c:pt idx="323">
                  <c:v>13.71</c:v>
                </c:pt>
                <c:pt idx="324">
                  <c:v>14.73</c:v>
                </c:pt>
                <c:pt idx="325">
                  <c:v>15.24</c:v>
                </c:pt>
                <c:pt idx="326">
                  <c:v>14.94</c:v>
                </c:pt>
                <c:pt idx="327">
                  <c:v>15.54</c:v>
                </c:pt>
                <c:pt idx="328">
                  <c:v>15.82</c:v>
                </c:pt>
                <c:pt idx="329">
                  <c:v>15.8</c:v>
                </c:pt>
                <c:pt idx="330">
                  <c:v>14.36</c:v>
                </c:pt>
                <c:pt idx="331">
                  <c:v>13.05</c:v>
                </c:pt>
                <c:pt idx="332">
                  <c:v>13.07</c:v>
                </c:pt>
                <c:pt idx="333">
                  <c:v>12.51</c:v>
                </c:pt>
                <c:pt idx="334">
                  <c:v>11.9</c:v>
                </c:pt>
                <c:pt idx="335">
                  <c:v>11.09</c:v>
                </c:pt>
                <c:pt idx="336">
                  <c:v>11.6</c:v>
                </c:pt>
                <c:pt idx="337">
                  <c:v>11.9</c:v>
                </c:pt>
                <c:pt idx="338">
                  <c:v>11.39</c:v>
                </c:pt>
                <c:pt idx="339">
                  <c:v>11.57</c:v>
                </c:pt>
                <c:pt idx="340">
                  <c:v>11.55</c:v>
                </c:pt>
                <c:pt idx="341">
                  <c:v>12</c:v>
                </c:pt>
                <c:pt idx="342">
                  <c:v>12.35</c:v>
                </c:pt>
                <c:pt idx="343">
                  <c:v>11.81</c:v>
                </c:pt>
                <c:pt idx="344">
                  <c:v>11.99</c:v>
                </c:pt>
                <c:pt idx="345">
                  <c:v>11.14</c:v>
                </c:pt>
                <c:pt idx="346">
                  <c:v>10.63</c:v>
                </c:pt>
                <c:pt idx="347">
                  <c:v>11</c:v>
                </c:pt>
                <c:pt idx="348">
                  <c:v>10.28</c:v>
                </c:pt>
                <c:pt idx="349">
                  <c:v>10.29</c:v>
                </c:pt>
                <c:pt idx="350">
                  <c:v>10.32</c:v>
                </c:pt>
                <c:pt idx="351">
                  <c:v>10.27</c:v>
                </c:pt>
                <c:pt idx="352">
                  <c:v>10.35</c:v>
                </c:pt>
                <c:pt idx="353">
                  <c:v>10.27</c:v>
                </c:pt>
                <c:pt idx="354">
                  <c:v>9.9499999999999993</c:v>
                </c:pt>
                <c:pt idx="355">
                  <c:v>9.84</c:v>
                </c:pt>
                <c:pt idx="356">
                  <c:v>9.8800000000000008</c:v>
                </c:pt>
                <c:pt idx="357">
                  <c:v>9.92</c:v>
                </c:pt>
                <c:pt idx="358">
                  <c:v>9.5500000000000007</c:v>
                </c:pt>
                <c:pt idx="359">
                  <c:v>9.61</c:v>
                </c:pt>
                <c:pt idx="360">
                  <c:v>9.99</c:v>
                </c:pt>
                <c:pt idx="361">
                  <c:v>10.39</c:v>
                </c:pt>
                <c:pt idx="362">
                  <c:v>10.93</c:v>
                </c:pt>
                <c:pt idx="363">
                  <c:v>10.78</c:v>
                </c:pt>
                <c:pt idx="364">
                  <c:v>11.25</c:v>
                </c:pt>
                <c:pt idx="365">
                  <c:v>11.25</c:v>
                </c:pt>
                <c:pt idx="366">
                  <c:v>11.04</c:v>
                </c:pt>
                <c:pt idx="367">
                  <c:v>10.98</c:v>
                </c:pt>
                <c:pt idx="368">
                  <c:v>11.09</c:v>
                </c:pt>
                <c:pt idx="369">
                  <c:v>11.21</c:v>
                </c:pt>
                <c:pt idx="370">
                  <c:v>10.97</c:v>
                </c:pt>
                <c:pt idx="371">
                  <c:v>11.29</c:v>
                </c:pt>
                <c:pt idx="372">
                  <c:v>11.05</c:v>
                </c:pt>
                <c:pt idx="373">
                  <c:v>10.73</c:v>
                </c:pt>
                <c:pt idx="374">
                  <c:v>10.73</c:v>
                </c:pt>
                <c:pt idx="375">
                  <c:v>11.15</c:v>
                </c:pt>
                <c:pt idx="376">
                  <c:v>11.61</c:v>
                </c:pt>
                <c:pt idx="377">
                  <c:v>12.09</c:v>
                </c:pt>
                <c:pt idx="378">
                  <c:v>12.49</c:v>
                </c:pt>
                <c:pt idx="379">
                  <c:v>12.53</c:v>
                </c:pt>
                <c:pt idx="380">
                  <c:v>12.38</c:v>
                </c:pt>
                <c:pt idx="381">
                  <c:v>12.21</c:v>
                </c:pt>
                <c:pt idx="382">
                  <c:v>12.42</c:v>
                </c:pt>
                <c:pt idx="383">
                  <c:v>12.15</c:v>
                </c:pt>
                <c:pt idx="384">
                  <c:v>12.19</c:v>
                </c:pt>
                <c:pt idx="385">
                  <c:v>11.79</c:v>
                </c:pt>
                <c:pt idx="386">
                  <c:v>12.18</c:v>
                </c:pt>
                <c:pt idx="387">
                  <c:v>12.86</c:v>
                </c:pt>
                <c:pt idx="388">
                  <c:v>12.56</c:v>
                </c:pt>
                <c:pt idx="389">
                  <c:v>12.56</c:v>
                </c:pt>
                <c:pt idx="390">
                  <c:v>12.08</c:v>
                </c:pt>
                <c:pt idx="391">
                  <c:v>12.44</c:v>
                </c:pt>
                <c:pt idx="392">
                  <c:v>12.01</c:v>
                </c:pt>
                <c:pt idx="393">
                  <c:v>12.13</c:v>
                </c:pt>
                <c:pt idx="394">
                  <c:v>12.38</c:v>
                </c:pt>
                <c:pt idx="395">
                  <c:v>13.29</c:v>
                </c:pt>
                <c:pt idx="396">
                  <c:v>13.84</c:v>
                </c:pt>
                <c:pt idx="397">
                  <c:v>13.94</c:v>
                </c:pt>
                <c:pt idx="398">
                  <c:v>13.68</c:v>
                </c:pt>
                <c:pt idx="399">
                  <c:v>13.09</c:v>
                </c:pt>
                <c:pt idx="400">
                  <c:v>13.66</c:v>
                </c:pt>
                <c:pt idx="401">
                  <c:v>13.65</c:v>
                </c:pt>
                <c:pt idx="402">
                  <c:v>13.31</c:v>
                </c:pt>
                <c:pt idx="403">
                  <c:v>13.74</c:v>
                </c:pt>
                <c:pt idx="404">
                  <c:v>13.74</c:v>
                </c:pt>
                <c:pt idx="405">
                  <c:v>14.55</c:v>
                </c:pt>
                <c:pt idx="406">
                  <c:v>14.86</c:v>
                </c:pt>
                <c:pt idx="407">
                  <c:v>15.25</c:v>
                </c:pt>
                <c:pt idx="408">
                  <c:v>15.1</c:v>
                </c:pt>
                <c:pt idx="409">
                  <c:v>14.58</c:v>
                </c:pt>
                <c:pt idx="410">
                  <c:v>15.5</c:v>
                </c:pt>
                <c:pt idx="411">
                  <c:v>15.84</c:v>
                </c:pt>
                <c:pt idx="412">
                  <c:v>15.8</c:v>
                </c:pt>
                <c:pt idx="413">
                  <c:v>15.81</c:v>
                </c:pt>
                <c:pt idx="414">
                  <c:v>15.76</c:v>
                </c:pt>
                <c:pt idx="415">
                  <c:v>15.17</c:v>
                </c:pt>
                <c:pt idx="416">
                  <c:v>16.46</c:v>
                </c:pt>
                <c:pt idx="417">
                  <c:v>16.07</c:v>
                </c:pt>
                <c:pt idx="418">
                  <c:v>17.059999999999999</c:v>
                </c:pt>
                <c:pt idx="419">
                  <c:v>17.760000000000002</c:v>
                </c:pt>
                <c:pt idx="420">
                  <c:v>17.420000000000002</c:v>
                </c:pt>
                <c:pt idx="421">
                  <c:v>17.75</c:v>
                </c:pt>
                <c:pt idx="422">
                  <c:v>16.71</c:v>
                </c:pt>
                <c:pt idx="423">
                  <c:v>17.149999999999999</c:v>
                </c:pt>
                <c:pt idx="424">
                  <c:v>16.329999999999998</c:v>
                </c:pt>
                <c:pt idx="425">
                  <c:v>15.41</c:v>
                </c:pt>
                <c:pt idx="426">
                  <c:v>15.61</c:v>
                </c:pt>
                <c:pt idx="427">
                  <c:v>16.18</c:v>
                </c:pt>
                <c:pt idx="428">
                  <c:v>15.82</c:v>
                </c:pt>
                <c:pt idx="429">
                  <c:v>16.46</c:v>
                </c:pt>
                <c:pt idx="430">
                  <c:v>16.53</c:v>
                </c:pt>
                <c:pt idx="431">
                  <c:v>15.42</c:v>
                </c:pt>
                <c:pt idx="432">
                  <c:v>14.69</c:v>
                </c:pt>
                <c:pt idx="433">
                  <c:v>14.77</c:v>
                </c:pt>
                <c:pt idx="434">
                  <c:v>14.1</c:v>
                </c:pt>
              </c:numCache>
            </c:numRef>
          </c:val>
          <c:extLst>
            <c:ext xmlns:c16="http://schemas.microsoft.com/office/drawing/2014/chart" uri="{C3380CC4-5D6E-409C-BE32-E72D297353CC}">
              <c16:uniqueId val="{00000000-39C1-4764-B2E2-A439716E3CEF}"/>
            </c:ext>
          </c:extLst>
        </c:ser>
        <c:dLbls>
          <c:showLegendKey val="0"/>
          <c:showVal val="0"/>
          <c:showCatName val="0"/>
          <c:showSerName val="0"/>
          <c:showPercent val="0"/>
          <c:showBubbleSize val="0"/>
        </c:dLbls>
        <c:axId val="876565400"/>
        <c:axId val="876560480"/>
      </c:areaChart>
      <c:areaChart>
        <c:grouping val="standard"/>
        <c:varyColors val="0"/>
        <c:ser>
          <c:idx val="1"/>
          <c:order val="1"/>
          <c:tx>
            <c:strRef>
              <c:f>Sheet1!$C$1</c:f>
              <c:strCache>
                <c:ptCount val="1"/>
                <c:pt idx="0">
                  <c:v>流通市值（十亿元）</c:v>
                </c:pt>
              </c:strCache>
            </c:strRef>
          </c:tx>
          <c:spPr>
            <a:gradFill>
              <a:gsLst>
                <a:gs pos="100000">
                  <a:schemeClr val="accent2">
                    <a:lumMod val="61000"/>
                    <a:lumOff val="39000"/>
                    <a:alpha val="0"/>
                  </a:schemeClr>
                </a:gs>
                <a:gs pos="47000">
                  <a:schemeClr val="accent2">
                    <a:lumMod val="97000"/>
                    <a:lumOff val="3000"/>
                  </a:schemeClr>
                </a:gs>
                <a:gs pos="100000">
                  <a:schemeClr val="accent2">
                    <a:lumMod val="60000"/>
                    <a:lumOff val="40000"/>
                  </a:schemeClr>
                </a:gs>
              </a:gsLst>
              <a:lin ang="5400000" scaled="0"/>
            </a:gradFill>
            <a:ln w="28575">
              <a:solidFill>
                <a:schemeClr val="accent5"/>
              </a:solidFill>
            </a:ln>
            <a:effectLst>
              <a:outerShdw blurRad="241300" dist="63500" algn="l" rotWithShape="0">
                <a:schemeClr val="tx2">
                  <a:lumMod val="75000"/>
                  <a:lumOff val="25000"/>
                  <a:alpha val="34000"/>
                </a:schemeClr>
              </a:outerShdw>
            </a:effectLst>
          </c:spPr>
          <c:cat>
            <c:numRef>
              <c:f>Sheet1!$A$2:$A$436</c:f>
              <c:numCache>
                <c:formatCode>m/d/yyyy</c:formatCode>
                <c:ptCount val="435"/>
                <c:pt idx="0">
                  <c:v>44512</c:v>
                </c:pt>
                <c:pt idx="1">
                  <c:v>44511</c:v>
                </c:pt>
                <c:pt idx="2">
                  <c:v>44510</c:v>
                </c:pt>
                <c:pt idx="3">
                  <c:v>44509</c:v>
                </c:pt>
                <c:pt idx="4">
                  <c:v>44508</c:v>
                </c:pt>
                <c:pt idx="5">
                  <c:v>44505</c:v>
                </c:pt>
                <c:pt idx="6">
                  <c:v>44504</c:v>
                </c:pt>
                <c:pt idx="7">
                  <c:v>44503</c:v>
                </c:pt>
                <c:pt idx="8">
                  <c:v>44502</c:v>
                </c:pt>
                <c:pt idx="9">
                  <c:v>44501</c:v>
                </c:pt>
                <c:pt idx="10">
                  <c:v>44498</c:v>
                </c:pt>
                <c:pt idx="11">
                  <c:v>44497</c:v>
                </c:pt>
                <c:pt idx="12">
                  <c:v>44496</c:v>
                </c:pt>
                <c:pt idx="13">
                  <c:v>44495</c:v>
                </c:pt>
                <c:pt idx="14">
                  <c:v>44494</c:v>
                </c:pt>
                <c:pt idx="15">
                  <c:v>44491</c:v>
                </c:pt>
                <c:pt idx="16">
                  <c:v>44490</c:v>
                </c:pt>
                <c:pt idx="17">
                  <c:v>44489</c:v>
                </c:pt>
                <c:pt idx="18">
                  <c:v>44488</c:v>
                </c:pt>
                <c:pt idx="19">
                  <c:v>44487</c:v>
                </c:pt>
                <c:pt idx="20">
                  <c:v>44484</c:v>
                </c:pt>
                <c:pt idx="21">
                  <c:v>44483</c:v>
                </c:pt>
                <c:pt idx="22">
                  <c:v>44482</c:v>
                </c:pt>
                <c:pt idx="23">
                  <c:v>44481</c:v>
                </c:pt>
                <c:pt idx="24">
                  <c:v>44480</c:v>
                </c:pt>
                <c:pt idx="25">
                  <c:v>44477</c:v>
                </c:pt>
                <c:pt idx="26">
                  <c:v>44469</c:v>
                </c:pt>
                <c:pt idx="27">
                  <c:v>44468</c:v>
                </c:pt>
                <c:pt idx="28">
                  <c:v>44467</c:v>
                </c:pt>
                <c:pt idx="29">
                  <c:v>44466</c:v>
                </c:pt>
                <c:pt idx="30">
                  <c:v>44463</c:v>
                </c:pt>
                <c:pt idx="31">
                  <c:v>44462</c:v>
                </c:pt>
                <c:pt idx="32">
                  <c:v>44461</c:v>
                </c:pt>
                <c:pt idx="33">
                  <c:v>44456</c:v>
                </c:pt>
                <c:pt idx="34">
                  <c:v>44455</c:v>
                </c:pt>
                <c:pt idx="35">
                  <c:v>44454</c:v>
                </c:pt>
                <c:pt idx="36">
                  <c:v>44453</c:v>
                </c:pt>
                <c:pt idx="37">
                  <c:v>44452</c:v>
                </c:pt>
                <c:pt idx="38">
                  <c:v>44449</c:v>
                </c:pt>
                <c:pt idx="39">
                  <c:v>44448</c:v>
                </c:pt>
                <c:pt idx="40">
                  <c:v>44447</c:v>
                </c:pt>
                <c:pt idx="41">
                  <c:v>44446</c:v>
                </c:pt>
                <c:pt idx="42">
                  <c:v>44445</c:v>
                </c:pt>
                <c:pt idx="43">
                  <c:v>44442</c:v>
                </c:pt>
                <c:pt idx="44">
                  <c:v>44441</c:v>
                </c:pt>
                <c:pt idx="45">
                  <c:v>44440</c:v>
                </c:pt>
                <c:pt idx="46">
                  <c:v>44439</c:v>
                </c:pt>
                <c:pt idx="47">
                  <c:v>44438</c:v>
                </c:pt>
                <c:pt idx="48">
                  <c:v>44435</c:v>
                </c:pt>
                <c:pt idx="49">
                  <c:v>44434</c:v>
                </c:pt>
                <c:pt idx="50">
                  <c:v>44433</c:v>
                </c:pt>
                <c:pt idx="51">
                  <c:v>44432</c:v>
                </c:pt>
                <c:pt idx="52">
                  <c:v>44431</c:v>
                </c:pt>
                <c:pt idx="53">
                  <c:v>44428</c:v>
                </c:pt>
                <c:pt idx="54">
                  <c:v>44427</c:v>
                </c:pt>
                <c:pt idx="55">
                  <c:v>44426</c:v>
                </c:pt>
                <c:pt idx="56">
                  <c:v>44425</c:v>
                </c:pt>
                <c:pt idx="57">
                  <c:v>44424</c:v>
                </c:pt>
                <c:pt idx="58">
                  <c:v>44421</c:v>
                </c:pt>
                <c:pt idx="59">
                  <c:v>44420</c:v>
                </c:pt>
                <c:pt idx="60">
                  <c:v>44419</c:v>
                </c:pt>
                <c:pt idx="61">
                  <c:v>44418</c:v>
                </c:pt>
                <c:pt idx="62">
                  <c:v>44417</c:v>
                </c:pt>
                <c:pt idx="63">
                  <c:v>44414</c:v>
                </c:pt>
                <c:pt idx="64">
                  <c:v>44413</c:v>
                </c:pt>
                <c:pt idx="65">
                  <c:v>44412</c:v>
                </c:pt>
                <c:pt idx="66">
                  <c:v>44411</c:v>
                </c:pt>
                <c:pt idx="67">
                  <c:v>44410</c:v>
                </c:pt>
                <c:pt idx="68">
                  <c:v>44407</c:v>
                </c:pt>
                <c:pt idx="69">
                  <c:v>44406</c:v>
                </c:pt>
                <c:pt idx="70">
                  <c:v>44405</c:v>
                </c:pt>
                <c:pt idx="71">
                  <c:v>44404</c:v>
                </c:pt>
                <c:pt idx="72">
                  <c:v>44403</c:v>
                </c:pt>
                <c:pt idx="73">
                  <c:v>44400</c:v>
                </c:pt>
                <c:pt idx="74">
                  <c:v>44399</c:v>
                </c:pt>
                <c:pt idx="75">
                  <c:v>44398</c:v>
                </c:pt>
                <c:pt idx="76">
                  <c:v>44397</c:v>
                </c:pt>
                <c:pt idx="77">
                  <c:v>44396</c:v>
                </c:pt>
                <c:pt idx="78">
                  <c:v>44393</c:v>
                </c:pt>
                <c:pt idx="79">
                  <c:v>44392</c:v>
                </c:pt>
                <c:pt idx="80">
                  <c:v>44391</c:v>
                </c:pt>
                <c:pt idx="81">
                  <c:v>44390</c:v>
                </c:pt>
                <c:pt idx="82">
                  <c:v>44389</c:v>
                </c:pt>
                <c:pt idx="83">
                  <c:v>44386</c:v>
                </c:pt>
                <c:pt idx="84">
                  <c:v>44385</c:v>
                </c:pt>
                <c:pt idx="85">
                  <c:v>44384</c:v>
                </c:pt>
                <c:pt idx="86">
                  <c:v>44383</c:v>
                </c:pt>
                <c:pt idx="87">
                  <c:v>44382</c:v>
                </c:pt>
                <c:pt idx="88">
                  <c:v>44379</c:v>
                </c:pt>
                <c:pt idx="89">
                  <c:v>44378</c:v>
                </c:pt>
                <c:pt idx="90">
                  <c:v>44377</c:v>
                </c:pt>
                <c:pt idx="91">
                  <c:v>44376</c:v>
                </c:pt>
                <c:pt idx="92">
                  <c:v>44375</c:v>
                </c:pt>
                <c:pt idx="93">
                  <c:v>44372</c:v>
                </c:pt>
                <c:pt idx="94">
                  <c:v>44371</c:v>
                </c:pt>
                <c:pt idx="95">
                  <c:v>44370</c:v>
                </c:pt>
                <c:pt idx="96">
                  <c:v>44369</c:v>
                </c:pt>
                <c:pt idx="97">
                  <c:v>44368</c:v>
                </c:pt>
                <c:pt idx="98">
                  <c:v>44365</c:v>
                </c:pt>
                <c:pt idx="99">
                  <c:v>44364</c:v>
                </c:pt>
                <c:pt idx="100">
                  <c:v>44363</c:v>
                </c:pt>
                <c:pt idx="101">
                  <c:v>44362</c:v>
                </c:pt>
                <c:pt idx="102">
                  <c:v>44358</c:v>
                </c:pt>
                <c:pt idx="103">
                  <c:v>44357</c:v>
                </c:pt>
                <c:pt idx="104">
                  <c:v>44356</c:v>
                </c:pt>
                <c:pt idx="105">
                  <c:v>44355</c:v>
                </c:pt>
                <c:pt idx="106">
                  <c:v>44354</c:v>
                </c:pt>
                <c:pt idx="107">
                  <c:v>44351</c:v>
                </c:pt>
                <c:pt idx="108">
                  <c:v>44350</c:v>
                </c:pt>
                <c:pt idx="109">
                  <c:v>44349</c:v>
                </c:pt>
                <c:pt idx="110">
                  <c:v>44348</c:v>
                </c:pt>
                <c:pt idx="111">
                  <c:v>44347</c:v>
                </c:pt>
                <c:pt idx="112">
                  <c:v>44344</c:v>
                </c:pt>
                <c:pt idx="113">
                  <c:v>44343</c:v>
                </c:pt>
                <c:pt idx="114">
                  <c:v>44342</c:v>
                </c:pt>
                <c:pt idx="115">
                  <c:v>44341</c:v>
                </c:pt>
                <c:pt idx="116">
                  <c:v>44340</c:v>
                </c:pt>
                <c:pt idx="117">
                  <c:v>44337</c:v>
                </c:pt>
                <c:pt idx="118">
                  <c:v>44336</c:v>
                </c:pt>
                <c:pt idx="119">
                  <c:v>44335</c:v>
                </c:pt>
                <c:pt idx="120">
                  <c:v>44334</c:v>
                </c:pt>
                <c:pt idx="121">
                  <c:v>44333</c:v>
                </c:pt>
                <c:pt idx="122">
                  <c:v>44330</c:v>
                </c:pt>
                <c:pt idx="123">
                  <c:v>44329</c:v>
                </c:pt>
                <c:pt idx="124">
                  <c:v>44328</c:v>
                </c:pt>
                <c:pt idx="125">
                  <c:v>44327</c:v>
                </c:pt>
                <c:pt idx="126">
                  <c:v>44326</c:v>
                </c:pt>
                <c:pt idx="127">
                  <c:v>44323</c:v>
                </c:pt>
                <c:pt idx="128">
                  <c:v>44322</c:v>
                </c:pt>
                <c:pt idx="129">
                  <c:v>44316</c:v>
                </c:pt>
                <c:pt idx="130">
                  <c:v>44315</c:v>
                </c:pt>
                <c:pt idx="131">
                  <c:v>44314</c:v>
                </c:pt>
                <c:pt idx="132">
                  <c:v>44313</c:v>
                </c:pt>
                <c:pt idx="133">
                  <c:v>44312</c:v>
                </c:pt>
                <c:pt idx="134">
                  <c:v>44309</c:v>
                </c:pt>
                <c:pt idx="135">
                  <c:v>44308</c:v>
                </c:pt>
                <c:pt idx="136">
                  <c:v>44307</c:v>
                </c:pt>
                <c:pt idx="137">
                  <c:v>44306</c:v>
                </c:pt>
                <c:pt idx="138">
                  <c:v>44305</c:v>
                </c:pt>
                <c:pt idx="139">
                  <c:v>44302</c:v>
                </c:pt>
                <c:pt idx="140">
                  <c:v>44301</c:v>
                </c:pt>
                <c:pt idx="141">
                  <c:v>44300</c:v>
                </c:pt>
                <c:pt idx="142">
                  <c:v>44299</c:v>
                </c:pt>
                <c:pt idx="143">
                  <c:v>44298</c:v>
                </c:pt>
                <c:pt idx="144">
                  <c:v>44295</c:v>
                </c:pt>
                <c:pt idx="145">
                  <c:v>44294</c:v>
                </c:pt>
                <c:pt idx="146">
                  <c:v>44293</c:v>
                </c:pt>
                <c:pt idx="147">
                  <c:v>44292</c:v>
                </c:pt>
                <c:pt idx="148">
                  <c:v>44288</c:v>
                </c:pt>
                <c:pt idx="149">
                  <c:v>44287</c:v>
                </c:pt>
                <c:pt idx="150">
                  <c:v>44286</c:v>
                </c:pt>
                <c:pt idx="151">
                  <c:v>44285</c:v>
                </c:pt>
                <c:pt idx="152">
                  <c:v>44284</c:v>
                </c:pt>
                <c:pt idx="153">
                  <c:v>44281</c:v>
                </c:pt>
                <c:pt idx="154">
                  <c:v>44280</c:v>
                </c:pt>
                <c:pt idx="155">
                  <c:v>44279</c:v>
                </c:pt>
                <c:pt idx="156">
                  <c:v>44278</c:v>
                </c:pt>
                <c:pt idx="157">
                  <c:v>44277</c:v>
                </c:pt>
                <c:pt idx="158">
                  <c:v>44274</c:v>
                </c:pt>
                <c:pt idx="159">
                  <c:v>44273</c:v>
                </c:pt>
                <c:pt idx="160">
                  <c:v>44272</c:v>
                </c:pt>
                <c:pt idx="161">
                  <c:v>44271</c:v>
                </c:pt>
                <c:pt idx="162">
                  <c:v>44270</c:v>
                </c:pt>
                <c:pt idx="163">
                  <c:v>44267</c:v>
                </c:pt>
                <c:pt idx="164">
                  <c:v>44266</c:v>
                </c:pt>
                <c:pt idx="165">
                  <c:v>44265</c:v>
                </c:pt>
                <c:pt idx="166">
                  <c:v>44264</c:v>
                </c:pt>
                <c:pt idx="167">
                  <c:v>44263</c:v>
                </c:pt>
                <c:pt idx="168">
                  <c:v>44260</c:v>
                </c:pt>
                <c:pt idx="169">
                  <c:v>44259</c:v>
                </c:pt>
                <c:pt idx="170">
                  <c:v>44258</c:v>
                </c:pt>
                <c:pt idx="171">
                  <c:v>44257</c:v>
                </c:pt>
                <c:pt idx="172">
                  <c:v>44256</c:v>
                </c:pt>
                <c:pt idx="173">
                  <c:v>44253</c:v>
                </c:pt>
                <c:pt idx="174">
                  <c:v>44252</c:v>
                </c:pt>
                <c:pt idx="175">
                  <c:v>44251</c:v>
                </c:pt>
                <c:pt idx="176">
                  <c:v>44250</c:v>
                </c:pt>
                <c:pt idx="177">
                  <c:v>44249</c:v>
                </c:pt>
                <c:pt idx="178">
                  <c:v>44246</c:v>
                </c:pt>
                <c:pt idx="179">
                  <c:v>44245</c:v>
                </c:pt>
                <c:pt idx="180">
                  <c:v>44237</c:v>
                </c:pt>
                <c:pt idx="181">
                  <c:v>44236</c:v>
                </c:pt>
                <c:pt idx="182">
                  <c:v>44235</c:v>
                </c:pt>
                <c:pt idx="183">
                  <c:v>44232</c:v>
                </c:pt>
                <c:pt idx="184">
                  <c:v>44231</c:v>
                </c:pt>
                <c:pt idx="185">
                  <c:v>44230</c:v>
                </c:pt>
                <c:pt idx="186">
                  <c:v>44229</c:v>
                </c:pt>
                <c:pt idx="187">
                  <c:v>44228</c:v>
                </c:pt>
                <c:pt idx="188">
                  <c:v>44225</c:v>
                </c:pt>
                <c:pt idx="189">
                  <c:v>44224</c:v>
                </c:pt>
                <c:pt idx="190">
                  <c:v>44223</c:v>
                </c:pt>
                <c:pt idx="191">
                  <c:v>44222</c:v>
                </c:pt>
                <c:pt idx="192">
                  <c:v>44221</c:v>
                </c:pt>
                <c:pt idx="193">
                  <c:v>44218</c:v>
                </c:pt>
                <c:pt idx="194">
                  <c:v>44217</c:v>
                </c:pt>
                <c:pt idx="195">
                  <c:v>44216</c:v>
                </c:pt>
                <c:pt idx="196">
                  <c:v>44215</c:v>
                </c:pt>
                <c:pt idx="197">
                  <c:v>44214</c:v>
                </c:pt>
                <c:pt idx="198">
                  <c:v>44211</c:v>
                </c:pt>
                <c:pt idx="199">
                  <c:v>44210</c:v>
                </c:pt>
                <c:pt idx="200">
                  <c:v>44209</c:v>
                </c:pt>
                <c:pt idx="201">
                  <c:v>44208</c:v>
                </c:pt>
                <c:pt idx="202">
                  <c:v>44207</c:v>
                </c:pt>
                <c:pt idx="203">
                  <c:v>44204</c:v>
                </c:pt>
                <c:pt idx="204">
                  <c:v>44203</c:v>
                </c:pt>
                <c:pt idx="205">
                  <c:v>44202</c:v>
                </c:pt>
                <c:pt idx="206">
                  <c:v>44201</c:v>
                </c:pt>
                <c:pt idx="207">
                  <c:v>44200</c:v>
                </c:pt>
                <c:pt idx="208">
                  <c:v>44196</c:v>
                </c:pt>
                <c:pt idx="209">
                  <c:v>44195</c:v>
                </c:pt>
                <c:pt idx="210">
                  <c:v>44194</c:v>
                </c:pt>
                <c:pt idx="211">
                  <c:v>44193</c:v>
                </c:pt>
                <c:pt idx="212">
                  <c:v>44190</c:v>
                </c:pt>
                <c:pt idx="213">
                  <c:v>44189</c:v>
                </c:pt>
                <c:pt idx="214">
                  <c:v>44188</c:v>
                </c:pt>
                <c:pt idx="215">
                  <c:v>44187</c:v>
                </c:pt>
                <c:pt idx="216">
                  <c:v>44186</c:v>
                </c:pt>
                <c:pt idx="217">
                  <c:v>44183</c:v>
                </c:pt>
                <c:pt idx="218">
                  <c:v>44182</c:v>
                </c:pt>
                <c:pt idx="219">
                  <c:v>44181</c:v>
                </c:pt>
                <c:pt idx="220">
                  <c:v>44180</c:v>
                </c:pt>
                <c:pt idx="221">
                  <c:v>44179</c:v>
                </c:pt>
                <c:pt idx="222">
                  <c:v>44176</c:v>
                </c:pt>
                <c:pt idx="223">
                  <c:v>44175</c:v>
                </c:pt>
                <c:pt idx="224">
                  <c:v>44174</c:v>
                </c:pt>
                <c:pt idx="225">
                  <c:v>44173</c:v>
                </c:pt>
                <c:pt idx="226">
                  <c:v>44172</c:v>
                </c:pt>
                <c:pt idx="227">
                  <c:v>44169</c:v>
                </c:pt>
                <c:pt idx="228">
                  <c:v>44168</c:v>
                </c:pt>
                <c:pt idx="229">
                  <c:v>44167</c:v>
                </c:pt>
                <c:pt idx="230">
                  <c:v>44166</c:v>
                </c:pt>
                <c:pt idx="231">
                  <c:v>44165</c:v>
                </c:pt>
                <c:pt idx="232">
                  <c:v>44162</c:v>
                </c:pt>
                <c:pt idx="233">
                  <c:v>44161</c:v>
                </c:pt>
                <c:pt idx="234">
                  <c:v>44160</c:v>
                </c:pt>
                <c:pt idx="235">
                  <c:v>44159</c:v>
                </c:pt>
                <c:pt idx="236">
                  <c:v>44158</c:v>
                </c:pt>
                <c:pt idx="237">
                  <c:v>44155</c:v>
                </c:pt>
                <c:pt idx="238">
                  <c:v>44154</c:v>
                </c:pt>
                <c:pt idx="239">
                  <c:v>44153</c:v>
                </c:pt>
                <c:pt idx="240">
                  <c:v>44152</c:v>
                </c:pt>
                <c:pt idx="241">
                  <c:v>44151</c:v>
                </c:pt>
                <c:pt idx="242">
                  <c:v>44148</c:v>
                </c:pt>
                <c:pt idx="243">
                  <c:v>44147</c:v>
                </c:pt>
                <c:pt idx="244">
                  <c:v>44146</c:v>
                </c:pt>
                <c:pt idx="245">
                  <c:v>44145</c:v>
                </c:pt>
                <c:pt idx="246">
                  <c:v>44144</c:v>
                </c:pt>
                <c:pt idx="247">
                  <c:v>44141</c:v>
                </c:pt>
                <c:pt idx="248">
                  <c:v>44140</c:v>
                </c:pt>
                <c:pt idx="249">
                  <c:v>44139</c:v>
                </c:pt>
                <c:pt idx="250">
                  <c:v>44138</c:v>
                </c:pt>
                <c:pt idx="251">
                  <c:v>44137</c:v>
                </c:pt>
                <c:pt idx="252">
                  <c:v>44134</c:v>
                </c:pt>
                <c:pt idx="253">
                  <c:v>44133</c:v>
                </c:pt>
                <c:pt idx="254">
                  <c:v>44132</c:v>
                </c:pt>
                <c:pt idx="255">
                  <c:v>44131</c:v>
                </c:pt>
                <c:pt idx="256">
                  <c:v>44130</c:v>
                </c:pt>
                <c:pt idx="257">
                  <c:v>44127</c:v>
                </c:pt>
                <c:pt idx="258">
                  <c:v>44126</c:v>
                </c:pt>
                <c:pt idx="259">
                  <c:v>44125</c:v>
                </c:pt>
                <c:pt idx="260">
                  <c:v>44124</c:v>
                </c:pt>
                <c:pt idx="261">
                  <c:v>44123</c:v>
                </c:pt>
                <c:pt idx="262">
                  <c:v>44120</c:v>
                </c:pt>
                <c:pt idx="263">
                  <c:v>44119</c:v>
                </c:pt>
                <c:pt idx="264">
                  <c:v>44118</c:v>
                </c:pt>
                <c:pt idx="265">
                  <c:v>44117</c:v>
                </c:pt>
                <c:pt idx="266">
                  <c:v>44116</c:v>
                </c:pt>
                <c:pt idx="267">
                  <c:v>44113</c:v>
                </c:pt>
                <c:pt idx="268">
                  <c:v>44104</c:v>
                </c:pt>
                <c:pt idx="269">
                  <c:v>44103</c:v>
                </c:pt>
                <c:pt idx="270">
                  <c:v>44102</c:v>
                </c:pt>
                <c:pt idx="271">
                  <c:v>44099</c:v>
                </c:pt>
                <c:pt idx="272">
                  <c:v>44098</c:v>
                </c:pt>
                <c:pt idx="273">
                  <c:v>44097</c:v>
                </c:pt>
                <c:pt idx="274">
                  <c:v>44096</c:v>
                </c:pt>
                <c:pt idx="275">
                  <c:v>44095</c:v>
                </c:pt>
                <c:pt idx="276">
                  <c:v>44092</c:v>
                </c:pt>
                <c:pt idx="277">
                  <c:v>44091</c:v>
                </c:pt>
                <c:pt idx="278">
                  <c:v>44090</c:v>
                </c:pt>
                <c:pt idx="279">
                  <c:v>44089</c:v>
                </c:pt>
                <c:pt idx="280">
                  <c:v>44088</c:v>
                </c:pt>
                <c:pt idx="281">
                  <c:v>44085</c:v>
                </c:pt>
                <c:pt idx="282">
                  <c:v>44084</c:v>
                </c:pt>
                <c:pt idx="283">
                  <c:v>44083</c:v>
                </c:pt>
                <c:pt idx="284">
                  <c:v>44082</c:v>
                </c:pt>
                <c:pt idx="285">
                  <c:v>44081</c:v>
                </c:pt>
                <c:pt idx="286">
                  <c:v>44078</c:v>
                </c:pt>
                <c:pt idx="287">
                  <c:v>44077</c:v>
                </c:pt>
                <c:pt idx="288">
                  <c:v>44076</c:v>
                </c:pt>
                <c:pt idx="289">
                  <c:v>44075</c:v>
                </c:pt>
                <c:pt idx="290">
                  <c:v>44074</c:v>
                </c:pt>
                <c:pt idx="291">
                  <c:v>44071</c:v>
                </c:pt>
                <c:pt idx="292">
                  <c:v>44070</c:v>
                </c:pt>
                <c:pt idx="293">
                  <c:v>44069</c:v>
                </c:pt>
                <c:pt idx="294">
                  <c:v>44068</c:v>
                </c:pt>
                <c:pt idx="295">
                  <c:v>44067</c:v>
                </c:pt>
                <c:pt idx="296">
                  <c:v>44064</c:v>
                </c:pt>
                <c:pt idx="297">
                  <c:v>44063</c:v>
                </c:pt>
                <c:pt idx="298">
                  <c:v>44062</c:v>
                </c:pt>
                <c:pt idx="299">
                  <c:v>44061</c:v>
                </c:pt>
                <c:pt idx="300">
                  <c:v>44060</c:v>
                </c:pt>
                <c:pt idx="301">
                  <c:v>44057</c:v>
                </c:pt>
                <c:pt idx="302">
                  <c:v>44056</c:v>
                </c:pt>
                <c:pt idx="303">
                  <c:v>44055</c:v>
                </c:pt>
                <c:pt idx="304">
                  <c:v>44054</c:v>
                </c:pt>
                <c:pt idx="305">
                  <c:v>44053</c:v>
                </c:pt>
                <c:pt idx="306">
                  <c:v>44050</c:v>
                </c:pt>
                <c:pt idx="307">
                  <c:v>44049</c:v>
                </c:pt>
                <c:pt idx="308">
                  <c:v>44048</c:v>
                </c:pt>
                <c:pt idx="309">
                  <c:v>44047</c:v>
                </c:pt>
                <c:pt idx="310">
                  <c:v>44046</c:v>
                </c:pt>
                <c:pt idx="311">
                  <c:v>44043</c:v>
                </c:pt>
                <c:pt idx="312">
                  <c:v>44042</c:v>
                </c:pt>
                <c:pt idx="313">
                  <c:v>44041</c:v>
                </c:pt>
                <c:pt idx="314">
                  <c:v>44040</c:v>
                </c:pt>
                <c:pt idx="315">
                  <c:v>44039</c:v>
                </c:pt>
                <c:pt idx="316">
                  <c:v>44036</c:v>
                </c:pt>
                <c:pt idx="317">
                  <c:v>44035</c:v>
                </c:pt>
                <c:pt idx="318">
                  <c:v>44034</c:v>
                </c:pt>
                <c:pt idx="319">
                  <c:v>44033</c:v>
                </c:pt>
                <c:pt idx="320">
                  <c:v>44032</c:v>
                </c:pt>
                <c:pt idx="321">
                  <c:v>44029</c:v>
                </c:pt>
                <c:pt idx="322">
                  <c:v>44028</c:v>
                </c:pt>
                <c:pt idx="323">
                  <c:v>44027</c:v>
                </c:pt>
                <c:pt idx="324">
                  <c:v>44026</c:v>
                </c:pt>
                <c:pt idx="325">
                  <c:v>44025</c:v>
                </c:pt>
                <c:pt idx="326">
                  <c:v>44022</c:v>
                </c:pt>
                <c:pt idx="327">
                  <c:v>44021</c:v>
                </c:pt>
                <c:pt idx="328">
                  <c:v>44020</c:v>
                </c:pt>
                <c:pt idx="329">
                  <c:v>44019</c:v>
                </c:pt>
                <c:pt idx="330">
                  <c:v>44018</c:v>
                </c:pt>
                <c:pt idx="331">
                  <c:v>44015</c:v>
                </c:pt>
                <c:pt idx="332">
                  <c:v>44014</c:v>
                </c:pt>
                <c:pt idx="333">
                  <c:v>44013</c:v>
                </c:pt>
                <c:pt idx="334">
                  <c:v>44012</c:v>
                </c:pt>
                <c:pt idx="335">
                  <c:v>44011</c:v>
                </c:pt>
                <c:pt idx="336">
                  <c:v>44006</c:v>
                </c:pt>
                <c:pt idx="337">
                  <c:v>44005</c:v>
                </c:pt>
                <c:pt idx="338">
                  <c:v>44004</c:v>
                </c:pt>
                <c:pt idx="339">
                  <c:v>44001</c:v>
                </c:pt>
                <c:pt idx="340">
                  <c:v>44000</c:v>
                </c:pt>
                <c:pt idx="341">
                  <c:v>43999</c:v>
                </c:pt>
                <c:pt idx="342">
                  <c:v>43998</c:v>
                </c:pt>
                <c:pt idx="343">
                  <c:v>43997</c:v>
                </c:pt>
                <c:pt idx="344">
                  <c:v>43994</c:v>
                </c:pt>
                <c:pt idx="345">
                  <c:v>43993</c:v>
                </c:pt>
                <c:pt idx="346">
                  <c:v>43992</c:v>
                </c:pt>
                <c:pt idx="347">
                  <c:v>43991</c:v>
                </c:pt>
                <c:pt idx="348">
                  <c:v>43990</c:v>
                </c:pt>
                <c:pt idx="349">
                  <c:v>43987</c:v>
                </c:pt>
                <c:pt idx="350">
                  <c:v>43986</c:v>
                </c:pt>
                <c:pt idx="351">
                  <c:v>43985</c:v>
                </c:pt>
                <c:pt idx="352">
                  <c:v>43984</c:v>
                </c:pt>
                <c:pt idx="353">
                  <c:v>43983</c:v>
                </c:pt>
                <c:pt idx="354">
                  <c:v>43980</c:v>
                </c:pt>
                <c:pt idx="355">
                  <c:v>43979</c:v>
                </c:pt>
                <c:pt idx="356">
                  <c:v>43978</c:v>
                </c:pt>
                <c:pt idx="357">
                  <c:v>43977</c:v>
                </c:pt>
                <c:pt idx="358">
                  <c:v>43976</c:v>
                </c:pt>
                <c:pt idx="359">
                  <c:v>43973</c:v>
                </c:pt>
                <c:pt idx="360">
                  <c:v>43972</c:v>
                </c:pt>
                <c:pt idx="361">
                  <c:v>43971</c:v>
                </c:pt>
                <c:pt idx="362">
                  <c:v>43970</c:v>
                </c:pt>
                <c:pt idx="363">
                  <c:v>43969</c:v>
                </c:pt>
                <c:pt idx="364">
                  <c:v>43966</c:v>
                </c:pt>
                <c:pt idx="365">
                  <c:v>43965</c:v>
                </c:pt>
                <c:pt idx="366">
                  <c:v>43964</c:v>
                </c:pt>
                <c:pt idx="367">
                  <c:v>43963</c:v>
                </c:pt>
                <c:pt idx="368">
                  <c:v>43962</c:v>
                </c:pt>
                <c:pt idx="369">
                  <c:v>43959</c:v>
                </c:pt>
                <c:pt idx="370">
                  <c:v>43958</c:v>
                </c:pt>
                <c:pt idx="371">
                  <c:v>43957</c:v>
                </c:pt>
                <c:pt idx="372">
                  <c:v>43951</c:v>
                </c:pt>
                <c:pt idx="373">
                  <c:v>43950</c:v>
                </c:pt>
                <c:pt idx="374">
                  <c:v>43949</c:v>
                </c:pt>
                <c:pt idx="375">
                  <c:v>43948</c:v>
                </c:pt>
                <c:pt idx="376">
                  <c:v>43945</c:v>
                </c:pt>
                <c:pt idx="377">
                  <c:v>43944</c:v>
                </c:pt>
                <c:pt idx="378">
                  <c:v>43943</c:v>
                </c:pt>
                <c:pt idx="379">
                  <c:v>43942</c:v>
                </c:pt>
                <c:pt idx="380">
                  <c:v>43941</c:v>
                </c:pt>
                <c:pt idx="381">
                  <c:v>43938</c:v>
                </c:pt>
                <c:pt idx="382">
                  <c:v>43937</c:v>
                </c:pt>
                <c:pt idx="383">
                  <c:v>43936</c:v>
                </c:pt>
                <c:pt idx="384">
                  <c:v>43935</c:v>
                </c:pt>
                <c:pt idx="385">
                  <c:v>43934</c:v>
                </c:pt>
                <c:pt idx="386">
                  <c:v>43931</c:v>
                </c:pt>
                <c:pt idx="387">
                  <c:v>43930</c:v>
                </c:pt>
                <c:pt idx="388">
                  <c:v>43929</c:v>
                </c:pt>
                <c:pt idx="389">
                  <c:v>43928</c:v>
                </c:pt>
                <c:pt idx="390">
                  <c:v>43924</c:v>
                </c:pt>
                <c:pt idx="391">
                  <c:v>43923</c:v>
                </c:pt>
                <c:pt idx="392">
                  <c:v>43922</c:v>
                </c:pt>
                <c:pt idx="393">
                  <c:v>43921</c:v>
                </c:pt>
                <c:pt idx="394">
                  <c:v>43920</c:v>
                </c:pt>
                <c:pt idx="395">
                  <c:v>43917</c:v>
                </c:pt>
                <c:pt idx="396">
                  <c:v>43916</c:v>
                </c:pt>
                <c:pt idx="397">
                  <c:v>43915</c:v>
                </c:pt>
                <c:pt idx="398">
                  <c:v>43914</c:v>
                </c:pt>
                <c:pt idx="399">
                  <c:v>43913</c:v>
                </c:pt>
                <c:pt idx="400">
                  <c:v>43910</c:v>
                </c:pt>
                <c:pt idx="401">
                  <c:v>43909</c:v>
                </c:pt>
                <c:pt idx="402">
                  <c:v>43908</c:v>
                </c:pt>
                <c:pt idx="403">
                  <c:v>43907</c:v>
                </c:pt>
                <c:pt idx="404">
                  <c:v>43906</c:v>
                </c:pt>
                <c:pt idx="405">
                  <c:v>43903</c:v>
                </c:pt>
                <c:pt idx="406">
                  <c:v>43902</c:v>
                </c:pt>
                <c:pt idx="407">
                  <c:v>43901</c:v>
                </c:pt>
                <c:pt idx="408">
                  <c:v>43900</c:v>
                </c:pt>
                <c:pt idx="409">
                  <c:v>43899</c:v>
                </c:pt>
                <c:pt idx="410">
                  <c:v>43896</c:v>
                </c:pt>
                <c:pt idx="411">
                  <c:v>43895</c:v>
                </c:pt>
                <c:pt idx="412">
                  <c:v>43894</c:v>
                </c:pt>
                <c:pt idx="413">
                  <c:v>43893</c:v>
                </c:pt>
                <c:pt idx="414">
                  <c:v>43892</c:v>
                </c:pt>
                <c:pt idx="415">
                  <c:v>43889</c:v>
                </c:pt>
                <c:pt idx="416">
                  <c:v>43888</c:v>
                </c:pt>
                <c:pt idx="417">
                  <c:v>43887</c:v>
                </c:pt>
                <c:pt idx="418">
                  <c:v>43886</c:v>
                </c:pt>
                <c:pt idx="419">
                  <c:v>43885</c:v>
                </c:pt>
                <c:pt idx="420">
                  <c:v>43882</c:v>
                </c:pt>
                <c:pt idx="421">
                  <c:v>43881</c:v>
                </c:pt>
                <c:pt idx="422">
                  <c:v>43880</c:v>
                </c:pt>
                <c:pt idx="423">
                  <c:v>43879</c:v>
                </c:pt>
                <c:pt idx="424">
                  <c:v>43878</c:v>
                </c:pt>
                <c:pt idx="425">
                  <c:v>43875</c:v>
                </c:pt>
                <c:pt idx="426">
                  <c:v>43874</c:v>
                </c:pt>
                <c:pt idx="427">
                  <c:v>43873</c:v>
                </c:pt>
                <c:pt idx="428">
                  <c:v>43872</c:v>
                </c:pt>
                <c:pt idx="429">
                  <c:v>43871</c:v>
                </c:pt>
                <c:pt idx="430">
                  <c:v>43868</c:v>
                </c:pt>
                <c:pt idx="431">
                  <c:v>43867</c:v>
                </c:pt>
                <c:pt idx="432">
                  <c:v>43866</c:v>
                </c:pt>
                <c:pt idx="433">
                  <c:v>43865</c:v>
                </c:pt>
                <c:pt idx="434">
                  <c:v>43864</c:v>
                </c:pt>
              </c:numCache>
            </c:numRef>
          </c:cat>
          <c:val>
            <c:numRef>
              <c:f>Sheet1!$C$2:$C$436</c:f>
              <c:numCache>
                <c:formatCode>General</c:formatCode>
                <c:ptCount val="435"/>
                <c:pt idx="0">
                  <c:v>9.9204624818999996</c:v>
                </c:pt>
                <c:pt idx="1">
                  <c:v>10.362942861799999</c:v>
                </c:pt>
                <c:pt idx="2">
                  <c:v>9.3575436553999989</c:v>
                </c:pt>
                <c:pt idx="3">
                  <c:v>9.1454672602999985</c:v>
                </c:pt>
                <c:pt idx="4">
                  <c:v>8.3809449470999997</c:v>
                </c:pt>
                <c:pt idx="5">
                  <c:v>8.6087307047999992</c:v>
                </c:pt>
                <c:pt idx="6">
                  <c:v>8.5616026170000001</c:v>
                </c:pt>
                <c:pt idx="7">
                  <c:v>7.1346688475000004</c:v>
                </c:pt>
                <c:pt idx="8">
                  <c:v>6.8702279103999997</c:v>
                </c:pt>
                <c:pt idx="9">
                  <c:v>6.7419347824999996</c:v>
                </c:pt>
                <c:pt idx="10">
                  <c:v>5.6187153566000001</c:v>
                </c:pt>
                <c:pt idx="11">
                  <c:v>4.6813900548000005</c:v>
                </c:pt>
                <c:pt idx="12">
                  <c:v>4.8934664499</c:v>
                </c:pt>
                <c:pt idx="13">
                  <c:v>5.1186339805000003</c:v>
                </c:pt>
                <c:pt idx="14">
                  <c:v>5.7443902573999992</c:v>
                </c:pt>
                <c:pt idx="15">
                  <c:v>5.0086684423000003</c:v>
                </c:pt>
                <c:pt idx="16">
                  <c:v>4.1734539974000002</c:v>
                </c:pt>
                <c:pt idx="17">
                  <c:v>4.0844342759999996</c:v>
                </c:pt>
                <c:pt idx="18">
                  <c:v>3.9273406500000001</c:v>
                </c:pt>
                <c:pt idx="19">
                  <c:v>3.7990475221</c:v>
                </c:pt>
                <c:pt idx="20">
                  <c:v>3.6890819839</c:v>
                </c:pt>
                <c:pt idx="21">
                  <c:v>3.8933036977</c:v>
                </c:pt>
                <c:pt idx="22">
                  <c:v>4.2624737187999999</c:v>
                </c:pt>
                <c:pt idx="23">
                  <c:v>4.2101091768000005</c:v>
                </c:pt>
                <c:pt idx="24">
                  <c:v>4.4064762093000001</c:v>
                </c:pt>
                <c:pt idx="25">
                  <c:v>4.1367988179999999</c:v>
                </c:pt>
                <c:pt idx="26">
                  <c:v>3.9456682396999998</c:v>
                </c:pt>
                <c:pt idx="27">
                  <c:v>3.8199933389000003</c:v>
                </c:pt>
                <c:pt idx="28">
                  <c:v>4.2179638581000001</c:v>
                </c:pt>
                <c:pt idx="29">
                  <c:v>4.2101091768000005</c:v>
                </c:pt>
                <c:pt idx="30">
                  <c:v>4.3776757112000002</c:v>
                </c:pt>
                <c:pt idx="31">
                  <c:v>4.0661066863000004</c:v>
                </c:pt>
                <c:pt idx="32">
                  <c:v>4.2834195356000002</c:v>
                </c:pt>
                <c:pt idx="33">
                  <c:v>4.7704097762000002</c:v>
                </c:pt>
                <c:pt idx="34">
                  <c:v>5.2364541999999998</c:v>
                </c:pt>
                <c:pt idx="35">
                  <c:v>4.6866265089999999</c:v>
                </c:pt>
                <c:pt idx="36">
                  <c:v>4.9353580834999997</c:v>
                </c:pt>
                <c:pt idx="37">
                  <c:v>4.6525895566999997</c:v>
                </c:pt>
                <c:pt idx="38">
                  <c:v>3.8775943351</c:v>
                </c:pt>
                <c:pt idx="39">
                  <c:v>3.5346065850000001</c:v>
                </c:pt>
                <c:pt idx="40">
                  <c:v>3.0921262051</c:v>
                </c:pt>
                <c:pt idx="41">
                  <c:v>2.5763354664000002</c:v>
                </c:pt>
                <c:pt idx="42">
                  <c:v>2.146946222</c:v>
                </c:pt>
                <c:pt idx="43">
                  <c:v>2.1155274968</c:v>
                </c:pt>
                <c:pt idx="44">
                  <c:v>2.1102910426000001</c:v>
                </c:pt>
                <c:pt idx="45">
                  <c:v>2.1443279949000003</c:v>
                </c:pt>
                <c:pt idx="46">
                  <c:v>2.0893452257999998</c:v>
                </c:pt>
                <c:pt idx="47">
                  <c:v>2.1888378556000001</c:v>
                </c:pt>
                <c:pt idx="48">
                  <c:v>2.1102910426000001</c:v>
                </c:pt>
                <c:pt idx="49">
                  <c:v>2.1495644491000001</c:v>
                </c:pt>
                <c:pt idx="50">
                  <c:v>2.1836014014000003</c:v>
                </c:pt>
                <c:pt idx="51">
                  <c:v>2.1233821781</c:v>
                </c:pt>
                <c:pt idx="52">
                  <c:v>2.1417097678000001</c:v>
                </c:pt>
                <c:pt idx="53">
                  <c:v>2.068399409</c:v>
                </c:pt>
                <c:pt idx="54">
                  <c:v>2.1024363613000001</c:v>
                </c:pt>
                <c:pt idx="55">
                  <c:v>2.1050545884000003</c:v>
                </c:pt>
                <c:pt idx="56">
                  <c:v>2.0579265005999998</c:v>
                </c:pt>
                <c:pt idx="57">
                  <c:v>2.1600373574999998</c:v>
                </c:pt>
                <c:pt idx="58">
                  <c:v>2.1364733135999998</c:v>
                </c:pt>
                <c:pt idx="59">
                  <c:v>2.1705102659</c:v>
                </c:pt>
                <c:pt idx="60">
                  <c:v>2.1888378556000001</c:v>
                </c:pt>
                <c:pt idx="61">
                  <c:v>2.1888378556000001</c:v>
                </c:pt>
                <c:pt idx="62">
                  <c:v>2.1521826761999998</c:v>
                </c:pt>
                <c:pt idx="63">
                  <c:v>2.1155274968</c:v>
                </c:pt>
                <c:pt idx="64">
                  <c:v>2.146946222</c:v>
                </c:pt>
                <c:pt idx="65">
                  <c:v>2.2647664414999999</c:v>
                </c:pt>
                <c:pt idx="66">
                  <c:v>2.2516753060000001</c:v>
                </c:pt>
                <c:pt idx="67">
                  <c:v>2.3825866609999999</c:v>
                </c:pt>
                <c:pt idx="68">
                  <c:v>2.3590226170999999</c:v>
                </c:pt>
                <c:pt idx="69">
                  <c:v>2.3066580751000001</c:v>
                </c:pt>
                <c:pt idx="70">
                  <c:v>2.2569117602</c:v>
                </c:pt>
                <c:pt idx="71">
                  <c:v>2.3485497086999998</c:v>
                </c:pt>
                <c:pt idx="72">
                  <c:v>2.5292073785999998</c:v>
                </c:pt>
                <c:pt idx="73">
                  <c:v>2.6129906458000001</c:v>
                </c:pt>
                <c:pt idx="74">
                  <c:v>2.7517566820999999</c:v>
                </c:pt>
                <c:pt idx="75">
                  <c:v>2.6915374588000001</c:v>
                </c:pt>
                <c:pt idx="76">
                  <c:v>2.6575005064999999</c:v>
                </c:pt>
                <c:pt idx="77">
                  <c:v>2.7700842718000001</c:v>
                </c:pt>
                <c:pt idx="78">
                  <c:v>2.6679734149000001</c:v>
                </c:pt>
                <c:pt idx="79">
                  <c:v>2.6287000084000001</c:v>
                </c:pt>
                <c:pt idx="80">
                  <c:v>2.6470275980999998</c:v>
                </c:pt>
                <c:pt idx="81">
                  <c:v>2.8879044913</c:v>
                </c:pt>
                <c:pt idx="82">
                  <c:v>2.4061507048999999</c:v>
                </c:pt>
                <c:pt idx="83">
                  <c:v>2.3380768003000001</c:v>
                </c:pt>
                <c:pt idx="84">
                  <c:v>2.3904413423000004</c:v>
                </c:pt>
                <c:pt idx="85">
                  <c:v>2.4349512029999998</c:v>
                </c:pt>
                <c:pt idx="86">
                  <c:v>2.3511679358000004</c:v>
                </c:pt>
                <c:pt idx="87">
                  <c:v>2.2438206246999997</c:v>
                </c:pt>
                <c:pt idx="88">
                  <c:v>2.1731284930000001</c:v>
                </c:pt>
                <c:pt idx="89">
                  <c:v>2.0841087716</c:v>
                </c:pt>
                <c:pt idx="90">
                  <c:v>2.1731284930000001</c:v>
                </c:pt>
                <c:pt idx="91">
                  <c:v>2.1521826761999998</c:v>
                </c:pt>
                <c:pt idx="92">
                  <c:v>2.2281112621000001</c:v>
                </c:pt>
                <c:pt idx="93">
                  <c:v>2.2281112621000001</c:v>
                </c:pt>
                <c:pt idx="94">
                  <c:v>2.1914560826999998</c:v>
                </c:pt>
                <c:pt idx="95">
                  <c:v>2.2569117602</c:v>
                </c:pt>
                <c:pt idx="96">
                  <c:v>2.2752393499000001</c:v>
                </c:pt>
                <c:pt idx="97">
                  <c:v>2.3406950274000002</c:v>
                </c:pt>
                <c:pt idx="98">
                  <c:v>2.3406950274000002</c:v>
                </c:pt>
                <c:pt idx="99">
                  <c:v>2.4401876571999996</c:v>
                </c:pt>
                <c:pt idx="100">
                  <c:v>2.3380768003000001</c:v>
                </c:pt>
                <c:pt idx="101">
                  <c:v>2.2569117602</c:v>
                </c:pt>
                <c:pt idx="102">
                  <c:v>2.1678920388000003</c:v>
                </c:pt>
                <c:pt idx="103">
                  <c:v>2.2490570789</c:v>
                </c:pt>
                <c:pt idx="104">
                  <c:v>2.1888378556000001</c:v>
                </c:pt>
                <c:pt idx="105">
                  <c:v>2.1731284930000001</c:v>
                </c:pt>
                <c:pt idx="106">
                  <c:v>2.1783649472</c:v>
                </c:pt>
                <c:pt idx="107">
                  <c:v>2.0526900464</c:v>
                </c:pt>
                <c:pt idx="108">
                  <c:v>2.0526900464</c:v>
                </c:pt>
                <c:pt idx="109">
                  <c:v>2.0395989109000001</c:v>
                </c:pt>
                <c:pt idx="110">
                  <c:v>2.0736358632000003</c:v>
                </c:pt>
                <c:pt idx="111">
                  <c:v>2.0343624567000003</c:v>
                </c:pt>
                <c:pt idx="112">
                  <c:v>2.0291260025</c:v>
                </c:pt>
                <c:pt idx="113">
                  <c:v>2.0605447277</c:v>
                </c:pt>
                <c:pt idx="114">
                  <c:v>2.0212713212</c:v>
                </c:pt>
                <c:pt idx="115">
                  <c:v>2.0500718192999998</c:v>
                </c:pt>
                <c:pt idx="116">
                  <c:v>2.0657811819000003</c:v>
                </c:pt>
                <c:pt idx="117">
                  <c:v>1.9819979147</c:v>
                </c:pt>
                <c:pt idx="118">
                  <c:v>1.9767614604999999</c:v>
                </c:pt>
                <c:pt idx="119">
                  <c:v>1.9872343689</c:v>
                </c:pt>
                <c:pt idx="120">
                  <c:v>1.9610520979000001</c:v>
                </c:pt>
                <c:pt idx="121">
                  <c:v>1.9322515998000001</c:v>
                </c:pt>
                <c:pt idx="122">
                  <c:v>2.0134166399</c:v>
                </c:pt>
                <c:pt idx="123">
                  <c:v>1.9479609624000001</c:v>
                </c:pt>
                <c:pt idx="124">
                  <c:v>1.9793796875999998</c:v>
                </c:pt>
                <c:pt idx="125">
                  <c:v>1.9243969185000001</c:v>
                </c:pt>
                <c:pt idx="126">
                  <c:v>1.9322515998000001</c:v>
                </c:pt>
                <c:pt idx="127">
                  <c:v>1.8720323765</c:v>
                </c:pt>
                <c:pt idx="128">
                  <c:v>1.8458501055000001</c:v>
                </c:pt>
                <c:pt idx="129">
                  <c:v>1.8537047868000001</c:v>
                </c:pt>
                <c:pt idx="130">
                  <c:v>1.8746506035999999</c:v>
                </c:pt>
                <c:pt idx="131">
                  <c:v>1.8013402448</c:v>
                </c:pt>
                <c:pt idx="132">
                  <c:v>1.8563230139</c:v>
                </c:pt>
                <c:pt idx="133">
                  <c:v>1.911305783</c:v>
                </c:pt>
                <c:pt idx="134">
                  <c:v>1.9139240100999999</c:v>
                </c:pt>
                <c:pt idx="135">
                  <c:v>1.9950890502</c:v>
                </c:pt>
                <c:pt idx="136">
                  <c:v>1.9662885521</c:v>
                </c:pt>
                <c:pt idx="137">
                  <c:v>2.0238895483000001</c:v>
                </c:pt>
                <c:pt idx="138">
                  <c:v>1.9662885521</c:v>
                </c:pt>
                <c:pt idx="139">
                  <c:v>1.9479609624000001</c:v>
                </c:pt>
                <c:pt idx="140">
                  <c:v>1.8851235120000001</c:v>
                </c:pt>
                <c:pt idx="141">
                  <c:v>1.9008328745999998</c:v>
                </c:pt>
                <c:pt idx="142">
                  <c:v>1.8641776952</c:v>
                </c:pt>
                <c:pt idx="143">
                  <c:v>1.8903599662000001</c:v>
                </c:pt>
                <c:pt idx="144">
                  <c:v>1.9296333727000001</c:v>
                </c:pt>
                <c:pt idx="145">
                  <c:v>1.9191604643</c:v>
                </c:pt>
                <c:pt idx="146">
                  <c:v>1.9505791895</c:v>
                </c:pt>
                <c:pt idx="147">
                  <c:v>1.9584338708</c:v>
                </c:pt>
                <c:pt idx="148">
                  <c:v>1.8641776952</c:v>
                </c:pt>
                <c:pt idx="149">
                  <c:v>1.8615594680999998</c:v>
                </c:pt>
                <c:pt idx="150">
                  <c:v>1.8720323765</c:v>
                </c:pt>
                <c:pt idx="151">
                  <c:v>1.8667959222999999</c:v>
                </c:pt>
                <c:pt idx="152">
                  <c:v>1.9374880539999999</c:v>
                </c:pt>
                <c:pt idx="153">
                  <c:v>1.963670325</c:v>
                </c:pt>
                <c:pt idx="154">
                  <c:v>1.9296333727000001</c:v>
                </c:pt>
                <c:pt idx="155">
                  <c:v>1.9217786914000001</c:v>
                </c:pt>
                <c:pt idx="156">
                  <c:v>1.9531974165999999</c:v>
                </c:pt>
                <c:pt idx="157">
                  <c:v>1.9558156437000001</c:v>
                </c:pt>
                <c:pt idx="158">
                  <c:v>1.9374880539999999</c:v>
                </c:pt>
                <c:pt idx="159">
                  <c:v>1.9531974165999999</c:v>
                </c:pt>
                <c:pt idx="160">
                  <c:v>2.0160348670000001</c:v>
                </c:pt>
                <c:pt idx="161">
                  <c:v>2.0317442296000001</c:v>
                </c:pt>
                <c:pt idx="162">
                  <c:v>1.9715250063</c:v>
                </c:pt>
                <c:pt idx="163">
                  <c:v>2.0160348670000001</c:v>
                </c:pt>
                <c:pt idx="164">
                  <c:v>2.0369806838</c:v>
                </c:pt>
                <c:pt idx="165">
                  <c:v>1.9950890502</c:v>
                </c:pt>
                <c:pt idx="166">
                  <c:v>2.0710176361000001</c:v>
                </c:pt>
                <c:pt idx="167">
                  <c:v>2.1417097678000001</c:v>
                </c:pt>
                <c:pt idx="168">
                  <c:v>2.1888378556000001</c:v>
                </c:pt>
                <c:pt idx="169">
                  <c:v>2.1600373574999998</c:v>
                </c:pt>
                <c:pt idx="170">
                  <c:v>2.1862196285</c:v>
                </c:pt>
                <c:pt idx="171">
                  <c:v>2.1678920388000003</c:v>
                </c:pt>
                <c:pt idx="172">
                  <c:v>2.1914560826999998</c:v>
                </c:pt>
                <c:pt idx="173">
                  <c:v>2.1286186322999998</c:v>
                </c:pt>
                <c:pt idx="174">
                  <c:v>2.1181457239000001</c:v>
                </c:pt>
                <c:pt idx="175">
                  <c:v>2.1757467200999998</c:v>
                </c:pt>
                <c:pt idx="176">
                  <c:v>2.1600373574999998</c:v>
                </c:pt>
                <c:pt idx="177">
                  <c:v>2.1993107639999998</c:v>
                </c:pt>
                <c:pt idx="178">
                  <c:v>2.0605447277</c:v>
                </c:pt>
                <c:pt idx="179">
                  <c:v>1.9348698269000002</c:v>
                </c:pt>
                <c:pt idx="180">
                  <c:v>1.8667959222999999</c:v>
                </c:pt>
                <c:pt idx="181">
                  <c:v>1.8772688307000001</c:v>
                </c:pt>
                <c:pt idx="182">
                  <c:v>1.8510865597000001</c:v>
                </c:pt>
                <c:pt idx="183">
                  <c:v>1.8275225157999999</c:v>
                </c:pt>
                <c:pt idx="184">
                  <c:v>1.8013402448</c:v>
                </c:pt>
                <c:pt idx="185">
                  <c:v>1.8458501055000001</c:v>
                </c:pt>
                <c:pt idx="186">
                  <c:v>1.9165422372000001</c:v>
                </c:pt>
                <c:pt idx="187">
                  <c:v>1.9217786914000001</c:v>
                </c:pt>
                <c:pt idx="188">
                  <c:v>2.1836014014000003</c:v>
                </c:pt>
                <c:pt idx="189">
                  <c:v>2.2778575769999998</c:v>
                </c:pt>
                <c:pt idx="190">
                  <c:v>2.2516753060000001</c:v>
                </c:pt>
                <c:pt idx="191">
                  <c:v>2.1181457239000001</c:v>
                </c:pt>
                <c:pt idx="192">
                  <c:v>2.1600373574999998</c:v>
                </c:pt>
                <c:pt idx="193">
                  <c:v>2.2700028956999998</c:v>
                </c:pt>
                <c:pt idx="194">
                  <c:v>2.3380768003000001</c:v>
                </c:pt>
                <c:pt idx="195">
                  <c:v>2.2804758040999999</c:v>
                </c:pt>
                <c:pt idx="196">
                  <c:v>2.3145127564000001</c:v>
                </c:pt>
                <c:pt idx="197">
                  <c:v>2.2595299873000001</c:v>
                </c:pt>
                <c:pt idx="198">
                  <c:v>2.2359659434000001</c:v>
                </c:pt>
                <c:pt idx="199">
                  <c:v>2.1626555846</c:v>
                </c:pt>
                <c:pt idx="200">
                  <c:v>2.1417097678000001</c:v>
                </c:pt>
                <c:pt idx="201">
                  <c:v>2.2202565808000001</c:v>
                </c:pt>
                <c:pt idx="202">
                  <c:v>2.2595299873000001</c:v>
                </c:pt>
                <c:pt idx="203">
                  <c:v>2.2412023976</c:v>
                </c:pt>
                <c:pt idx="204">
                  <c:v>2.1862196285</c:v>
                </c:pt>
                <c:pt idx="205">
                  <c:v>2.3223674376999996</c:v>
                </c:pt>
                <c:pt idx="206">
                  <c:v>2.3982960235999999</c:v>
                </c:pt>
                <c:pt idx="207">
                  <c:v>2.4506605655999998</c:v>
                </c:pt>
                <c:pt idx="208">
                  <c:v>2.4244782946000001</c:v>
                </c:pt>
                <c:pt idx="209">
                  <c:v>2.3878231151999998</c:v>
                </c:pt>
                <c:pt idx="210">
                  <c:v>2.3930595694000001</c:v>
                </c:pt>
                <c:pt idx="211">
                  <c:v>2.3223674376999996</c:v>
                </c:pt>
                <c:pt idx="212">
                  <c:v>2.3799684339000002</c:v>
                </c:pt>
                <c:pt idx="213">
                  <c:v>2.3773502068000001</c:v>
                </c:pt>
                <c:pt idx="214">
                  <c:v>2.5187344701999996</c:v>
                </c:pt>
                <c:pt idx="215">
                  <c:v>2.5998995103000002</c:v>
                </c:pt>
                <c:pt idx="216">
                  <c:v>2.5737172393000001</c:v>
                </c:pt>
                <c:pt idx="217">
                  <c:v>2.5710990121999999</c:v>
                </c:pt>
                <c:pt idx="218">
                  <c:v>2.6156088729000002</c:v>
                </c:pt>
                <c:pt idx="219">
                  <c:v>2.5658625580000001</c:v>
                </c:pt>
                <c:pt idx="220">
                  <c:v>2.6313182355000002</c:v>
                </c:pt>
                <c:pt idx="221">
                  <c:v>2.6417911438999999</c:v>
                </c:pt>
                <c:pt idx="222">
                  <c:v>2.6313182355000002</c:v>
                </c:pt>
                <c:pt idx="223">
                  <c:v>2.6915374588000001</c:v>
                </c:pt>
                <c:pt idx="224">
                  <c:v>2.6993921401000001</c:v>
                </c:pt>
                <c:pt idx="225">
                  <c:v>2.7884118615000002</c:v>
                </c:pt>
                <c:pt idx="226">
                  <c:v>2.7857936344000001</c:v>
                </c:pt>
                <c:pt idx="227">
                  <c:v>2.8198305866999998</c:v>
                </c:pt>
                <c:pt idx="228">
                  <c:v>2.8591039931999997</c:v>
                </c:pt>
                <c:pt idx="229">
                  <c:v>2.8538675389999999</c:v>
                </c:pt>
                <c:pt idx="230">
                  <c:v>2.8826680370999997</c:v>
                </c:pt>
                <c:pt idx="231">
                  <c:v>2.8250670409</c:v>
                </c:pt>
                <c:pt idx="232">
                  <c:v>2.7229561840000001</c:v>
                </c:pt>
                <c:pt idx="233">
                  <c:v>2.7412837736999998</c:v>
                </c:pt>
                <c:pt idx="234">
                  <c:v>2.7727024989000002</c:v>
                </c:pt>
                <c:pt idx="235">
                  <c:v>2.8198305866999998</c:v>
                </c:pt>
                <c:pt idx="236">
                  <c:v>2.8172123596</c:v>
                </c:pt>
                <c:pt idx="237">
                  <c:v>2.8407764035</c:v>
                </c:pt>
                <c:pt idx="238">
                  <c:v>2.8433946305999998</c:v>
                </c:pt>
                <c:pt idx="239">
                  <c:v>2.8486310848</c:v>
                </c:pt>
                <c:pt idx="240">
                  <c:v>2.8250670409</c:v>
                </c:pt>
                <c:pt idx="241">
                  <c:v>2.8564857661</c:v>
                </c:pt>
                <c:pt idx="242">
                  <c:v>2.9297961249000002</c:v>
                </c:pt>
                <c:pt idx="243">
                  <c:v>2.9900153481999996</c:v>
                </c:pt>
                <c:pt idx="244">
                  <c:v>2.8774315828999999</c:v>
                </c:pt>
                <c:pt idx="245">
                  <c:v>2.8617222203000003</c:v>
                </c:pt>
                <c:pt idx="246">
                  <c:v>2.9114685351999996</c:v>
                </c:pt>
                <c:pt idx="247">
                  <c:v>2.8189462619999999</c:v>
                </c:pt>
                <c:pt idx="248">
                  <c:v>2.873911788</c:v>
                </c:pt>
                <c:pt idx="249">
                  <c:v>2.8241810740000002</c:v>
                </c:pt>
                <c:pt idx="250">
                  <c:v>2.8529725400000001</c:v>
                </c:pt>
                <c:pt idx="251">
                  <c:v>2.769215548</c:v>
                </c:pt>
                <c:pt idx="252">
                  <c:v>2.7744503599999999</c:v>
                </c:pt>
                <c:pt idx="253">
                  <c:v>3.0100169000000001</c:v>
                </c:pt>
                <c:pt idx="254">
                  <c:v>3.2560530640000001</c:v>
                </c:pt>
                <c:pt idx="255">
                  <c:v>3.2953141540000002</c:v>
                </c:pt>
                <c:pt idx="256">
                  <c:v>3.3764537400000001</c:v>
                </c:pt>
                <c:pt idx="257">
                  <c:v>3.3738363339999999</c:v>
                </c:pt>
                <c:pt idx="258">
                  <c:v>3.3659841159999999</c:v>
                </c:pt>
                <c:pt idx="259">
                  <c:v>3.3659841159999999</c:v>
                </c:pt>
                <c:pt idx="260">
                  <c:v>3.4288018600000001</c:v>
                </c:pt>
                <c:pt idx="261">
                  <c:v>3.18014829</c:v>
                </c:pt>
                <c:pt idx="262">
                  <c:v>3.2089397559999999</c:v>
                </c:pt>
                <c:pt idx="263">
                  <c:v>3.1853831019999999</c:v>
                </c:pt>
                <c:pt idx="264">
                  <c:v>3.2429660340000002</c:v>
                </c:pt>
                <c:pt idx="265">
                  <c:v>3.3136359959999999</c:v>
                </c:pt>
                <c:pt idx="266">
                  <c:v>3.3084011840000001</c:v>
                </c:pt>
                <c:pt idx="267">
                  <c:v>3.1539742300000002</c:v>
                </c:pt>
                <c:pt idx="268">
                  <c:v>3.02310393</c:v>
                </c:pt>
                <c:pt idx="269">
                  <c:v>3.0414257720000002</c:v>
                </c:pt>
                <c:pt idx="270">
                  <c:v>3.0963912979999999</c:v>
                </c:pt>
                <c:pt idx="271">
                  <c:v>3.195852726</c:v>
                </c:pt>
                <c:pt idx="272">
                  <c:v>3.0702172380000001</c:v>
                </c:pt>
                <c:pt idx="273">
                  <c:v>3.1670612600000001</c:v>
                </c:pt>
                <c:pt idx="274">
                  <c:v>3.1565916359999999</c:v>
                </c:pt>
                <c:pt idx="275">
                  <c:v>3.23249641</c:v>
                </c:pt>
                <c:pt idx="276">
                  <c:v>3.248200846</c:v>
                </c:pt>
                <c:pt idx="277">
                  <c:v>3.2115571620000001</c:v>
                </c:pt>
                <c:pt idx="278">
                  <c:v>3.1670612600000001</c:v>
                </c:pt>
                <c:pt idx="279">
                  <c:v>3.2377312219999999</c:v>
                </c:pt>
                <c:pt idx="280">
                  <c:v>3.2272615980000001</c:v>
                </c:pt>
                <c:pt idx="281">
                  <c:v>3.0885390799999999</c:v>
                </c:pt>
                <c:pt idx="282">
                  <c:v>3.0571302079999998</c:v>
                </c:pt>
                <c:pt idx="283">
                  <c:v>3.5884636259999998</c:v>
                </c:pt>
                <c:pt idx="284">
                  <c:v>3.928726406</c:v>
                </c:pt>
                <c:pt idx="285">
                  <c:v>3.6905424600000001</c:v>
                </c:pt>
                <c:pt idx="286">
                  <c:v>3.7245687379999999</c:v>
                </c:pt>
                <c:pt idx="287">
                  <c:v>3.7612124219999998</c:v>
                </c:pt>
                <c:pt idx="288">
                  <c:v>3.6545404000000001</c:v>
                </c:pt>
                <c:pt idx="289">
                  <c:v>3.4587614499999999</c:v>
                </c:pt>
                <c:pt idx="290">
                  <c:v>3.4457095199999999</c:v>
                </c:pt>
                <c:pt idx="291">
                  <c:v>3.5736184340000001</c:v>
                </c:pt>
                <c:pt idx="292">
                  <c:v>3.6101638380000001</c:v>
                </c:pt>
                <c:pt idx="293">
                  <c:v>3.4692029940000002</c:v>
                </c:pt>
                <c:pt idx="294">
                  <c:v>3.5788392060000001</c:v>
                </c:pt>
                <c:pt idx="295">
                  <c:v>3.3882810280000002</c:v>
                </c:pt>
                <c:pt idx="296">
                  <c:v>3.2394890260000002</c:v>
                </c:pt>
                <c:pt idx="297">
                  <c:v>3.1898916919999998</c:v>
                </c:pt>
                <c:pt idx="298">
                  <c:v>3.2107747799999999</c:v>
                </c:pt>
                <c:pt idx="299">
                  <c:v>3.3125798340000001</c:v>
                </c:pt>
                <c:pt idx="300">
                  <c:v>3.291696746</c:v>
                </c:pt>
                <c:pt idx="301">
                  <c:v>3.2264370960000002</c:v>
                </c:pt>
                <c:pt idx="302">
                  <c:v>3.2577617280000002</c:v>
                </c:pt>
                <c:pt idx="303">
                  <c:v>3.2577617280000002</c:v>
                </c:pt>
                <c:pt idx="304">
                  <c:v>3.23687864</c:v>
                </c:pt>
                <c:pt idx="305">
                  <c:v>3.3465148519999999</c:v>
                </c:pt>
                <c:pt idx="306">
                  <c:v>3.3647875539999998</c:v>
                </c:pt>
                <c:pt idx="307">
                  <c:v>3.435267976</c:v>
                </c:pt>
                <c:pt idx="308">
                  <c:v>3.49791724</c:v>
                </c:pt>
                <c:pt idx="309">
                  <c:v>3.4822549239999998</c:v>
                </c:pt>
                <c:pt idx="310">
                  <c:v>3.5370730300000002</c:v>
                </c:pt>
                <c:pt idx="311">
                  <c:v>3.4561510640000002</c:v>
                </c:pt>
                <c:pt idx="312">
                  <c:v>3.2943071320000001</c:v>
                </c:pt>
                <c:pt idx="313">
                  <c:v>3.3830602559999998</c:v>
                </c:pt>
                <c:pt idx="314">
                  <c:v>3.2812552020000001</c:v>
                </c:pt>
                <c:pt idx="315">
                  <c:v>3.2812552020000001</c:v>
                </c:pt>
                <c:pt idx="316">
                  <c:v>3.2029436219999998</c:v>
                </c:pt>
                <c:pt idx="317">
                  <c:v>3.5240211000000001</c:v>
                </c:pt>
                <c:pt idx="318">
                  <c:v>3.6493196280000002</c:v>
                </c:pt>
                <c:pt idx="319">
                  <c:v>3.6597611720000001</c:v>
                </c:pt>
                <c:pt idx="320">
                  <c:v>3.5736184340000001</c:v>
                </c:pt>
                <c:pt idx="321">
                  <c:v>3.4404887479999999</c:v>
                </c:pt>
                <c:pt idx="322">
                  <c:v>3.4718133799999999</c:v>
                </c:pt>
                <c:pt idx="323">
                  <c:v>3.5788392060000001</c:v>
                </c:pt>
                <c:pt idx="324">
                  <c:v>3.845098578</c:v>
                </c:pt>
                <c:pt idx="325">
                  <c:v>3.9782282640000002</c:v>
                </c:pt>
                <c:pt idx="326">
                  <c:v>3.8999166839999999</c:v>
                </c:pt>
                <c:pt idx="327">
                  <c:v>4.0565398439999996</c:v>
                </c:pt>
                <c:pt idx="328">
                  <c:v>4.1296306520000003</c:v>
                </c:pt>
                <c:pt idx="329">
                  <c:v>4.12440988</c:v>
                </c:pt>
                <c:pt idx="330">
                  <c:v>3.7485142960000002</c:v>
                </c:pt>
                <c:pt idx="331">
                  <c:v>3.4065537300000002</c:v>
                </c:pt>
                <c:pt idx="332">
                  <c:v>3.4117745020000001</c:v>
                </c:pt>
                <c:pt idx="333">
                  <c:v>3.2655928859999999</c:v>
                </c:pt>
                <c:pt idx="334">
                  <c:v>3.10635934</c:v>
                </c:pt>
                <c:pt idx="335">
                  <c:v>2.894918074</c:v>
                </c:pt>
                <c:pt idx="336">
                  <c:v>3.0280477600000002</c:v>
                </c:pt>
                <c:pt idx="337">
                  <c:v>3.10635934</c:v>
                </c:pt>
                <c:pt idx="338">
                  <c:v>2.9732296539999998</c:v>
                </c:pt>
                <c:pt idx="339">
                  <c:v>3.0202166020000001</c:v>
                </c:pt>
                <c:pt idx="340">
                  <c:v>3.0149958300000002</c:v>
                </c:pt>
                <c:pt idx="341">
                  <c:v>3.1324632000000001</c:v>
                </c:pt>
                <c:pt idx="342">
                  <c:v>3.22382671</c:v>
                </c:pt>
                <c:pt idx="343">
                  <c:v>3.0828658660000001</c:v>
                </c:pt>
                <c:pt idx="344">
                  <c:v>3.1298528139999999</c:v>
                </c:pt>
                <c:pt idx="345">
                  <c:v>2.9079700040000001</c:v>
                </c:pt>
                <c:pt idx="346">
                  <c:v>2.7748403179999999</c:v>
                </c:pt>
                <c:pt idx="347">
                  <c:v>2.8714246000000001</c:v>
                </c:pt>
                <c:pt idx="348">
                  <c:v>2.683476808</c:v>
                </c:pt>
                <c:pt idx="349">
                  <c:v>2.6860871940000002</c:v>
                </c:pt>
                <c:pt idx="350">
                  <c:v>2.6939183519999998</c:v>
                </c:pt>
                <c:pt idx="351">
                  <c:v>2.6808664219999998</c:v>
                </c:pt>
                <c:pt idx="352">
                  <c:v>2.70174951</c:v>
                </c:pt>
                <c:pt idx="353">
                  <c:v>2.6808664219999998</c:v>
                </c:pt>
                <c:pt idx="354">
                  <c:v>2.5973340700000001</c:v>
                </c:pt>
                <c:pt idx="355">
                  <c:v>2.5686198240000002</c:v>
                </c:pt>
                <c:pt idx="356">
                  <c:v>2.5790613680000001</c:v>
                </c:pt>
                <c:pt idx="357">
                  <c:v>2.5895029119999999</c:v>
                </c:pt>
                <c:pt idx="358">
                  <c:v>2.4929186300000001</c:v>
                </c:pt>
                <c:pt idx="359">
                  <c:v>2.5085809459999999</c:v>
                </c:pt>
                <c:pt idx="360">
                  <c:v>2.6077756139999999</c:v>
                </c:pt>
                <c:pt idx="361">
                  <c:v>2.7121910539999998</c:v>
                </c:pt>
                <c:pt idx="362">
                  <c:v>2.8531518980000001</c:v>
                </c:pt>
                <c:pt idx="363">
                  <c:v>2.813996108</c:v>
                </c:pt>
                <c:pt idx="364">
                  <c:v>2.9366842499999999</c:v>
                </c:pt>
                <c:pt idx="365">
                  <c:v>2.9366842499999999</c:v>
                </c:pt>
                <c:pt idx="366">
                  <c:v>2.881866144</c:v>
                </c:pt>
                <c:pt idx="367">
                  <c:v>2.8662038280000002</c:v>
                </c:pt>
                <c:pt idx="368">
                  <c:v>2.894918074</c:v>
                </c:pt>
                <c:pt idx="369">
                  <c:v>2.926242706</c:v>
                </c:pt>
                <c:pt idx="370">
                  <c:v>2.863593442</c:v>
                </c:pt>
                <c:pt idx="371">
                  <c:v>2.9471257940000002</c:v>
                </c:pt>
                <c:pt idx="372">
                  <c:v>2.8844765300000001</c:v>
                </c:pt>
                <c:pt idx="373">
                  <c:v>2.800944178</c:v>
                </c:pt>
                <c:pt idx="374">
                  <c:v>2.800944178</c:v>
                </c:pt>
                <c:pt idx="375">
                  <c:v>2.9105803899999998</c:v>
                </c:pt>
                <c:pt idx="376">
                  <c:v>3.0306581459999999</c:v>
                </c:pt>
                <c:pt idx="377">
                  <c:v>3.155956674</c:v>
                </c:pt>
                <c:pt idx="378">
                  <c:v>3.2603721139999999</c:v>
                </c:pt>
                <c:pt idx="379">
                  <c:v>3.2708136579999998</c:v>
                </c:pt>
                <c:pt idx="380">
                  <c:v>3.2316578680000001</c:v>
                </c:pt>
                <c:pt idx="381">
                  <c:v>3.187281306</c:v>
                </c:pt>
                <c:pt idx="382">
                  <c:v>3.242099412</c:v>
                </c:pt>
                <c:pt idx="383">
                  <c:v>3.1716189899999998</c:v>
                </c:pt>
                <c:pt idx="384">
                  <c:v>3.1820605340000001</c:v>
                </c:pt>
                <c:pt idx="385">
                  <c:v>3.0776450940000002</c:v>
                </c:pt>
                <c:pt idx="386">
                  <c:v>3.1794501479999999</c:v>
                </c:pt>
                <c:pt idx="387">
                  <c:v>3.3569563960000002</c:v>
                </c:pt>
                <c:pt idx="388">
                  <c:v>3.2786448159999999</c:v>
                </c:pt>
                <c:pt idx="389">
                  <c:v>3.2786448159999999</c:v>
                </c:pt>
                <c:pt idx="390">
                  <c:v>3.1533462879999998</c:v>
                </c:pt>
                <c:pt idx="391">
                  <c:v>3.2473201839999999</c:v>
                </c:pt>
                <c:pt idx="392">
                  <c:v>3.1350735859999999</c:v>
                </c:pt>
                <c:pt idx="393">
                  <c:v>3.1663982179999999</c:v>
                </c:pt>
                <c:pt idx="394">
                  <c:v>3.2316578680000001</c:v>
                </c:pt>
                <c:pt idx="395">
                  <c:v>3.4692029940000002</c:v>
                </c:pt>
                <c:pt idx="396">
                  <c:v>3.6127742239999998</c:v>
                </c:pt>
                <c:pt idx="397">
                  <c:v>3.6388780839999999</c:v>
                </c:pt>
                <c:pt idx="398">
                  <c:v>3.5710080479999999</c:v>
                </c:pt>
                <c:pt idx="399">
                  <c:v>3.416995274</c:v>
                </c:pt>
                <c:pt idx="400">
                  <c:v>3.565787276</c:v>
                </c:pt>
                <c:pt idx="401">
                  <c:v>3.5631768899999998</c:v>
                </c:pt>
                <c:pt idx="402">
                  <c:v>3.4744237660000001</c:v>
                </c:pt>
                <c:pt idx="403">
                  <c:v>3.5866703640000002</c:v>
                </c:pt>
                <c:pt idx="404">
                  <c:v>3.5866703640000002</c:v>
                </c:pt>
                <c:pt idx="405">
                  <c:v>3.7981116300000002</c:v>
                </c:pt>
                <c:pt idx="406">
                  <c:v>3.8790335960000002</c:v>
                </c:pt>
                <c:pt idx="407">
                  <c:v>3.9808386499999999</c:v>
                </c:pt>
                <c:pt idx="408">
                  <c:v>3.9416828599999998</c:v>
                </c:pt>
                <c:pt idx="409">
                  <c:v>3.8059427879999999</c:v>
                </c:pt>
                <c:pt idx="410">
                  <c:v>4.0460982999999997</c:v>
                </c:pt>
                <c:pt idx="411">
                  <c:v>4.1348514239999998</c:v>
                </c:pt>
                <c:pt idx="412">
                  <c:v>4.12440988</c:v>
                </c:pt>
                <c:pt idx="413">
                  <c:v>4.1270202659999997</c:v>
                </c:pt>
                <c:pt idx="414">
                  <c:v>4.1139683360000001</c:v>
                </c:pt>
                <c:pt idx="415">
                  <c:v>3.9599555620000002</c:v>
                </c:pt>
                <c:pt idx="416">
                  <c:v>4.2966953559999999</c:v>
                </c:pt>
                <c:pt idx="417">
                  <c:v>4.1948903020000001</c:v>
                </c:pt>
                <c:pt idx="418">
                  <c:v>4.4533185160000004</c:v>
                </c:pt>
                <c:pt idx="419">
                  <c:v>4.6360455360000001</c:v>
                </c:pt>
                <c:pt idx="420">
                  <c:v>4.547292412</c:v>
                </c:pt>
                <c:pt idx="421">
                  <c:v>4.6334351500000004</c:v>
                </c:pt>
                <c:pt idx="422">
                  <c:v>4.3619550059999996</c:v>
                </c:pt>
                <c:pt idx="423">
                  <c:v>4.4768119899999999</c:v>
                </c:pt>
                <c:pt idx="424">
                  <c:v>4.2627603379999996</c:v>
                </c:pt>
                <c:pt idx="425">
                  <c:v>4.0226048260000002</c:v>
                </c:pt>
                <c:pt idx="426">
                  <c:v>4.0748125460000004</c:v>
                </c:pt>
                <c:pt idx="427">
                  <c:v>4.223604548</c:v>
                </c:pt>
                <c:pt idx="428">
                  <c:v>4.1296306520000003</c:v>
                </c:pt>
                <c:pt idx="429">
                  <c:v>4.2966953559999999</c:v>
                </c:pt>
                <c:pt idx="430">
                  <c:v>4.3149680579999998</c:v>
                </c:pt>
                <c:pt idx="431">
                  <c:v>4.025215212</c:v>
                </c:pt>
                <c:pt idx="432">
                  <c:v>3.8346570340000001</c:v>
                </c:pt>
                <c:pt idx="433">
                  <c:v>3.8555401219999998</c:v>
                </c:pt>
                <c:pt idx="434">
                  <c:v>3.6806442599999998</c:v>
                </c:pt>
              </c:numCache>
            </c:numRef>
          </c:val>
          <c:extLst>
            <c:ext xmlns:c16="http://schemas.microsoft.com/office/drawing/2014/chart" uri="{C3380CC4-5D6E-409C-BE32-E72D297353CC}">
              <c16:uniqueId val="{00000001-39C1-4764-B2E2-A439716E3CEF}"/>
            </c:ext>
          </c:extLst>
        </c:ser>
        <c:dLbls>
          <c:showLegendKey val="0"/>
          <c:showVal val="0"/>
          <c:showCatName val="0"/>
          <c:showSerName val="0"/>
          <c:showPercent val="0"/>
          <c:showBubbleSize val="0"/>
        </c:dLbls>
        <c:axId val="1804183152"/>
        <c:axId val="1804185648"/>
      </c:areaChart>
      <c:dateAx>
        <c:axId val="876565400"/>
        <c:scaling>
          <c:orientation val="minMax"/>
          <c:min val="44359"/>
        </c:scaling>
        <c:delete val="0"/>
        <c:axPos val="b"/>
        <c:numFmt formatCode="[$-409]mmm/yy;@" sourceLinked="0"/>
        <c:majorTickMark val="out"/>
        <c:minorTickMark val="none"/>
        <c:tickLblPos val="nextTo"/>
        <c:spPr>
          <a:noFill/>
          <a:ln w="31750" cap="flat" cmpd="sng" algn="ctr">
            <a:solidFill>
              <a:schemeClr val="accent4">
                <a:lumMod val="60000"/>
                <a:lumOff val="40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crossAx val="876560480"/>
        <c:crosses val="autoZero"/>
        <c:auto val="1"/>
        <c:lblOffset val="100"/>
        <c:baseTimeUnit val="days"/>
        <c:majorUnit val="1"/>
        <c:majorTimeUnit val="months"/>
      </c:dateAx>
      <c:valAx>
        <c:axId val="876560480"/>
        <c:scaling>
          <c:orientation val="minMax"/>
        </c:scaling>
        <c:delete val="1"/>
        <c:axPos val="l"/>
        <c:numFmt formatCode="General" sourceLinked="1"/>
        <c:majorTickMark val="none"/>
        <c:minorTickMark val="none"/>
        <c:tickLblPos val="nextTo"/>
        <c:crossAx val="876565400"/>
        <c:crosses val="autoZero"/>
        <c:crossBetween val="midCat"/>
      </c:valAx>
      <c:valAx>
        <c:axId val="1804185648"/>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crossAx val="1804183152"/>
        <c:crosses val="max"/>
        <c:crossBetween val="midCat"/>
      </c:valAx>
      <c:dateAx>
        <c:axId val="1804183152"/>
        <c:scaling>
          <c:orientation val="minMax"/>
        </c:scaling>
        <c:delete val="1"/>
        <c:axPos val="b"/>
        <c:numFmt formatCode="m/d/yyyy" sourceLinked="1"/>
        <c:majorTickMark val="out"/>
        <c:minorTickMark val="none"/>
        <c:tickLblPos val="nextTo"/>
        <c:crossAx val="1804185648"/>
        <c:crosses val="autoZero"/>
        <c:auto val="1"/>
        <c:lblOffset val="100"/>
        <c:baseTimeUnit val="days"/>
        <c:majorUnit val="1"/>
        <c:minorUnit val="1"/>
      </c:dateAx>
      <c:spPr>
        <a:noFill/>
        <a:ln w="25400">
          <a:noFill/>
        </a:ln>
        <a:effectLst/>
      </c:spPr>
    </c:plotArea>
    <c:legend>
      <c:legendPos val="r"/>
      <c:layout>
        <c:manualLayout>
          <c:xMode val="edge"/>
          <c:yMode val="edge"/>
          <c:x val="0.15449317547497654"/>
          <c:y val="0.8472703563306675"/>
          <c:w val="0.70235464454592944"/>
          <c:h val="0.1034083369498579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accent5">
                  <a:lumMod val="60000"/>
                  <a:lumOff val="40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00000"/>
        </a:lnSpc>
        <a:spcBef>
          <a:spcPts val="0"/>
        </a:spcBef>
        <a:spcAft>
          <a:spcPts val="0"/>
        </a:spcAft>
        <a:defRPr>
          <a:latin typeface="微软雅黑" panose="020B0503020204020204" pitchFamily="34" charset="-122"/>
          <a:ea typeface="微软雅黑" panose="020B0503020204020204" pitchFamily="34" charset="-122"/>
          <a:sym typeface="微软雅黑" panose="020B0503020204020204" pitchFamily="34"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2">
  <cs:axisTitle>
    <cs:lnRef idx="0"/>
    <cs:fillRef idx="0"/>
    <cs:effectRef idx="0"/>
    <cs:fontRef idx="minor">
      <a:schemeClr val="tx1">
        <a:lumMod val="50000"/>
        <a:lumOff val="50000"/>
      </a:schemeClr>
    </cs:fontRef>
    <cs:defRPr sz="1197" kern="1200"/>
  </cs:axisTitle>
  <cs:categoryAxis>
    <cs:lnRef idx="0"/>
    <cs:fillRef idx="0"/>
    <cs:effectRef idx="0"/>
    <cs:fontRef idx="minor">
      <a:schemeClr val="tx1">
        <a:lumMod val="50000"/>
        <a:lumOff val="50000"/>
      </a:schemeClr>
    </cs:fontRef>
    <cs:spPr>
      <a:ln w="9525">
        <a:solidFill>
          <a:schemeClr val="tx1">
            <a:lumMod val="5000"/>
            <a:lumOff val="95000"/>
          </a:schemeClr>
        </a:solidFill>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alpha val="35000"/>
        </a:schemeClr>
      </a:solidFill>
      <a:ln w="9525">
        <a:solidFill>
          <a:schemeClr val="phClr"/>
        </a:solidFill>
      </a:ln>
    </cs:spPr>
  </cs:dataPoint>
  <cs:dataPoint3D>
    <cs:lnRef idx="0">
      <cs:styleClr val="auto"/>
    </cs:lnRef>
    <cs:fillRef idx="0">
      <cs:styleClr val="auto"/>
    </cs:fillRef>
    <cs:effectRef idx="0"/>
    <cs:fontRef idx="minor">
      <a:schemeClr val="tx1"/>
    </cs:fontRef>
    <cs:spPr>
      <a:solidFill>
        <a:schemeClr val="phClr">
          <a:alpha val="35000"/>
        </a:schemeClr>
      </a:solidFill>
      <a:ln w="9525">
        <a:solidFill>
          <a:schemeClr val="phClr"/>
        </a:solidFill>
      </a:ln>
    </cs:spPr>
  </cs:dataPoint3D>
  <cs:dataPointLine>
    <cs:lnRef idx="0">
      <cs:styleClr val="auto"/>
    </cs:lnRef>
    <cs:fillRef idx="0"/>
    <cs:effectRef idx="0"/>
    <cs:fontRef idx="minor">
      <a:schemeClr val="tx1"/>
    </cs:fontRef>
    <cs:spPr>
      <a:ln w="28575" cap="rnd">
        <a:solidFill>
          <a:schemeClr val="phClr">
            <a:alpha val="70000"/>
          </a:schemeClr>
        </a:solidFill>
        <a:round/>
      </a:ln>
    </cs:spPr>
  </cs:dataPointLine>
  <cs:dataPointMarker>
    <cs:lnRef idx="0">
      <cs:styleClr val="auto"/>
    </cs:lnRef>
    <cs:fillRef idx="0">
      <cs:styleClr val="auto"/>
    </cs:fillRef>
    <cs:effectRef idx="0"/>
    <cs:fontRef idx="minor">
      <a:schemeClr val="dk1"/>
    </cs:fontRef>
    <cs:spPr>
      <a:solidFill>
        <a:schemeClr val="phClr">
          <a:alpha val="70000"/>
        </a:schemeClr>
      </a:solidFill>
      <a:ln>
        <a:solidFill>
          <a:schemeClr val="phClr">
            <a:lumMod val="75000"/>
          </a:schemeClr>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5000"/>
            <a:lumOff val="95000"/>
          </a:schemeClr>
        </a:solidFill>
        <a:round/>
      </a:ln>
    </cs:spPr>
  </cs:gridlineMajor>
  <cs:gridlineMinor>
    <cs:lnRef idx="0"/>
    <cs:fillRef idx="0"/>
    <cs:effectRef idx="0"/>
    <cs:fontRef idx="minor">
      <a:schemeClr val="tx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50000"/>
        <a:lumOff val="50000"/>
      </a:schemeClr>
    </cs:fontRef>
    <cs:spPr>
      <a:ln w="9525" cap="flat" cmpd="sng" algn="ctr">
        <a:solidFill>
          <a:schemeClr val="tx1">
            <a:lumMod val="5000"/>
            <a:lumOff val="9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0" kern="1200" cap="none" spc="5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50000"/>
        <a:lumOff val="50000"/>
      </a:schemeClr>
    </cs:fontRef>
    <cs:spPr>
      <a:ln w="9525">
        <a:solidFill>
          <a:schemeClr val="tx1">
            <a:lumMod val="5000"/>
            <a:lumOff val="95000"/>
          </a:schemeClr>
        </a:solidFill>
      </a:ln>
    </cs:spPr>
    <cs:defRPr sz="1197" kern="1200"/>
  </cs:valueAxis>
  <cs:wall>
    <cs:lnRef idx="0"/>
    <cs:fillRef idx="0"/>
    <cs:effectRef idx="0"/>
    <cs:fontRef idx="minor">
      <a:schemeClr val="tx1"/>
    </cs:fontRef>
    <cs:spPr>
      <a:sp3d/>
    </cs:spPr>
  </cs:wall>
</cs:chartStyle>
</file>

<file path=ppt/charts/style2.xml><?xml version="1.0" encoding="utf-8"?>
<cs:chartStyle xmlns:cs="http://schemas.microsoft.com/office/drawing/2012/chartStyle" xmlns:a="http://schemas.openxmlformats.org/drawingml/2006/main" id="312">
  <cs:axisTitle>
    <cs:lnRef idx="0"/>
    <cs:fillRef idx="0"/>
    <cs:effectRef idx="0"/>
    <cs:fontRef idx="minor">
      <a:schemeClr val="tx1">
        <a:lumMod val="50000"/>
        <a:lumOff val="50000"/>
      </a:schemeClr>
    </cs:fontRef>
    <cs:defRPr sz="1197" kern="1200"/>
  </cs:axisTitle>
  <cs:categoryAxis>
    <cs:lnRef idx="0"/>
    <cs:fillRef idx="0"/>
    <cs:effectRef idx="0"/>
    <cs:fontRef idx="minor">
      <a:schemeClr val="tx1">
        <a:lumMod val="50000"/>
        <a:lumOff val="50000"/>
      </a:schemeClr>
    </cs:fontRef>
    <cs:spPr>
      <a:ln w="9525">
        <a:solidFill>
          <a:schemeClr val="tx1">
            <a:lumMod val="5000"/>
            <a:lumOff val="95000"/>
          </a:schemeClr>
        </a:solidFill>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alpha val="35000"/>
        </a:schemeClr>
      </a:solidFill>
      <a:ln w="9525">
        <a:solidFill>
          <a:schemeClr val="phClr"/>
        </a:solidFill>
      </a:ln>
    </cs:spPr>
  </cs:dataPoint>
  <cs:dataPoint3D>
    <cs:lnRef idx="0">
      <cs:styleClr val="auto"/>
    </cs:lnRef>
    <cs:fillRef idx="0">
      <cs:styleClr val="auto"/>
    </cs:fillRef>
    <cs:effectRef idx="0"/>
    <cs:fontRef idx="minor">
      <a:schemeClr val="tx1"/>
    </cs:fontRef>
    <cs:spPr>
      <a:solidFill>
        <a:schemeClr val="phClr">
          <a:alpha val="35000"/>
        </a:schemeClr>
      </a:solidFill>
      <a:ln w="9525">
        <a:solidFill>
          <a:schemeClr val="phClr"/>
        </a:solidFill>
      </a:ln>
    </cs:spPr>
  </cs:dataPoint3D>
  <cs:dataPointLine>
    <cs:lnRef idx="0">
      <cs:styleClr val="auto"/>
    </cs:lnRef>
    <cs:fillRef idx="0"/>
    <cs:effectRef idx="0"/>
    <cs:fontRef idx="minor">
      <a:schemeClr val="tx1"/>
    </cs:fontRef>
    <cs:spPr>
      <a:ln w="28575" cap="rnd">
        <a:solidFill>
          <a:schemeClr val="phClr">
            <a:alpha val="70000"/>
          </a:schemeClr>
        </a:solidFill>
        <a:round/>
      </a:ln>
    </cs:spPr>
  </cs:dataPointLine>
  <cs:dataPointMarker>
    <cs:lnRef idx="0">
      <cs:styleClr val="auto"/>
    </cs:lnRef>
    <cs:fillRef idx="0">
      <cs:styleClr val="auto"/>
    </cs:fillRef>
    <cs:effectRef idx="0"/>
    <cs:fontRef idx="minor">
      <a:schemeClr val="dk1"/>
    </cs:fontRef>
    <cs:spPr>
      <a:solidFill>
        <a:schemeClr val="phClr">
          <a:alpha val="70000"/>
        </a:schemeClr>
      </a:solidFill>
      <a:ln>
        <a:solidFill>
          <a:schemeClr val="phClr">
            <a:lumMod val="75000"/>
          </a:schemeClr>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5000"/>
            <a:lumOff val="95000"/>
          </a:schemeClr>
        </a:solidFill>
        <a:round/>
      </a:ln>
    </cs:spPr>
  </cs:gridlineMajor>
  <cs:gridlineMinor>
    <cs:lnRef idx="0"/>
    <cs:fillRef idx="0"/>
    <cs:effectRef idx="0"/>
    <cs:fontRef idx="minor">
      <a:schemeClr val="tx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50000"/>
        <a:lumOff val="50000"/>
      </a:schemeClr>
    </cs:fontRef>
    <cs:spPr>
      <a:ln w="9525" cap="flat" cmpd="sng" algn="ctr">
        <a:solidFill>
          <a:schemeClr val="tx1">
            <a:lumMod val="5000"/>
            <a:lumOff val="9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0" kern="1200" cap="none" spc="5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50000"/>
        <a:lumOff val="50000"/>
      </a:schemeClr>
    </cs:fontRef>
    <cs:spPr>
      <a:ln w="9525">
        <a:solidFill>
          <a:schemeClr val="tx1">
            <a:lumMod val="5000"/>
            <a:lumOff val="95000"/>
          </a:schemeClr>
        </a:solidFill>
      </a:ln>
    </cs:spPr>
    <cs:defRPr sz="1197" kern="1200"/>
  </cs:valueAxis>
  <cs:wall>
    <cs:lnRef idx="0"/>
    <cs:fillRef idx="0"/>
    <cs:effectRef idx="0"/>
    <cs:fontRef idx="minor">
      <a:schemeClr val="tx1"/>
    </cs:fontRef>
    <cs:spPr>
      <a:sp3d/>
    </cs:spPr>
  </cs:wall>
</cs:chartStyle>
</file>

<file path=ppt/charts/style3.xml><?xml version="1.0" encoding="utf-8"?>
<cs:chartStyle xmlns:cs="http://schemas.microsoft.com/office/drawing/2012/chartStyle" xmlns:a="http://schemas.openxmlformats.org/drawingml/2006/main" id="312">
  <cs:axisTitle>
    <cs:lnRef idx="0"/>
    <cs:fillRef idx="0"/>
    <cs:effectRef idx="0"/>
    <cs:fontRef idx="minor">
      <a:schemeClr val="tx1">
        <a:lumMod val="50000"/>
        <a:lumOff val="50000"/>
      </a:schemeClr>
    </cs:fontRef>
    <cs:defRPr sz="1197" kern="1200"/>
  </cs:axisTitle>
  <cs:categoryAxis>
    <cs:lnRef idx="0"/>
    <cs:fillRef idx="0"/>
    <cs:effectRef idx="0"/>
    <cs:fontRef idx="minor">
      <a:schemeClr val="tx1">
        <a:lumMod val="50000"/>
        <a:lumOff val="50000"/>
      </a:schemeClr>
    </cs:fontRef>
    <cs:spPr>
      <a:ln w="9525">
        <a:solidFill>
          <a:schemeClr val="tx1">
            <a:lumMod val="5000"/>
            <a:lumOff val="95000"/>
          </a:schemeClr>
        </a:solidFill>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alpha val="35000"/>
        </a:schemeClr>
      </a:solidFill>
      <a:ln w="9525">
        <a:solidFill>
          <a:schemeClr val="phClr"/>
        </a:solidFill>
      </a:ln>
    </cs:spPr>
  </cs:dataPoint>
  <cs:dataPoint3D>
    <cs:lnRef idx="0">
      <cs:styleClr val="auto"/>
    </cs:lnRef>
    <cs:fillRef idx="0">
      <cs:styleClr val="auto"/>
    </cs:fillRef>
    <cs:effectRef idx="0"/>
    <cs:fontRef idx="minor">
      <a:schemeClr val="tx1"/>
    </cs:fontRef>
    <cs:spPr>
      <a:solidFill>
        <a:schemeClr val="phClr">
          <a:alpha val="35000"/>
        </a:schemeClr>
      </a:solidFill>
      <a:ln w="9525">
        <a:solidFill>
          <a:schemeClr val="phClr"/>
        </a:solidFill>
      </a:ln>
    </cs:spPr>
  </cs:dataPoint3D>
  <cs:dataPointLine>
    <cs:lnRef idx="0">
      <cs:styleClr val="auto"/>
    </cs:lnRef>
    <cs:fillRef idx="0"/>
    <cs:effectRef idx="0"/>
    <cs:fontRef idx="minor">
      <a:schemeClr val="tx1"/>
    </cs:fontRef>
    <cs:spPr>
      <a:ln w="28575" cap="rnd">
        <a:solidFill>
          <a:schemeClr val="phClr">
            <a:alpha val="70000"/>
          </a:schemeClr>
        </a:solidFill>
        <a:round/>
      </a:ln>
    </cs:spPr>
  </cs:dataPointLine>
  <cs:dataPointMarker>
    <cs:lnRef idx="0">
      <cs:styleClr val="auto"/>
    </cs:lnRef>
    <cs:fillRef idx="0">
      <cs:styleClr val="auto"/>
    </cs:fillRef>
    <cs:effectRef idx="0"/>
    <cs:fontRef idx="minor">
      <a:schemeClr val="dk1"/>
    </cs:fontRef>
    <cs:spPr>
      <a:solidFill>
        <a:schemeClr val="phClr">
          <a:alpha val="70000"/>
        </a:schemeClr>
      </a:solidFill>
      <a:ln>
        <a:solidFill>
          <a:schemeClr val="phClr">
            <a:lumMod val="75000"/>
          </a:schemeClr>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5000"/>
            <a:lumOff val="95000"/>
          </a:schemeClr>
        </a:solidFill>
        <a:round/>
      </a:ln>
    </cs:spPr>
  </cs:gridlineMajor>
  <cs:gridlineMinor>
    <cs:lnRef idx="0"/>
    <cs:fillRef idx="0"/>
    <cs:effectRef idx="0"/>
    <cs:fontRef idx="minor">
      <a:schemeClr val="tx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50000"/>
        <a:lumOff val="50000"/>
      </a:schemeClr>
    </cs:fontRef>
    <cs:spPr>
      <a:ln w="9525" cap="flat" cmpd="sng" algn="ctr">
        <a:solidFill>
          <a:schemeClr val="tx1">
            <a:lumMod val="5000"/>
            <a:lumOff val="9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0" kern="1200" cap="none" spc="5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50000"/>
        <a:lumOff val="50000"/>
      </a:schemeClr>
    </cs:fontRef>
    <cs:spPr>
      <a:ln w="9525">
        <a:solidFill>
          <a:schemeClr val="tx1">
            <a:lumMod val="5000"/>
            <a:lumOff val="95000"/>
          </a:schemeClr>
        </a:solidFill>
      </a:ln>
    </cs:spPr>
    <cs:defRPr sz="1197" kern="1200"/>
  </cs:valueAxis>
  <cs:wall>
    <cs:lnRef idx="0"/>
    <cs:fillRef idx="0"/>
    <cs:effectRef idx="0"/>
    <cs:fontRef idx="minor">
      <a:schemeClr val="tx1"/>
    </cs:fontRef>
    <cs:spPr>
      <a:sp3d/>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AEC14A1B-02AA-48B4-AB1D-7ABB5EBDA63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0C529DEF-11D7-456D-B236-34D4F8DB377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D356F74-1FFE-4A60-9D47-15363C42E9B2}" type="datetimeFigureOut">
              <a:rPr lang="zh-CN" altLang="en-US" smtClean="0"/>
              <a:t>2022/2/28</a:t>
            </a:fld>
            <a:endParaRPr lang="zh-CN" altLang="en-US"/>
          </a:p>
        </p:txBody>
      </p:sp>
      <p:sp>
        <p:nvSpPr>
          <p:cNvPr id="4" name="页脚占位符 3">
            <a:extLst>
              <a:ext uri="{FF2B5EF4-FFF2-40B4-BE49-F238E27FC236}">
                <a16:creationId xmlns:a16="http://schemas.microsoft.com/office/drawing/2014/main" id="{A9199FA7-45A8-4C7D-A0A7-8AF8B20A68C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05E444BF-3699-40E1-BA59-427180E7A29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D236354-F33A-47BE-8339-6EEB0E9D69B1}" type="slidenum">
              <a:rPr lang="zh-CN" altLang="en-US" smtClean="0"/>
              <a:t>‹#›</a:t>
            </a:fld>
            <a:endParaRPr lang="zh-CN" altLang="en-US"/>
          </a:p>
        </p:txBody>
      </p:sp>
    </p:spTree>
    <p:extLst>
      <p:ext uri="{BB962C8B-B14F-4D97-AF65-F5344CB8AC3E}">
        <p14:creationId xmlns:p14="http://schemas.microsoft.com/office/powerpoint/2010/main" val="8277953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313B06-D984-4B4E-A711-0B0EFD0D916F}" type="datetimeFigureOut">
              <a:rPr lang="zh-CN" altLang="en-US" smtClean="0"/>
              <a:t>2022/2/28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747AA0-7905-412D-A608-7E19CF705659}" type="slidenum">
              <a:rPr lang="zh-CN" altLang="en-US" smtClean="0"/>
              <a:t>‹#›</a:t>
            </a:fld>
            <a:endParaRPr lang="zh-CN" altLang="en-US"/>
          </a:p>
        </p:txBody>
      </p:sp>
    </p:spTree>
    <p:extLst>
      <p:ext uri="{BB962C8B-B14F-4D97-AF65-F5344CB8AC3E}">
        <p14:creationId xmlns:p14="http://schemas.microsoft.com/office/powerpoint/2010/main" val="16909672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B747AA0-7905-412D-A608-7E19CF705659}" type="slidenum">
              <a:rPr lang="zh-CN" altLang="en-US" smtClean="0"/>
              <a:t>26</a:t>
            </a:fld>
            <a:endParaRPr lang="zh-CN" altLang="en-US"/>
          </a:p>
        </p:txBody>
      </p:sp>
    </p:spTree>
    <p:extLst>
      <p:ext uri="{BB962C8B-B14F-4D97-AF65-F5344CB8AC3E}">
        <p14:creationId xmlns:p14="http://schemas.microsoft.com/office/powerpoint/2010/main" val="14047238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5.jpeg"/><Relationship Id="rId1" Type="http://schemas.openxmlformats.org/officeDocument/2006/relationships/slideMaster" Target="../slideMasters/slideMaster1.xml"/><Relationship Id="rId5" Type="http://schemas.microsoft.com/office/2007/relationships/hdphoto" Target="../media/hdphoto4.wdp"/><Relationship Id="rId4" Type="http://schemas.openxmlformats.org/officeDocument/2006/relationships/image" Target="../media/image18.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3.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23.png"/><Relationship Id="rId7" Type="http://schemas.openxmlformats.org/officeDocument/2006/relationships/image" Target="../media/image25.png"/><Relationship Id="rId2" Type="http://schemas.openxmlformats.org/officeDocument/2006/relationships/image" Target="../media/image5.jpeg"/><Relationship Id="rId1" Type="http://schemas.openxmlformats.org/officeDocument/2006/relationships/slideMaster" Target="../slideMasters/slideMaster1.xml"/><Relationship Id="rId6" Type="http://schemas.openxmlformats.org/officeDocument/2006/relationships/image" Target="../media/image24.png"/><Relationship Id="rId5" Type="http://schemas.openxmlformats.org/officeDocument/2006/relationships/image" Target="../media/image17.png"/><Relationship Id="rId4" Type="http://schemas.microsoft.com/office/2007/relationships/hdphoto" Target="../media/hdphoto5.wdp"/></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9.jpeg"/><Relationship Id="rId1" Type="http://schemas.openxmlformats.org/officeDocument/2006/relationships/slideMaster" Target="../slideMasters/slideMaster1.xml"/><Relationship Id="rId6" Type="http://schemas.openxmlformats.org/officeDocument/2006/relationships/image" Target="../media/image4.png"/><Relationship Id="rId5" Type="http://schemas.microsoft.com/office/2007/relationships/hdphoto" Target="../media/hdphoto2.wdp"/><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1.png"/><Relationship Id="rId4" Type="http://schemas.openxmlformats.org/officeDocument/2006/relationships/image" Target="../media/image14.png"/></Relationships>
</file>

<file path=ppt/slideLayouts/_rels/slideLayout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5.jpeg"/><Relationship Id="rId1" Type="http://schemas.openxmlformats.org/officeDocument/2006/relationships/slideMaster" Target="../slideMasters/slideMaster1.xml"/><Relationship Id="rId6" Type="http://schemas.openxmlformats.org/officeDocument/2006/relationships/image" Target="../media/image17.png"/><Relationship Id="rId5" Type="http://schemas.microsoft.com/office/2007/relationships/hdphoto" Target="../media/hdphoto3.wdp"/><Relationship Id="rId4" Type="http://schemas.openxmlformats.org/officeDocument/2006/relationships/image" Target="../media/image16.png"/></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598295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页6-视频">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2CAF9E1E-2859-4348-B8EE-9F8DD735CACC}"/>
              </a:ext>
            </a:extLst>
          </p:cNvPr>
          <p:cNvSpPr/>
          <p:nvPr userDrawn="1"/>
        </p:nvSpPr>
        <p:spPr>
          <a:xfrm>
            <a:off x="4873" y="0"/>
            <a:ext cx="12192000" cy="6858000"/>
          </a:xfrm>
          <a:prstGeom prst="rect">
            <a:avLst/>
          </a:prstGeom>
          <a:gradFill flip="none" rotWithShape="1">
            <a:gsLst>
              <a:gs pos="0">
                <a:schemeClr val="accent5">
                  <a:lumMod val="0"/>
                  <a:lumOff val="100000"/>
                </a:schemeClr>
              </a:gs>
              <a:gs pos="0">
                <a:schemeClr val="accent5">
                  <a:lumMod val="0"/>
                  <a:lumOff val="100000"/>
                </a:schemeClr>
              </a:gs>
              <a:gs pos="65000">
                <a:schemeClr val="accent3">
                  <a:lumMod val="59000"/>
                </a:schemeClr>
              </a:gs>
              <a:gs pos="28000">
                <a:schemeClr val="accent4">
                  <a:lumMod val="97000"/>
                  <a:lumOff val="3000"/>
                </a:schemeClr>
              </a:gs>
            </a:gsLst>
            <a:path path="circle">
              <a:fillToRect l="50000" t="-80000" r="50000" b="18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21" name="矩形 20">
            <a:extLst>
              <a:ext uri="{FF2B5EF4-FFF2-40B4-BE49-F238E27FC236}">
                <a16:creationId xmlns:a16="http://schemas.microsoft.com/office/drawing/2014/main" id="{27993C91-9762-4AE4-B6BF-63317C175DC0}"/>
              </a:ext>
            </a:extLst>
          </p:cNvPr>
          <p:cNvSpPr/>
          <p:nvPr userDrawn="1"/>
        </p:nvSpPr>
        <p:spPr>
          <a:xfrm>
            <a:off x="0" y="0"/>
            <a:ext cx="12192000"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23" name="矩形 22">
            <a:extLst>
              <a:ext uri="{FF2B5EF4-FFF2-40B4-BE49-F238E27FC236}">
                <a16:creationId xmlns:a16="http://schemas.microsoft.com/office/drawing/2014/main" id="{337D2B9F-3705-43DA-986D-7C55EBA7AFAC}"/>
              </a:ext>
            </a:extLst>
          </p:cNvPr>
          <p:cNvSpPr/>
          <p:nvPr userDrawn="1"/>
        </p:nvSpPr>
        <p:spPr>
          <a:xfrm>
            <a:off x="-4873" y="0"/>
            <a:ext cx="12192000"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grpSp>
        <p:nvGrpSpPr>
          <p:cNvPr id="22" name="组合 21">
            <a:extLst>
              <a:ext uri="{FF2B5EF4-FFF2-40B4-BE49-F238E27FC236}">
                <a16:creationId xmlns:a16="http://schemas.microsoft.com/office/drawing/2014/main" id="{63D24D61-D1F6-4A15-89CE-1CAF408BF0DF}"/>
              </a:ext>
            </a:extLst>
          </p:cNvPr>
          <p:cNvGrpSpPr/>
          <p:nvPr userDrawn="1"/>
        </p:nvGrpSpPr>
        <p:grpSpPr>
          <a:xfrm>
            <a:off x="527222" y="320936"/>
            <a:ext cx="1496469" cy="1496469"/>
            <a:chOff x="1420813" y="315459"/>
            <a:chExt cx="2699658" cy="2699658"/>
          </a:xfrm>
          <a:scene3d>
            <a:camera prst="orthographicFront">
              <a:rot lat="18899996" lon="19199986" rev="0"/>
            </a:camera>
            <a:lightRig rig="threePt" dir="t"/>
          </a:scene3d>
        </p:grpSpPr>
        <p:grpSp>
          <p:nvGrpSpPr>
            <p:cNvPr id="25" name="组合 24">
              <a:extLst>
                <a:ext uri="{FF2B5EF4-FFF2-40B4-BE49-F238E27FC236}">
                  <a16:creationId xmlns:a16="http://schemas.microsoft.com/office/drawing/2014/main" id="{BC62E0CB-D420-4ADF-AAC4-2B861FBCDF2C}"/>
                </a:ext>
              </a:extLst>
            </p:cNvPr>
            <p:cNvGrpSpPr/>
            <p:nvPr/>
          </p:nvGrpSpPr>
          <p:grpSpPr>
            <a:xfrm>
              <a:off x="1420813" y="315459"/>
              <a:ext cx="2699658" cy="2699658"/>
              <a:chOff x="874713" y="329165"/>
              <a:chExt cx="2699658" cy="2699658"/>
            </a:xfrm>
          </p:grpSpPr>
          <p:grpSp>
            <p:nvGrpSpPr>
              <p:cNvPr id="61" name="组合 60">
                <a:extLst>
                  <a:ext uri="{FF2B5EF4-FFF2-40B4-BE49-F238E27FC236}">
                    <a16:creationId xmlns:a16="http://schemas.microsoft.com/office/drawing/2014/main" id="{F82E2AD8-6BAE-415D-9E26-EE1E2B826126}"/>
                  </a:ext>
                </a:extLst>
              </p:cNvPr>
              <p:cNvGrpSpPr/>
              <p:nvPr/>
            </p:nvGrpSpPr>
            <p:grpSpPr>
              <a:xfrm>
                <a:off x="1114487" y="558398"/>
                <a:ext cx="2243827" cy="2228850"/>
                <a:chOff x="3414925" y="1511299"/>
                <a:chExt cx="2243827" cy="2228850"/>
              </a:xfrm>
            </p:grpSpPr>
            <p:grpSp>
              <p:nvGrpSpPr>
                <p:cNvPr id="64" name="组合 63">
                  <a:extLst>
                    <a:ext uri="{FF2B5EF4-FFF2-40B4-BE49-F238E27FC236}">
                      <a16:creationId xmlns:a16="http://schemas.microsoft.com/office/drawing/2014/main" id="{A9FC342F-60D2-4B8C-BEF5-278880EED08A}"/>
                    </a:ext>
                  </a:extLst>
                </p:cNvPr>
                <p:cNvGrpSpPr/>
                <p:nvPr/>
              </p:nvGrpSpPr>
              <p:grpSpPr>
                <a:xfrm>
                  <a:off x="3422650" y="1511299"/>
                  <a:ext cx="2228850" cy="2228850"/>
                  <a:chOff x="3422650" y="1511299"/>
                  <a:chExt cx="2228850" cy="2228850"/>
                </a:xfrm>
              </p:grpSpPr>
              <p:sp>
                <p:nvSpPr>
                  <p:cNvPr id="68" name="弧形 67">
                    <a:extLst>
                      <a:ext uri="{FF2B5EF4-FFF2-40B4-BE49-F238E27FC236}">
                        <a16:creationId xmlns:a16="http://schemas.microsoft.com/office/drawing/2014/main" id="{60523151-0168-4FA7-B83F-324DF59022F2}"/>
                      </a:ext>
                    </a:extLst>
                  </p:cNvPr>
                  <p:cNvSpPr/>
                  <p:nvPr/>
                </p:nvSpPr>
                <p:spPr>
                  <a:xfrm>
                    <a:off x="3422650" y="1511299"/>
                    <a:ext cx="2228850" cy="2228850"/>
                  </a:xfrm>
                  <a:prstGeom prst="arc">
                    <a:avLst>
                      <a:gd name="adj1" fmla="val 16200000"/>
                      <a:gd name="adj2" fmla="val 20851096"/>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弧形 68">
                    <a:extLst>
                      <a:ext uri="{FF2B5EF4-FFF2-40B4-BE49-F238E27FC236}">
                        <a16:creationId xmlns:a16="http://schemas.microsoft.com/office/drawing/2014/main" id="{58242F3E-9059-43CB-ADC2-A968CB19892D}"/>
                      </a:ext>
                    </a:extLst>
                  </p:cNvPr>
                  <p:cNvSpPr/>
                  <p:nvPr/>
                </p:nvSpPr>
                <p:spPr>
                  <a:xfrm>
                    <a:off x="3422650" y="1511299"/>
                    <a:ext cx="2228850" cy="2228850"/>
                  </a:xfrm>
                  <a:prstGeom prst="arc">
                    <a:avLst>
                      <a:gd name="adj1" fmla="val 1652346"/>
                      <a:gd name="adj2" fmla="val 7060444"/>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弧形 69">
                    <a:extLst>
                      <a:ext uri="{FF2B5EF4-FFF2-40B4-BE49-F238E27FC236}">
                        <a16:creationId xmlns:a16="http://schemas.microsoft.com/office/drawing/2014/main" id="{D552CF10-6ADF-4F6D-B90A-37CD7135DF79}"/>
                      </a:ext>
                    </a:extLst>
                  </p:cNvPr>
                  <p:cNvSpPr/>
                  <p:nvPr/>
                </p:nvSpPr>
                <p:spPr>
                  <a:xfrm>
                    <a:off x="3422650" y="1511299"/>
                    <a:ext cx="2228850" cy="2228850"/>
                  </a:xfrm>
                  <a:prstGeom prst="arc">
                    <a:avLst>
                      <a:gd name="adj1" fmla="val 9720641"/>
                      <a:gd name="adj2" fmla="val 13789610"/>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5" name="弧形 64">
                  <a:extLst>
                    <a:ext uri="{FF2B5EF4-FFF2-40B4-BE49-F238E27FC236}">
                      <a16:creationId xmlns:a16="http://schemas.microsoft.com/office/drawing/2014/main" id="{A1F5FC93-DAF4-4DA3-A9D3-31272FA2BFCC}"/>
                    </a:ext>
                  </a:extLst>
                </p:cNvPr>
                <p:cNvSpPr/>
                <p:nvPr/>
              </p:nvSpPr>
              <p:spPr>
                <a:xfrm rot="4185091">
                  <a:off x="3414925" y="1522383"/>
                  <a:ext cx="2174502" cy="2174502"/>
                </a:xfrm>
                <a:prstGeom prst="arc">
                  <a:avLst>
                    <a:gd name="adj1" fmla="val 19000162"/>
                    <a:gd name="adj2" fmla="val 21116366"/>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弧形 65">
                  <a:extLst>
                    <a:ext uri="{FF2B5EF4-FFF2-40B4-BE49-F238E27FC236}">
                      <a16:creationId xmlns:a16="http://schemas.microsoft.com/office/drawing/2014/main" id="{2009C0CA-4F5E-4943-B0A9-D35BA9CE9C6A}"/>
                    </a:ext>
                  </a:extLst>
                </p:cNvPr>
                <p:cNvSpPr/>
                <p:nvPr/>
              </p:nvSpPr>
              <p:spPr>
                <a:xfrm rot="4185091">
                  <a:off x="3414925" y="1522383"/>
                  <a:ext cx="2174502" cy="2174502"/>
                </a:xfrm>
                <a:prstGeom prst="arc">
                  <a:avLst>
                    <a:gd name="adj1" fmla="val 13312062"/>
                    <a:gd name="adj2" fmla="val 15747643"/>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弧形 66">
                  <a:extLst>
                    <a:ext uri="{FF2B5EF4-FFF2-40B4-BE49-F238E27FC236}">
                      <a16:creationId xmlns:a16="http://schemas.microsoft.com/office/drawing/2014/main" id="{6D1C4AAA-87CA-4D54-9E3D-E0E5058D6334}"/>
                    </a:ext>
                  </a:extLst>
                </p:cNvPr>
                <p:cNvSpPr/>
                <p:nvPr/>
              </p:nvSpPr>
              <p:spPr>
                <a:xfrm rot="4185091">
                  <a:off x="3484250" y="1544644"/>
                  <a:ext cx="2174502" cy="2174502"/>
                </a:xfrm>
                <a:prstGeom prst="arc">
                  <a:avLst>
                    <a:gd name="adj1" fmla="val 7231980"/>
                    <a:gd name="adj2" fmla="val 9400436"/>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2" name="弧形 61">
                <a:extLst>
                  <a:ext uri="{FF2B5EF4-FFF2-40B4-BE49-F238E27FC236}">
                    <a16:creationId xmlns:a16="http://schemas.microsoft.com/office/drawing/2014/main" id="{6C01DCEF-1B56-452A-AB63-5FF6306B6FA6}"/>
                  </a:ext>
                </a:extLst>
              </p:cNvPr>
              <p:cNvSpPr/>
              <p:nvPr/>
            </p:nvSpPr>
            <p:spPr>
              <a:xfrm>
                <a:off x="874713" y="329165"/>
                <a:ext cx="2699658" cy="269965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弧形 62">
                <a:extLst>
                  <a:ext uri="{FF2B5EF4-FFF2-40B4-BE49-F238E27FC236}">
                    <a16:creationId xmlns:a16="http://schemas.microsoft.com/office/drawing/2014/main" id="{9CA6F5B9-4C68-4DC4-B026-F84ADB87E3D9}"/>
                  </a:ext>
                </a:extLst>
              </p:cNvPr>
              <p:cNvSpPr/>
              <p:nvPr/>
            </p:nvSpPr>
            <p:spPr>
              <a:xfrm>
                <a:off x="1266053" y="712270"/>
                <a:ext cx="1915428" cy="191542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6" name="组合 25">
              <a:extLst>
                <a:ext uri="{FF2B5EF4-FFF2-40B4-BE49-F238E27FC236}">
                  <a16:creationId xmlns:a16="http://schemas.microsoft.com/office/drawing/2014/main" id="{00608D6D-0AEE-472F-8CF2-012F27D3B309}"/>
                </a:ext>
              </a:extLst>
            </p:cNvPr>
            <p:cNvGrpSpPr/>
            <p:nvPr/>
          </p:nvGrpSpPr>
          <p:grpSpPr>
            <a:xfrm>
              <a:off x="1468820" y="329204"/>
              <a:ext cx="2609650" cy="2663456"/>
              <a:chOff x="3718325" y="2186268"/>
              <a:chExt cx="2763941" cy="2820928"/>
            </a:xfrm>
          </p:grpSpPr>
          <p:cxnSp>
            <p:nvCxnSpPr>
              <p:cNvPr id="27" name="直接连接符 26">
                <a:extLst>
                  <a:ext uri="{FF2B5EF4-FFF2-40B4-BE49-F238E27FC236}">
                    <a16:creationId xmlns:a16="http://schemas.microsoft.com/office/drawing/2014/main" id="{489DE7E8-58D9-4442-9291-CAD719C7E469}"/>
                  </a:ext>
                </a:extLst>
              </p:cNvPr>
              <p:cNvCxnSpPr>
                <a:cxnSpLocks/>
              </p:cNvCxnSpPr>
              <p:nvPr/>
            </p:nvCxnSpPr>
            <p:spPr>
              <a:xfrm rot="11880000">
                <a:off x="5076189" y="2186268"/>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28" name="直接连接符 27">
                <a:extLst>
                  <a:ext uri="{FF2B5EF4-FFF2-40B4-BE49-F238E27FC236}">
                    <a16:creationId xmlns:a16="http://schemas.microsoft.com/office/drawing/2014/main" id="{FDB6F3B8-171C-44D0-989E-207A39B35E90}"/>
                  </a:ext>
                </a:extLst>
              </p:cNvPr>
              <p:cNvCxnSpPr>
                <a:cxnSpLocks/>
              </p:cNvCxnSpPr>
              <p:nvPr/>
            </p:nvCxnSpPr>
            <p:spPr>
              <a:xfrm rot="12600000">
                <a:off x="5323463" y="22089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29" name="直接连接符 28">
                <a:extLst>
                  <a:ext uri="{FF2B5EF4-FFF2-40B4-BE49-F238E27FC236}">
                    <a16:creationId xmlns:a16="http://schemas.microsoft.com/office/drawing/2014/main" id="{652C4DB8-6520-4BBF-BEEC-6E61E2ADCD94}"/>
                  </a:ext>
                </a:extLst>
              </p:cNvPr>
              <p:cNvCxnSpPr>
                <a:cxnSpLocks/>
              </p:cNvCxnSpPr>
              <p:nvPr/>
            </p:nvCxnSpPr>
            <p:spPr>
              <a:xfrm rot="13320000">
                <a:off x="5562378" y="2276596"/>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0" name="直接连接符 29">
                <a:extLst>
                  <a:ext uri="{FF2B5EF4-FFF2-40B4-BE49-F238E27FC236}">
                    <a16:creationId xmlns:a16="http://schemas.microsoft.com/office/drawing/2014/main" id="{8BAF9A38-93C6-4CB3-901E-B5DF0989DB2F}"/>
                  </a:ext>
                </a:extLst>
              </p:cNvPr>
              <p:cNvCxnSpPr>
                <a:cxnSpLocks/>
              </p:cNvCxnSpPr>
              <p:nvPr/>
            </p:nvCxnSpPr>
            <p:spPr>
              <a:xfrm rot="14040000">
                <a:off x="5784804" y="2387013"/>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1" name="直接连接符 30">
                <a:extLst>
                  <a:ext uri="{FF2B5EF4-FFF2-40B4-BE49-F238E27FC236}">
                    <a16:creationId xmlns:a16="http://schemas.microsoft.com/office/drawing/2014/main" id="{85ED4721-E8CD-4B68-8D8D-5BE69218FBC1}"/>
                  </a:ext>
                </a:extLst>
              </p:cNvPr>
              <p:cNvCxnSpPr>
                <a:cxnSpLocks/>
              </p:cNvCxnSpPr>
              <p:nvPr/>
            </p:nvCxnSpPr>
            <p:spPr>
              <a:xfrm rot="14760000">
                <a:off x="5983171" y="2536409"/>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2" name="直接连接符 31">
                <a:extLst>
                  <a:ext uri="{FF2B5EF4-FFF2-40B4-BE49-F238E27FC236}">
                    <a16:creationId xmlns:a16="http://schemas.microsoft.com/office/drawing/2014/main" id="{AC93B33D-6B43-41B2-8549-5E35BCE73706}"/>
                  </a:ext>
                </a:extLst>
              </p:cNvPr>
              <p:cNvCxnSpPr>
                <a:cxnSpLocks/>
              </p:cNvCxnSpPr>
              <p:nvPr/>
            </p:nvCxnSpPr>
            <p:spPr>
              <a:xfrm rot="15480000">
                <a:off x="6150728" y="271970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3" name="直接连接符 32">
                <a:extLst>
                  <a:ext uri="{FF2B5EF4-FFF2-40B4-BE49-F238E27FC236}">
                    <a16:creationId xmlns:a16="http://schemas.microsoft.com/office/drawing/2014/main" id="{B8F20006-7E9E-49BF-AADE-16D17738F204}"/>
                  </a:ext>
                </a:extLst>
              </p:cNvPr>
              <p:cNvCxnSpPr>
                <a:cxnSpLocks/>
              </p:cNvCxnSpPr>
              <p:nvPr/>
            </p:nvCxnSpPr>
            <p:spPr>
              <a:xfrm rot="16200000">
                <a:off x="6281772" y="293066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4" name="直接连接符 33">
                <a:extLst>
                  <a:ext uri="{FF2B5EF4-FFF2-40B4-BE49-F238E27FC236}">
                    <a16:creationId xmlns:a16="http://schemas.microsoft.com/office/drawing/2014/main" id="{5171DD6D-455F-4420-AF7B-92D680218CDD}"/>
                  </a:ext>
                </a:extLst>
              </p:cNvPr>
              <p:cNvCxnSpPr>
                <a:cxnSpLocks/>
              </p:cNvCxnSpPr>
              <p:nvPr/>
            </p:nvCxnSpPr>
            <p:spPr>
              <a:xfrm rot="16920000">
                <a:off x="6371841" y="31621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5" name="直接连接符 34">
                <a:extLst>
                  <a:ext uri="{FF2B5EF4-FFF2-40B4-BE49-F238E27FC236}">
                    <a16:creationId xmlns:a16="http://schemas.microsoft.com/office/drawing/2014/main" id="{25608A36-68F1-4EC5-8D4F-75DDE2783229}"/>
                  </a:ext>
                </a:extLst>
              </p:cNvPr>
              <p:cNvCxnSpPr>
                <a:cxnSpLocks/>
              </p:cNvCxnSpPr>
              <p:nvPr/>
            </p:nvCxnSpPr>
            <p:spPr>
              <a:xfrm rot="17640000">
                <a:off x="6417867" y="340618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6" name="直接连接符 35">
                <a:extLst>
                  <a:ext uri="{FF2B5EF4-FFF2-40B4-BE49-F238E27FC236}">
                    <a16:creationId xmlns:a16="http://schemas.microsoft.com/office/drawing/2014/main" id="{1125E21D-5285-4527-9BB9-F832F139C270}"/>
                  </a:ext>
                </a:extLst>
              </p:cNvPr>
              <p:cNvCxnSpPr>
                <a:cxnSpLocks/>
              </p:cNvCxnSpPr>
              <p:nvPr/>
            </p:nvCxnSpPr>
            <p:spPr>
              <a:xfrm rot="18360000">
                <a:off x="6418280" y="365455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7" name="直接连接符 36">
                <a:extLst>
                  <a:ext uri="{FF2B5EF4-FFF2-40B4-BE49-F238E27FC236}">
                    <a16:creationId xmlns:a16="http://schemas.microsoft.com/office/drawing/2014/main" id="{8E94A4FC-43C1-4FBF-99D0-8E3B9A0A9CCF}"/>
                  </a:ext>
                </a:extLst>
              </p:cNvPr>
              <p:cNvCxnSpPr>
                <a:cxnSpLocks/>
              </p:cNvCxnSpPr>
              <p:nvPr/>
            </p:nvCxnSpPr>
            <p:spPr>
              <a:xfrm rot="19080000">
                <a:off x="6373063" y="3898793"/>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8" name="直接连接符 37">
                <a:extLst>
                  <a:ext uri="{FF2B5EF4-FFF2-40B4-BE49-F238E27FC236}">
                    <a16:creationId xmlns:a16="http://schemas.microsoft.com/office/drawing/2014/main" id="{36447763-A93B-4116-8F76-DD3297EFC41A}"/>
                  </a:ext>
                </a:extLst>
              </p:cNvPr>
              <p:cNvCxnSpPr>
                <a:cxnSpLocks/>
              </p:cNvCxnSpPr>
              <p:nvPr/>
            </p:nvCxnSpPr>
            <p:spPr>
              <a:xfrm rot="19800000">
                <a:off x="6283749" y="413058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9" name="直接连接符 38">
                <a:extLst>
                  <a:ext uri="{FF2B5EF4-FFF2-40B4-BE49-F238E27FC236}">
                    <a16:creationId xmlns:a16="http://schemas.microsoft.com/office/drawing/2014/main" id="{AA0922AD-4BC3-456B-9835-0A6E6C0F0077}"/>
                  </a:ext>
                </a:extLst>
              </p:cNvPr>
              <p:cNvCxnSpPr>
                <a:cxnSpLocks/>
              </p:cNvCxnSpPr>
              <p:nvPr/>
            </p:nvCxnSpPr>
            <p:spPr>
              <a:xfrm rot="20520000">
                <a:off x="6153374" y="434202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0" name="直接连接符 39">
                <a:extLst>
                  <a:ext uri="{FF2B5EF4-FFF2-40B4-BE49-F238E27FC236}">
                    <a16:creationId xmlns:a16="http://schemas.microsoft.com/office/drawing/2014/main" id="{B9A0379C-9EAD-4363-959E-CD04F9210BE5}"/>
                  </a:ext>
                </a:extLst>
              </p:cNvPr>
              <p:cNvCxnSpPr>
                <a:cxnSpLocks/>
              </p:cNvCxnSpPr>
              <p:nvPr/>
            </p:nvCxnSpPr>
            <p:spPr>
              <a:xfrm rot="21240000">
                <a:off x="5986371" y="452593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1" name="直接连接符 40">
                <a:extLst>
                  <a:ext uri="{FF2B5EF4-FFF2-40B4-BE49-F238E27FC236}">
                    <a16:creationId xmlns:a16="http://schemas.microsoft.com/office/drawing/2014/main" id="{DA780E46-FEA9-4D67-BC50-99E2244C7ECE}"/>
                  </a:ext>
                </a:extLst>
              </p:cNvPr>
              <p:cNvCxnSpPr>
                <a:cxnSpLocks/>
              </p:cNvCxnSpPr>
              <p:nvPr/>
            </p:nvCxnSpPr>
            <p:spPr>
              <a:xfrm rot="360000">
                <a:off x="5788416" y="4676049"/>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2" name="直接连接符 41">
                <a:extLst>
                  <a:ext uri="{FF2B5EF4-FFF2-40B4-BE49-F238E27FC236}">
                    <a16:creationId xmlns:a16="http://schemas.microsoft.com/office/drawing/2014/main" id="{67F87871-ED52-4685-90FB-2D87458D4339}"/>
                  </a:ext>
                </a:extLst>
              </p:cNvPr>
              <p:cNvCxnSpPr>
                <a:cxnSpLocks/>
              </p:cNvCxnSpPr>
              <p:nvPr/>
            </p:nvCxnSpPr>
            <p:spPr>
              <a:xfrm rot="1080000">
                <a:off x="5566246" y="4787251"/>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3" name="直接连接符 42">
                <a:extLst>
                  <a:ext uri="{FF2B5EF4-FFF2-40B4-BE49-F238E27FC236}">
                    <a16:creationId xmlns:a16="http://schemas.microsoft.com/office/drawing/2014/main" id="{4F6C3A70-0773-4619-8B3B-25FB93DA7B7C}"/>
                  </a:ext>
                </a:extLst>
              </p:cNvPr>
              <p:cNvCxnSpPr>
                <a:cxnSpLocks/>
              </p:cNvCxnSpPr>
              <p:nvPr/>
            </p:nvCxnSpPr>
            <p:spPr>
              <a:xfrm rot="1800000">
                <a:off x="5327418" y="485575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4" name="直接连接符 43">
                <a:extLst>
                  <a:ext uri="{FF2B5EF4-FFF2-40B4-BE49-F238E27FC236}">
                    <a16:creationId xmlns:a16="http://schemas.microsoft.com/office/drawing/2014/main" id="{CF3494C2-4DAE-47C6-A929-9A4A4576E0BA}"/>
                  </a:ext>
                </a:extLst>
              </p:cNvPr>
              <p:cNvCxnSpPr>
                <a:cxnSpLocks/>
              </p:cNvCxnSpPr>
              <p:nvPr/>
            </p:nvCxnSpPr>
            <p:spPr>
              <a:xfrm rot="2520000">
                <a:off x="5080057" y="487922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5" name="直接连接符 44">
                <a:extLst>
                  <a:ext uri="{FF2B5EF4-FFF2-40B4-BE49-F238E27FC236}">
                    <a16:creationId xmlns:a16="http://schemas.microsoft.com/office/drawing/2014/main" id="{9CA1DDBB-1423-4276-A8EA-37B9E8EA619F}"/>
                  </a:ext>
                </a:extLst>
              </p:cNvPr>
              <p:cNvCxnSpPr>
                <a:cxnSpLocks/>
              </p:cNvCxnSpPr>
              <p:nvPr/>
            </p:nvCxnSpPr>
            <p:spPr>
              <a:xfrm rot="3240000">
                <a:off x="4832579" y="485685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6" name="直接连接符 45">
                <a:extLst>
                  <a:ext uri="{FF2B5EF4-FFF2-40B4-BE49-F238E27FC236}">
                    <a16:creationId xmlns:a16="http://schemas.microsoft.com/office/drawing/2014/main" id="{6F3D2BAD-AEDD-4E21-A93D-1B558783EB8F}"/>
                  </a:ext>
                </a:extLst>
              </p:cNvPr>
              <p:cNvCxnSpPr>
                <a:cxnSpLocks/>
              </p:cNvCxnSpPr>
              <p:nvPr/>
            </p:nvCxnSpPr>
            <p:spPr>
              <a:xfrm rot="3960000">
                <a:off x="4593409" y="478940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7" name="直接连接符 46">
                <a:extLst>
                  <a:ext uri="{FF2B5EF4-FFF2-40B4-BE49-F238E27FC236}">
                    <a16:creationId xmlns:a16="http://schemas.microsoft.com/office/drawing/2014/main" id="{4BEBADD9-E83B-4330-A02A-51DD226EE6C9}"/>
                  </a:ext>
                </a:extLst>
              </p:cNvPr>
              <p:cNvCxnSpPr>
                <a:cxnSpLocks/>
              </p:cNvCxnSpPr>
              <p:nvPr/>
            </p:nvCxnSpPr>
            <p:spPr>
              <a:xfrm rot="4680000">
                <a:off x="4370685" y="467916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8" name="直接连接符 47">
                <a:extLst>
                  <a:ext uri="{FF2B5EF4-FFF2-40B4-BE49-F238E27FC236}">
                    <a16:creationId xmlns:a16="http://schemas.microsoft.com/office/drawing/2014/main" id="{CA5E04B3-A8B1-4627-B64D-CB5A200BF1AB}"/>
                  </a:ext>
                </a:extLst>
              </p:cNvPr>
              <p:cNvCxnSpPr>
                <a:cxnSpLocks/>
              </p:cNvCxnSpPr>
              <p:nvPr/>
            </p:nvCxnSpPr>
            <p:spPr>
              <a:xfrm rot="5400000">
                <a:off x="4171992" y="452987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9" name="直接连接符 48">
                <a:extLst>
                  <a:ext uri="{FF2B5EF4-FFF2-40B4-BE49-F238E27FC236}">
                    <a16:creationId xmlns:a16="http://schemas.microsoft.com/office/drawing/2014/main" id="{4EF191F1-BDFF-4F61-8AAD-16C1DC746595}"/>
                  </a:ext>
                </a:extLst>
              </p:cNvPr>
              <p:cNvCxnSpPr>
                <a:cxnSpLocks/>
              </p:cNvCxnSpPr>
              <p:nvPr/>
            </p:nvCxnSpPr>
            <p:spPr>
              <a:xfrm rot="6120000">
                <a:off x="4004093" y="434661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0" name="直接连接符 49">
                <a:extLst>
                  <a:ext uri="{FF2B5EF4-FFF2-40B4-BE49-F238E27FC236}">
                    <a16:creationId xmlns:a16="http://schemas.microsoft.com/office/drawing/2014/main" id="{571966E7-C428-4679-9034-BE568D2CB900}"/>
                  </a:ext>
                </a:extLst>
              </p:cNvPr>
              <p:cNvCxnSpPr>
                <a:cxnSpLocks/>
              </p:cNvCxnSpPr>
              <p:nvPr/>
            </p:nvCxnSpPr>
            <p:spPr>
              <a:xfrm rot="6840000">
                <a:off x="3872706" y="413561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1" name="直接连接符 50">
                <a:extLst>
                  <a:ext uri="{FF2B5EF4-FFF2-40B4-BE49-F238E27FC236}">
                    <a16:creationId xmlns:a16="http://schemas.microsoft.com/office/drawing/2014/main" id="{673BFD79-6B9B-41A0-8239-DF2B5AC7966B}"/>
                  </a:ext>
                </a:extLst>
              </p:cNvPr>
              <p:cNvCxnSpPr>
                <a:cxnSpLocks/>
              </p:cNvCxnSpPr>
              <p:nvPr/>
            </p:nvCxnSpPr>
            <p:spPr>
              <a:xfrm rot="7560000">
                <a:off x="3782311" y="390405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2" name="直接连接符 51">
                <a:extLst>
                  <a:ext uri="{FF2B5EF4-FFF2-40B4-BE49-F238E27FC236}">
                    <a16:creationId xmlns:a16="http://schemas.microsoft.com/office/drawing/2014/main" id="{B468A828-B442-4277-8F53-E9E288EE77A7}"/>
                  </a:ext>
                </a:extLst>
              </p:cNvPr>
              <p:cNvCxnSpPr>
                <a:cxnSpLocks/>
              </p:cNvCxnSpPr>
              <p:nvPr/>
            </p:nvCxnSpPr>
            <p:spPr>
              <a:xfrm rot="8280000">
                <a:off x="3735987" y="3659821"/>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3" name="直接连接符 52">
                <a:extLst>
                  <a:ext uri="{FF2B5EF4-FFF2-40B4-BE49-F238E27FC236}">
                    <a16:creationId xmlns:a16="http://schemas.microsoft.com/office/drawing/2014/main" id="{0D514689-E1F7-4D2B-8F60-D133B0573920}"/>
                  </a:ext>
                </a:extLst>
              </p:cNvPr>
              <p:cNvCxnSpPr>
                <a:cxnSpLocks/>
              </p:cNvCxnSpPr>
              <p:nvPr/>
            </p:nvCxnSpPr>
            <p:spPr>
              <a:xfrm rot="9000000">
                <a:off x="3735318" y="341121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4" name="直接连接符 53">
                <a:extLst>
                  <a:ext uri="{FF2B5EF4-FFF2-40B4-BE49-F238E27FC236}">
                    <a16:creationId xmlns:a16="http://schemas.microsoft.com/office/drawing/2014/main" id="{730AA084-539D-4663-B65B-B6C0A7341F36}"/>
                  </a:ext>
                </a:extLst>
              </p:cNvPr>
              <p:cNvCxnSpPr>
                <a:cxnSpLocks/>
              </p:cNvCxnSpPr>
              <p:nvPr/>
            </p:nvCxnSpPr>
            <p:spPr>
              <a:xfrm rot="9720000">
                <a:off x="3780333" y="3166698"/>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5" name="直接连接符 54">
                <a:extLst>
                  <a:ext uri="{FF2B5EF4-FFF2-40B4-BE49-F238E27FC236}">
                    <a16:creationId xmlns:a16="http://schemas.microsoft.com/office/drawing/2014/main" id="{870C1788-5B9C-4E56-B387-A466CDA1EF7E}"/>
                  </a:ext>
                </a:extLst>
              </p:cNvPr>
              <p:cNvCxnSpPr>
                <a:cxnSpLocks/>
              </p:cNvCxnSpPr>
              <p:nvPr/>
            </p:nvCxnSpPr>
            <p:spPr>
              <a:xfrm rot="10440000">
                <a:off x="3869506" y="2934598"/>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6" name="直接连接符 55">
                <a:extLst>
                  <a:ext uri="{FF2B5EF4-FFF2-40B4-BE49-F238E27FC236}">
                    <a16:creationId xmlns:a16="http://schemas.microsoft.com/office/drawing/2014/main" id="{D022E4B1-1FC7-4AE4-AC0E-E5649BDF312A}"/>
                  </a:ext>
                </a:extLst>
              </p:cNvPr>
              <p:cNvCxnSpPr>
                <a:cxnSpLocks/>
              </p:cNvCxnSpPr>
              <p:nvPr/>
            </p:nvCxnSpPr>
            <p:spPr>
              <a:xfrm rot="11160000">
                <a:off x="3999811" y="27228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7" name="直接连接符 56">
                <a:extLst>
                  <a:ext uri="{FF2B5EF4-FFF2-40B4-BE49-F238E27FC236}">
                    <a16:creationId xmlns:a16="http://schemas.microsoft.com/office/drawing/2014/main" id="{D87BF47F-0150-4FD5-A42E-7029868EBFDF}"/>
                  </a:ext>
                </a:extLst>
              </p:cNvPr>
              <p:cNvCxnSpPr>
                <a:cxnSpLocks/>
              </p:cNvCxnSpPr>
              <p:nvPr/>
            </p:nvCxnSpPr>
            <p:spPr>
              <a:xfrm rot="11880000">
                <a:off x="4166815" y="2538562"/>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8" name="直接连接符 57">
                <a:extLst>
                  <a:ext uri="{FF2B5EF4-FFF2-40B4-BE49-F238E27FC236}">
                    <a16:creationId xmlns:a16="http://schemas.microsoft.com/office/drawing/2014/main" id="{B0A431D6-A2ED-4D43-B602-41BF19289F9C}"/>
                  </a:ext>
                </a:extLst>
              </p:cNvPr>
              <p:cNvCxnSpPr>
                <a:cxnSpLocks/>
              </p:cNvCxnSpPr>
              <p:nvPr/>
            </p:nvCxnSpPr>
            <p:spPr>
              <a:xfrm rot="12600000">
                <a:off x="4364839" y="2388113"/>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9" name="直接连接符 58">
                <a:extLst>
                  <a:ext uri="{FF2B5EF4-FFF2-40B4-BE49-F238E27FC236}">
                    <a16:creationId xmlns:a16="http://schemas.microsoft.com/office/drawing/2014/main" id="{6018D8AC-2CE9-4692-8763-657061B70DFB}"/>
                  </a:ext>
                </a:extLst>
              </p:cNvPr>
              <p:cNvCxnSpPr>
                <a:cxnSpLocks/>
              </p:cNvCxnSpPr>
              <p:nvPr/>
            </p:nvCxnSpPr>
            <p:spPr>
              <a:xfrm rot="13320000">
                <a:off x="4587149" y="2276596"/>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60" name="直接连接符 59">
                <a:extLst>
                  <a:ext uri="{FF2B5EF4-FFF2-40B4-BE49-F238E27FC236}">
                    <a16:creationId xmlns:a16="http://schemas.microsoft.com/office/drawing/2014/main" id="{E1E4FE12-CC39-4B84-AF95-BA438C1E8AF7}"/>
                  </a:ext>
                </a:extLst>
              </p:cNvPr>
              <p:cNvCxnSpPr>
                <a:cxnSpLocks/>
              </p:cNvCxnSpPr>
              <p:nvPr/>
            </p:nvCxnSpPr>
            <p:spPr>
              <a:xfrm rot="14040000">
                <a:off x="4826180" y="22078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grpSp>
      </p:grpSp>
      <p:sp>
        <p:nvSpPr>
          <p:cNvPr id="72" name="矩形 71">
            <a:extLst>
              <a:ext uri="{FF2B5EF4-FFF2-40B4-BE49-F238E27FC236}">
                <a16:creationId xmlns:a16="http://schemas.microsoft.com/office/drawing/2014/main" id="{E5D7A645-3A7D-42C4-9FF4-B974C098C9A0}"/>
              </a:ext>
            </a:extLst>
          </p:cNvPr>
          <p:cNvSpPr/>
          <p:nvPr userDrawn="1"/>
        </p:nvSpPr>
        <p:spPr>
          <a:xfrm>
            <a:off x="9746" y="-38100"/>
            <a:ext cx="12192000" cy="6858000"/>
          </a:xfrm>
          <a:prstGeom prst="rect">
            <a:avLst/>
          </a:prstGeom>
          <a:gradFill flip="none" rotWithShape="1">
            <a:gsLst>
              <a:gs pos="0">
                <a:schemeClr val="accent5">
                  <a:lumMod val="0"/>
                  <a:lumOff val="100000"/>
                </a:schemeClr>
              </a:gs>
              <a:gs pos="0">
                <a:schemeClr val="accent5">
                  <a:lumMod val="0"/>
                  <a:lumOff val="100000"/>
                </a:schemeClr>
              </a:gs>
              <a:gs pos="65000">
                <a:schemeClr val="accent3">
                  <a:lumMod val="59000"/>
                </a:schemeClr>
              </a:gs>
              <a:gs pos="28000">
                <a:schemeClr val="accent4">
                  <a:lumMod val="97000"/>
                  <a:lumOff val="3000"/>
                </a:schemeClr>
              </a:gs>
            </a:gsLst>
            <a:path path="circle">
              <a:fillToRect l="50000" t="-80000" r="50000" b="18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168" name="任意多边形: 形状 167">
            <a:extLst>
              <a:ext uri="{FF2B5EF4-FFF2-40B4-BE49-F238E27FC236}">
                <a16:creationId xmlns:a16="http://schemas.microsoft.com/office/drawing/2014/main" id="{CE542889-625C-4699-8982-2F32CCF1F9B9}"/>
              </a:ext>
            </a:extLst>
          </p:cNvPr>
          <p:cNvSpPr/>
          <p:nvPr userDrawn="1"/>
        </p:nvSpPr>
        <p:spPr>
          <a:xfrm>
            <a:off x="-9746" y="5672806"/>
            <a:ext cx="7879747" cy="1191699"/>
          </a:xfrm>
          <a:custGeom>
            <a:avLst/>
            <a:gdLst>
              <a:gd name="connsiteX0" fmla="*/ 1017191 w 6901890"/>
              <a:gd name="connsiteY0" fmla="*/ 25 h 1045592"/>
              <a:gd name="connsiteX1" fmla="*/ 2921000 w 6901890"/>
              <a:gd name="connsiteY1" fmla="*/ 308992 h 1045592"/>
              <a:gd name="connsiteX2" fmla="*/ 6729413 w 6901890"/>
              <a:gd name="connsiteY2" fmla="*/ 1010667 h 1045592"/>
              <a:gd name="connsiteX3" fmla="*/ 6901890 w 6901890"/>
              <a:gd name="connsiteY3" fmla="*/ 1045592 h 1045592"/>
              <a:gd name="connsiteX4" fmla="*/ 0 w 6901890"/>
              <a:gd name="connsiteY4" fmla="*/ 1045592 h 1045592"/>
              <a:gd name="connsiteX5" fmla="*/ 0 w 6901890"/>
              <a:gd name="connsiteY5" fmla="*/ 141653 h 1045592"/>
              <a:gd name="connsiteX6" fmla="*/ 11609 w 6901890"/>
              <a:gd name="connsiteY6" fmla="*/ 137939 h 1045592"/>
              <a:gd name="connsiteX7" fmla="*/ 546100 w 6901890"/>
              <a:gd name="connsiteY7" fmla="*/ 29592 h 1045592"/>
              <a:gd name="connsiteX8" fmla="*/ 1017191 w 6901890"/>
              <a:gd name="connsiteY8" fmla="*/ 25 h 104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01890" h="1045592">
                <a:moveTo>
                  <a:pt x="1017191" y="25"/>
                </a:moveTo>
                <a:cubicBezTo>
                  <a:pt x="1456531" y="1811"/>
                  <a:pt x="1873250" y="99442"/>
                  <a:pt x="2921000" y="308992"/>
                </a:cubicBezTo>
                <a:cubicBezTo>
                  <a:pt x="3619500" y="448692"/>
                  <a:pt x="5308600" y="730209"/>
                  <a:pt x="6729413" y="1010667"/>
                </a:cubicBezTo>
                <a:lnTo>
                  <a:pt x="6901890" y="1045592"/>
                </a:lnTo>
                <a:lnTo>
                  <a:pt x="0" y="1045592"/>
                </a:lnTo>
                <a:lnTo>
                  <a:pt x="0" y="141653"/>
                </a:lnTo>
                <a:lnTo>
                  <a:pt x="11609" y="137939"/>
                </a:lnTo>
                <a:cubicBezTo>
                  <a:pt x="189574" y="87536"/>
                  <a:pt x="370417" y="49701"/>
                  <a:pt x="546100" y="29592"/>
                </a:cubicBezTo>
                <a:cubicBezTo>
                  <a:pt x="721783" y="9484"/>
                  <a:pt x="870744" y="-571"/>
                  <a:pt x="1017191" y="25"/>
                </a:cubicBezTo>
                <a:close/>
              </a:path>
            </a:pathLst>
          </a:custGeom>
          <a:gradFill>
            <a:gsLst>
              <a:gs pos="0">
                <a:schemeClr val="accent2">
                  <a:lumMod val="74000"/>
                  <a:lumOff val="26000"/>
                </a:schemeClr>
              </a:gs>
              <a:gs pos="100000">
                <a:schemeClr val="accent2">
                  <a:lumMod val="25000"/>
                </a:schemeClr>
              </a:gs>
            </a:gsLst>
            <a:lin ang="0" scaled="0"/>
          </a:gradFill>
          <a:ln>
            <a:noFill/>
          </a:ln>
          <a:effectLst>
            <a:glow>
              <a:schemeClr val="accent1">
                <a:lumMod val="90000"/>
                <a:lumOff val="10000"/>
                <a:alpha val="60000"/>
              </a:schemeClr>
            </a:glow>
            <a:outerShdw blurRad="139700" dist="101600" dir="16200000" rotWithShape="0">
              <a:schemeClr val="accent2">
                <a:lumMod val="90000"/>
                <a:lumOff val="10000"/>
                <a:alpha val="76000"/>
              </a:schemeClr>
            </a:outerShdw>
            <a:softEdge rad="0"/>
          </a:effectLst>
          <a:extLst>
            <a:ext uri="{53640926-AAD7-44D8-BBD7-CCE9431645EC}">
              <a14:shadowObscured xmlns:a14="http://schemas.microsoft.com/office/drawing/2010/main" val="1"/>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73" name="矩形 72">
            <a:extLst>
              <a:ext uri="{FF2B5EF4-FFF2-40B4-BE49-F238E27FC236}">
                <a16:creationId xmlns:a16="http://schemas.microsoft.com/office/drawing/2014/main" id="{B7BB881D-AA7E-443E-94C8-F7C8D007DB45}"/>
              </a:ext>
            </a:extLst>
          </p:cNvPr>
          <p:cNvSpPr/>
          <p:nvPr userDrawn="1"/>
        </p:nvSpPr>
        <p:spPr>
          <a:xfrm>
            <a:off x="4873" y="-38100"/>
            <a:ext cx="12192000"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74" name="矩形 73">
            <a:extLst>
              <a:ext uri="{FF2B5EF4-FFF2-40B4-BE49-F238E27FC236}">
                <a16:creationId xmlns:a16="http://schemas.microsoft.com/office/drawing/2014/main" id="{A5275AFA-6833-440A-8F69-B70BDCC9155B}"/>
              </a:ext>
            </a:extLst>
          </p:cNvPr>
          <p:cNvSpPr/>
          <p:nvPr userDrawn="1"/>
        </p:nvSpPr>
        <p:spPr>
          <a:xfrm>
            <a:off x="0" y="-38100"/>
            <a:ext cx="12192000"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grpSp>
        <p:nvGrpSpPr>
          <p:cNvPr id="75" name="组合 74">
            <a:extLst>
              <a:ext uri="{FF2B5EF4-FFF2-40B4-BE49-F238E27FC236}">
                <a16:creationId xmlns:a16="http://schemas.microsoft.com/office/drawing/2014/main" id="{E460F87C-7464-4879-B6E9-F46447FA7956}"/>
              </a:ext>
            </a:extLst>
          </p:cNvPr>
          <p:cNvGrpSpPr/>
          <p:nvPr userDrawn="1"/>
        </p:nvGrpSpPr>
        <p:grpSpPr>
          <a:xfrm>
            <a:off x="432496" y="320936"/>
            <a:ext cx="1496469" cy="1496469"/>
            <a:chOff x="1420813" y="315459"/>
            <a:chExt cx="2699658" cy="2699658"/>
          </a:xfrm>
          <a:scene3d>
            <a:camera prst="orthographicFront">
              <a:rot lat="18899996" lon="19199986" rev="0"/>
            </a:camera>
            <a:lightRig rig="threePt" dir="t"/>
          </a:scene3d>
        </p:grpSpPr>
        <p:grpSp>
          <p:nvGrpSpPr>
            <p:cNvPr id="76" name="组合 75">
              <a:extLst>
                <a:ext uri="{FF2B5EF4-FFF2-40B4-BE49-F238E27FC236}">
                  <a16:creationId xmlns:a16="http://schemas.microsoft.com/office/drawing/2014/main" id="{BADB70FF-1BAB-49F3-98DA-7A3C408A1FA8}"/>
                </a:ext>
              </a:extLst>
            </p:cNvPr>
            <p:cNvGrpSpPr/>
            <p:nvPr/>
          </p:nvGrpSpPr>
          <p:grpSpPr>
            <a:xfrm>
              <a:off x="1420813" y="315459"/>
              <a:ext cx="2699658" cy="2699658"/>
              <a:chOff x="874713" y="329165"/>
              <a:chExt cx="2699658" cy="2699658"/>
            </a:xfrm>
          </p:grpSpPr>
          <p:grpSp>
            <p:nvGrpSpPr>
              <p:cNvPr id="112" name="组合 111">
                <a:extLst>
                  <a:ext uri="{FF2B5EF4-FFF2-40B4-BE49-F238E27FC236}">
                    <a16:creationId xmlns:a16="http://schemas.microsoft.com/office/drawing/2014/main" id="{156D363E-C1DE-4757-981F-4FE71B10F39B}"/>
                  </a:ext>
                </a:extLst>
              </p:cNvPr>
              <p:cNvGrpSpPr/>
              <p:nvPr/>
            </p:nvGrpSpPr>
            <p:grpSpPr>
              <a:xfrm>
                <a:off x="1114487" y="558398"/>
                <a:ext cx="2243827" cy="2228850"/>
                <a:chOff x="3414925" y="1511299"/>
                <a:chExt cx="2243827" cy="2228850"/>
              </a:xfrm>
            </p:grpSpPr>
            <p:grpSp>
              <p:nvGrpSpPr>
                <p:cNvPr id="115" name="组合 114">
                  <a:extLst>
                    <a:ext uri="{FF2B5EF4-FFF2-40B4-BE49-F238E27FC236}">
                      <a16:creationId xmlns:a16="http://schemas.microsoft.com/office/drawing/2014/main" id="{C09EACAA-C647-47AA-863C-263513E1F842}"/>
                    </a:ext>
                  </a:extLst>
                </p:cNvPr>
                <p:cNvGrpSpPr/>
                <p:nvPr/>
              </p:nvGrpSpPr>
              <p:grpSpPr>
                <a:xfrm>
                  <a:off x="3422650" y="1511299"/>
                  <a:ext cx="2228850" cy="2228850"/>
                  <a:chOff x="3422650" y="1511299"/>
                  <a:chExt cx="2228850" cy="2228850"/>
                </a:xfrm>
              </p:grpSpPr>
              <p:sp>
                <p:nvSpPr>
                  <p:cNvPr id="119" name="弧形 118">
                    <a:extLst>
                      <a:ext uri="{FF2B5EF4-FFF2-40B4-BE49-F238E27FC236}">
                        <a16:creationId xmlns:a16="http://schemas.microsoft.com/office/drawing/2014/main" id="{629473DD-EA27-401F-9855-A12D21D7C889}"/>
                      </a:ext>
                    </a:extLst>
                  </p:cNvPr>
                  <p:cNvSpPr/>
                  <p:nvPr/>
                </p:nvSpPr>
                <p:spPr>
                  <a:xfrm>
                    <a:off x="3422650" y="1511299"/>
                    <a:ext cx="2228850" cy="2228850"/>
                  </a:xfrm>
                  <a:prstGeom prst="arc">
                    <a:avLst>
                      <a:gd name="adj1" fmla="val 16200000"/>
                      <a:gd name="adj2" fmla="val 20851096"/>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0" name="弧形 119">
                    <a:extLst>
                      <a:ext uri="{FF2B5EF4-FFF2-40B4-BE49-F238E27FC236}">
                        <a16:creationId xmlns:a16="http://schemas.microsoft.com/office/drawing/2014/main" id="{AEC6542C-D4CB-407D-91D7-C7B51A3C16F1}"/>
                      </a:ext>
                    </a:extLst>
                  </p:cNvPr>
                  <p:cNvSpPr/>
                  <p:nvPr/>
                </p:nvSpPr>
                <p:spPr>
                  <a:xfrm>
                    <a:off x="3422650" y="1511299"/>
                    <a:ext cx="2228850" cy="2228850"/>
                  </a:xfrm>
                  <a:prstGeom prst="arc">
                    <a:avLst>
                      <a:gd name="adj1" fmla="val 1652346"/>
                      <a:gd name="adj2" fmla="val 7060444"/>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1" name="弧形 120">
                    <a:extLst>
                      <a:ext uri="{FF2B5EF4-FFF2-40B4-BE49-F238E27FC236}">
                        <a16:creationId xmlns:a16="http://schemas.microsoft.com/office/drawing/2014/main" id="{0150B8FD-4662-4CEA-8D47-C91F002F459C}"/>
                      </a:ext>
                    </a:extLst>
                  </p:cNvPr>
                  <p:cNvSpPr/>
                  <p:nvPr/>
                </p:nvSpPr>
                <p:spPr>
                  <a:xfrm>
                    <a:off x="3422650" y="1511299"/>
                    <a:ext cx="2228850" cy="2228850"/>
                  </a:xfrm>
                  <a:prstGeom prst="arc">
                    <a:avLst>
                      <a:gd name="adj1" fmla="val 9720641"/>
                      <a:gd name="adj2" fmla="val 13789610"/>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16" name="弧形 115">
                  <a:extLst>
                    <a:ext uri="{FF2B5EF4-FFF2-40B4-BE49-F238E27FC236}">
                      <a16:creationId xmlns:a16="http://schemas.microsoft.com/office/drawing/2014/main" id="{9DEE9A82-C775-408E-895B-2F7D3B67409C}"/>
                    </a:ext>
                  </a:extLst>
                </p:cNvPr>
                <p:cNvSpPr/>
                <p:nvPr/>
              </p:nvSpPr>
              <p:spPr>
                <a:xfrm rot="4185091">
                  <a:off x="3414925" y="1522383"/>
                  <a:ext cx="2174502" cy="2174502"/>
                </a:xfrm>
                <a:prstGeom prst="arc">
                  <a:avLst>
                    <a:gd name="adj1" fmla="val 19000162"/>
                    <a:gd name="adj2" fmla="val 21116366"/>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7" name="弧形 116">
                  <a:extLst>
                    <a:ext uri="{FF2B5EF4-FFF2-40B4-BE49-F238E27FC236}">
                      <a16:creationId xmlns:a16="http://schemas.microsoft.com/office/drawing/2014/main" id="{DB2446FA-33A6-46C9-950F-51683E762F73}"/>
                    </a:ext>
                  </a:extLst>
                </p:cNvPr>
                <p:cNvSpPr/>
                <p:nvPr/>
              </p:nvSpPr>
              <p:spPr>
                <a:xfrm rot="4185091">
                  <a:off x="3414925" y="1522383"/>
                  <a:ext cx="2174502" cy="2174502"/>
                </a:xfrm>
                <a:prstGeom prst="arc">
                  <a:avLst>
                    <a:gd name="adj1" fmla="val 13312062"/>
                    <a:gd name="adj2" fmla="val 15747643"/>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8" name="弧形 117">
                  <a:extLst>
                    <a:ext uri="{FF2B5EF4-FFF2-40B4-BE49-F238E27FC236}">
                      <a16:creationId xmlns:a16="http://schemas.microsoft.com/office/drawing/2014/main" id="{3497424B-AA3B-4186-A9EC-64A67A3AC831}"/>
                    </a:ext>
                  </a:extLst>
                </p:cNvPr>
                <p:cNvSpPr/>
                <p:nvPr/>
              </p:nvSpPr>
              <p:spPr>
                <a:xfrm rot="4185091">
                  <a:off x="3484250" y="1544644"/>
                  <a:ext cx="2174502" cy="2174502"/>
                </a:xfrm>
                <a:prstGeom prst="arc">
                  <a:avLst>
                    <a:gd name="adj1" fmla="val 7231980"/>
                    <a:gd name="adj2" fmla="val 9400436"/>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13" name="弧形 112">
                <a:extLst>
                  <a:ext uri="{FF2B5EF4-FFF2-40B4-BE49-F238E27FC236}">
                    <a16:creationId xmlns:a16="http://schemas.microsoft.com/office/drawing/2014/main" id="{EFC33BA9-D654-43DB-80FE-8DFB2B3F3240}"/>
                  </a:ext>
                </a:extLst>
              </p:cNvPr>
              <p:cNvSpPr/>
              <p:nvPr/>
            </p:nvSpPr>
            <p:spPr>
              <a:xfrm>
                <a:off x="874713" y="329165"/>
                <a:ext cx="2699658" cy="269965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4" name="弧形 113">
                <a:extLst>
                  <a:ext uri="{FF2B5EF4-FFF2-40B4-BE49-F238E27FC236}">
                    <a16:creationId xmlns:a16="http://schemas.microsoft.com/office/drawing/2014/main" id="{47DDE02A-FB7A-486F-AB4C-E53E347FDB87}"/>
                  </a:ext>
                </a:extLst>
              </p:cNvPr>
              <p:cNvSpPr/>
              <p:nvPr/>
            </p:nvSpPr>
            <p:spPr>
              <a:xfrm>
                <a:off x="1266053" y="712270"/>
                <a:ext cx="1915428" cy="191542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7" name="组合 76">
              <a:extLst>
                <a:ext uri="{FF2B5EF4-FFF2-40B4-BE49-F238E27FC236}">
                  <a16:creationId xmlns:a16="http://schemas.microsoft.com/office/drawing/2014/main" id="{B2BBBD98-C9B5-48A7-B9E8-F7E2093520AA}"/>
                </a:ext>
              </a:extLst>
            </p:cNvPr>
            <p:cNvGrpSpPr/>
            <p:nvPr/>
          </p:nvGrpSpPr>
          <p:grpSpPr>
            <a:xfrm>
              <a:off x="1468820" y="329204"/>
              <a:ext cx="2609650" cy="2663456"/>
              <a:chOff x="3718325" y="2186268"/>
              <a:chExt cx="2763941" cy="2820928"/>
            </a:xfrm>
          </p:grpSpPr>
          <p:cxnSp>
            <p:nvCxnSpPr>
              <p:cNvPr id="78" name="直接连接符 77">
                <a:extLst>
                  <a:ext uri="{FF2B5EF4-FFF2-40B4-BE49-F238E27FC236}">
                    <a16:creationId xmlns:a16="http://schemas.microsoft.com/office/drawing/2014/main" id="{D0BD5702-21D5-402F-B446-06C46602996E}"/>
                  </a:ext>
                </a:extLst>
              </p:cNvPr>
              <p:cNvCxnSpPr>
                <a:cxnSpLocks/>
              </p:cNvCxnSpPr>
              <p:nvPr/>
            </p:nvCxnSpPr>
            <p:spPr>
              <a:xfrm rot="11880000">
                <a:off x="5076189" y="2186268"/>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79" name="直接连接符 78">
                <a:extLst>
                  <a:ext uri="{FF2B5EF4-FFF2-40B4-BE49-F238E27FC236}">
                    <a16:creationId xmlns:a16="http://schemas.microsoft.com/office/drawing/2014/main" id="{8542883A-A5C3-43FD-958A-EA9CF32AFD41}"/>
                  </a:ext>
                </a:extLst>
              </p:cNvPr>
              <p:cNvCxnSpPr>
                <a:cxnSpLocks/>
              </p:cNvCxnSpPr>
              <p:nvPr/>
            </p:nvCxnSpPr>
            <p:spPr>
              <a:xfrm rot="12600000">
                <a:off x="5323463" y="22089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80" name="直接连接符 79">
                <a:extLst>
                  <a:ext uri="{FF2B5EF4-FFF2-40B4-BE49-F238E27FC236}">
                    <a16:creationId xmlns:a16="http://schemas.microsoft.com/office/drawing/2014/main" id="{41AD4B58-533E-4858-B358-8D62F256C115}"/>
                  </a:ext>
                </a:extLst>
              </p:cNvPr>
              <p:cNvCxnSpPr>
                <a:cxnSpLocks/>
              </p:cNvCxnSpPr>
              <p:nvPr/>
            </p:nvCxnSpPr>
            <p:spPr>
              <a:xfrm rot="13320000">
                <a:off x="5562378" y="2276596"/>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81" name="直接连接符 80">
                <a:extLst>
                  <a:ext uri="{FF2B5EF4-FFF2-40B4-BE49-F238E27FC236}">
                    <a16:creationId xmlns:a16="http://schemas.microsoft.com/office/drawing/2014/main" id="{6B248506-E666-409C-90AF-17FBADBFA117}"/>
                  </a:ext>
                </a:extLst>
              </p:cNvPr>
              <p:cNvCxnSpPr>
                <a:cxnSpLocks/>
              </p:cNvCxnSpPr>
              <p:nvPr/>
            </p:nvCxnSpPr>
            <p:spPr>
              <a:xfrm rot="14040000">
                <a:off x="5784804" y="2387013"/>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82" name="直接连接符 81">
                <a:extLst>
                  <a:ext uri="{FF2B5EF4-FFF2-40B4-BE49-F238E27FC236}">
                    <a16:creationId xmlns:a16="http://schemas.microsoft.com/office/drawing/2014/main" id="{D4AF1B68-2B97-47DF-AF5A-77F17BC5ADA9}"/>
                  </a:ext>
                </a:extLst>
              </p:cNvPr>
              <p:cNvCxnSpPr>
                <a:cxnSpLocks/>
              </p:cNvCxnSpPr>
              <p:nvPr/>
            </p:nvCxnSpPr>
            <p:spPr>
              <a:xfrm rot="14760000">
                <a:off x="5983171" y="2536409"/>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83" name="直接连接符 82">
                <a:extLst>
                  <a:ext uri="{FF2B5EF4-FFF2-40B4-BE49-F238E27FC236}">
                    <a16:creationId xmlns:a16="http://schemas.microsoft.com/office/drawing/2014/main" id="{8FD670EA-9853-490E-90C1-5A046D27AC15}"/>
                  </a:ext>
                </a:extLst>
              </p:cNvPr>
              <p:cNvCxnSpPr>
                <a:cxnSpLocks/>
              </p:cNvCxnSpPr>
              <p:nvPr/>
            </p:nvCxnSpPr>
            <p:spPr>
              <a:xfrm rot="15480000">
                <a:off x="6150728" y="271970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84" name="直接连接符 83">
                <a:extLst>
                  <a:ext uri="{FF2B5EF4-FFF2-40B4-BE49-F238E27FC236}">
                    <a16:creationId xmlns:a16="http://schemas.microsoft.com/office/drawing/2014/main" id="{730C7D24-88F4-4F00-9715-021D749E30BA}"/>
                  </a:ext>
                </a:extLst>
              </p:cNvPr>
              <p:cNvCxnSpPr>
                <a:cxnSpLocks/>
              </p:cNvCxnSpPr>
              <p:nvPr/>
            </p:nvCxnSpPr>
            <p:spPr>
              <a:xfrm rot="16200000">
                <a:off x="6281772" y="293066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85" name="直接连接符 84">
                <a:extLst>
                  <a:ext uri="{FF2B5EF4-FFF2-40B4-BE49-F238E27FC236}">
                    <a16:creationId xmlns:a16="http://schemas.microsoft.com/office/drawing/2014/main" id="{4FFEB48E-D9D3-46AC-AD1F-F118068D0E82}"/>
                  </a:ext>
                </a:extLst>
              </p:cNvPr>
              <p:cNvCxnSpPr>
                <a:cxnSpLocks/>
              </p:cNvCxnSpPr>
              <p:nvPr/>
            </p:nvCxnSpPr>
            <p:spPr>
              <a:xfrm rot="16920000">
                <a:off x="6371841" y="31621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86" name="直接连接符 85">
                <a:extLst>
                  <a:ext uri="{FF2B5EF4-FFF2-40B4-BE49-F238E27FC236}">
                    <a16:creationId xmlns:a16="http://schemas.microsoft.com/office/drawing/2014/main" id="{F1C6BFB0-1097-4F1B-B32C-26B81CEC3F25}"/>
                  </a:ext>
                </a:extLst>
              </p:cNvPr>
              <p:cNvCxnSpPr>
                <a:cxnSpLocks/>
              </p:cNvCxnSpPr>
              <p:nvPr/>
            </p:nvCxnSpPr>
            <p:spPr>
              <a:xfrm rot="17640000">
                <a:off x="6417867" y="340618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87" name="直接连接符 86">
                <a:extLst>
                  <a:ext uri="{FF2B5EF4-FFF2-40B4-BE49-F238E27FC236}">
                    <a16:creationId xmlns:a16="http://schemas.microsoft.com/office/drawing/2014/main" id="{28E3741B-BA08-4802-9D01-C1B2F6D95F27}"/>
                  </a:ext>
                </a:extLst>
              </p:cNvPr>
              <p:cNvCxnSpPr>
                <a:cxnSpLocks/>
              </p:cNvCxnSpPr>
              <p:nvPr/>
            </p:nvCxnSpPr>
            <p:spPr>
              <a:xfrm rot="18360000">
                <a:off x="6418280" y="365455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88" name="直接连接符 87">
                <a:extLst>
                  <a:ext uri="{FF2B5EF4-FFF2-40B4-BE49-F238E27FC236}">
                    <a16:creationId xmlns:a16="http://schemas.microsoft.com/office/drawing/2014/main" id="{33C54752-0FAF-48B8-A40B-A26BE6569DD0}"/>
                  </a:ext>
                </a:extLst>
              </p:cNvPr>
              <p:cNvCxnSpPr>
                <a:cxnSpLocks/>
              </p:cNvCxnSpPr>
              <p:nvPr/>
            </p:nvCxnSpPr>
            <p:spPr>
              <a:xfrm rot="19080000">
                <a:off x="6373063" y="3898793"/>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89" name="直接连接符 88">
                <a:extLst>
                  <a:ext uri="{FF2B5EF4-FFF2-40B4-BE49-F238E27FC236}">
                    <a16:creationId xmlns:a16="http://schemas.microsoft.com/office/drawing/2014/main" id="{B43BF490-6D67-4F97-9636-0E07141FF669}"/>
                  </a:ext>
                </a:extLst>
              </p:cNvPr>
              <p:cNvCxnSpPr>
                <a:cxnSpLocks/>
              </p:cNvCxnSpPr>
              <p:nvPr/>
            </p:nvCxnSpPr>
            <p:spPr>
              <a:xfrm rot="19800000">
                <a:off x="6283749" y="413058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90" name="直接连接符 89">
                <a:extLst>
                  <a:ext uri="{FF2B5EF4-FFF2-40B4-BE49-F238E27FC236}">
                    <a16:creationId xmlns:a16="http://schemas.microsoft.com/office/drawing/2014/main" id="{25D4ED6D-45B5-4EC9-B5FA-EEF04FE0D65D}"/>
                  </a:ext>
                </a:extLst>
              </p:cNvPr>
              <p:cNvCxnSpPr>
                <a:cxnSpLocks/>
              </p:cNvCxnSpPr>
              <p:nvPr/>
            </p:nvCxnSpPr>
            <p:spPr>
              <a:xfrm rot="20520000">
                <a:off x="6153374" y="434202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91" name="直接连接符 90">
                <a:extLst>
                  <a:ext uri="{FF2B5EF4-FFF2-40B4-BE49-F238E27FC236}">
                    <a16:creationId xmlns:a16="http://schemas.microsoft.com/office/drawing/2014/main" id="{146C9FC9-EEA7-4ED6-A2FB-69DD07B61342}"/>
                  </a:ext>
                </a:extLst>
              </p:cNvPr>
              <p:cNvCxnSpPr>
                <a:cxnSpLocks/>
              </p:cNvCxnSpPr>
              <p:nvPr/>
            </p:nvCxnSpPr>
            <p:spPr>
              <a:xfrm rot="21240000">
                <a:off x="5986371" y="452593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92" name="直接连接符 91">
                <a:extLst>
                  <a:ext uri="{FF2B5EF4-FFF2-40B4-BE49-F238E27FC236}">
                    <a16:creationId xmlns:a16="http://schemas.microsoft.com/office/drawing/2014/main" id="{7CAD6549-76C4-43CB-A854-CD52461D3361}"/>
                  </a:ext>
                </a:extLst>
              </p:cNvPr>
              <p:cNvCxnSpPr>
                <a:cxnSpLocks/>
              </p:cNvCxnSpPr>
              <p:nvPr/>
            </p:nvCxnSpPr>
            <p:spPr>
              <a:xfrm rot="360000">
                <a:off x="5788416" y="4676049"/>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93" name="直接连接符 92">
                <a:extLst>
                  <a:ext uri="{FF2B5EF4-FFF2-40B4-BE49-F238E27FC236}">
                    <a16:creationId xmlns:a16="http://schemas.microsoft.com/office/drawing/2014/main" id="{D75BC51D-42EC-467A-8F69-C64EAD7ABDE5}"/>
                  </a:ext>
                </a:extLst>
              </p:cNvPr>
              <p:cNvCxnSpPr>
                <a:cxnSpLocks/>
              </p:cNvCxnSpPr>
              <p:nvPr/>
            </p:nvCxnSpPr>
            <p:spPr>
              <a:xfrm rot="1080000">
                <a:off x="5566246" y="4787251"/>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94" name="直接连接符 93">
                <a:extLst>
                  <a:ext uri="{FF2B5EF4-FFF2-40B4-BE49-F238E27FC236}">
                    <a16:creationId xmlns:a16="http://schemas.microsoft.com/office/drawing/2014/main" id="{05D64877-71D6-4398-8CDA-BA0063EB810E}"/>
                  </a:ext>
                </a:extLst>
              </p:cNvPr>
              <p:cNvCxnSpPr>
                <a:cxnSpLocks/>
              </p:cNvCxnSpPr>
              <p:nvPr/>
            </p:nvCxnSpPr>
            <p:spPr>
              <a:xfrm rot="1800000">
                <a:off x="5327418" y="485575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95" name="直接连接符 94">
                <a:extLst>
                  <a:ext uri="{FF2B5EF4-FFF2-40B4-BE49-F238E27FC236}">
                    <a16:creationId xmlns:a16="http://schemas.microsoft.com/office/drawing/2014/main" id="{431297A9-14CE-4E28-B22D-A8235174884B}"/>
                  </a:ext>
                </a:extLst>
              </p:cNvPr>
              <p:cNvCxnSpPr>
                <a:cxnSpLocks/>
              </p:cNvCxnSpPr>
              <p:nvPr/>
            </p:nvCxnSpPr>
            <p:spPr>
              <a:xfrm rot="2520000">
                <a:off x="5080057" y="487922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96" name="直接连接符 95">
                <a:extLst>
                  <a:ext uri="{FF2B5EF4-FFF2-40B4-BE49-F238E27FC236}">
                    <a16:creationId xmlns:a16="http://schemas.microsoft.com/office/drawing/2014/main" id="{6CC6A200-968E-4E46-B6CF-8B8071A506DD}"/>
                  </a:ext>
                </a:extLst>
              </p:cNvPr>
              <p:cNvCxnSpPr>
                <a:cxnSpLocks/>
              </p:cNvCxnSpPr>
              <p:nvPr/>
            </p:nvCxnSpPr>
            <p:spPr>
              <a:xfrm rot="3240000">
                <a:off x="4832579" y="485685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97" name="直接连接符 96">
                <a:extLst>
                  <a:ext uri="{FF2B5EF4-FFF2-40B4-BE49-F238E27FC236}">
                    <a16:creationId xmlns:a16="http://schemas.microsoft.com/office/drawing/2014/main" id="{A6F1AF60-60E4-4343-A3F9-ABF270823A0F}"/>
                  </a:ext>
                </a:extLst>
              </p:cNvPr>
              <p:cNvCxnSpPr>
                <a:cxnSpLocks/>
              </p:cNvCxnSpPr>
              <p:nvPr/>
            </p:nvCxnSpPr>
            <p:spPr>
              <a:xfrm rot="3960000">
                <a:off x="4593409" y="478940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98" name="直接连接符 97">
                <a:extLst>
                  <a:ext uri="{FF2B5EF4-FFF2-40B4-BE49-F238E27FC236}">
                    <a16:creationId xmlns:a16="http://schemas.microsoft.com/office/drawing/2014/main" id="{CD82D9C7-FD22-4517-911D-F08B44BA2E44}"/>
                  </a:ext>
                </a:extLst>
              </p:cNvPr>
              <p:cNvCxnSpPr>
                <a:cxnSpLocks/>
              </p:cNvCxnSpPr>
              <p:nvPr/>
            </p:nvCxnSpPr>
            <p:spPr>
              <a:xfrm rot="4680000">
                <a:off x="4370685" y="467916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99" name="直接连接符 98">
                <a:extLst>
                  <a:ext uri="{FF2B5EF4-FFF2-40B4-BE49-F238E27FC236}">
                    <a16:creationId xmlns:a16="http://schemas.microsoft.com/office/drawing/2014/main" id="{CAE8920A-4BDC-41A6-BBD5-B12BA9C0EB77}"/>
                  </a:ext>
                </a:extLst>
              </p:cNvPr>
              <p:cNvCxnSpPr>
                <a:cxnSpLocks/>
              </p:cNvCxnSpPr>
              <p:nvPr/>
            </p:nvCxnSpPr>
            <p:spPr>
              <a:xfrm rot="5400000">
                <a:off x="4171992" y="452987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00" name="直接连接符 99">
                <a:extLst>
                  <a:ext uri="{FF2B5EF4-FFF2-40B4-BE49-F238E27FC236}">
                    <a16:creationId xmlns:a16="http://schemas.microsoft.com/office/drawing/2014/main" id="{C22B3F17-3A67-4DDA-BB8F-3BED09FD0E3C}"/>
                  </a:ext>
                </a:extLst>
              </p:cNvPr>
              <p:cNvCxnSpPr>
                <a:cxnSpLocks/>
              </p:cNvCxnSpPr>
              <p:nvPr/>
            </p:nvCxnSpPr>
            <p:spPr>
              <a:xfrm rot="6120000">
                <a:off x="4004093" y="434661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01" name="直接连接符 100">
                <a:extLst>
                  <a:ext uri="{FF2B5EF4-FFF2-40B4-BE49-F238E27FC236}">
                    <a16:creationId xmlns:a16="http://schemas.microsoft.com/office/drawing/2014/main" id="{1C04C902-8E9C-471B-8186-3FB9C25107EA}"/>
                  </a:ext>
                </a:extLst>
              </p:cNvPr>
              <p:cNvCxnSpPr>
                <a:cxnSpLocks/>
              </p:cNvCxnSpPr>
              <p:nvPr/>
            </p:nvCxnSpPr>
            <p:spPr>
              <a:xfrm rot="6840000">
                <a:off x="3872706" y="413561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02" name="直接连接符 101">
                <a:extLst>
                  <a:ext uri="{FF2B5EF4-FFF2-40B4-BE49-F238E27FC236}">
                    <a16:creationId xmlns:a16="http://schemas.microsoft.com/office/drawing/2014/main" id="{20049615-C862-4424-A1A3-8210D2C5D426}"/>
                  </a:ext>
                </a:extLst>
              </p:cNvPr>
              <p:cNvCxnSpPr>
                <a:cxnSpLocks/>
              </p:cNvCxnSpPr>
              <p:nvPr/>
            </p:nvCxnSpPr>
            <p:spPr>
              <a:xfrm rot="7560000">
                <a:off x="3782311" y="390405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03" name="直接连接符 102">
                <a:extLst>
                  <a:ext uri="{FF2B5EF4-FFF2-40B4-BE49-F238E27FC236}">
                    <a16:creationId xmlns:a16="http://schemas.microsoft.com/office/drawing/2014/main" id="{EA1DC876-CD5E-47ED-863C-85D7A8A54688}"/>
                  </a:ext>
                </a:extLst>
              </p:cNvPr>
              <p:cNvCxnSpPr>
                <a:cxnSpLocks/>
              </p:cNvCxnSpPr>
              <p:nvPr/>
            </p:nvCxnSpPr>
            <p:spPr>
              <a:xfrm rot="8280000">
                <a:off x="3735987" y="3659821"/>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04" name="直接连接符 103">
                <a:extLst>
                  <a:ext uri="{FF2B5EF4-FFF2-40B4-BE49-F238E27FC236}">
                    <a16:creationId xmlns:a16="http://schemas.microsoft.com/office/drawing/2014/main" id="{78753334-F1F1-4C87-A56F-8FB1E5C696C2}"/>
                  </a:ext>
                </a:extLst>
              </p:cNvPr>
              <p:cNvCxnSpPr>
                <a:cxnSpLocks/>
              </p:cNvCxnSpPr>
              <p:nvPr/>
            </p:nvCxnSpPr>
            <p:spPr>
              <a:xfrm rot="9000000">
                <a:off x="3735318" y="341121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05" name="直接连接符 104">
                <a:extLst>
                  <a:ext uri="{FF2B5EF4-FFF2-40B4-BE49-F238E27FC236}">
                    <a16:creationId xmlns:a16="http://schemas.microsoft.com/office/drawing/2014/main" id="{346FB805-45AC-41E1-8E4B-241385F7B34B}"/>
                  </a:ext>
                </a:extLst>
              </p:cNvPr>
              <p:cNvCxnSpPr>
                <a:cxnSpLocks/>
              </p:cNvCxnSpPr>
              <p:nvPr/>
            </p:nvCxnSpPr>
            <p:spPr>
              <a:xfrm rot="9720000">
                <a:off x="3780333" y="3166698"/>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06" name="直接连接符 105">
                <a:extLst>
                  <a:ext uri="{FF2B5EF4-FFF2-40B4-BE49-F238E27FC236}">
                    <a16:creationId xmlns:a16="http://schemas.microsoft.com/office/drawing/2014/main" id="{3C0497D9-14CF-4C54-8ACE-83A20B09A925}"/>
                  </a:ext>
                </a:extLst>
              </p:cNvPr>
              <p:cNvCxnSpPr>
                <a:cxnSpLocks/>
              </p:cNvCxnSpPr>
              <p:nvPr/>
            </p:nvCxnSpPr>
            <p:spPr>
              <a:xfrm rot="10440000">
                <a:off x="3869506" y="2934598"/>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07" name="直接连接符 106">
                <a:extLst>
                  <a:ext uri="{FF2B5EF4-FFF2-40B4-BE49-F238E27FC236}">
                    <a16:creationId xmlns:a16="http://schemas.microsoft.com/office/drawing/2014/main" id="{290A480F-901E-407D-B16F-00419E7D2AF4}"/>
                  </a:ext>
                </a:extLst>
              </p:cNvPr>
              <p:cNvCxnSpPr>
                <a:cxnSpLocks/>
              </p:cNvCxnSpPr>
              <p:nvPr/>
            </p:nvCxnSpPr>
            <p:spPr>
              <a:xfrm rot="11160000">
                <a:off x="3999811" y="27228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08" name="直接连接符 107">
                <a:extLst>
                  <a:ext uri="{FF2B5EF4-FFF2-40B4-BE49-F238E27FC236}">
                    <a16:creationId xmlns:a16="http://schemas.microsoft.com/office/drawing/2014/main" id="{54C04A48-8C1E-4176-B26D-8CF64973D7E4}"/>
                  </a:ext>
                </a:extLst>
              </p:cNvPr>
              <p:cNvCxnSpPr>
                <a:cxnSpLocks/>
              </p:cNvCxnSpPr>
              <p:nvPr/>
            </p:nvCxnSpPr>
            <p:spPr>
              <a:xfrm rot="11880000">
                <a:off x="4166815" y="2538562"/>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09" name="直接连接符 108">
                <a:extLst>
                  <a:ext uri="{FF2B5EF4-FFF2-40B4-BE49-F238E27FC236}">
                    <a16:creationId xmlns:a16="http://schemas.microsoft.com/office/drawing/2014/main" id="{D9103263-22A3-4318-850D-1FDEEB8DD663}"/>
                  </a:ext>
                </a:extLst>
              </p:cNvPr>
              <p:cNvCxnSpPr>
                <a:cxnSpLocks/>
              </p:cNvCxnSpPr>
              <p:nvPr/>
            </p:nvCxnSpPr>
            <p:spPr>
              <a:xfrm rot="12600000">
                <a:off x="4364839" y="2388113"/>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10" name="直接连接符 109">
                <a:extLst>
                  <a:ext uri="{FF2B5EF4-FFF2-40B4-BE49-F238E27FC236}">
                    <a16:creationId xmlns:a16="http://schemas.microsoft.com/office/drawing/2014/main" id="{E92EAEC9-DE0C-4AB9-AEF8-DB586D277D83}"/>
                  </a:ext>
                </a:extLst>
              </p:cNvPr>
              <p:cNvCxnSpPr>
                <a:cxnSpLocks/>
              </p:cNvCxnSpPr>
              <p:nvPr/>
            </p:nvCxnSpPr>
            <p:spPr>
              <a:xfrm rot="13320000">
                <a:off x="4587149" y="2276596"/>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11" name="直接连接符 110">
                <a:extLst>
                  <a:ext uri="{FF2B5EF4-FFF2-40B4-BE49-F238E27FC236}">
                    <a16:creationId xmlns:a16="http://schemas.microsoft.com/office/drawing/2014/main" id="{3E76CEA7-AC25-4251-AFAB-48492A852C03}"/>
                  </a:ext>
                </a:extLst>
              </p:cNvPr>
              <p:cNvCxnSpPr>
                <a:cxnSpLocks/>
              </p:cNvCxnSpPr>
              <p:nvPr/>
            </p:nvCxnSpPr>
            <p:spPr>
              <a:xfrm rot="14040000">
                <a:off x="4826180" y="22078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grpSp>
      </p:grpSp>
      <p:grpSp>
        <p:nvGrpSpPr>
          <p:cNvPr id="2" name="组合 1">
            <a:extLst>
              <a:ext uri="{FF2B5EF4-FFF2-40B4-BE49-F238E27FC236}">
                <a16:creationId xmlns:a16="http://schemas.microsoft.com/office/drawing/2014/main" id="{F31F3E90-843B-42A0-9184-DDEE49C59D95}"/>
              </a:ext>
            </a:extLst>
          </p:cNvPr>
          <p:cNvGrpSpPr/>
          <p:nvPr userDrawn="1"/>
        </p:nvGrpSpPr>
        <p:grpSpPr>
          <a:xfrm>
            <a:off x="1160749" y="496420"/>
            <a:ext cx="4193232" cy="954648"/>
            <a:chOff x="1160748" y="495887"/>
            <a:chExt cx="4193232" cy="954648"/>
          </a:xfrm>
        </p:grpSpPr>
        <p:sp>
          <p:nvSpPr>
            <p:cNvPr id="71" name="矩形: 圆角 70">
              <a:extLst>
                <a:ext uri="{FF2B5EF4-FFF2-40B4-BE49-F238E27FC236}">
                  <a16:creationId xmlns:a16="http://schemas.microsoft.com/office/drawing/2014/main" id="{428DC9D7-E447-4945-8339-D549A6BA3DF5}"/>
                </a:ext>
              </a:extLst>
            </p:cNvPr>
            <p:cNvSpPr>
              <a:spLocks/>
            </p:cNvSpPr>
            <p:nvPr userDrawn="1"/>
          </p:nvSpPr>
          <p:spPr>
            <a:xfrm>
              <a:off x="1160749" y="609553"/>
              <a:ext cx="4033307" cy="816680"/>
            </a:xfrm>
            <a:prstGeom prst="roundRect">
              <a:avLst>
                <a:gd name="adj" fmla="val 16667"/>
              </a:avLst>
            </a:prstGeom>
            <a:gradFill>
              <a:gsLst>
                <a:gs pos="12000">
                  <a:schemeClr val="accent5">
                    <a:alpha val="0"/>
                  </a:schemeClr>
                </a:gs>
                <a:gs pos="58000">
                  <a:schemeClr val="accent5">
                    <a:alpha val="50000"/>
                  </a:schemeClr>
                </a:gs>
                <a:gs pos="100000">
                  <a:schemeClr val="accent5"/>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 name="矩形: 圆角 121">
              <a:extLst>
                <a:ext uri="{FF2B5EF4-FFF2-40B4-BE49-F238E27FC236}">
                  <a16:creationId xmlns:a16="http://schemas.microsoft.com/office/drawing/2014/main" id="{42FAF4B5-EC58-43FC-A61D-ED63FDD7F676}"/>
                </a:ext>
              </a:extLst>
            </p:cNvPr>
            <p:cNvSpPr>
              <a:spLocks/>
            </p:cNvSpPr>
            <p:nvPr userDrawn="1"/>
          </p:nvSpPr>
          <p:spPr>
            <a:xfrm>
              <a:off x="1320673" y="495887"/>
              <a:ext cx="4033307" cy="816680"/>
            </a:xfrm>
            <a:prstGeom prst="roundRect">
              <a:avLst>
                <a:gd name="adj" fmla="val 16667"/>
              </a:avLst>
            </a:prstGeom>
            <a:gradFill>
              <a:gsLst>
                <a:gs pos="12000">
                  <a:schemeClr val="accent5">
                    <a:alpha val="0"/>
                  </a:schemeClr>
                </a:gs>
                <a:gs pos="58000">
                  <a:schemeClr val="accent5">
                    <a:alpha val="50000"/>
                  </a:schemeClr>
                </a:gs>
                <a:gs pos="100000">
                  <a:schemeClr val="accent5"/>
                </a:gs>
              </a:gsLst>
              <a:lin ang="0" scaled="0"/>
            </a:gradFill>
            <a:ln w="6350">
              <a:gradFill>
                <a:gsLst>
                  <a:gs pos="100000">
                    <a:schemeClr val="accent5">
                      <a:lumMod val="40000"/>
                      <a:lumOff val="60000"/>
                    </a:schemeClr>
                  </a:gs>
                  <a:gs pos="0">
                    <a:schemeClr val="accent5">
                      <a:lumMod val="40000"/>
                      <a:lumOff val="6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6" name="矩形: 圆角 145">
              <a:extLst>
                <a:ext uri="{FF2B5EF4-FFF2-40B4-BE49-F238E27FC236}">
                  <a16:creationId xmlns:a16="http://schemas.microsoft.com/office/drawing/2014/main" id="{FED8824B-E822-4FC5-8270-F27E5197DD4B}"/>
                </a:ext>
              </a:extLst>
            </p:cNvPr>
            <p:cNvSpPr>
              <a:spLocks/>
            </p:cNvSpPr>
            <p:nvPr userDrawn="1"/>
          </p:nvSpPr>
          <p:spPr>
            <a:xfrm>
              <a:off x="1306134" y="508430"/>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7" name="矩形: 圆角 146">
              <a:extLst>
                <a:ext uri="{FF2B5EF4-FFF2-40B4-BE49-F238E27FC236}">
                  <a16:creationId xmlns:a16="http://schemas.microsoft.com/office/drawing/2014/main" id="{40F971A4-A489-4C7B-8E38-9A24A0774056}"/>
                </a:ext>
              </a:extLst>
            </p:cNvPr>
            <p:cNvSpPr>
              <a:spLocks/>
            </p:cNvSpPr>
            <p:nvPr userDrawn="1"/>
          </p:nvSpPr>
          <p:spPr>
            <a:xfrm>
              <a:off x="1291596" y="520972"/>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8" name="矩形: 圆角 147">
              <a:extLst>
                <a:ext uri="{FF2B5EF4-FFF2-40B4-BE49-F238E27FC236}">
                  <a16:creationId xmlns:a16="http://schemas.microsoft.com/office/drawing/2014/main" id="{E17BB66C-8A7A-4C4D-8B4B-BB75A990716C}"/>
                </a:ext>
              </a:extLst>
            </p:cNvPr>
            <p:cNvSpPr>
              <a:spLocks/>
            </p:cNvSpPr>
            <p:nvPr userDrawn="1"/>
          </p:nvSpPr>
          <p:spPr>
            <a:xfrm>
              <a:off x="1277057" y="533515"/>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9" name="矩形: 圆角 148">
              <a:extLst>
                <a:ext uri="{FF2B5EF4-FFF2-40B4-BE49-F238E27FC236}">
                  <a16:creationId xmlns:a16="http://schemas.microsoft.com/office/drawing/2014/main" id="{C7B10F51-26DB-4370-8694-695A8A588EB8}"/>
                </a:ext>
              </a:extLst>
            </p:cNvPr>
            <p:cNvSpPr>
              <a:spLocks/>
            </p:cNvSpPr>
            <p:nvPr userDrawn="1"/>
          </p:nvSpPr>
          <p:spPr>
            <a:xfrm>
              <a:off x="1262518" y="546057"/>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0" name="矩形: 圆角 149">
              <a:extLst>
                <a:ext uri="{FF2B5EF4-FFF2-40B4-BE49-F238E27FC236}">
                  <a16:creationId xmlns:a16="http://schemas.microsoft.com/office/drawing/2014/main" id="{9A4EB0E7-1F35-4399-A4F0-26E10A14A1B5}"/>
                </a:ext>
              </a:extLst>
            </p:cNvPr>
            <p:cNvSpPr>
              <a:spLocks/>
            </p:cNvSpPr>
            <p:nvPr userDrawn="1"/>
          </p:nvSpPr>
          <p:spPr>
            <a:xfrm>
              <a:off x="1247980" y="558600"/>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1" name="矩形: 圆角 150">
              <a:extLst>
                <a:ext uri="{FF2B5EF4-FFF2-40B4-BE49-F238E27FC236}">
                  <a16:creationId xmlns:a16="http://schemas.microsoft.com/office/drawing/2014/main" id="{CE9441FA-ECED-4826-9C81-74E70591309E}"/>
                </a:ext>
              </a:extLst>
            </p:cNvPr>
            <p:cNvSpPr>
              <a:spLocks/>
            </p:cNvSpPr>
            <p:nvPr userDrawn="1"/>
          </p:nvSpPr>
          <p:spPr>
            <a:xfrm>
              <a:off x="1233441" y="571142"/>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2" name="矩形: 圆角 151">
              <a:extLst>
                <a:ext uri="{FF2B5EF4-FFF2-40B4-BE49-F238E27FC236}">
                  <a16:creationId xmlns:a16="http://schemas.microsoft.com/office/drawing/2014/main" id="{D30B83D3-94AE-424B-9D3D-1F21E7CEA542}"/>
                </a:ext>
              </a:extLst>
            </p:cNvPr>
            <p:cNvSpPr>
              <a:spLocks/>
            </p:cNvSpPr>
            <p:nvPr userDrawn="1"/>
          </p:nvSpPr>
          <p:spPr>
            <a:xfrm>
              <a:off x="1218903" y="583685"/>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 name="矩形: 圆角 152">
              <a:extLst>
                <a:ext uri="{FF2B5EF4-FFF2-40B4-BE49-F238E27FC236}">
                  <a16:creationId xmlns:a16="http://schemas.microsoft.com/office/drawing/2014/main" id="{E61E51B1-4213-45F1-A60D-4F9C03855D82}"/>
                </a:ext>
              </a:extLst>
            </p:cNvPr>
            <p:cNvSpPr>
              <a:spLocks/>
            </p:cNvSpPr>
            <p:nvPr userDrawn="1"/>
          </p:nvSpPr>
          <p:spPr>
            <a:xfrm>
              <a:off x="1204364" y="596227"/>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4" name="矩形: 圆角 153">
              <a:extLst>
                <a:ext uri="{FF2B5EF4-FFF2-40B4-BE49-F238E27FC236}">
                  <a16:creationId xmlns:a16="http://schemas.microsoft.com/office/drawing/2014/main" id="{324D1F47-8443-4DA7-AAE4-8DCED8502157}"/>
                </a:ext>
              </a:extLst>
            </p:cNvPr>
            <p:cNvSpPr>
              <a:spLocks/>
            </p:cNvSpPr>
            <p:nvPr userDrawn="1"/>
          </p:nvSpPr>
          <p:spPr>
            <a:xfrm>
              <a:off x="1189825" y="608770"/>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5" name="矩形: 圆角 154">
              <a:extLst>
                <a:ext uri="{FF2B5EF4-FFF2-40B4-BE49-F238E27FC236}">
                  <a16:creationId xmlns:a16="http://schemas.microsoft.com/office/drawing/2014/main" id="{C76A2B8C-5027-45B2-9525-CCA9F001B24B}"/>
                </a:ext>
              </a:extLst>
            </p:cNvPr>
            <p:cNvSpPr>
              <a:spLocks/>
            </p:cNvSpPr>
            <p:nvPr userDrawn="1"/>
          </p:nvSpPr>
          <p:spPr>
            <a:xfrm>
              <a:off x="1175287" y="621312"/>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 name="矩形: 圆角 144">
              <a:extLst>
                <a:ext uri="{FF2B5EF4-FFF2-40B4-BE49-F238E27FC236}">
                  <a16:creationId xmlns:a16="http://schemas.microsoft.com/office/drawing/2014/main" id="{52EE877B-9EE3-4D21-AAC4-1A9FA22C4018}"/>
                </a:ext>
              </a:extLst>
            </p:cNvPr>
            <p:cNvSpPr>
              <a:spLocks/>
            </p:cNvSpPr>
            <p:nvPr userDrawn="1"/>
          </p:nvSpPr>
          <p:spPr>
            <a:xfrm>
              <a:off x="1160748" y="633855"/>
              <a:ext cx="4033307" cy="816680"/>
            </a:xfrm>
            <a:prstGeom prst="roundRect">
              <a:avLst>
                <a:gd name="adj" fmla="val 16667"/>
              </a:avLst>
            </a:prstGeom>
            <a:gradFill>
              <a:gsLst>
                <a:gs pos="12000">
                  <a:schemeClr val="accent5">
                    <a:alpha val="0"/>
                  </a:schemeClr>
                </a:gs>
                <a:gs pos="58000">
                  <a:schemeClr val="accent5">
                    <a:alpha val="50000"/>
                  </a:schemeClr>
                </a:gs>
                <a:gs pos="100000">
                  <a:schemeClr val="accent5"/>
                </a:gs>
              </a:gsLst>
              <a:lin ang="0" scaled="0"/>
            </a:gradFill>
            <a:ln w="6350">
              <a:gradFill>
                <a:gsLst>
                  <a:gs pos="100000">
                    <a:schemeClr val="accent5">
                      <a:lumMod val="40000"/>
                      <a:lumOff val="60000"/>
                    </a:schemeClr>
                  </a:gs>
                  <a:gs pos="0">
                    <a:schemeClr val="accent5">
                      <a:lumMod val="40000"/>
                      <a:lumOff val="6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32" name="组合 131">
            <a:extLst>
              <a:ext uri="{FF2B5EF4-FFF2-40B4-BE49-F238E27FC236}">
                <a16:creationId xmlns:a16="http://schemas.microsoft.com/office/drawing/2014/main" id="{33942DFB-0E46-4F77-85FC-DF5A8D273442}"/>
              </a:ext>
            </a:extLst>
          </p:cNvPr>
          <p:cNvGrpSpPr/>
          <p:nvPr userDrawn="1"/>
        </p:nvGrpSpPr>
        <p:grpSpPr>
          <a:xfrm>
            <a:off x="5645335" y="2420716"/>
            <a:ext cx="5873565" cy="3639846"/>
            <a:chOff x="2803140" y="1644555"/>
            <a:chExt cx="5764904" cy="3156205"/>
          </a:xfrm>
        </p:grpSpPr>
        <p:sp>
          <p:nvSpPr>
            <p:cNvPr id="133" name="矩形 132">
              <a:extLst>
                <a:ext uri="{FF2B5EF4-FFF2-40B4-BE49-F238E27FC236}">
                  <a16:creationId xmlns:a16="http://schemas.microsoft.com/office/drawing/2014/main" id="{4322E508-49C1-4203-93E7-77EAA8A5AFA0}"/>
                </a:ext>
              </a:extLst>
            </p:cNvPr>
            <p:cNvSpPr/>
            <p:nvPr/>
          </p:nvSpPr>
          <p:spPr>
            <a:xfrm>
              <a:off x="2830706" y="1644555"/>
              <a:ext cx="5709773" cy="3107582"/>
            </a:xfrm>
            <a:prstGeom prst="rect">
              <a:avLst/>
            </a:prstGeom>
            <a:blipFill dpi="0" rotWithShape="1">
              <a:blip r:embed="rId4" cstate="screen">
                <a:alphaModFix amt="10000"/>
                <a:extLst>
                  <a:ext uri="{BEBA8EAE-BF5A-486C-A8C5-ECC9F3942E4B}">
                    <a14:imgProps xmlns:a14="http://schemas.microsoft.com/office/drawing/2010/main">
                      <a14:imgLayer r:embed="rId5">
                        <a14:imgEffect>
                          <a14:artisticBlur radius="35"/>
                        </a14:imgEffect>
                      </a14:imgLayer>
                    </a14:imgProps>
                  </a:ex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4" name="组合 133">
              <a:extLst>
                <a:ext uri="{FF2B5EF4-FFF2-40B4-BE49-F238E27FC236}">
                  <a16:creationId xmlns:a16="http://schemas.microsoft.com/office/drawing/2014/main" id="{F755F1C7-A7DB-4333-9A6C-F66CFAE29DAE}"/>
                </a:ext>
              </a:extLst>
            </p:cNvPr>
            <p:cNvGrpSpPr/>
            <p:nvPr/>
          </p:nvGrpSpPr>
          <p:grpSpPr>
            <a:xfrm>
              <a:off x="2803140" y="1644555"/>
              <a:ext cx="5764904" cy="3156205"/>
              <a:chOff x="2844798" y="1562099"/>
              <a:chExt cx="6819903" cy="3733802"/>
            </a:xfrm>
          </p:grpSpPr>
          <p:sp>
            <p:nvSpPr>
              <p:cNvPr id="135" name="矩形 134">
                <a:extLst>
                  <a:ext uri="{FF2B5EF4-FFF2-40B4-BE49-F238E27FC236}">
                    <a16:creationId xmlns:a16="http://schemas.microsoft.com/office/drawing/2014/main" id="{8319BAE4-917B-46CE-B038-41946394B0FD}"/>
                  </a:ext>
                </a:extLst>
              </p:cNvPr>
              <p:cNvSpPr/>
              <p:nvPr/>
            </p:nvSpPr>
            <p:spPr>
              <a:xfrm>
                <a:off x="2857500" y="1574800"/>
                <a:ext cx="6794500" cy="3708402"/>
              </a:xfrm>
              <a:prstGeom prst="rect">
                <a:avLst/>
              </a:prstGeom>
              <a:gradFill flip="none" rotWithShape="1">
                <a:gsLst>
                  <a:gs pos="0">
                    <a:schemeClr val="bg2">
                      <a:alpha val="12000"/>
                    </a:schemeClr>
                  </a:gs>
                  <a:gs pos="57000">
                    <a:schemeClr val="bg2">
                      <a:alpha val="15000"/>
                    </a:schemeClr>
                  </a:gs>
                  <a:gs pos="100000">
                    <a:schemeClr val="tx2">
                      <a:lumMod val="20000"/>
                      <a:lumOff val="80000"/>
                      <a:alpha val="28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6" name="组合 135">
                <a:extLst>
                  <a:ext uri="{FF2B5EF4-FFF2-40B4-BE49-F238E27FC236}">
                    <a16:creationId xmlns:a16="http://schemas.microsoft.com/office/drawing/2014/main" id="{EE517788-D0EE-49AE-9378-8721574AE5E6}"/>
                  </a:ext>
                </a:extLst>
              </p:cNvPr>
              <p:cNvGrpSpPr/>
              <p:nvPr/>
            </p:nvGrpSpPr>
            <p:grpSpPr>
              <a:xfrm>
                <a:off x="2844798" y="1562099"/>
                <a:ext cx="438152" cy="450851"/>
                <a:chOff x="2857498" y="1574799"/>
                <a:chExt cx="438152" cy="450851"/>
              </a:xfrm>
            </p:grpSpPr>
            <p:cxnSp>
              <p:nvCxnSpPr>
                <p:cNvPr id="157" name="直接连接符 156">
                  <a:extLst>
                    <a:ext uri="{FF2B5EF4-FFF2-40B4-BE49-F238E27FC236}">
                      <a16:creationId xmlns:a16="http://schemas.microsoft.com/office/drawing/2014/main" id="{2259281C-C1E9-4F4E-8B1F-9CDB3F174D1B}"/>
                    </a:ext>
                  </a:extLst>
                </p:cNvPr>
                <p:cNvCxnSpPr/>
                <p:nvPr/>
              </p:nvCxnSpPr>
              <p:spPr>
                <a:xfrm>
                  <a:off x="2857498" y="1574799"/>
                  <a:ext cx="0" cy="450851"/>
                </a:xfrm>
                <a:prstGeom prst="line">
                  <a:avLst/>
                </a:prstGeom>
                <a:ln w="19050">
                  <a:solidFill>
                    <a:srgbClr val="CFD8DC"/>
                  </a:solidFill>
                </a:ln>
              </p:spPr>
              <p:style>
                <a:lnRef idx="1">
                  <a:schemeClr val="accent1"/>
                </a:lnRef>
                <a:fillRef idx="0">
                  <a:schemeClr val="accent1"/>
                </a:fillRef>
                <a:effectRef idx="0">
                  <a:schemeClr val="accent1"/>
                </a:effectRef>
                <a:fontRef idx="minor">
                  <a:schemeClr val="tx1"/>
                </a:fontRef>
              </p:style>
            </p:cxnSp>
            <p:cxnSp>
              <p:nvCxnSpPr>
                <p:cNvPr id="158" name="直接连接符 157">
                  <a:extLst>
                    <a:ext uri="{FF2B5EF4-FFF2-40B4-BE49-F238E27FC236}">
                      <a16:creationId xmlns:a16="http://schemas.microsoft.com/office/drawing/2014/main" id="{C1CF48A3-FFC9-4AEA-A9B2-1687E675FBB5}"/>
                    </a:ext>
                  </a:extLst>
                </p:cNvPr>
                <p:cNvCxnSpPr>
                  <a:cxnSpLocks/>
                </p:cNvCxnSpPr>
                <p:nvPr/>
              </p:nvCxnSpPr>
              <p:spPr>
                <a:xfrm>
                  <a:off x="2857498" y="1574799"/>
                  <a:ext cx="438152" cy="0"/>
                </a:xfrm>
                <a:prstGeom prst="line">
                  <a:avLst/>
                </a:prstGeom>
                <a:ln w="19050">
                  <a:solidFill>
                    <a:srgbClr val="CFD8DC"/>
                  </a:solidFill>
                </a:ln>
              </p:spPr>
              <p:style>
                <a:lnRef idx="1">
                  <a:schemeClr val="accent1"/>
                </a:lnRef>
                <a:fillRef idx="0">
                  <a:schemeClr val="accent1"/>
                </a:fillRef>
                <a:effectRef idx="0">
                  <a:schemeClr val="accent1"/>
                </a:effectRef>
                <a:fontRef idx="minor">
                  <a:schemeClr val="tx1"/>
                </a:fontRef>
              </p:style>
            </p:cxnSp>
          </p:grpSp>
          <p:grpSp>
            <p:nvGrpSpPr>
              <p:cNvPr id="137" name="组合 136">
                <a:extLst>
                  <a:ext uri="{FF2B5EF4-FFF2-40B4-BE49-F238E27FC236}">
                    <a16:creationId xmlns:a16="http://schemas.microsoft.com/office/drawing/2014/main" id="{641B9039-334A-415A-A2B2-0939B1746282}"/>
                  </a:ext>
                </a:extLst>
              </p:cNvPr>
              <p:cNvGrpSpPr/>
              <p:nvPr/>
            </p:nvGrpSpPr>
            <p:grpSpPr>
              <a:xfrm flipH="1">
                <a:off x="9213851" y="1562099"/>
                <a:ext cx="438150" cy="450851"/>
                <a:chOff x="2857498" y="1574799"/>
                <a:chExt cx="438152" cy="450851"/>
              </a:xfrm>
            </p:grpSpPr>
            <p:cxnSp>
              <p:nvCxnSpPr>
                <p:cNvPr id="144" name="直接连接符 143">
                  <a:extLst>
                    <a:ext uri="{FF2B5EF4-FFF2-40B4-BE49-F238E27FC236}">
                      <a16:creationId xmlns:a16="http://schemas.microsoft.com/office/drawing/2014/main" id="{5D072BDC-D3C6-48A1-A0A3-C8AF02097479}"/>
                    </a:ext>
                  </a:extLst>
                </p:cNvPr>
                <p:cNvCxnSpPr/>
                <p:nvPr/>
              </p:nvCxnSpPr>
              <p:spPr>
                <a:xfrm>
                  <a:off x="2857498" y="1574799"/>
                  <a:ext cx="0" cy="450851"/>
                </a:xfrm>
                <a:prstGeom prst="line">
                  <a:avLst/>
                </a:prstGeom>
                <a:ln w="19050">
                  <a:solidFill>
                    <a:srgbClr val="CFD8DC"/>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06DE1132-087B-45E3-B70A-C617F2CE7BCE}"/>
                    </a:ext>
                  </a:extLst>
                </p:cNvPr>
                <p:cNvCxnSpPr>
                  <a:cxnSpLocks/>
                </p:cNvCxnSpPr>
                <p:nvPr/>
              </p:nvCxnSpPr>
              <p:spPr>
                <a:xfrm>
                  <a:off x="2857498" y="1574799"/>
                  <a:ext cx="438152" cy="0"/>
                </a:xfrm>
                <a:prstGeom prst="line">
                  <a:avLst/>
                </a:prstGeom>
                <a:ln w="19050">
                  <a:solidFill>
                    <a:srgbClr val="CFD8DC"/>
                  </a:solidFill>
                </a:ln>
              </p:spPr>
              <p:style>
                <a:lnRef idx="1">
                  <a:schemeClr val="accent1"/>
                </a:lnRef>
                <a:fillRef idx="0">
                  <a:schemeClr val="accent1"/>
                </a:fillRef>
                <a:effectRef idx="0">
                  <a:schemeClr val="accent1"/>
                </a:effectRef>
                <a:fontRef idx="minor">
                  <a:schemeClr val="tx1"/>
                </a:fontRef>
              </p:style>
            </p:cxnSp>
          </p:grpSp>
          <p:grpSp>
            <p:nvGrpSpPr>
              <p:cNvPr id="138" name="组合 137">
                <a:extLst>
                  <a:ext uri="{FF2B5EF4-FFF2-40B4-BE49-F238E27FC236}">
                    <a16:creationId xmlns:a16="http://schemas.microsoft.com/office/drawing/2014/main" id="{19E356D6-EFFF-4F7B-8374-E89B095E6F07}"/>
                  </a:ext>
                </a:extLst>
              </p:cNvPr>
              <p:cNvGrpSpPr/>
              <p:nvPr/>
            </p:nvGrpSpPr>
            <p:grpSpPr>
              <a:xfrm flipV="1">
                <a:off x="2857498" y="4845051"/>
                <a:ext cx="438152" cy="450850"/>
                <a:chOff x="2857498" y="1574799"/>
                <a:chExt cx="438152" cy="450851"/>
              </a:xfrm>
            </p:grpSpPr>
            <p:cxnSp>
              <p:nvCxnSpPr>
                <p:cNvPr id="142" name="直接连接符 141">
                  <a:extLst>
                    <a:ext uri="{FF2B5EF4-FFF2-40B4-BE49-F238E27FC236}">
                      <a16:creationId xmlns:a16="http://schemas.microsoft.com/office/drawing/2014/main" id="{FD2D9154-A755-4615-8DD5-425EB1ECE001}"/>
                    </a:ext>
                  </a:extLst>
                </p:cNvPr>
                <p:cNvCxnSpPr/>
                <p:nvPr/>
              </p:nvCxnSpPr>
              <p:spPr>
                <a:xfrm>
                  <a:off x="2857498" y="1574799"/>
                  <a:ext cx="0" cy="450851"/>
                </a:xfrm>
                <a:prstGeom prst="line">
                  <a:avLst/>
                </a:prstGeom>
                <a:ln w="19050">
                  <a:solidFill>
                    <a:srgbClr val="CFD8DC"/>
                  </a:soli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id="{BA7A2268-2F58-4008-B668-18D0BA84BC7B}"/>
                    </a:ext>
                  </a:extLst>
                </p:cNvPr>
                <p:cNvCxnSpPr>
                  <a:cxnSpLocks/>
                </p:cNvCxnSpPr>
                <p:nvPr/>
              </p:nvCxnSpPr>
              <p:spPr>
                <a:xfrm>
                  <a:off x="2857498" y="1574799"/>
                  <a:ext cx="438152" cy="0"/>
                </a:xfrm>
                <a:prstGeom prst="line">
                  <a:avLst/>
                </a:prstGeom>
                <a:ln w="19050">
                  <a:solidFill>
                    <a:srgbClr val="CFD8DC"/>
                  </a:solidFill>
                </a:ln>
              </p:spPr>
              <p:style>
                <a:lnRef idx="1">
                  <a:schemeClr val="accent1"/>
                </a:lnRef>
                <a:fillRef idx="0">
                  <a:schemeClr val="accent1"/>
                </a:fillRef>
                <a:effectRef idx="0">
                  <a:schemeClr val="accent1"/>
                </a:effectRef>
                <a:fontRef idx="minor">
                  <a:schemeClr val="tx1"/>
                </a:fontRef>
              </p:style>
            </p:cxnSp>
          </p:grpSp>
          <p:grpSp>
            <p:nvGrpSpPr>
              <p:cNvPr id="139" name="组合 138">
                <a:extLst>
                  <a:ext uri="{FF2B5EF4-FFF2-40B4-BE49-F238E27FC236}">
                    <a16:creationId xmlns:a16="http://schemas.microsoft.com/office/drawing/2014/main" id="{F724A237-3963-4C85-9F17-2F85AB3585EE}"/>
                  </a:ext>
                </a:extLst>
              </p:cNvPr>
              <p:cNvGrpSpPr/>
              <p:nvPr/>
            </p:nvGrpSpPr>
            <p:grpSpPr>
              <a:xfrm flipH="1" flipV="1">
                <a:off x="9226551" y="4845051"/>
                <a:ext cx="438150" cy="450850"/>
                <a:chOff x="2857498" y="1574799"/>
                <a:chExt cx="438152" cy="450851"/>
              </a:xfrm>
            </p:grpSpPr>
            <p:cxnSp>
              <p:nvCxnSpPr>
                <p:cNvPr id="140" name="直接连接符 139">
                  <a:extLst>
                    <a:ext uri="{FF2B5EF4-FFF2-40B4-BE49-F238E27FC236}">
                      <a16:creationId xmlns:a16="http://schemas.microsoft.com/office/drawing/2014/main" id="{C5EA1428-164F-45FF-9508-793386EDD695}"/>
                    </a:ext>
                  </a:extLst>
                </p:cNvPr>
                <p:cNvCxnSpPr/>
                <p:nvPr/>
              </p:nvCxnSpPr>
              <p:spPr>
                <a:xfrm>
                  <a:off x="2857498" y="1574799"/>
                  <a:ext cx="0" cy="450851"/>
                </a:xfrm>
                <a:prstGeom prst="line">
                  <a:avLst/>
                </a:prstGeom>
                <a:ln w="19050">
                  <a:solidFill>
                    <a:srgbClr val="CFD8DC"/>
                  </a:solidFill>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id="{4699B173-346B-4D8B-A8C1-832F3F31FE21}"/>
                    </a:ext>
                  </a:extLst>
                </p:cNvPr>
                <p:cNvCxnSpPr>
                  <a:cxnSpLocks/>
                </p:cNvCxnSpPr>
                <p:nvPr/>
              </p:nvCxnSpPr>
              <p:spPr>
                <a:xfrm>
                  <a:off x="2857498" y="1574799"/>
                  <a:ext cx="438152" cy="0"/>
                </a:xfrm>
                <a:prstGeom prst="line">
                  <a:avLst/>
                </a:prstGeom>
                <a:ln w="19050">
                  <a:solidFill>
                    <a:srgbClr val="CFD8DC"/>
                  </a:solidFill>
                </a:ln>
              </p:spPr>
              <p:style>
                <a:lnRef idx="1">
                  <a:schemeClr val="accent1"/>
                </a:lnRef>
                <a:fillRef idx="0">
                  <a:schemeClr val="accent1"/>
                </a:fillRef>
                <a:effectRef idx="0">
                  <a:schemeClr val="accent1"/>
                </a:effectRef>
                <a:fontRef idx="minor">
                  <a:schemeClr val="tx1"/>
                </a:fontRef>
              </p:style>
            </p:cxnSp>
          </p:grpSp>
        </p:grpSp>
      </p:grpSp>
      <p:sp>
        <p:nvSpPr>
          <p:cNvPr id="160" name="矩形: 圆角 159">
            <a:extLst>
              <a:ext uri="{FF2B5EF4-FFF2-40B4-BE49-F238E27FC236}">
                <a16:creationId xmlns:a16="http://schemas.microsoft.com/office/drawing/2014/main" id="{D38EAED5-52B9-4DFF-B45F-FE4CCB13991D}"/>
              </a:ext>
            </a:extLst>
          </p:cNvPr>
          <p:cNvSpPr/>
          <p:nvPr userDrawn="1"/>
        </p:nvSpPr>
        <p:spPr>
          <a:xfrm>
            <a:off x="660400" y="2395292"/>
            <a:ext cx="4044764" cy="1600529"/>
          </a:xfrm>
          <a:prstGeom prst="roundRect">
            <a:avLst>
              <a:gd name="adj" fmla="val 8096"/>
            </a:avLst>
          </a:prstGeom>
          <a:gradFill flip="none" rotWithShape="1">
            <a:gsLst>
              <a:gs pos="20000">
                <a:srgbClr val="BFBFBF">
                  <a:alpha val="8000"/>
                </a:srgbClr>
              </a:gs>
              <a:gs pos="80000">
                <a:srgbClr val="FFFFFF">
                  <a:alpha val="30000"/>
                </a:srgbClr>
              </a:gs>
              <a:gs pos="100000">
                <a:schemeClr val="accent1">
                  <a:tint val="0"/>
                  <a:alpha val="3000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媒体占位符 3">
            <a:extLst>
              <a:ext uri="{FF2B5EF4-FFF2-40B4-BE49-F238E27FC236}">
                <a16:creationId xmlns:a16="http://schemas.microsoft.com/office/drawing/2014/main" id="{8D449237-8FF4-48F1-9CEF-27597D347E44}"/>
              </a:ext>
            </a:extLst>
          </p:cNvPr>
          <p:cNvSpPr>
            <a:spLocks noGrp="1"/>
          </p:cNvSpPr>
          <p:nvPr>
            <p:ph type="media" sz="quarter" idx="10"/>
          </p:nvPr>
        </p:nvSpPr>
        <p:spPr>
          <a:xfrm>
            <a:off x="5926830" y="2735750"/>
            <a:ext cx="5321300" cy="3073400"/>
          </a:xfrm>
          <a:prstGeom prst="rect">
            <a:avLst/>
          </a:prstGeom>
        </p:spPr>
        <p:txBody>
          <a:bodyPr/>
          <a:lstStyle/>
          <a:p>
            <a:endParaRPr lang="zh-CN" altLang="en-US" dirty="0"/>
          </a:p>
        </p:txBody>
      </p:sp>
      <p:sp>
        <p:nvSpPr>
          <p:cNvPr id="169" name="任意多边形: 形状 168">
            <a:extLst>
              <a:ext uri="{FF2B5EF4-FFF2-40B4-BE49-F238E27FC236}">
                <a16:creationId xmlns:a16="http://schemas.microsoft.com/office/drawing/2014/main" id="{4383E118-75BE-4162-9A11-9F82BCDD1354}"/>
              </a:ext>
            </a:extLst>
          </p:cNvPr>
          <p:cNvSpPr/>
          <p:nvPr userDrawn="1"/>
        </p:nvSpPr>
        <p:spPr>
          <a:xfrm>
            <a:off x="3363890" y="5980578"/>
            <a:ext cx="8837855" cy="877422"/>
          </a:xfrm>
          <a:custGeom>
            <a:avLst/>
            <a:gdLst>
              <a:gd name="connsiteX0" fmla="*/ 5326293 w 7784562"/>
              <a:gd name="connsiteY0" fmla="*/ 375 h 790601"/>
              <a:gd name="connsiteX1" fmla="*/ 7382106 w 7784562"/>
              <a:gd name="connsiteY1" fmla="*/ 135902 h 790601"/>
              <a:gd name="connsiteX2" fmla="*/ 7784562 w 7784562"/>
              <a:gd name="connsiteY2" fmla="*/ 192257 h 790601"/>
              <a:gd name="connsiteX3" fmla="*/ 7784562 w 7784562"/>
              <a:gd name="connsiteY3" fmla="*/ 790601 h 790601"/>
              <a:gd name="connsiteX4" fmla="*/ 0 w 7784562"/>
              <a:gd name="connsiteY4" fmla="*/ 790601 h 790601"/>
              <a:gd name="connsiteX5" fmla="*/ 702849 w 7784562"/>
              <a:gd name="connsiteY5" fmla="*/ 651472 h 790601"/>
              <a:gd name="connsiteX6" fmla="*/ 4863562 w 7784562"/>
              <a:gd name="connsiteY6" fmla="*/ 15901 h 790601"/>
              <a:gd name="connsiteX7" fmla="*/ 5326293 w 7784562"/>
              <a:gd name="connsiteY7" fmla="*/ 375 h 790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84562" h="790601">
                <a:moveTo>
                  <a:pt x="5326293" y="375"/>
                </a:moveTo>
                <a:cubicBezTo>
                  <a:pt x="5966718" y="-5043"/>
                  <a:pt x="6691147" y="48566"/>
                  <a:pt x="7382106" y="135902"/>
                </a:cubicBezTo>
                <a:lnTo>
                  <a:pt x="7784562" y="192257"/>
                </a:lnTo>
                <a:lnTo>
                  <a:pt x="7784562" y="790601"/>
                </a:lnTo>
                <a:lnTo>
                  <a:pt x="0" y="790601"/>
                </a:lnTo>
                <a:lnTo>
                  <a:pt x="702849" y="651472"/>
                </a:lnTo>
                <a:cubicBezTo>
                  <a:pt x="2348268" y="334096"/>
                  <a:pt x="3976943" y="70670"/>
                  <a:pt x="4863562" y="15901"/>
                </a:cubicBezTo>
                <a:cubicBezTo>
                  <a:pt x="5011332" y="6773"/>
                  <a:pt x="5166187" y="1730"/>
                  <a:pt x="5326293" y="375"/>
                </a:cubicBezTo>
                <a:close/>
              </a:path>
            </a:pathLst>
          </a:custGeom>
          <a:gradFill>
            <a:gsLst>
              <a:gs pos="0">
                <a:schemeClr val="accent2">
                  <a:lumMod val="52000"/>
                  <a:lumOff val="48000"/>
                </a:schemeClr>
              </a:gs>
              <a:gs pos="100000">
                <a:schemeClr val="accent2">
                  <a:lumMod val="93000"/>
                  <a:lumOff val="7000"/>
                </a:schemeClr>
              </a:gs>
            </a:gsLst>
            <a:lin ang="0" scaled="0"/>
          </a:gradFill>
          <a:ln>
            <a:noFill/>
          </a:ln>
          <a:effectLst>
            <a:glow>
              <a:schemeClr val="accent1">
                <a:lumMod val="90000"/>
                <a:lumOff val="10000"/>
                <a:alpha val="60000"/>
              </a:schemeClr>
            </a:glow>
            <a:outerShdw blurRad="139700" dist="101600" dir="16200000" rotWithShape="0">
              <a:schemeClr val="accent2">
                <a:lumMod val="90000"/>
                <a:lumOff val="10000"/>
                <a:alpha val="76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61" name="矩形: 圆角 160">
            <a:extLst>
              <a:ext uri="{FF2B5EF4-FFF2-40B4-BE49-F238E27FC236}">
                <a16:creationId xmlns:a16="http://schemas.microsoft.com/office/drawing/2014/main" id="{FDEDD7B1-EBE8-4DA5-8D28-D5AEE2E23B5D}"/>
              </a:ext>
            </a:extLst>
          </p:cNvPr>
          <p:cNvSpPr/>
          <p:nvPr userDrawn="1"/>
        </p:nvSpPr>
        <p:spPr>
          <a:xfrm>
            <a:off x="660831" y="4425575"/>
            <a:ext cx="4044764" cy="1615737"/>
          </a:xfrm>
          <a:prstGeom prst="roundRect">
            <a:avLst>
              <a:gd name="adj" fmla="val 8096"/>
            </a:avLst>
          </a:prstGeom>
          <a:gradFill flip="none" rotWithShape="1">
            <a:gsLst>
              <a:gs pos="20000">
                <a:srgbClr val="BFBFBF">
                  <a:alpha val="4000"/>
                </a:srgbClr>
              </a:gs>
              <a:gs pos="80000">
                <a:srgbClr val="FFFFFF">
                  <a:alpha val="30000"/>
                </a:srgbClr>
              </a:gs>
              <a:gs pos="100000">
                <a:schemeClr val="accent1">
                  <a:tint val="0"/>
                  <a:alpha val="5000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869848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页7">
    <p:spTree>
      <p:nvGrpSpPr>
        <p:cNvPr id="1" name=""/>
        <p:cNvGrpSpPr/>
        <p:nvPr/>
      </p:nvGrpSpPr>
      <p:grpSpPr>
        <a:xfrm>
          <a:off x="0" y="0"/>
          <a:ext cx="0" cy="0"/>
          <a:chOff x="0" y="0"/>
          <a:chExt cx="0" cy="0"/>
        </a:xfrm>
      </p:grpSpPr>
      <p:sp>
        <p:nvSpPr>
          <p:cNvPr id="101" name="矩形 100">
            <a:extLst>
              <a:ext uri="{FF2B5EF4-FFF2-40B4-BE49-F238E27FC236}">
                <a16:creationId xmlns:a16="http://schemas.microsoft.com/office/drawing/2014/main" id="{62BCE609-35EC-4B9D-8B13-7BEC4329A782}"/>
              </a:ext>
            </a:extLst>
          </p:cNvPr>
          <p:cNvSpPr/>
          <p:nvPr userDrawn="1"/>
        </p:nvSpPr>
        <p:spPr>
          <a:xfrm>
            <a:off x="4873" y="0"/>
            <a:ext cx="12192000" cy="6858000"/>
          </a:xfrm>
          <a:prstGeom prst="rect">
            <a:avLst/>
          </a:prstGeom>
          <a:gradFill flip="none" rotWithShape="1">
            <a:gsLst>
              <a:gs pos="0">
                <a:schemeClr val="accent5">
                  <a:lumMod val="0"/>
                  <a:lumOff val="100000"/>
                </a:schemeClr>
              </a:gs>
              <a:gs pos="0">
                <a:schemeClr val="accent5">
                  <a:lumMod val="0"/>
                  <a:lumOff val="100000"/>
                </a:schemeClr>
              </a:gs>
              <a:gs pos="65000">
                <a:schemeClr val="accent3">
                  <a:lumMod val="59000"/>
                </a:schemeClr>
              </a:gs>
              <a:gs pos="28000">
                <a:schemeClr val="accent4">
                  <a:lumMod val="97000"/>
                  <a:lumOff val="3000"/>
                </a:schemeClr>
              </a:gs>
            </a:gsLst>
            <a:path path="circle">
              <a:fillToRect l="50000" t="-80000" r="50000" b="18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pic>
        <p:nvPicPr>
          <p:cNvPr id="61" name="图片 60">
            <a:extLst>
              <a:ext uri="{FF2B5EF4-FFF2-40B4-BE49-F238E27FC236}">
                <a16:creationId xmlns:a16="http://schemas.microsoft.com/office/drawing/2014/main" id="{D2A43C73-A147-48B5-9A24-5926A924EDA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3146250"/>
            <a:ext cx="12192001" cy="3731075"/>
          </a:xfrm>
          <a:prstGeom prst="rect">
            <a:avLst/>
          </a:prstGeom>
        </p:spPr>
      </p:pic>
      <p:sp>
        <p:nvSpPr>
          <p:cNvPr id="102" name="矩形 101">
            <a:extLst>
              <a:ext uri="{FF2B5EF4-FFF2-40B4-BE49-F238E27FC236}">
                <a16:creationId xmlns:a16="http://schemas.microsoft.com/office/drawing/2014/main" id="{56C40938-9559-4922-94D7-50F179CCC82D}"/>
              </a:ext>
            </a:extLst>
          </p:cNvPr>
          <p:cNvSpPr/>
          <p:nvPr userDrawn="1"/>
        </p:nvSpPr>
        <p:spPr>
          <a:xfrm>
            <a:off x="0" y="0"/>
            <a:ext cx="12192000" cy="6858000"/>
          </a:xfrm>
          <a:prstGeom prst="rect">
            <a:avLst/>
          </a:prstGeom>
          <a:blipFill dpi="0" rotWithShape="1">
            <a:blip r:embed="rId3"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103" name="矩形 102">
            <a:extLst>
              <a:ext uri="{FF2B5EF4-FFF2-40B4-BE49-F238E27FC236}">
                <a16:creationId xmlns:a16="http://schemas.microsoft.com/office/drawing/2014/main" id="{279A1975-CC9E-4E8B-8E0B-2E44760A6BA0}"/>
              </a:ext>
            </a:extLst>
          </p:cNvPr>
          <p:cNvSpPr/>
          <p:nvPr userDrawn="1"/>
        </p:nvSpPr>
        <p:spPr>
          <a:xfrm>
            <a:off x="-4873" y="0"/>
            <a:ext cx="12192000" cy="6858000"/>
          </a:xfrm>
          <a:prstGeom prst="rect">
            <a:avLst/>
          </a:prstGeom>
          <a:blipFill dpi="0" rotWithShape="1">
            <a:blip r:embed="rId3"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pic>
        <p:nvPicPr>
          <p:cNvPr id="5" name="图片 4">
            <a:extLst>
              <a:ext uri="{FF2B5EF4-FFF2-40B4-BE49-F238E27FC236}">
                <a16:creationId xmlns:a16="http://schemas.microsoft.com/office/drawing/2014/main" id="{DB68321D-CA93-4E0E-8DEC-C882D4359007}"/>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254366" y="316519"/>
            <a:ext cx="3676850" cy="3717324"/>
          </a:xfrm>
          <a:prstGeom prst="rect">
            <a:avLst/>
          </a:prstGeom>
        </p:spPr>
      </p:pic>
      <p:grpSp>
        <p:nvGrpSpPr>
          <p:cNvPr id="11" name="组合 10">
            <a:extLst>
              <a:ext uri="{FF2B5EF4-FFF2-40B4-BE49-F238E27FC236}">
                <a16:creationId xmlns:a16="http://schemas.microsoft.com/office/drawing/2014/main" id="{3C1831BB-DB1D-4ECE-B879-8DBF95F6F6DF}"/>
              </a:ext>
            </a:extLst>
          </p:cNvPr>
          <p:cNvGrpSpPr/>
          <p:nvPr/>
        </p:nvGrpSpPr>
        <p:grpSpPr>
          <a:xfrm>
            <a:off x="4496778" y="568403"/>
            <a:ext cx="3233535" cy="3233535"/>
            <a:chOff x="3422650" y="1511299"/>
            <a:chExt cx="2228850" cy="2228850"/>
          </a:xfrm>
        </p:grpSpPr>
        <p:sp>
          <p:nvSpPr>
            <p:cNvPr id="16" name="弧形 15">
              <a:extLst>
                <a:ext uri="{FF2B5EF4-FFF2-40B4-BE49-F238E27FC236}">
                  <a16:creationId xmlns:a16="http://schemas.microsoft.com/office/drawing/2014/main" id="{B3B47D35-A6F5-4B25-8282-56BC1EFF26DC}"/>
                </a:ext>
              </a:extLst>
            </p:cNvPr>
            <p:cNvSpPr/>
            <p:nvPr/>
          </p:nvSpPr>
          <p:spPr>
            <a:xfrm>
              <a:off x="3422650" y="1511299"/>
              <a:ext cx="2228850" cy="2228850"/>
            </a:xfrm>
            <a:prstGeom prst="arc">
              <a:avLst>
                <a:gd name="adj1" fmla="val 16200000"/>
                <a:gd name="adj2" fmla="val 20851096"/>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17" name="弧形 16">
              <a:extLst>
                <a:ext uri="{FF2B5EF4-FFF2-40B4-BE49-F238E27FC236}">
                  <a16:creationId xmlns:a16="http://schemas.microsoft.com/office/drawing/2014/main" id="{A6B2A4E7-DC8B-4051-A8C7-A5F7FCC558CE}"/>
                </a:ext>
              </a:extLst>
            </p:cNvPr>
            <p:cNvSpPr/>
            <p:nvPr/>
          </p:nvSpPr>
          <p:spPr>
            <a:xfrm>
              <a:off x="3422650" y="1511299"/>
              <a:ext cx="2228850" cy="2228850"/>
            </a:xfrm>
            <a:prstGeom prst="arc">
              <a:avLst>
                <a:gd name="adj1" fmla="val 1652346"/>
                <a:gd name="adj2" fmla="val 7060444"/>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18" name="弧形 17">
              <a:extLst>
                <a:ext uri="{FF2B5EF4-FFF2-40B4-BE49-F238E27FC236}">
                  <a16:creationId xmlns:a16="http://schemas.microsoft.com/office/drawing/2014/main" id="{3728B76D-82A4-410E-9087-AF11E7E9893D}"/>
                </a:ext>
              </a:extLst>
            </p:cNvPr>
            <p:cNvSpPr/>
            <p:nvPr/>
          </p:nvSpPr>
          <p:spPr>
            <a:xfrm>
              <a:off x="3422650" y="1511299"/>
              <a:ext cx="2228850" cy="2228850"/>
            </a:xfrm>
            <a:prstGeom prst="arc">
              <a:avLst>
                <a:gd name="adj1" fmla="val 9720641"/>
                <a:gd name="adj2" fmla="val 13789610"/>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grpSp>
      <p:grpSp>
        <p:nvGrpSpPr>
          <p:cNvPr id="12" name="组合 11">
            <a:extLst>
              <a:ext uri="{FF2B5EF4-FFF2-40B4-BE49-F238E27FC236}">
                <a16:creationId xmlns:a16="http://schemas.microsoft.com/office/drawing/2014/main" id="{46DF68F1-AFE5-4E1C-B868-6A583B7AFD0C}"/>
              </a:ext>
            </a:extLst>
          </p:cNvPr>
          <p:cNvGrpSpPr/>
          <p:nvPr/>
        </p:nvGrpSpPr>
        <p:grpSpPr>
          <a:xfrm rot="4185091">
            <a:off x="4496778" y="568403"/>
            <a:ext cx="3233535" cy="3233535"/>
            <a:chOff x="3422650" y="1511299"/>
            <a:chExt cx="2228850" cy="2228850"/>
          </a:xfrm>
          <a:effectLst/>
        </p:grpSpPr>
        <p:sp>
          <p:nvSpPr>
            <p:cNvPr id="13" name="弧形 12">
              <a:extLst>
                <a:ext uri="{FF2B5EF4-FFF2-40B4-BE49-F238E27FC236}">
                  <a16:creationId xmlns:a16="http://schemas.microsoft.com/office/drawing/2014/main" id="{CD8BABC9-A032-4A9B-967C-1D67CC09A526}"/>
                </a:ext>
              </a:extLst>
            </p:cNvPr>
            <p:cNvSpPr/>
            <p:nvPr/>
          </p:nvSpPr>
          <p:spPr>
            <a:xfrm>
              <a:off x="3422650" y="1511299"/>
              <a:ext cx="2228850" cy="2228850"/>
            </a:xfrm>
            <a:prstGeom prst="arc">
              <a:avLst>
                <a:gd name="adj1" fmla="val 16597692"/>
                <a:gd name="adj2" fmla="val 637550"/>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p>
          </p:txBody>
        </p:sp>
        <p:sp>
          <p:nvSpPr>
            <p:cNvPr id="14" name="弧形 13">
              <a:extLst>
                <a:ext uri="{FF2B5EF4-FFF2-40B4-BE49-F238E27FC236}">
                  <a16:creationId xmlns:a16="http://schemas.microsoft.com/office/drawing/2014/main" id="{DB5E941E-C563-4456-B38A-7CF313907969}"/>
                </a:ext>
              </a:extLst>
            </p:cNvPr>
            <p:cNvSpPr/>
            <p:nvPr/>
          </p:nvSpPr>
          <p:spPr>
            <a:xfrm>
              <a:off x="3422650" y="1511299"/>
              <a:ext cx="2228850" cy="2228850"/>
            </a:xfrm>
            <a:prstGeom prst="arc">
              <a:avLst>
                <a:gd name="adj1" fmla="val 3962744"/>
                <a:gd name="adj2" fmla="val 8710740"/>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15" name="弧形 14">
              <a:extLst>
                <a:ext uri="{FF2B5EF4-FFF2-40B4-BE49-F238E27FC236}">
                  <a16:creationId xmlns:a16="http://schemas.microsoft.com/office/drawing/2014/main" id="{4521F1C7-ABBC-4BF4-92F9-9C5481E8140C}"/>
                </a:ext>
              </a:extLst>
            </p:cNvPr>
            <p:cNvSpPr/>
            <p:nvPr/>
          </p:nvSpPr>
          <p:spPr>
            <a:xfrm>
              <a:off x="3422650" y="1511299"/>
              <a:ext cx="2228850" cy="2228850"/>
            </a:xfrm>
            <a:prstGeom prst="arc">
              <a:avLst>
                <a:gd name="adj1" fmla="val 13073389"/>
                <a:gd name="adj2" fmla="val 14985249"/>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grpSp>
      <p:sp>
        <p:nvSpPr>
          <p:cNvPr id="9" name="弧形 8">
            <a:extLst>
              <a:ext uri="{FF2B5EF4-FFF2-40B4-BE49-F238E27FC236}">
                <a16:creationId xmlns:a16="http://schemas.microsoft.com/office/drawing/2014/main" id="{C4A2A92A-C5B3-429A-801A-52A2454F045D}"/>
              </a:ext>
            </a:extLst>
          </p:cNvPr>
          <p:cNvSpPr/>
          <p:nvPr/>
        </p:nvSpPr>
        <p:spPr>
          <a:xfrm>
            <a:off x="4137715" y="235840"/>
            <a:ext cx="3916566" cy="3916566"/>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10" name="弧形 9">
            <a:extLst>
              <a:ext uri="{FF2B5EF4-FFF2-40B4-BE49-F238E27FC236}">
                <a16:creationId xmlns:a16="http://schemas.microsoft.com/office/drawing/2014/main" id="{753F67DB-EDEE-4433-81FF-54AF580BD21C}"/>
              </a:ext>
            </a:extLst>
          </p:cNvPr>
          <p:cNvSpPr/>
          <p:nvPr/>
        </p:nvSpPr>
        <p:spPr>
          <a:xfrm>
            <a:off x="4705457" y="791635"/>
            <a:ext cx="2778834" cy="2778834"/>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80DC3631-B4A7-43DF-9B1F-E1701E2DCA41}"/>
              </a:ext>
            </a:extLst>
          </p:cNvPr>
          <p:cNvSpPr/>
          <p:nvPr/>
        </p:nvSpPr>
        <p:spPr>
          <a:xfrm rot="20008784">
            <a:off x="3254320" y="967626"/>
            <a:ext cx="403448" cy="407889"/>
          </a:xfrm>
          <a:prstGeom prst="ellipse">
            <a:avLst/>
          </a:prstGeom>
          <a:gradFill flip="none" rotWithShape="1">
            <a:gsLst>
              <a:gs pos="0">
                <a:schemeClr val="accent5">
                  <a:lumMod val="0"/>
                  <a:lumOff val="100000"/>
                </a:schemeClr>
              </a:gs>
              <a:gs pos="18000">
                <a:schemeClr val="accent5">
                  <a:lumMod val="0"/>
                  <a:lumOff val="100000"/>
                </a:schemeClr>
              </a:gs>
              <a:gs pos="77000">
                <a:schemeClr val="accent4">
                  <a:lumMod val="75000"/>
                </a:scheme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椭圆 23">
            <a:extLst>
              <a:ext uri="{FF2B5EF4-FFF2-40B4-BE49-F238E27FC236}">
                <a16:creationId xmlns:a16="http://schemas.microsoft.com/office/drawing/2014/main" id="{C6CCC49F-6BBE-416D-B003-C54C909D6C5D}"/>
              </a:ext>
            </a:extLst>
          </p:cNvPr>
          <p:cNvSpPr/>
          <p:nvPr/>
        </p:nvSpPr>
        <p:spPr>
          <a:xfrm rot="20008784">
            <a:off x="8547591" y="2486459"/>
            <a:ext cx="611627" cy="618359"/>
          </a:xfrm>
          <a:prstGeom prst="ellipse">
            <a:avLst/>
          </a:prstGeom>
          <a:gradFill flip="none" rotWithShape="1">
            <a:gsLst>
              <a:gs pos="0">
                <a:schemeClr val="accent5">
                  <a:lumMod val="0"/>
                  <a:lumOff val="100000"/>
                </a:schemeClr>
              </a:gs>
              <a:gs pos="18000">
                <a:schemeClr val="accent5">
                  <a:lumMod val="0"/>
                  <a:lumOff val="100000"/>
                </a:schemeClr>
              </a:gs>
              <a:gs pos="77000">
                <a:schemeClr val="accent4">
                  <a:lumMod val="75000"/>
                </a:scheme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椭圆 24">
            <a:extLst>
              <a:ext uri="{FF2B5EF4-FFF2-40B4-BE49-F238E27FC236}">
                <a16:creationId xmlns:a16="http://schemas.microsoft.com/office/drawing/2014/main" id="{37CA0042-452A-48F3-90DA-B386383192DA}"/>
              </a:ext>
            </a:extLst>
          </p:cNvPr>
          <p:cNvSpPr/>
          <p:nvPr/>
        </p:nvSpPr>
        <p:spPr>
          <a:xfrm rot="20008784">
            <a:off x="4423589" y="4291315"/>
            <a:ext cx="304180" cy="307528"/>
          </a:xfrm>
          <a:prstGeom prst="ellipse">
            <a:avLst/>
          </a:prstGeom>
          <a:gradFill flip="none" rotWithShape="1">
            <a:gsLst>
              <a:gs pos="0">
                <a:schemeClr val="accent5">
                  <a:lumMod val="0"/>
                  <a:lumOff val="100000"/>
                </a:schemeClr>
              </a:gs>
              <a:gs pos="18000">
                <a:schemeClr val="accent5">
                  <a:lumMod val="0"/>
                  <a:lumOff val="100000"/>
                </a:schemeClr>
              </a:gs>
              <a:gs pos="77000">
                <a:schemeClr val="accent4">
                  <a:lumMod val="75000"/>
                </a:scheme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矩形: 圆角 49">
            <a:extLst>
              <a:ext uri="{FF2B5EF4-FFF2-40B4-BE49-F238E27FC236}">
                <a16:creationId xmlns:a16="http://schemas.microsoft.com/office/drawing/2014/main" id="{4051B9AA-F168-439E-BD04-DFE388A15E3C}"/>
              </a:ext>
            </a:extLst>
          </p:cNvPr>
          <p:cNvSpPr/>
          <p:nvPr/>
        </p:nvSpPr>
        <p:spPr>
          <a:xfrm>
            <a:off x="825603" y="1358645"/>
            <a:ext cx="1999288" cy="2455489"/>
          </a:xfrm>
          <a:custGeom>
            <a:avLst/>
            <a:gdLst>
              <a:gd name="connsiteX0" fmla="*/ 0 w 4445430"/>
              <a:gd name="connsiteY0" fmla="*/ 407795 h 2446724"/>
              <a:gd name="connsiteX1" fmla="*/ 407795 w 4445430"/>
              <a:gd name="connsiteY1" fmla="*/ 0 h 2446724"/>
              <a:gd name="connsiteX2" fmla="*/ 4037635 w 4445430"/>
              <a:gd name="connsiteY2" fmla="*/ 0 h 2446724"/>
              <a:gd name="connsiteX3" fmla="*/ 4445430 w 4445430"/>
              <a:gd name="connsiteY3" fmla="*/ 407795 h 2446724"/>
              <a:gd name="connsiteX4" fmla="*/ 4445430 w 4445430"/>
              <a:gd name="connsiteY4" fmla="*/ 2038929 h 2446724"/>
              <a:gd name="connsiteX5" fmla="*/ 4037635 w 4445430"/>
              <a:gd name="connsiteY5" fmla="*/ 2446724 h 2446724"/>
              <a:gd name="connsiteX6" fmla="*/ 407795 w 4445430"/>
              <a:gd name="connsiteY6" fmla="*/ 2446724 h 2446724"/>
              <a:gd name="connsiteX7" fmla="*/ 0 w 4445430"/>
              <a:gd name="connsiteY7" fmla="*/ 2038929 h 2446724"/>
              <a:gd name="connsiteX8" fmla="*/ 0 w 4445430"/>
              <a:gd name="connsiteY8" fmla="*/ 407795 h 2446724"/>
              <a:gd name="connsiteX0" fmla="*/ 0 w 4450510"/>
              <a:gd name="connsiteY0" fmla="*/ 514434 h 2553363"/>
              <a:gd name="connsiteX1" fmla="*/ 407795 w 4450510"/>
              <a:gd name="connsiteY1" fmla="*/ 106639 h 2553363"/>
              <a:gd name="connsiteX2" fmla="*/ 4037635 w 4450510"/>
              <a:gd name="connsiteY2" fmla="*/ 106639 h 2553363"/>
              <a:gd name="connsiteX3" fmla="*/ 4450510 w 4450510"/>
              <a:gd name="connsiteY3" fmla="*/ 97874 h 2553363"/>
              <a:gd name="connsiteX4" fmla="*/ 4445430 w 4450510"/>
              <a:gd name="connsiteY4" fmla="*/ 2145568 h 2553363"/>
              <a:gd name="connsiteX5" fmla="*/ 4037635 w 4450510"/>
              <a:gd name="connsiteY5" fmla="*/ 2553363 h 2553363"/>
              <a:gd name="connsiteX6" fmla="*/ 407795 w 4450510"/>
              <a:gd name="connsiteY6" fmla="*/ 2553363 h 2553363"/>
              <a:gd name="connsiteX7" fmla="*/ 0 w 4450510"/>
              <a:gd name="connsiteY7" fmla="*/ 2145568 h 2553363"/>
              <a:gd name="connsiteX8" fmla="*/ 0 w 4450510"/>
              <a:gd name="connsiteY8" fmla="*/ 514434 h 2553363"/>
              <a:gd name="connsiteX0" fmla="*/ 0 w 4450510"/>
              <a:gd name="connsiteY0" fmla="*/ 416560 h 2455489"/>
              <a:gd name="connsiteX1" fmla="*/ 407795 w 4450510"/>
              <a:gd name="connsiteY1" fmla="*/ 8765 h 2455489"/>
              <a:gd name="connsiteX2" fmla="*/ 4037635 w 4450510"/>
              <a:gd name="connsiteY2" fmla="*/ 8765 h 2455489"/>
              <a:gd name="connsiteX3" fmla="*/ 4450510 w 4450510"/>
              <a:gd name="connsiteY3" fmla="*/ 0 h 2455489"/>
              <a:gd name="connsiteX4" fmla="*/ 4445430 w 4450510"/>
              <a:gd name="connsiteY4" fmla="*/ 2047694 h 2455489"/>
              <a:gd name="connsiteX5" fmla="*/ 4037635 w 4450510"/>
              <a:gd name="connsiteY5" fmla="*/ 2455489 h 2455489"/>
              <a:gd name="connsiteX6" fmla="*/ 407795 w 4450510"/>
              <a:gd name="connsiteY6" fmla="*/ 2455489 h 2455489"/>
              <a:gd name="connsiteX7" fmla="*/ 0 w 4450510"/>
              <a:gd name="connsiteY7" fmla="*/ 2047694 h 2455489"/>
              <a:gd name="connsiteX8" fmla="*/ 0 w 4450510"/>
              <a:gd name="connsiteY8" fmla="*/ 416560 h 2455489"/>
              <a:gd name="connsiteX0" fmla="*/ 110474 w 4560984"/>
              <a:gd name="connsiteY0" fmla="*/ 416560 h 2455489"/>
              <a:gd name="connsiteX1" fmla="*/ 518269 w 4560984"/>
              <a:gd name="connsiteY1" fmla="*/ 8765 h 2455489"/>
              <a:gd name="connsiteX2" fmla="*/ 4148109 w 4560984"/>
              <a:gd name="connsiteY2" fmla="*/ 8765 h 2455489"/>
              <a:gd name="connsiteX3" fmla="*/ 4560984 w 4560984"/>
              <a:gd name="connsiteY3" fmla="*/ 0 h 2455489"/>
              <a:gd name="connsiteX4" fmla="*/ 4555904 w 4560984"/>
              <a:gd name="connsiteY4" fmla="*/ 2047694 h 2455489"/>
              <a:gd name="connsiteX5" fmla="*/ 4148109 w 4560984"/>
              <a:gd name="connsiteY5" fmla="*/ 2455489 h 2455489"/>
              <a:gd name="connsiteX6" fmla="*/ 96629 w 4560984"/>
              <a:gd name="connsiteY6" fmla="*/ 2435169 h 2455489"/>
              <a:gd name="connsiteX7" fmla="*/ 110474 w 4560984"/>
              <a:gd name="connsiteY7" fmla="*/ 2047694 h 2455489"/>
              <a:gd name="connsiteX8" fmla="*/ 110474 w 4560984"/>
              <a:gd name="connsiteY8" fmla="*/ 416560 h 2455489"/>
              <a:gd name="connsiteX0" fmla="*/ 13845 w 4464355"/>
              <a:gd name="connsiteY0" fmla="*/ 416560 h 2455489"/>
              <a:gd name="connsiteX1" fmla="*/ 421640 w 4464355"/>
              <a:gd name="connsiteY1" fmla="*/ 8765 h 2455489"/>
              <a:gd name="connsiteX2" fmla="*/ 4051480 w 4464355"/>
              <a:gd name="connsiteY2" fmla="*/ 8765 h 2455489"/>
              <a:gd name="connsiteX3" fmla="*/ 4464355 w 4464355"/>
              <a:gd name="connsiteY3" fmla="*/ 0 h 2455489"/>
              <a:gd name="connsiteX4" fmla="*/ 4459275 w 4464355"/>
              <a:gd name="connsiteY4" fmla="*/ 2047694 h 2455489"/>
              <a:gd name="connsiteX5" fmla="*/ 4051480 w 4464355"/>
              <a:gd name="connsiteY5" fmla="*/ 2455489 h 2455489"/>
              <a:gd name="connsiteX6" fmla="*/ 0 w 4464355"/>
              <a:gd name="connsiteY6" fmla="*/ 2435169 h 2455489"/>
              <a:gd name="connsiteX7" fmla="*/ 13845 w 4464355"/>
              <a:gd name="connsiteY7" fmla="*/ 2047694 h 2455489"/>
              <a:gd name="connsiteX8" fmla="*/ 13845 w 4464355"/>
              <a:gd name="connsiteY8" fmla="*/ 416560 h 2455489"/>
              <a:gd name="connsiteX0" fmla="*/ 0 w 4450510"/>
              <a:gd name="connsiteY0" fmla="*/ 416560 h 2455489"/>
              <a:gd name="connsiteX1" fmla="*/ 407795 w 4450510"/>
              <a:gd name="connsiteY1" fmla="*/ 8765 h 2455489"/>
              <a:gd name="connsiteX2" fmla="*/ 4037635 w 4450510"/>
              <a:gd name="connsiteY2" fmla="*/ 8765 h 2455489"/>
              <a:gd name="connsiteX3" fmla="*/ 4450510 w 4450510"/>
              <a:gd name="connsiteY3" fmla="*/ 0 h 2455489"/>
              <a:gd name="connsiteX4" fmla="*/ 4445430 w 4450510"/>
              <a:gd name="connsiteY4" fmla="*/ 2047694 h 2455489"/>
              <a:gd name="connsiteX5" fmla="*/ 4037635 w 4450510"/>
              <a:gd name="connsiteY5" fmla="*/ 2455489 h 2455489"/>
              <a:gd name="connsiteX6" fmla="*/ 1395 w 4450510"/>
              <a:gd name="connsiteY6" fmla="*/ 2435169 h 2455489"/>
              <a:gd name="connsiteX7" fmla="*/ 0 w 4450510"/>
              <a:gd name="connsiteY7" fmla="*/ 2047694 h 2455489"/>
              <a:gd name="connsiteX8" fmla="*/ 0 w 4450510"/>
              <a:gd name="connsiteY8" fmla="*/ 416560 h 2455489"/>
              <a:gd name="connsiteX0" fmla="*/ 0 w 4450510"/>
              <a:gd name="connsiteY0" fmla="*/ 416560 h 2455489"/>
              <a:gd name="connsiteX1" fmla="*/ 407795 w 4450510"/>
              <a:gd name="connsiteY1" fmla="*/ 8765 h 2455489"/>
              <a:gd name="connsiteX2" fmla="*/ 4037635 w 4450510"/>
              <a:gd name="connsiteY2" fmla="*/ 8765 h 2455489"/>
              <a:gd name="connsiteX3" fmla="*/ 4450510 w 4450510"/>
              <a:gd name="connsiteY3" fmla="*/ 0 h 2455489"/>
              <a:gd name="connsiteX4" fmla="*/ 4445430 w 4450510"/>
              <a:gd name="connsiteY4" fmla="*/ 2047694 h 2455489"/>
              <a:gd name="connsiteX5" fmla="*/ 4037635 w 4450510"/>
              <a:gd name="connsiteY5" fmla="*/ 2455489 h 2455489"/>
              <a:gd name="connsiteX6" fmla="*/ 1395 w 4450510"/>
              <a:gd name="connsiteY6" fmla="*/ 2435169 h 2455489"/>
              <a:gd name="connsiteX7" fmla="*/ 0 w 4450510"/>
              <a:gd name="connsiteY7" fmla="*/ 2047694 h 2455489"/>
              <a:gd name="connsiteX8" fmla="*/ 0 w 4450510"/>
              <a:gd name="connsiteY8" fmla="*/ 416560 h 2455489"/>
              <a:gd name="connsiteX0" fmla="*/ 0 w 4450510"/>
              <a:gd name="connsiteY0" fmla="*/ 416560 h 2455489"/>
              <a:gd name="connsiteX1" fmla="*/ 407795 w 4450510"/>
              <a:gd name="connsiteY1" fmla="*/ 8765 h 2455489"/>
              <a:gd name="connsiteX2" fmla="*/ 4037635 w 4450510"/>
              <a:gd name="connsiteY2" fmla="*/ 8765 h 2455489"/>
              <a:gd name="connsiteX3" fmla="*/ 4450510 w 4450510"/>
              <a:gd name="connsiteY3" fmla="*/ 0 h 2455489"/>
              <a:gd name="connsiteX4" fmla="*/ 4445430 w 4450510"/>
              <a:gd name="connsiteY4" fmla="*/ 2047694 h 2455489"/>
              <a:gd name="connsiteX5" fmla="*/ 4037635 w 4450510"/>
              <a:gd name="connsiteY5" fmla="*/ 2455489 h 2455489"/>
              <a:gd name="connsiteX6" fmla="*/ 1395 w 4450510"/>
              <a:gd name="connsiteY6" fmla="*/ 2435169 h 2455489"/>
              <a:gd name="connsiteX7" fmla="*/ 0 w 4450510"/>
              <a:gd name="connsiteY7" fmla="*/ 2022294 h 2455489"/>
              <a:gd name="connsiteX8" fmla="*/ 0 w 4450510"/>
              <a:gd name="connsiteY8" fmla="*/ 416560 h 245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50510" h="2455489">
                <a:moveTo>
                  <a:pt x="0" y="416560"/>
                </a:moveTo>
                <a:cubicBezTo>
                  <a:pt x="0" y="191341"/>
                  <a:pt x="182576" y="8765"/>
                  <a:pt x="407795" y="8765"/>
                </a:cubicBezTo>
                <a:lnTo>
                  <a:pt x="4037635" y="8765"/>
                </a:lnTo>
                <a:cubicBezTo>
                  <a:pt x="4262854" y="8765"/>
                  <a:pt x="4049190" y="3381"/>
                  <a:pt x="4450510" y="0"/>
                </a:cubicBezTo>
                <a:cubicBezTo>
                  <a:pt x="4450510" y="543711"/>
                  <a:pt x="4445430" y="1503983"/>
                  <a:pt x="4445430" y="2047694"/>
                </a:cubicBezTo>
                <a:cubicBezTo>
                  <a:pt x="4445430" y="2272913"/>
                  <a:pt x="4262854" y="2455489"/>
                  <a:pt x="4037635" y="2455489"/>
                </a:cubicBezTo>
                <a:lnTo>
                  <a:pt x="1395" y="2435169"/>
                </a:lnTo>
                <a:cubicBezTo>
                  <a:pt x="4776" y="2059249"/>
                  <a:pt x="0" y="2247513"/>
                  <a:pt x="0" y="2022294"/>
                </a:cubicBezTo>
                <a:lnTo>
                  <a:pt x="0" y="416560"/>
                </a:lnTo>
                <a:close/>
              </a:path>
            </a:pathLst>
          </a:custGeom>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2" name="组合 31">
            <a:extLst>
              <a:ext uri="{FF2B5EF4-FFF2-40B4-BE49-F238E27FC236}">
                <a16:creationId xmlns:a16="http://schemas.microsoft.com/office/drawing/2014/main" id="{6B6AD3CF-069A-44F6-8F03-5A8B0ADA672E}"/>
              </a:ext>
            </a:extLst>
          </p:cNvPr>
          <p:cNvGrpSpPr/>
          <p:nvPr/>
        </p:nvGrpSpPr>
        <p:grpSpPr>
          <a:xfrm>
            <a:off x="731343" y="1095223"/>
            <a:ext cx="2097104" cy="2729018"/>
            <a:chOff x="1078032" y="399192"/>
            <a:chExt cx="4668254" cy="2729018"/>
          </a:xfrm>
        </p:grpSpPr>
        <p:sp>
          <p:nvSpPr>
            <p:cNvPr id="33" name="矩形: 对角圆角 9">
              <a:extLst>
                <a:ext uri="{FF2B5EF4-FFF2-40B4-BE49-F238E27FC236}">
                  <a16:creationId xmlns:a16="http://schemas.microsoft.com/office/drawing/2014/main" id="{FF00FA0B-E707-4036-BC3D-F7D1C48A8A87}"/>
                </a:ext>
              </a:extLst>
            </p:cNvPr>
            <p:cNvSpPr/>
            <p:nvPr/>
          </p:nvSpPr>
          <p:spPr>
            <a:xfrm>
              <a:off x="1288603" y="664142"/>
              <a:ext cx="4457683" cy="2464068"/>
            </a:xfrm>
            <a:custGeom>
              <a:avLst/>
              <a:gdLst>
                <a:gd name="connsiteX0" fmla="*/ 410686 w 4457683"/>
                <a:gd name="connsiteY0" fmla="*/ 0 h 2464068"/>
                <a:gd name="connsiteX1" fmla="*/ 4457683 w 4457683"/>
                <a:gd name="connsiteY1" fmla="*/ 0 h 2464068"/>
                <a:gd name="connsiteX2" fmla="*/ 4457683 w 4457683"/>
                <a:gd name="connsiteY2" fmla="*/ 0 h 2464068"/>
                <a:gd name="connsiteX3" fmla="*/ 4457683 w 4457683"/>
                <a:gd name="connsiteY3" fmla="*/ 2053382 h 2464068"/>
                <a:gd name="connsiteX4" fmla="*/ 4046997 w 4457683"/>
                <a:gd name="connsiteY4" fmla="*/ 2464068 h 2464068"/>
                <a:gd name="connsiteX5" fmla="*/ 0 w 4457683"/>
                <a:gd name="connsiteY5" fmla="*/ 2464068 h 2464068"/>
                <a:gd name="connsiteX6" fmla="*/ 0 w 4457683"/>
                <a:gd name="connsiteY6" fmla="*/ 2464068 h 2464068"/>
                <a:gd name="connsiteX7" fmla="*/ 0 w 4457683"/>
                <a:gd name="connsiteY7" fmla="*/ 410686 h 2464068"/>
                <a:gd name="connsiteX8" fmla="*/ 410686 w 4457683"/>
                <a:gd name="connsiteY8" fmla="*/ 0 h 2464068"/>
                <a:gd name="connsiteX0" fmla="*/ 410686 w 4457683"/>
                <a:gd name="connsiteY0" fmla="*/ 0 h 2464068"/>
                <a:gd name="connsiteX1" fmla="*/ 3793540 w 4457683"/>
                <a:gd name="connsiteY1" fmla="*/ 0 h 2464068"/>
                <a:gd name="connsiteX2" fmla="*/ 4457683 w 4457683"/>
                <a:gd name="connsiteY2" fmla="*/ 0 h 2464068"/>
                <a:gd name="connsiteX3" fmla="*/ 4457683 w 4457683"/>
                <a:gd name="connsiteY3" fmla="*/ 0 h 2464068"/>
                <a:gd name="connsiteX4" fmla="*/ 4457683 w 4457683"/>
                <a:gd name="connsiteY4" fmla="*/ 2053382 h 2464068"/>
                <a:gd name="connsiteX5" fmla="*/ 4046997 w 4457683"/>
                <a:gd name="connsiteY5" fmla="*/ 2464068 h 2464068"/>
                <a:gd name="connsiteX6" fmla="*/ 0 w 4457683"/>
                <a:gd name="connsiteY6" fmla="*/ 2464068 h 2464068"/>
                <a:gd name="connsiteX7" fmla="*/ 0 w 4457683"/>
                <a:gd name="connsiteY7" fmla="*/ 2464068 h 2464068"/>
                <a:gd name="connsiteX8" fmla="*/ 0 w 4457683"/>
                <a:gd name="connsiteY8" fmla="*/ 410686 h 2464068"/>
                <a:gd name="connsiteX9" fmla="*/ 410686 w 4457683"/>
                <a:gd name="connsiteY9" fmla="*/ 0 h 2464068"/>
                <a:gd name="connsiteX0" fmla="*/ 410686 w 4457683"/>
                <a:gd name="connsiteY0" fmla="*/ 0 h 2464068"/>
                <a:gd name="connsiteX1" fmla="*/ 3793540 w 4457683"/>
                <a:gd name="connsiteY1" fmla="*/ 0 h 2464068"/>
                <a:gd name="connsiteX2" fmla="*/ 4457683 w 4457683"/>
                <a:gd name="connsiteY2" fmla="*/ 0 h 2464068"/>
                <a:gd name="connsiteX3" fmla="*/ 4457683 w 4457683"/>
                <a:gd name="connsiteY3" fmla="*/ 0 h 2464068"/>
                <a:gd name="connsiteX4" fmla="*/ 4457683 w 4457683"/>
                <a:gd name="connsiteY4" fmla="*/ 2053382 h 2464068"/>
                <a:gd name="connsiteX5" fmla="*/ 4046997 w 4457683"/>
                <a:gd name="connsiteY5" fmla="*/ 2464068 h 2464068"/>
                <a:gd name="connsiteX6" fmla="*/ 588327 w 4457683"/>
                <a:gd name="connsiteY6" fmla="*/ 2464067 h 2464068"/>
                <a:gd name="connsiteX7" fmla="*/ 0 w 4457683"/>
                <a:gd name="connsiteY7" fmla="*/ 2464068 h 2464068"/>
                <a:gd name="connsiteX8" fmla="*/ 0 w 4457683"/>
                <a:gd name="connsiteY8" fmla="*/ 2464068 h 2464068"/>
                <a:gd name="connsiteX9" fmla="*/ 0 w 4457683"/>
                <a:gd name="connsiteY9" fmla="*/ 410686 h 2464068"/>
                <a:gd name="connsiteX10" fmla="*/ 410686 w 4457683"/>
                <a:gd name="connsiteY10" fmla="*/ 0 h 2464068"/>
                <a:gd name="connsiteX0" fmla="*/ 410686 w 4457683"/>
                <a:gd name="connsiteY0" fmla="*/ 0 h 2464068"/>
                <a:gd name="connsiteX1" fmla="*/ 3793540 w 4457683"/>
                <a:gd name="connsiteY1" fmla="*/ 0 h 2464068"/>
                <a:gd name="connsiteX2" fmla="*/ 4457683 w 4457683"/>
                <a:gd name="connsiteY2" fmla="*/ 0 h 2464068"/>
                <a:gd name="connsiteX3" fmla="*/ 4457683 w 4457683"/>
                <a:gd name="connsiteY3" fmla="*/ 0 h 2464068"/>
                <a:gd name="connsiteX4" fmla="*/ 4457683 w 4457683"/>
                <a:gd name="connsiteY4" fmla="*/ 2053382 h 2464068"/>
                <a:gd name="connsiteX5" fmla="*/ 4046997 w 4457683"/>
                <a:gd name="connsiteY5" fmla="*/ 2464068 h 2464068"/>
                <a:gd name="connsiteX6" fmla="*/ 588327 w 4457683"/>
                <a:gd name="connsiteY6" fmla="*/ 2464067 h 2464068"/>
                <a:gd name="connsiteX7" fmla="*/ 0 w 4457683"/>
                <a:gd name="connsiteY7" fmla="*/ 2464068 h 2464068"/>
                <a:gd name="connsiteX8" fmla="*/ 0 w 4457683"/>
                <a:gd name="connsiteY8" fmla="*/ 2464068 h 2464068"/>
                <a:gd name="connsiteX9" fmla="*/ 1186 w 4457683"/>
                <a:gd name="connsiteY9" fmla="*/ 2098307 h 2464068"/>
                <a:gd name="connsiteX10" fmla="*/ 0 w 4457683"/>
                <a:gd name="connsiteY10" fmla="*/ 410686 h 2464068"/>
                <a:gd name="connsiteX11" fmla="*/ 410686 w 4457683"/>
                <a:gd name="connsiteY11" fmla="*/ 0 h 2464068"/>
                <a:gd name="connsiteX0" fmla="*/ 410686 w 4457683"/>
                <a:gd name="connsiteY0" fmla="*/ 0 h 2464068"/>
                <a:gd name="connsiteX1" fmla="*/ 3793540 w 4457683"/>
                <a:gd name="connsiteY1" fmla="*/ 0 h 2464068"/>
                <a:gd name="connsiteX2" fmla="*/ 4457683 w 4457683"/>
                <a:gd name="connsiteY2" fmla="*/ 0 h 2464068"/>
                <a:gd name="connsiteX3" fmla="*/ 4457683 w 4457683"/>
                <a:gd name="connsiteY3" fmla="*/ 0 h 2464068"/>
                <a:gd name="connsiteX4" fmla="*/ 4448058 w 4457683"/>
                <a:gd name="connsiteY4" fmla="*/ 490888 h 2464068"/>
                <a:gd name="connsiteX5" fmla="*/ 4457683 w 4457683"/>
                <a:gd name="connsiteY5" fmla="*/ 2053382 h 2464068"/>
                <a:gd name="connsiteX6" fmla="*/ 4046997 w 4457683"/>
                <a:gd name="connsiteY6" fmla="*/ 2464068 h 2464068"/>
                <a:gd name="connsiteX7" fmla="*/ 588327 w 4457683"/>
                <a:gd name="connsiteY7" fmla="*/ 2464067 h 2464068"/>
                <a:gd name="connsiteX8" fmla="*/ 0 w 4457683"/>
                <a:gd name="connsiteY8" fmla="*/ 2464068 h 2464068"/>
                <a:gd name="connsiteX9" fmla="*/ 0 w 4457683"/>
                <a:gd name="connsiteY9" fmla="*/ 2464068 h 2464068"/>
                <a:gd name="connsiteX10" fmla="*/ 1186 w 4457683"/>
                <a:gd name="connsiteY10" fmla="*/ 2098307 h 2464068"/>
                <a:gd name="connsiteX11" fmla="*/ 0 w 4457683"/>
                <a:gd name="connsiteY11" fmla="*/ 410686 h 2464068"/>
                <a:gd name="connsiteX12" fmla="*/ 410686 w 4457683"/>
                <a:gd name="connsiteY12" fmla="*/ 0 h 2464068"/>
                <a:gd name="connsiteX0" fmla="*/ 4457683 w 4549123"/>
                <a:gd name="connsiteY0" fmla="*/ 0 h 2464068"/>
                <a:gd name="connsiteX1" fmla="*/ 4448058 w 4549123"/>
                <a:gd name="connsiteY1" fmla="*/ 490888 h 2464068"/>
                <a:gd name="connsiteX2" fmla="*/ 4457683 w 4549123"/>
                <a:gd name="connsiteY2" fmla="*/ 2053382 h 2464068"/>
                <a:gd name="connsiteX3" fmla="*/ 4046997 w 4549123"/>
                <a:gd name="connsiteY3" fmla="*/ 2464068 h 2464068"/>
                <a:gd name="connsiteX4" fmla="*/ 588327 w 4549123"/>
                <a:gd name="connsiteY4" fmla="*/ 2464067 h 2464068"/>
                <a:gd name="connsiteX5" fmla="*/ 0 w 4549123"/>
                <a:gd name="connsiteY5" fmla="*/ 2464068 h 2464068"/>
                <a:gd name="connsiteX6" fmla="*/ 0 w 4549123"/>
                <a:gd name="connsiteY6" fmla="*/ 2464068 h 2464068"/>
                <a:gd name="connsiteX7" fmla="*/ 1186 w 4549123"/>
                <a:gd name="connsiteY7" fmla="*/ 2098307 h 2464068"/>
                <a:gd name="connsiteX8" fmla="*/ 0 w 4549123"/>
                <a:gd name="connsiteY8" fmla="*/ 410686 h 2464068"/>
                <a:gd name="connsiteX9" fmla="*/ 410686 w 4549123"/>
                <a:gd name="connsiteY9" fmla="*/ 0 h 2464068"/>
                <a:gd name="connsiteX10" fmla="*/ 3793540 w 4549123"/>
                <a:gd name="connsiteY10" fmla="*/ 0 h 2464068"/>
                <a:gd name="connsiteX11" fmla="*/ 4457683 w 4549123"/>
                <a:gd name="connsiteY11" fmla="*/ 0 h 2464068"/>
                <a:gd name="connsiteX12" fmla="*/ 4549123 w 4549123"/>
                <a:gd name="connsiteY12" fmla="*/ 91440 h 2464068"/>
                <a:gd name="connsiteX0" fmla="*/ 4457683 w 4457683"/>
                <a:gd name="connsiteY0" fmla="*/ 0 h 2464068"/>
                <a:gd name="connsiteX1" fmla="*/ 4448058 w 4457683"/>
                <a:gd name="connsiteY1" fmla="*/ 490888 h 2464068"/>
                <a:gd name="connsiteX2" fmla="*/ 4457683 w 4457683"/>
                <a:gd name="connsiteY2" fmla="*/ 2053382 h 2464068"/>
                <a:gd name="connsiteX3" fmla="*/ 4046997 w 4457683"/>
                <a:gd name="connsiteY3" fmla="*/ 2464068 h 2464068"/>
                <a:gd name="connsiteX4" fmla="*/ 588327 w 4457683"/>
                <a:gd name="connsiteY4" fmla="*/ 2464067 h 2464068"/>
                <a:gd name="connsiteX5" fmla="*/ 0 w 4457683"/>
                <a:gd name="connsiteY5" fmla="*/ 2464068 h 2464068"/>
                <a:gd name="connsiteX6" fmla="*/ 0 w 4457683"/>
                <a:gd name="connsiteY6" fmla="*/ 2464068 h 2464068"/>
                <a:gd name="connsiteX7" fmla="*/ 1186 w 4457683"/>
                <a:gd name="connsiteY7" fmla="*/ 2098307 h 2464068"/>
                <a:gd name="connsiteX8" fmla="*/ 0 w 4457683"/>
                <a:gd name="connsiteY8" fmla="*/ 410686 h 2464068"/>
                <a:gd name="connsiteX9" fmla="*/ 410686 w 4457683"/>
                <a:gd name="connsiteY9" fmla="*/ 0 h 2464068"/>
                <a:gd name="connsiteX10" fmla="*/ 3793540 w 4457683"/>
                <a:gd name="connsiteY10" fmla="*/ 0 h 2464068"/>
                <a:gd name="connsiteX11" fmla="*/ 4457683 w 4457683"/>
                <a:gd name="connsiteY11" fmla="*/ 0 h 2464068"/>
                <a:gd name="connsiteX0" fmla="*/ 4457683 w 4457683"/>
                <a:gd name="connsiteY0" fmla="*/ 0 h 2464068"/>
                <a:gd name="connsiteX1" fmla="*/ 4448058 w 4457683"/>
                <a:gd name="connsiteY1" fmla="*/ 490888 h 2464068"/>
                <a:gd name="connsiteX2" fmla="*/ 4457683 w 4457683"/>
                <a:gd name="connsiteY2" fmla="*/ 2053382 h 2464068"/>
                <a:gd name="connsiteX3" fmla="*/ 4046997 w 4457683"/>
                <a:gd name="connsiteY3" fmla="*/ 2464068 h 2464068"/>
                <a:gd name="connsiteX4" fmla="*/ 588327 w 4457683"/>
                <a:gd name="connsiteY4" fmla="*/ 2464067 h 2464068"/>
                <a:gd name="connsiteX5" fmla="*/ 0 w 4457683"/>
                <a:gd name="connsiteY5" fmla="*/ 2464068 h 2464068"/>
                <a:gd name="connsiteX6" fmla="*/ 0 w 4457683"/>
                <a:gd name="connsiteY6" fmla="*/ 2464068 h 2464068"/>
                <a:gd name="connsiteX7" fmla="*/ 1186 w 4457683"/>
                <a:gd name="connsiteY7" fmla="*/ 2098307 h 2464068"/>
                <a:gd name="connsiteX8" fmla="*/ 0 w 4457683"/>
                <a:gd name="connsiteY8" fmla="*/ 410686 h 2464068"/>
                <a:gd name="connsiteX9" fmla="*/ 410686 w 4457683"/>
                <a:gd name="connsiteY9" fmla="*/ 0 h 2464068"/>
                <a:gd name="connsiteX10" fmla="*/ 3793540 w 4457683"/>
                <a:gd name="connsiteY10" fmla="*/ 0 h 2464068"/>
                <a:gd name="connsiteX0" fmla="*/ 4457683 w 4457683"/>
                <a:gd name="connsiteY0" fmla="*/ 0 h 2464068"/>
                <a:gd name="connsiteX1" fmla="*/ 4448058 w 4457683"/>
                <a:gd name="connsiteY1" fmla="*/ 490888 h 2464068"/>
                <a:gd name="connsiteX2" fmla="*/ 4457683 w 4457683"/>
                <a:gd name="connsiteY2" fmla="*/ 2053382 h 2464068"/>
                <a:gd name="connsiteX3" fmla="*/ 4046997 w 4457683"/>
                <a:gd name="connsiteY3" fmla="*/ 2464068 h 2464068"/>
                <a:gd name="connsiteX4" fmla="*/ 588327 w 4457683"/>
                <a:gd name="connsiteY4" fmla="*/ 2464067 h 2464068"/>
                <a:gd name="connsiteX5" fmla="*/ 0 w 4457683"/>
                <a:gd name="connsiteY5" fmla="*/ 2464068 h 2464068"/>
                <a:gd name="connsiteX6" fmla="*/ 0 w 4457683"/>
                <a:gd name="connsiteY6" fmla="*/ 2464068 h 2464068"/>
                <a:gd name="connsiteX7" fmla="*/ 1186 w 4457683"/>
                <a:gd name="connsiteY7" fmla="*/ 2098307 h 2464068"/>
                <a:gd name="connsiteX8" fmla="*/ 0 w 4457683"/>
                <a:gd name="connsiteY8" fmla="*/ 410686 h 2464068"/>
                <a:gd name="connsiteX9" fmla="*/ 410686 w 4457683"/>
                <a:gd name="connsiteY9" fmla="*/ 0 h 2464068"/>
                <a:gd name="connsiteX10" fmla="*/ 3793540 w 4457683"/>
                <a:gd name="connsiteY10" fmla="*/ 0 h 2464068"/>
                <a:gd name="connsiteX11" fmla="*/ 4457683 w 4457683"/>
                <a:gd name="connsiteY11" fmla="*/ 0 h 2464068"/>
                <a:gd name="connsiteX0" fmla="*/ 0 w 4457683"/>
                <a:gd name="connsiteY0" fmla="*/ 2464068 h 2555508"/>
                <a:gd name="connsiteX1" fmla="*/ 1186 w 4457683"/>
                <a:gd name="connsiteY1" fmla="*/ 2098307 h 2555508"/>
                <a:gd name="connsiteX2" fmla="*/ 0 w 4457683"/>
                <a:gd name="connsiteY2" fmla="*/ 410686 h 2555508"/>
                <a:gd name="connsiteX3" fmla="*/ 410686 w 4457683"/>
                <a:gd name="connsiteY3" fmla="*/ 0 h 2555508"/>
                <a:gd name="connsiteX4" fmla="*/ 3793540 w 4457683"/>
                <a:gd name="connsiteY4" fmla="*/ 0 h 2555508"/>
                <a:gd name="connsiteX5" fmla="*/ 4457683 w 4457683"/>
                <a:gd name="connsiteY5" fmla="*/ 0 h 2555508"/>
                <a:gd name="connsiteX6" fmla="*/ 4448058 w 4457683"/>
                <a:gd name="connsiteY6" fmla="*/ 490888 h 2555508"/>
                <a:gd name="connsiteX7" fmla="*/ 4457683 w 4457683"/>
                <a:gd name="connsiteY7" fmla="*/ 2053382 h 2555508"/>
                <a:gd name="connsiteX8" fmla="*/ 4046997 w 4457683"/>
                <a:gd name="connsiteY8" fmla="*/ 2464068 h 2555508"/>
                <a:gd name="connsiteX9" fmla="*/ 588327 w 4457683"/>
                <a:gd name="connsiteY9" fmla="*/ 2464067 h 2555508"/>
                <a:gd name="connsiteX10" fmla="*/ 0 w 4457683"/>
                <a:gd name="connsiteY10" fmla="*/ 2464068 h 2555508"/>
                <a:gd name="connsiteX11" fmla="*/ 91440 w 4457683"/>
                <a:gd name="connsiteY11" fmla="*/ 2555508 h 2555508"/>
                <a:gd name="connsiteX0" fmla="*/ 0 w 4457683"/>
                <a:gd name="connsiteY0" fmla="*/ 2464068 h 2464068"/>
                <a:gd name="connsiteX1" fmla="*/ 1186 w 4457683"/>
                <a:gd name="connsiteY1" fmla="*/ 2098307 h 2464068"/>
                <a:gd name="connsiteX2" fmla="*/ 0 w 4457683"/>
                <a:gd name="connsiteY2" fmla="*/ 410686 h 2464068"/>
                <a:gd name="connsiteX3" fmla="*/ 410686 w 4457683"/>
                <a:gd name="connsiteY3" fmla="*/ 0 h 2464068"/>
                <a:gd name="connsiteX4" fmla="*/ 3793540 w 4457683"/>
                <a:gd name="connsiteY4" fmla="*/ 0 h 2464068"/>
                <a:gd name="connsiteX5" fmla="*/ 4457683 w 4457683"/>
                <a:gd name="connsiteY5" fmla="*/ 0 h 2464068"/>
                <a:gd name="connsiteX6" fmla="*/ 4448058 w 4457683"/>
                <a:gd name="connsiteY6" fmla="*/ 490888 h 2464068"/>
                <a:gd name="connsiteX7" fmla="*/ 4457683 w 4457683"/>
                <a:gd name="connsiteY7" fmla="*/ 2053382 h 2464068"/>
                <a:gd name="connsiteX8" fmla="*/ 4046997 w 4457683"/>
                <a:gd name="connsiteY8" fmla="*/ 2464068 h 2464068"/>
                <a:gd name="connsiteX9" fmla="*/ 588327 w 4457683"/>
                <a:gd name="connsiteY9" fmla="*/ 2464067 h 2464068"/>
                <a:gd name="connsiteX10" fmla="*/ 0 w 4457683"/>
                <a:gd name="connsiteY10" fmla="*/ 2464068 h 2464068"/>
                <a:gd name="connsiteX0" fmla="*/ 0 w 4457683"/>
                <a:gd name="connsiteY0" fmla="*/ 2464068 h 2464068"/>
                <a:gd name="connsiteX1" fmla="*/ 1186 w 4457683"/>
                <a:gd name="connsiteY1" fmla="*/ 2098307 h 2464068"/>
                <a:gd name="connsiteX2" fmla="*/ 0 w 4457683"/>
                <a:gd name="connsiteY2" fmla="*/ 410686 h 2464068"/>
                <a:gd name="connsiteX3" fmla="*/ 410686 w 4457683"/>
                <a:gd name="connsiteY3" fmla="*/ 0 h 2464068"/>
                <a:gd name="connsiteX4" fmla="*/ 3793540 w 4457683"/>
                <a:gd name="connsiteY4" fmla="*/ 0 h 2464068"/>
                <a:gd name="connsiteX5" fmla="*/ 4457683 w 4457683"/>
                <a:gd name="connsiteY5" fmla="*/ 0 h 2464068"/>
                <a:gd name="connsiteX6" fmla="*/ 4448058 w 4457683"/>
                <a:gd name="connsiteY6" fmla="*/ 490888 h 2464068"/>
                <a:gd name="connsiteX7" fmla="*/ 4457683 w 4457683"/>
                <a:gd name="connsiteY7" fmla="*/ 2053382 h 2464068"/>
                <a:gd name="connsiteX8" fmla="*/ 4046997 w 4457683"/>
                <a:gd name="connsiteY8" fmla="*/ 2464068 h 2464068"/>
                <a:gd name="connsiteX9" fmla="*/ 588327 w 4457683"/>
                <a:gd name="connsiteY9" fmla="*/ 2464067 h 2464068"/>
                <a:gd name="connsiteX0" fmla="*/ 0 w 4457683"/>
                <a:gd name="connsiteY0" fmla="*/ 2464068 h 2464068"/>
                <a:gd name="connsiteX1" fmla="*/ 1186 w 4457683"/>
                <a:gd name="connsiteY1" fmla="*/ 2098307 h 2464068"/>
                <a:gd name="connsiteX2" fmla="*/ 0 w 4457683"/>
                <a:gd name="connsiteY2" fmla="*/ 410686 h 2464068"/>
                <a:gd name="connsiteX3" fmla="*/ 410686 w 4457683"/>
                <a:gd name="connsiteY3" fmla="*/ 0 h 2464068"/>
                <a:gd name="connsiteX4" fmla="*/ 3793540 w 4457683"/>
                <a:gd name="connsiteY4" fmla="*/ 0 h 2464068"/>
                <a:gd name="connsiteX5" fmla="*/ 4457683 w 4457683"/>
                <a:gd name="connsiteY5" fmla="*/ 0 h 2464068"/>
                <a:gd name="connsiteX6" fmla="*/ 4448058 w 4457683"/>
                <a:gd name="connsiteY6" fmla="*/ 490888 h 2464068"/>
                <a:gd name="connsiteX7" fmla="*/ 4457683 w 4457683"/>
                <a:gd name="connsiteY7" fmla="*/ 2053382 h 2464068"/>
                <a:gd name="connsiteX8" fmla="*/ 4046997 w 4457683"/>
                <a:gd name="connsiteY8" fmla="*/ 2464068 h 2464068"/>
                <a:gd name="connsiteX9" fmla="*/ 1377599 w 4457683"/>
                <a:gd name="connsiteY9" fmla="*/ 2454441 h 246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57683" h="2464068">
                  <a:moveTo>
                    <a:pt x="0" y="2464068"/>
                  </a:moveTo>
                  <a:cubicBezTo>
                    <a:pt x="395" y="2342148"/>
                    <a:pt x="791" y="2220227"/>
                    <a:pt x="1186" y="2098307"/>
                  </a:cubicBezTo>
                  <a:cubicBezTo>
                    <a:pt x="791" y="1535767"/>
                    <a:pt x="395" y="973226"/>
                    <a:pt x="0" y="410686"/>
                  </a:cubicBezTo>
                  <a:cubicBezTo>
                    <a:pt x="0" y="183870"/>
                    <a:pt x="183870" y="0"/>
                    <a:pt x="410686" y="0"/>
                  </a:cubicBezTo>
                  <a:lnTo>
                    <a:pt x="3793540" y="0"/>
                  </a:lnTo>
                  <a:lnTo>
                    <a:pt x="4457683" y="0"/>
                  </a:lnTo>
                  <a:lnTo>
                    <a:pt x="4448058" y="490888"/>
                  </a:lnTo>
                  <a:cubicBezTo>
                    <a:pt x="4451266" y="1011719"/>
                    <a:pt x="4454475" y="1532551"/>
                    <a:pt x="4457683" y="2053382"/>
                  </a:cubicBezTo>
                  <a:cubicBezTo>
                    <a:pt x="4457683" y="2280198"/>
                    <a:pt x="4273813" y="2464068"/>
                    <a:pt x="4046997" y="2464068"/>
                  </a:cubicBezTo>
                  <a:lnTo>
                    <a:pt x="1377599" y="2454441"/>
                  </a:lnTo>
                </a:path>
              </a:pathLst>
            </a:custGeom>
            <a:noFill/>
            <a:ln>
              <a:solidFill>
                <a:schemeClr val="accent5"/>
              </a:solidFill>
            </a:ln>
            <a:effectLst>
              <a:glow rad="50800">
                <a:srgbClr val="C9F1FF">
                  <a:alpha val="23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a:extLst>
                <a:ext uri="{FF2B5EF4-FFF2-40B4-BE49-F238E27FC236}">
                  <a16:creationId xmlns:a16="http://schemas.microsoft.com/office/drawing/2014/main" id="{FE487304-E137-4DA3-A47F-CF3B258D7024}"/>
                </a:ext>
              </a:extLst>
            </p:cNvPr>
            <p:cNvCxnSpPr>
              <a:cxnSpLocks/>
              <a:endCxn id="33" idx="6"/>
            </p:cNvCxnSpPr>
            <p:nvPr/>
          </p:nvCxnSpPr>
          <p:spPr>
            <a:xfrm flipV="1">
              <a:off x="1511170" y="1155030"/>
              <a:ext cx="4225491" cy="2"/>
            </a:xfrm>
            <a:prstGeom prst="line">
              <a:avLst/>
            </a:prstGeom>
            <a:noFill/>
            <a:ln>
              <a:solidFill>
                <a:schemeClr val="accent5">
                  <a:lumMod val="40000"/>
                  <a:lumOff val="60000"/>
                </a:schemeClr>
              </a:solidFill>
            </a:ln>
            <a:effectLst>
              <a:glow rad="50800">
                <a:srgbClr val="C9F1FF">
                  <a:alpha val="23000"/>
                </a:srgbClr>
              </a:glow>
            </a:effectLst>
          </p:spPr>
          <p:style>
            <a:lnRef idx="2">
              <a:schemeClr val="accent1">
                <a:shade val="50000"/>
              </a:schemeClr>
            </a:lnRef>
            <a:fillRef idx="1">
              <a:schemeClr val="accent1"/>
            </a:fillRef>
            <a:effectRef idx="0">
              <a:schemeClr val="accent1"/>
            </a:effectRef>
            <a:fontRef idx="minor">
              <a:schemeClr val="lt1"/>
            </a:fontRef>
          </p:style>
        </p:cxnSp>
        <p:cxnSp>
          <p:nvCxnSpPr>
            <p:cNvPr id="35" name="直接连接符 34">
              <a:extLst>
                <a:ext uri="{FF2B5EF4-FFF2-40B4-BE49-F238E27FC236}">
                  <a16:creationId xmlns:a16="http://schemas.microsoft.com/office/drawing/2014/main" id="{268CB8A1-2756-4E42-958C-51AD1C33301B}"/>
                </a:ext>
              </a:extLst>
            </p:cNvPr>
            <p:cNvCxnSpPr>
              <a:cxnSpLocks/>
            </p:cNvCxnSpPr>
            <p:nvPr/>
          </p:nvCxnSpPr>
          <p:spPr>
            <a:xfrm>
              <a:off x="1078032" y="1155031"/>
              <a:ext cx="0" cy="1973179"/>
            </a:xfrm>
            <a:prstGeom prst="line">
              <a:avLst/>
            </a:prstGeom>
            <a:noFill/>
            <a:ln>
              <a:solidFill>
                <a:schemeClr val="accent5"/>
              </a:solidFill>
            </a:ln>
            <a:effectLst>
              <a:glow rad="50800">
                <a:srgbClr val="C9F1FF">
                  <a:alpha val="23000"/>
                </a:srgbClr>
              </a:glow>
            </a:effectLst>
          </p:spPr>
          <p:style>
            <a:lnRef idx="2">
              <a:schemeClr val="accent1">
                <a:shade val="50000"/>
              </a:schemeClr>
            </a:lnRef>
            <a:fillRef idx="1">
              <a:schemeClr val="accent1"/>
            </a:fillRef>
            <a:effectRef idx="0">
              <a:schemeClr val="accent1"/>
            </a:effectRef>
            <a:fontRef idx="minor">
              <a:schemeClr val="lt1"/>
            </a:fontRef>
          </p:style>
        </p:cxnSp>
        <p:sp>
          <p:nvSpPr>
            <p:cNvPr id="36" name="任意多边形: 形状 35">
              <a:extLst>
                <a:ext uri="{FF2B5EF4-FFF2-40B4-BE49-F238E27FC236}">
                  <a16:creationId xmlns:a16="http://schemas.microsoft.com/office/drawing/2014/main" id="{33946148-E901-4673-BFB0-A27F006432AD}"/>
                </a:ext>
              </a:extLst>
            </p:cNvPr>
            <p:cNvSpPr/>
            <p:nvPr/>
          </p:nvSpPr>
          <p:spPr>
            <a:xfrm>
              <a:off x="4072814" y="399192"/>
              <a:ext cx="1667873" cy="264552"/>
            </a:xfrm>
            <a:custGeom>
              <a:avLst/>
              <a:gdLst>
                <a:gd name="connsiteX0" fmla="*/ 0 w 3840480"/>
                <a:gd name="connsiteY0" fmla="*/ 447351 h 453419"/>
                <a:gd name="connsiteX1" fmla="*/ 1299410 w 3840480"/>
                <a:gd name="connsiteY1" fmla="*/ 399225 h 453419"/>
                <a:gd name="connsiteX2" fmla="*/ 2204185 w 3840480"/>
                <a:gd name="connsiteY2" fmla="*/ 52716 h 453419"/>
                <a:gd name="connsiteX3" fmla="*/ 3840480 w 3840480"/>
                <a:gd name="connsiteY3" fmla="*/ 23840 h 453419"/>
                <a:gd name="connsiteX0" fmla="*/ 0 w 3840480"/>
                <a:gd name="connsiteY0" fmla="*/ 423511 h 429579"/>
                <a:gd name="connsiteX1" fmla="*/ 1299410 w 3840480"/>
                <a:gd name="connsiteY1" fmla="*/ 375385 h 429579"/>
                <a:gd name="connsiteX2" fmla="*/ 2204185 w 3840480"/>
                <a:gd name="connsiteY2" fmla="*/ 28876 h 429579"/>
                <a:gd name="connsiteX3" fmla="*/ 3840480 w 3840480"/>
                <a:gd name="connsiteY3" fmla="*/ 0 h 429579"/>
                <a:gd name="connsiteX0" fmla="*/ 0 w 3840480"/>
                <a:gd name="connsiteY0" fmla="*/ 423511 h 429579"/>
                <a:gd name="connsiteX1" fmla="*/ 1299410 w 3840480"/>
                <a:gd name="connsiteY1" fmla="*/ 375385 h 429579"/>
                <a:gd name="connsiteX2" fmla="*/ 2204185 w 3840480"/>
                <a:gd name="connsiteY2" fmla="*/ 28876 h 429579"/>
                <a:gd name="connsiteX3" fmla="*/ 3840480 w 3840480"/>
                <a:gd name="connsiteY3" fmla="*/ 0 h 429579"/>
                <a:gd name="connsiteX0" fmla="*/ 0 w 3840480"/>
                <a:gd name="connsiteY0" fmla="*/ 423511 h 429579"/>
                <a:gd name="connsiteX1" fmla="*/ 1299410 w 3840480"/>
                <a:gd name="connsiteY1" fmla="*/ 375385 h 429579"/>
                <a:gd name="connsiteX2" fmla="*/ 2204185 w 3840480"/>
                <a:gd name="connsiteY2" fmla="*/ 28876 h 429579"/>
                <a:gd name="connsiteX3" fmla="*/ 3840480 w 3840480"/>
                <a:gd name="connsiteY3" fmla="*/ 0 h 429579"/>
                <a:gd name="connsiteX0" fmla="*/ 0 w 3821229"/>
                <a:gd name="connsiteY0" fmla="*/ 404261 h 410329"/>
                <a:gd name="connsiteX1" fmla="*/ 1299410 w 3821229"/>
                <a:gd name="connsiteY1" fmla="*/ 356135 h 410329"/>
                <a:gd name="connsiteX2" fmla="*/ 2204185 w 3821229"/>
                <a:gd name="connsiteY2" fmla="*/ 9626 h 410329"/>
                <a:gd name="connsiteX3" fmla="*/ 3821229 w 3821229"/>
                <a:gd name="connsiteY3" fmla="*/ 0 h 410329"/>
                <a:gd name="connsiteX0" fmla="*/ 0 w 3821229"/>
                <a:gd name="connsiteY0" fmla="*/ 395148 h 401216"/>
                <a:gd name="connsiteX1" fmla="*/ 1299410 w 3821229"/>
                <a:gd name="connsiteY1" fmla="*/ 347022 h 401216"/>
                <a:gd name="connsiteX2" fmla="*/ 2204185 w 3821229"/>
                <a:gd name="connsiteY2" fmla="*/ 513 h 401216"/>
                <a:gd name="connsiteX3" fmla="*/ 3821229 w 3821229"/>
                <a:gd name="connsiteY3" fmla="*/ 3587 h 401216"/>
                <a:gd name="connsiteX0" fmla="*/ 0 w 3821229"/>
                <a:gd name="connsiteY0" fmla="*/ 397845 h 403913"/>
                <a:gd name="connsiteX1" fmla="*/ 1299410 w 3821229"/>
                <a:gd name="connsiteY1" fmla="*/ 349719 h 403913"/>
                <a:gd name="connsiteX2" fmla="*/ 2204185 w 3821229"/>
                <a:gd name="connsiteY2" fmla="*/ 3210 h 403913"/>
                <a:gd name="connsiteX3" fmla="*/ 3821229 w 3821229"/>
                <a:gd name="connsiteY3" fmla="*/ 6284 h 403913"/>
                <a:gd name="connsiteX0" fmla="*/ 0 w 3842395"/>
                <a:gd name="connsiteY0" fmla="*/ 410459 h 416527"/>
                <a:gd name="connsiteX1" fmla="*/ 1299410 w 3842395"/>
                <a:gd name="connsiteY1" fmla="*/ 362333 h 416527"/>
                <a:gd name="connsiteX2" fmla="*/ 2204185 w 3842395"/>
                <a:gd name="connsiteY2" fmla="*/ 15824 h 416527"/>
                <a:gd name="connsiteX3" fmla="*/ 3842395 w 3842395"/>
                <a:gd name="connsiteY3" fmla="*/ 1965 h 416527"/>
                <a:gd name="connsiteX0" fmla="*/ 0 w 3842395"/>
                <a:gd name="connsiteY0" fmla="*/ 419552 h 426571"/>
                <a:gd name="connsiteX1" fmla="*/ 1299410 w 3842395"/>
                <a:gd name="connsiteY1" fmla="*/ 371426 h 426571"/>
                <a:gd name="connsiteX2" fmla="*/ 2204185 w 3842395"/>
                <a:gd name="connsiteY2" fmla="*/ 1634 h 426571"/>
                <a:gd name="connsiteX3" fmla="*/ 3842395 w 3842395"/>
                <a:gd name="connsiteY3" fmla="*/ 11058 h 426571"/>
                <a:gd name="connsiteX0" fmla="*/ 0 w 3842395"/>
                <a:gd name="connsiteY0" fmla="*/ 414779 h 421530"/>
                <a:gd name="connsiteX1" fmla="*/ 1299410 w 3842395"/>
                <a:gd name="connsiteY1" fmla="*/ 366653 h 421530"/>
                <a:gd name="connsiteX2" fmla="*/ 2204185 w 3842395"/>
                <a:gd name="connsiteY2" fmla="*/ 3211 h 421530"/>
                <a:gd name="connsiteX3" fmla="*/ 3842395 w 3842395"/>
                <a:gd name="connsiteY3" fmla="*/ 6285 h 421530"/>
                <a:gd name="connsiteX0" fmla="*/ 0 w 3842395"/>
                <a:gd name="connsiteY0" fmla="*/ 425477 h 432228"/>
                <a:gd name="connsiteX1" fmla="*/ 1299410 w 3842395"/>
                <a:gd name="connsiteY1" fmla="*/ 377351 h 432228"/>
                <a:gd name="connsiteX2" fmla="*/ 2204185 w 3842395"/>
                <a:gd name="connsiteY2" fmla="*/ 13909 h 432228"/>
                <a:gd name="connsiteX3" fmla="*/ 3842395 w 3842395"/>
                <a:gd name="connsiteY3" fmla="*/ 2167 h 432228"/>
                <a:gd name="connsiteX0" fmla="*/ 0 w 3840278"/>
                <a:gd name="connsiteY0" fmla="*/ 423608 h 430359"/>
                <a:gd name="connsiteX1" fmla="*/ 1299410 w 3840278"/>
                <a:gd name="connsiteY1" fmla="*/ 375482 h 430359"/>
                <a:gd name="connsiteX2" fmla="*/ 2204185 w 3840278"/>
                <a:gd name="connsiteY2" fmla="*/ 12040 h 430359"/>
                <a:gd name="connsiteX3" fmla="*/ 3840278 w 3840278"/>
                <a:gd name="connsiteY3" fmla="*/ 2414 h 430359"/>
                <a:gd name="connsiteX0" fmla="*/ 0 w 3840278"/>
                <a:gd name="connsiteY0" fmla="*/ 418454 h 425205"/>
                <a:gd name="connsiteX1" fmla="*/ 1299410 w 3840278"/>
                <a:gd name="connsiteY1" fmla="*/ 370328 h 425205"/>
                <a:gd name="connsiteX2" fmla="*/ 2204185 w 3840278"/>
                <a:gd name="connsiteY2" fmla="*/ 6886 h 425205"/>
                <a:gd name="connsiteX3" fmla="*/ 3840278 w 3840278"/>
                <a:gd name="connsiteY3" fmla="*/ 3610 h 425205"/>
                <a:gd name="connsiteX0" fmla="*/ 0 w 3840278"/>
                <a:gd name="connsiteY0" fmla="*/ 418454 h 425205"/>
                <a:gd name="connsiteX1" fmla="*/ 1299410 w 3840278"/>
                <a:gd name="connsiteY1" fmla="*/ 370328 h 425205"/>
                <a:gd name="connsiteX2" fmla="*/ 2204185 w 3840278"/>
                <a:gd name="connsiteY2" fmla="*/ 6886 h 425205"/>
                <a:gd name="connsiteX3" fmla="*/ 3840278 w 3840278"/>
                <a:gd name="connsiteY3" fmla="*/ 3610 h 425205"/>
                <a:gd name="connsiteX0" fmla="*/ 0 w 3840278"/>
                <a:gd name="connsiteY0" fmla="*/ 416999 h 423750"/>
                <a:gd name="connsiteX1" fmla="*/ 1299410 w 3840278"/>
                <a:gd name="connsiteY1" fmla="*/ 368873 h 423750"/>
                <a:gd name="connsiteX2" fmla="*/ 2204185 w 3840278"/>
                <a:gd name="connsiteY2" fmla="*/ 5431 h 423750"/>
                <a:gd name="connsiteX3" fmla="*/ 3840278 w 3840278"/>
                <a:gd name="connsiteY3" fmla="*/ 4271 h 423750"/>
                <a:gd name="connsiteX0" fmla="*/ 0 w 3844511"/>
                <a:gd name="connsiteY0" fmla="*/ 416999 h 423750"/>
                <a:gd name="connsiteX1" fmla="*/ 1299410 w 3844511"/>
                <a:gd name="connsiteY1" fmla="*/ 368873 h 423750"/>
                <a:gd name="connsiteX2" fmla="*/ 2204185 w 3844511"/>
                <a:gd name="connsiteY2" fmla="*/ 5431 h 423750"/>
                <a:gd name="connsiteX3" fmla="*/ 3844511 w 3844511"/>
                <a:gd name="connsiteY3" fmla="*/ 4271 h 423750"/>
                <a:gd name="connsiteX0" fmla="*/ 0 w 3844511"/>
                <a:gd name="connsiteY0" fmla="*/ 406415 h 406415"/>
                <a:gd name="connsiteX1" fmla="*/ 1299410 w 3844511"/>
                <a:gd name="connsiteY1" fmla="*/ 368873 h 406415"/>
                <a:gd name="connsiteX2" fmla="*/ 2204185 w 3844511"/>
                <a:gd name="connsiteY2" fmla="*/ 5431 h 406415"/>
                <a:gd name="connsiteX3" fmla="*/ 3844511 w 3844511"/>
                <a:gd name="connsiteY3" fmla="*/ 4271 h 406415"/>
                <a:gd name="connsiteX0" fmla="*/ 0 w 3844511"/>
                <a:gd name="connsiteY0" fmla="*/ 406415 h 406415"/>
                <a:gd name="connsiteX1" fmla="*/ 1299410 w 3844511"/>
                <a:gd name="connsiteY1" fmla="*/ 368873 h 406415"/>
                <a:gd name="connsiteX2" fmla="*/ 2204185 w 3844511"/>
                <a:gd name="connsiteY2" fmla="*/ 5431 h 406415"/>
                <a:gd name="connsiteX3" fmla="*/ 3844511 w 3844511"/>
                <a:gd name="connsiteY3" fmla="*/ 4271 h 406415"/>
                <a:gd name="connsiteX0" fmla="*/ 0 w 3844511"/>
                <a:gd name="connsiteY0" fmla="*/ 406415 h 406416"/>
                <a:gd name="connsiteX1" fmla="*/ 1299410 w 3844511"/>
                <a:gd name="connsiteY1" fmla="*/ 368873 h 406416"/>
                <a:gd name="connsiteX2" fmla="*/ 2204185 w 3844511"/>
                <a:gd name="connsiteY2" fmla="*/ 5431 h 406416"/>
                <a:gd name="connsiteX3" fmla="*/ 3844511 w 3844511"/>
                <a:gd name="connsiteY3" fmla="*/ 4271 h 406416"/>
                <a:gd name="connsiteX0" fmla="*/ 0 w 3844511"/>
                <a:gd name="connsiteY0" fmla="*/ 406415 h 406420"/>
                <a:gd name="connsiteX1" fmla="*/ 1299410 w 3844511"/>
                <a:gd name="connsiteY1" fmla="*/ 368873 h 406420"/>
                <a:gd name="connsiteX2" fmla="*/ 2204185 w 3844511"/>
                <a:gd name="connsiteY2" fmla="*/ 5431 h 406420"/>
                <a:gd name="connsiteX3" fmla="*/ 3844511 w 3844511"/>
                <a:gd name="connsiteY3" fmla="*/ 4271 h 406420"/>
                <a:gd name="connsiteX0" fmla="*/ 0 w 3844511"/>
                <a:gd name="connsiteY0" fmla="*/ 406415 h 410989"/>
                <a:gd name="connsiteX1" fmla="*/ 1299410 w 3844511"/>
                <a:gd name="connsiteY1" fmla="*/ 368873 h 410989"/>
                <a:gd name="connsiteX2" fmla="*/ 2204185 w 3844511"/>
                <a:gd name="connsiteY2" fmla="*/ 5431 h 410989"/>
                <a:gd name="connsiteX3" fmla="*/ 3844511 w 3844511"/>
                <a:gd name="connsiteY3" fmla="*/ 4271 h 410989"/>
                <a:gd name="connsiteX0" fmla="*/ 0 w 3844511"/>
                <a:gd name="connsiteY0" fmla="*/ 406415 h 413129"/>
                <a:gd name="connsiteX1" fmla="*/ 1299410 w 3844511"/>
                <a:gd name="connsiteY1" fmla="*/ 368873 h 413129"/>
                <a:gd name="connsiteX2" fmla="*/ 2204185 w 3844511"/>
                <a:gd name="connsiteY2" fmla="*/ 5431 h 413129"/>
                <a:gd name="connsiteX3" fmla="*/ 3844511 w 3844511"/>
                <a:gd name="connsiteY3" fmla="*/ 4271 h 413129"/>
                <a:gd name="connsiteX0" fmla="*/ 0 w 3844511"/>
                <a:gd name="connsiteY0" fmla="*/ 406415 h 406631"/>
                <a:gd name="connsiteX1" fmla="*/ 1299410 w 3844511"/>
                <a:gd name="connsiteY1" fmla="*/ 368873 h 406631"/>
                <a:gd name="connsiteX2" fmla="*/ 2204185 w 3844511"/>
                <a:gd name="connsiteY2" fmla="*/ 5431 h 406631"/>
                <a:gd name="connsiteX3" fmla="*/ 3844511 w 3844511"/>
                <a:gd name="connsiteY3" fmla="*/ 4271 h 406631"/>
                <a:gd name="connsiteX0" fmla="*/ 0 w 2545101"/>
                <a:gd name="connsiteY0" fmla="*/ 368873 h 368873"/>
                <a:gd name="connsiteX1" fmla="*/ 904775 w 2545101"/>
                <a:gd name="connsiteY1" fmla="*/ 5431 h 368873"/>
                <a:gd name="connsiteX2" fmla="*/ 2545101 w 2545101"/>
                <a:gd name="connsiteY2" fmla="*/ 4271 h 368873"/>
                <a:gd name="connsiteX0" fmla="*/ 0 w 2557801"/>
                <a:gd name="connsiteY0" fmla="*/ 400623 h 400623"/>
                <a:gd name="connsiteX1" fmla="*/ 917475 w 2557801"/>
                <a:gd name="connsiteY1" fmla="*/ 5431 h 400623"/>
                <a:gd name="connsiteX2" fmla="*/ 2557801 w 2557801"/>
                <a:gd name="connsiteY2" fmla="*/ 4271 h 400623"/>
                <a:gd name="connsiteX0" fmla="*/ 0 w 2608601"/>
                <a:gd name="connsiteY0" fmla="*/ 406973 h 406973"/>
                <a:gd name="connsiteX1" fmla="*/ 968275 w 2608601"/>
                <a:gd name="connsiteY1" fmla="*/ 5431 h 406973"/>
                <a:gd name="connsiteX2" fmla="*/ 2608601 w 2608601"/>
                <a:gd name="connsiteY2" fmla="*/ 4271 h 406973"/>
              </a:gdLst>
              <a:ahLst/>
              <a:cxnLst>
                <a:cxn ang="0">
                  <a:pos x="connsiteX0" y="connsiteY0"/>
                </a:cxn>
                <a:cxn ang="0">
                  <a:pos x="connsiteX1" y="connsiteY1"/>
                </a:cxn>
                <a:cxn ang="0">
                  <a:pos x="connsiteX2" y="connsiteY2"/>
                </a:cxn>
              </a:cxnLst>
              <a:rect l="l" t="t" r="r" b="b"/>
              <a:pathLst>
                <a:path w="2608601" h="406973">
                  <a:moveTo>
                    <a:pt x="0" y="406973"/>
                  </a:moveTo>
                  <a:cubicBezTo>
                    <a:pt x="414087" y="364825"/>
                    <a:pt x="477386" y="-9007"/>
                    <a:pt x="968275" y="5431"/>
                  </a:cubicBezTo>
                  <a:cubicBezTo>
                    <a:pt x="2575695" y="618"/>
                    <a:pt x="1003856" y="-3350"/>
                    <a:pt x="2608601" y="4271"/>
                  </a:cubicBezTo>
                </a:path>
              </a:pathLst>
            </a:custGeom>
            <a:noFill/>
            <a:ln>
              <a:solidFill>
                <a:schemeClr val="accent5"/>
              </a:solidFill>
            </a:ln>
            <a:effectLst>
              <a:glow rad="50800">
                <a:srgbClr val="C9F1FF">
                  <a:alpha val="23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37" name="直接连接符 36">
              <a:extLst>
                <a:ext uri="{FF2B5EF4-FFF2-40B4-BE49-F238E27FC236}">
                  <a16:creationId xmlns:a16="http://schemas.microsoft.com/office/drawing/2014/main" id="{39B770E1-2C52-42E1-8726-89B10785270B}"/>
                </a:ext>
              </a:extLst>
            </p:cNvPr>
            <p:cNvCxnSpPr>
              <a:cxnSpLocks/>
            </p:cNvCxnSpPr>
            <p:nvPr/>
          </p:nvCxnSpPr>
          <p:spPr>
            <a:xfrm>
              <a:off x="5745979" y="420262"/>
              <a:ext cx="0" cy="243880"/>
            </a:xfrm>
            <a:prstGeom prst="line">
              <a:avLst/>
            </a:prstGeom>
            <a:noFill/>
            <a:ln>
              <a:solidFill>
                <a:schemeClr val="accent5"/>
              </a:solidFill>
            </a:ln>
            <a:effectLst>
              <a:glow rad="50800">
                <a:srgbClr val="C9F1FF">
                  <a:alpha val="23000"/>
                </a:srgbClr>
              </a:glow>
            </a:effectLst>
          </p:spPr>
          <p:style>
            <a:lnRef idx="2">
              <a:schemeClr val="accent1">
                <a:shade val="50000"/>
              </a:schemeClr>
            </a:lnRef>
            <a:fillRef idx="1">
              <a:schemeClr val="accent1"/>
            </a:fillRef>
            <a:effectRef idx="0">
              <a:schemeClr val="accent1"/>
            </a:effectRef>
            <a:fontRef idx="minor">
              <a:schemeClr val="lt1"/>
            </a:fontRef>
          </p:style>
        </p:cxnSp>
      </p:grpSp>
      <p:sp>
        <p:nvSpPr>
          <p:cNvPr id="43" name="矩形: 圆角 49">
            <a:extLst>
              <a:ext uri="{FF2B5EF4-FFF2-40B4-BE49-F238E27FC236}">
                <a16:creationId xmlns:a16="http://schemas.microsoft.com/office/drawing/2014/main" id="{E67FBFF4-9E53-42E7-977C-4F8BA82DEF39}"/>
              </a:ext>
            </a:extLst>
          </p:cNvPr>
          <p:cNvSpPr/>
          <p:nvPr/>
        </p:nvSpPr>
        <p:spPr>
          <a:xfrm flipH="1">
            <a:off x="9458290" y="1405776"/>
            <a:ext cx="1999288" cy="2455489"/>
          </a:xfrm>
          <a:custGeom>
            <a:avLst/>
            <a:gdLst>
              <a:gd name="connsiteX0" fmla="*/ 0 w 4445430"/>
              <a:gd name="connsiteY0" fmla="*/ 407795 h 2446724"/>
              <a:gd name="connsiteX1" fmla="*/ 407795 w 4445430"/>
              <a:gd name="connsiteY1" fmla="*/ 0 h 2446724"/>
              <a:gd name="connsiteX2" fmla="*/ 4037635 w 4445430"/>
              <a:gd name="connsiteY2" fmla="*/ 0 h 2446724"/>
              <a:gd name="connsiteX3" fmla="*/ 4445430 w 4445430"/>
              <a:gd name="connsiteY3" fmla="*/ 407795 h 2446724"/>
              <a:gd name="connsiteX4" fmla="*/ 4445430 w 4445430"/>
              <a:gd name="connsiteY4" fmla="*/ 2038929 h 2446724"/>
              <a:gd name="connsiteX5" fmla="*/ 4037635 w 4445430"/>
              <a:gd name="connsiteY5" fmla="*/ 2446724 h 2446724"/>
              <a:gd name="connsiteX6" fmla="*/ 407795 w 4445430"/>
              <a:gd name="connsiteY6" fmla="*/ 2446724 h 2446724"/>
              <a:gd name="connsiteX7" fmla="*/ 0 w 4445430"/>
              <a:gd name="connsiteY7" fmla="*/ 2038929 h 2446724"/>
              <a:gd name="connsiteX8" fmla="*/ 0 w 4445430"/>
              <a:gd name="connsiteY8" fmla="*/ 407795 h 2446724"/>
              <a:gd name="connsiteX0" fmla="*/ 0 w 4450510"/>
              <a:gd name="connsiteY0" fmla="*/ 514434 h 2553363"/>
              <a:gd name="connsiteX1" fmla="*/ 407795 w 4450510"/>
              <a:gd name="connsiteY1" fmla="*/ 106639 h 2553363"/>
              <a:gd name="connsiteX2" fmla="*/ 4037635 w 4450510"/>
              <a:gd name="connsiteY2" fmla="*/ 106639 h 2553363"/>
              <a:gd name="connsiteX3" fmla="*/ 4450510 w 4450510"/>
              <a:gd name="connsiteY3" fmla="*/ 97874 h 2553363"/>
              <a:gd name="connsiteX4" fmla="*/ 4445430 w 4450510"/>
              <a:gd name="connsiteY4" fmla="*/ 2145568 h 2553363"/>
              <a:gd name="connsiteX5" fmla="*/ 4037635 w 4450510"/>
              <a:gd name="connsiteY5" fmla="*/ 2553363 h 2553363"/>
              <a:gd name="connsiteX6" fmla="*/ 407795 w 4450510"/>
              <a:gd name="connsiteY6" fmla="*/ 2553363 h 2553363"/>
              <a:gd name="connsiteX7" fmla="*/ 0 w 4450510"/>
              <a:gd name="connsiteY7" fmla="*/ 2145568 h 2553363"/>
              <a:gd name="connsiteX8" fmla="*/ 0 w 4450510"/>
              <a:gd name="connsiteY8" fmla="*/ 514434 h 2553363"/>
              <a:gd name="connsiteX0" fmla="*/ 0 w 4450510"/>
              <a:gd name="connsiteY0" fmla="*/ 416560 h 2455489"/>
              <a:gd name="connsiteX1" fmla="*/ 407795 w 4450510"/>
              <a:gd name="connsiteY1" fmla="*/ 8765 h 2455489"/>
              <a:gd name="connsiteX2" fmla="*/ 4037635 w 4450510"/>
              <a:gd name="connsiteY2" fmla="*/ 8765 h 2455489"/>
              <a:gd name="connsiteX3" fmla="*/ 4450510 w 4450510"/>
              <a:gd name="connsiteY3" fmla="*/ 0 h 2455489"/>
              <a:gd name="connsiteX4" fmla="*/ 4445430 w 4450510"/>
              <a:gd name="connsiteY4" fmla="*/ 2047694 h 2455489"/>
              <a:gd name="connsiteX5" fmla="*/ 4037635 w 4450510"/>
              <a:gd name="connsiteY5" fmla="*/ 2455489 h 2455489"/>
              <a:gd name="connsiteX6" fmla="*/ 407795 w 4450510"/>
              <a:gd name="connsiteY6" fmla="*/ 2455489 h 2455489"/>
              <a:gd name="connsiteX7" fmla="*/ 0 w 4450510"/>
              <a:gd name="connsiteY7" fmla="*/ 2047694 h 2455489"/>
              <a:gd name="connsiteX8" fmla="*/ 0 w 4450510"/>
              <a:gd name="connsiteY8" fmla="*/ 416560 h 2455489"/>
              <a:gd name="connsiteX0" fmla="*/ 110474 w 4560984"/>
              <a:gd name="connsiteY0" fmla="*/ 416560 h 2455489"/>
              <a:gd name="connsiteX1" fmla="*/ 518269 w 4560984"/>
              <a:gd name="connsiteY1" fmla="*/ 8765 h 2455489"/>
              <a:gd name="connsiteX2" fmla="*/ 4148109 w 4560984"/>
              <a:gd name="connsiteY2" fmla="*/ 8765 h 2455489"/>
              <a:gd name="connsiteX3" fmla="*/ 4560984 w 4560984"/>
              <a:gd name="connsiteY3" fmla="*/ 0 h 2455489"/>
              <a:gd name="connsiteX4" fmla="*/ 4555904 w 4560984"/>
              <a:gd name="connsiteY4" fmla="*/ 2047694 h 2455489"/>
              <a:gd name="connsiteX5" fmla="*/ 4148109 w 4560984"/>
              <a:gd name="connsiteY5" fmla="*/ 2455489 h 2455489"/>
              <a:gd name="connsiteX6" fmla="*/ 96629 w 4560984"/>
              <a:gd name="connsiteY6" fmla="*/ 2435169 h 2455489"/>
              <a:gd name="connsiteX7" fmla="*/ 110474 w 4560984"/>
              <a:gd name="connsiteY7" fmla="*/ 2047694 h 2455489"/>
              <a:gd name="connsiteX8" fmla="*/ 110474 w 4560984"/>
              <a:gd name="connsiteY8" fmla="*/ 416560 h 2455489"/>
              <a:gd name="connsiteX0" fmla="*/ 13845 w 4464355"/>
              <a:gd name="connsiteY0" fmla="*/ 416560 h 2455489"/>
              <a:gd name="connsiteX1" fmla="*/ 421640 w 4464355"/>
              <a:gd name="connsiteY1" fmla="*/ 8765 h 2455489"/>
              <a:gd name="connsiteX2" fmla="*/ 4051480 w 4464355"/>
              <a:gd name="connsiteY2" fmla="*/ 8765 h 2455489"/>
              <a:gd name="connsiteX3" fmla="*/ 4464355 w 4464355"/>
              <a:gd name="connsiteY3" fmla="*/ 0 h 2455489"/>
              <a:gd name="connsiteX4" fmla="*/ 4459275 w 4464355"/>
              <a:gd name="connsiteY4" fmla="*/ 2047694 h 2455489"/>
              <a:gd name="connsiteX5" fmla="*/ 4051480 w 4464355"/>
              <a:gd name="connsiteY5" fmla="*/ 2455489 h 2455489"/>
              <a:gd name="connsiteX6" fmla="*/ 0 w 4464355"/>
              <a:gd name="connsiteY6" fmla="*/ 2435169 h 2455489"/>
              <a:gd name="connsiteX7" fmla="*/ 13845 w 4464355"/>
              <a:gd name="connsiteY7" fmla="*/ 2047694 h 2455489"/>
              <a:gd name="connsiteX8" fmla="*/ 13845 w 4464355"/>
              <a:gd name="connsiteY8" fmla="*/ 416560 h 2455489"/>
              <a:gd name="connsiteX0" fmla="*/ 0 w 4450510"/>
              <a:gd name="connsiteY0" fmla="*/ 416560 h 2455489"/>
              <a:gd name="connsiteX1" fmla="*/ 407795 w 4450510"/>
              <a:gd name="connsiteY1" fmla="*/ 8765 h 2455489"/>
              <a:gd name="connsiteX2" fmla="*/ 4037635 w 4450510"/>
              <a:gd name="connsiteY2" fmla="*/ 8765 h 2455489"/>
              <a:gd name="connsiteX3" fmla="*/ 4450510 w 4450510"/>
              <a:gd name="connsiteY3" fmla="*/ 0 h 2455489"/>
              <a:gd name="connsiteX4" fmla="*/ 4445430 w 4450510"/>
              <a:gd name="connsiteY4" fmla="*/ 2047694 h 2455489"/>
              <a:gd name="connsiteX5" fmla="*/ 4037635 w 4450510"/>
              <a:gd name="connsiteY5" fmla="*/ 2455489 h 2455489"/>
              <a:gd name="connsiteX6" fmla="*/ 1395 w 4450510"/>
              <a:gd name="connsiteY6" fmla="*/ 2435169 h 2455489"/>
              <a:gd name="connsiteX7" fmla="*/ 0 w 4450510"/>
              <a:gd name="connsiteY7" fmla="*/ 2047694 h 2455489"/>
              <a:gd name="connsiteX8" fmla="*/ 0 w 4450510"/>
              <a:gd name="connsiteY8" fmla="*/ 416560 h 2455489"/>
              <a:gd name="connsiteX0" fmla="*/ 0 w 4450510"/>
              <a:gd name="connsiteY0" fmla="*/ 416560 h 2455489"/>
              <a:gd name="connsiteX1" fmla="*/ 407795 w 4450510"/>
              <a:gd name="connsiteY1" fmla="*/ 8765 h 2455489"/>
              <a:gd name="connsiteX2" fmla="*/ 4037635 w 4450510"/>
              <a:gd name="connsiteY2" fmla="*/ 8765 h 2455489"/>
              <a:gd name="connsiteX3" fmla="*/ 4450510 w 4450510"/>
              <a:gd name="connsiteY3" fmla="*/ 0 h 2455489"/>
              <a:gd name="connsiteX4" fmla="*/ 4445430 w 4450510"/>
              <a:gd name="connsiteY4" fmla="*/ 2047694 h 2455489"/>
              <a:gd name="connsiteX5" fmla="*/ 4037635 w 4450510"/>
              <a:gd name="connsiteY5" fmla="*/ 2455489 h 2455489"/>
              <a:gd name="connsiteX6" fmla="*/ 1395 w 4450510"/>
              <a:gd name="connsiteY6" fmla="*/ 2435169 h 2455489"/>
              <a:gd name="connsiteX7" fmla="*/ 0 w 4450510"/>
              <a:gd name="connsiteY7" fmla="*/ 2047694 h 2455489"/>
              <a:gd name="connsiteX8" fmla="*/ 0 w 4450510"/>
              <a:gd name="connsiteY8" fmla="*/ 416560 h 2455489"/>
              <a:gd name="connsiteX0" fmla="*/ 0 w 4450510"/>
              <a:gd name="connsiteY0" fmla="*/ 416560 h 2455489"/>
              <a:gd name="connsiteX1" fmla="*/ 407795 w 4450510"/>
              <a:gd name="connsiteY1" fmla="*/ 8765 h 2455489"/>
              <a:gd name="connsiteX2" fmla="*/ 4037635 w 4450510"/>
              <a:gd name="connsiteY2" fmla="*/ 8765 h 2455489"/>
              <a:gd name="connsiteX3" fmla="*/ 4450510 w 4450510"/>
              <a:gd name="connsiteY3" fmla="*/ 0 h 2455489"/>
              <a:gd name="connsiteX4" fmla="*/ 4445430 w 4450510"/>
              <a:gd name="connsiteY4" fmla="*/ 2047694 h 2455489"/>
              <a:gd name="connsiteX5" fmla="*/ 4037635 w 4450510"/>
              <a:gd name="connsiteY5" fmla="*/ 2455489 h 2455489"/>
              <a:gd name="connsiteX6" fmla="*/ 1395 w 4450510"/>
              <a:gd name="connsiteY6" fmla="*/ 2435169 h 2455489"/>
              <a:gd name="connsiteX7" fmla="*/ 0 w 4450510"/>
              <a:gd name="connsiteY7" fmla="*/ 2022294 h 2455489"/>
              <a:gd name="connsiteX8" fmla="*/ 0 w 4450510"/>
              <a:gd name="connsiteY8" fmla="*/ 416560 h 245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50510" h="2455489">
                <a:moveTo>
                  <a:pt x="0" y="416560"/>
                </a:moveTo>
                <a:cubicBezTo>
                  <a:pt x="0" y="191341"/>
                  <a:pt x="182576" y="8765"/>
                  <a:pt x="407795" y="8765"/>
                </a:cubicBezTo>
                <a:lnTo>
                  <a:pt x="4037635" y="8765"/>
                </a:lnTo>
                <a:cubicBezTo>
                  <a:pt x="4262854" y="8765"/>
                  <a:pt x="4049190" y="3381"/>
                  <a:pt x="4450510" y="0"/>
                </a:cubicBezTo>
                <a:cubicBezTo>
                  <a:pt x="4450510" y="543711"/>
                  <a:pt x="4445430" y="1503983"/>
                  <a:pt x="4445430" y="2047694"/>
                </a:cubicBezTo>
                <a:cubicBezTo>
                  <a:pt x="4445430" y="2272913"/>
                  <a:pt x="4262854" y="2455489"/>
                  <a:pt x="4037635" y="2455489"/>
                </a:cubicBezTo>
                <a:lnTo>
                  <a:pt x="1395" y="2435169"/>
                </a:lnTo>
                <a:cubicBezTo>
                  <a:pt x="4776" y="2059249"/>
                  <a:pt x="0" y="2247513"/>
                  <a:pt x="0" y="2022294"/>
                </a:cubicBezTo>
                <a:lnTo>
                  <a:pt x="0" y="416560"/>
                </a:lnTo>
                <a:close/>
              </a:path>
            </a:pathLst>
          </a:custGeom>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4" name="组合 43">
            <a:extLst>
              <a:ext uri="{FF2B5EF4-FFF2-40B4-BE49-F238E27FC236}">
                <a16:creationId xmlns:a16="http://schemas.microsoft.com/office/drawing/2014/main" id="{645F1461-1B9C-4B8F-821D-F94CC10F514B}"/>
              </a:ext>
            </a:extLst>
          </p:cNvPr>
          <p:cNvGrpSpPr/>
          <p:nvPr/>
        </p:nvGrpSpPr>
        <p:grpSpPr>
          <a:xfrm flipH="1">
            <a:off x="9454733" y="1142354"/>
            <a:ext cx="2097104" cy="2729018"/>
            <a:chOff x="1078032" y="399192"/>
            <a:chExt cx="4668254" cy="2729018"/>
          </a:xfrm>
        </p:grpSpPr>
        <p:sp>
          <p:nvSpPr>
            <p:cNvPr id="45" name="矩形: 对角圆角 9">
              <a:extLst>
                <a:ext uri="{FF2B5EF4-FFF2-40B4-BE49-F238E27FC236}">
                  <a16:creationId xmlns:a16="http://schemas.microsoft.com/office/drawing/2014/main" id="{5CEB7857-F0C5-4A8E-B5F4-895CCEBA6ACC}"/>
                </a:ext>
              </a:extLst>
            </p:cNvPr>
            <p:cNvSpPr/>
            <p:nvPr/>
          </p:nvSpPr>
          <p:spPr>
            <a:xfrm>
              <a:off x="1288603" y="664142"/>
              <a:ext cx="4457683" cy="2464068"/>
            </a:xfrm>
            <a:custGeom>
              <a:avLst/>
              <a:gdLst>
                <a:gd name="connsiteX0" fmla="*/ 410686 w 4457683"/>
                <a:gd name="connsiteY0" fmla="*/ 0 h 2464068"/>
                <a:gd name="connsiteX1" fmla="*/ 4457683 w 4457683"/>
                <a:gd name="connsiteY1" fmla="*/ 0 h 2464068"/>
                <a:gd name="connsiteX2" fmla="*/ 4457683 w 4457683"/>
                <a:gd name="connsiteY2" fmla="*/ 0 h 2464068"/>
                <a:gd name="connsiteX3" fmla="*/ 4457683 w 4457683"/>
                <a:gd name="connsiteY3" fmla="*/ 2053382 h 2464068"/>
                <a:gd name="connsiteX4" fmla="*/ 4046997 w 4457683"/>
                <a:gd name="connsiteY4" fmla="*/ 2464068 h 2464068"/>
                <a:gd name="connsiteX5" fmla="*/ 0 w 4457683"/>
                <a:gd name="connsiteY5" fmla="*/ 2464068 h 2464068"/>
                <a:gd name="connsiteX6" fmla="*/ 0 w 4457683"/>
                <a:gd name="connsiteY6" fmla="*/ 2464068 h 2464068"/>
                <a:gd name="connsiteX7" fmla="*/ 0 w 4457683"/>
                <a:gd name="connsiteY7" fmla="*/ 410686 h 2464068"/>
                <a:gd name="connsiteX8" fmla="*/ 410686 w 4457683"/>
                <a:gd name="connsiteY8" fmla="*/ 0 h 2464068"/>
                <a:gd name="connsiteX0" fmla="*/ 410686 w 4457683"/>
                <a:gd name="connsiteY0" fmla="*/ 0 h 2464068"/>
                <a:gd name="connsiteX1" fmla="*/ 3793540 w 4457683"/>
                <a:gd name="connsiteY1" fmla="*/ 0 h 2464068"/>
                <a:gd name="connsiteX2" fmla="*/ 4457683 w 4457683"/>
                <a:gd name="connsiteY2" fmla="*/ 0 h 2464068"/>
                <a:gd name="connsiteX3" fmla="*/ 4457683 w 4457683"/>
                <a:gd name="connsiteY3" fmla="*/ 0 h 2464068"/>
                <a:gd name="connsiteX4" fmla="*/ 4457683 w 4457683"/>
                <a:gd name="connsiteY4" fmla="*/ 2053382 h 2464068"/>
                <a:gd name="connsiteX5" fmla="*/ 4046997 w 4457683"/>
                <a:gd name="connsiteY5" fmla="*/ 2464068 h 2464068"/>
                <a:gd name="connsiteX6" fmla="*/ 0 w 4457683"/>
                <a:gd name="connsiteY6" fmla="*/ 2464068 h 2464068"/>
                <a:gd name="connsiteX7" fmla="*/ 0 w 4457683"/>
                <a:gd name="connsiteY7" fmla="*/ 2464068 h 2464068"/>
                <a:gd name="connsiteX8" fmla="*/ 0 w 4457683"/>
                <a:gd name="connsiteY8" fmla="*/ 410686 h 2464068"/>
                <a:gd name="connsiteX9" fmla="*/ 410686 w 4457683"/>
                <a:gd name="connsiteY9" fmla="*/ 0 h 2464068"/>
                <a:gd name="connsiteX0" fmla="*/ 410686 w 4457683"/>
                <a:gd name="connsiteY0" fmla="*/ 0 h 2464068"/>
                <a:gd name="connsiteX1" fmla="*/ 3793540 w 4457683"/>
                <a:gd name="connsiteY1" fmla="*/ 0 h 2464068"/>
                <a:gd name="connsiteX2" fmla="*/ 4457683 w 4457683"/>
                <a:gd name="connsiteY2" fmla="*/ 0 h 2464068"/>
                <a:gd name="connsiteX3" fmla="*/ 4457683 w 4457683"/>
                <a:gd name="connsiteY3" fmla="*/ 0 h 2464068"/>
                <a:gd name="connsiteX4" fmla="*/ 4457683 w 4457683"/>
                <a:gd name="connsiteY4" fmla="*/ 2053382 h 2464068"/>
                <a:gd name="connsiteX5" fmla="*/ 4046997 w 4457683"/>
                <a:gd name="connsiteY5" fmla="*/ 2464068 h 2464068"/>
                <a:gd name="connsiteX6" fmla="*/ 588327 w 4457683"/>
                <a:gd name="connsiteY6" fmla="*/ 2464067 h 2464068"/>
                <a:gd name="connsiteX7" fmla="*/ 0 w 4457683"/>
                <a:gd name="connsiteY7" fmla="*/ 2464068 h 2464068"/>
                <a:gd name="connsiteX8" fmla="*/ 0 w 4457683"/>
                <a:gd name="connsiteY8" fmla="*/ 2464068 h 2464068"/>
                <a:gd name="connsiteX9" fmla="*/ 0 w 4457683"/>
                <a:gd name="connsiteY9" fmla="*/ 410686 h 2464068"/>
                <a:gd name="connsiteX10" fmla="*/ 410686 w 4457683"/>
                <a:gd name="connsiteY10" fmla="*/ 0 h 2464068"/>
                <a:gd name="connsiteX0" fmla="*/ 410686 w 4457683"/>
                <a:gd name="connsiteY0" fmla="*/ 0 h 2464068"/>
                <a:gd name="connsiteX1" fmla="*/ 3793540 w 4457683"/>
                <a:gd name="connsiteY1" fmla="*/ 0 h 2464068"/>
                <a:gd name="connsiteX2" fmla="*/ 4457683 w 4457683"/>
                <a:gd name="connsiteY2" fmla="*/ 0 h 2464068"/>
                <a:gd name="connsiteX3" fmla="*/ 4457683 w 4457683"/>
                <a:gd name="connsiteY3" fmla="*/ 0 h 2464068"/>
                <a:gd name="connsiteX4" fmla="*/ 4457683 w 4457683"/>
                <a:gd name="connsiteY4" fmla="*/ 2053382 h 2464068"/>
                <a:gd name="connsiteX5" fmla="*/ 4046997 w 4457683"/>
                <a:gd name="connsiteY5" fmla="*/ 2464068 h 2464068"/>
                <a:gd name="connsiteX6" fmla="*/ 588327 w 4457683"/>
                <a:gd name="connsiteY6" fmla="*/ 2464067 h 2464068"/>
                <a:gd name="connsiteX7" fmla="*/ 0 w 4457683"/>
                <a:gd name="connsiteY7" fmla="*/ 2464068 h 2464068"/>
                <a:gd name="connsiteX8" fmla="*/ 0 w 4457683"/>
                <a:gd name="connsiteY8" fmla="*/ 2464068 h 2464068"/>
                <a:gd name="connsiteX9" fmla="*/ 1186 w 4457683"/>
                <a:gd name="connsiteY9" fmla="*/ 2098307 h 2464068"/>
                <a:gd name="connsiteX10" fmla="*/ 0 w 4457683"/>
                <a:gd name="connsiteY10" fmla="*/ 410686 h 2464068"/>
                <a:gd name="connsiteX11" fmla="*/ 410686 w 4457683"/>
                <a:gd name="connsiteY11" fmla="*/ 0 h 2464068"/>
                <a:gd name="connsiteX0" fmla="*/ 410686 w 4457683"/>
                <a:gd name="connsiteY0" fmla="*/ 0 h 2464068"/>
                <a:gd name="connsiteX1" fmla="*/ 3793540 w 4457683"/>
                <a:gd name="connsiteY1" fmla="*/ 0 h 2464068"/>
                <a:gd name="connsiteX2" fmla="*/ 4457683 w 4457683"/>
                <a:gd name="connsiteY2" fmla="*/ 0 h 2464068"/>
                <a:gd name="connsiteX3" fmla="*/ 4457683 w 4457683"/>
                <a:gd name="connsiteY3" fmla="*/ 0 h 2464068"/>
                <a:gd name="connsiteX4" fmla="*/ 4448058 w 4457683"/>
                <a:gd name="connsiteY4" fmla="*/ 490888 h 2464068"/>
                <a:gd name="connsiteX5" fmla="*/ 4457683 w 4457683"/>
                <a:gd name="connsiteY5" fmla="*/ 2053382 h 2464068"/>
                <a:gd name="connsiteX6" fmla="*/ 4046997 w 4457683"/>
                <a:gd name="connsiteY6" fmla="*/ 2464068 h 2464068"/>
                <a:gd name="connsiteX7" fmla="*/ 588327 w 4457683"/>
                <a:gd name="connsiteY7" fmla="*/ 2464067 h 2464068"/>
                <a:gd name="connsiteX8" fmla="*/ 0 w 4457683"/>
                <a:gd name="connsiteY8" fmla="*/ 2464068 h 2464068"/>
                <a:gd name="connsiteX9" fmla="*/ 0 w 4457683"/>
                <a:gd name="connsiteY9" fmla="*/ 2464068 h 2464068"/>
                <a:gd name="connsiteX10" fmla="*/ 1186 w 4457683"/>
                <a:gd name="connsiteY10" fmla="*/ 2098307 h 2464068"/>
                <a:gd name="connsiteX11" fmla="*/ 0 w 4457683"/>
                <a:gd name="connsiteY11" fmla="*/ 410686 h 2464068"/>
                <a:gd name="connsiteX12" fmla="*/ 410686 w 4457683"/>
                <a:gd name="connsiteY12" fmla="*/ 0 h 2464068"/>
                <a:gd name="connsiteX0" fmla="*/ 4457683 w 4549123"/>
                <a:gd name="connsiteY0" fmla="*/ 0 h 2464068"/>
                <a:gd name="connsiteX1" fmla="*/ 4448058 w 4549123"/>
                <a:gd name="connsiteY1" fmla="*/ 490888 h 2464068"/>
                <a:gd name="connsiteX2" fmla="*/ 4457683 w 4549123"/>
                <a:gd name="connsiteY2" fmla="*/ 2053382 h 2464068"/>
                <a:gd name="connsiteX3" fmla="*/ 4046997 w 4549123"/>
                <a:gd name="connsiteY3" fmla="*/ 2464068 h 2464068"/>
                <a:gd name="connsiteX4" fmla="*/ 588327 w 4549123"/>
                <a:gd name="connsiteY4" fmla="*/ 2464067 h 2464068"/>
                <a:gd name="connsiteX5" fmla="*/ 0 w 4549123"/>
                <a:gd name="connsiteY5" fmla="*/ 2464068 h 2464068"/>
                <a:gd name="connsiteX6" fmla="*/ 0 w 4549123"/>
                <a:gd name="connsiteY6" fmla="*/ 2464068 h 2464068"/>
                <a:gd name="connsiteX7" fmla="*/ 1186 w 4549123"/>
                <a:gd name="connsiteY7" fmla="*/ 2098307 h 2464068"/>
                <a:gd name="connsiteX8" fmla="*/ 0 w 4549123"/>
                <a:gd name="connsiteY8" fmla="*/ 410686 h 2464068"/>
                <a:gd name="connsiteX9" fmla="*/ 410686 w 4549123"/>
                <a:gd name="connsiteY9" fmla="*/ 0 h 2464068"/>
                <a:gd name="connsiteX10" fmla="*/ 3793540 w 4549123"/>
                <a:gd name="connsiteY10" fmla="*/ 0 h 2464068"/>
                <a:gd name="connsiteX11" fmla="*/ 4457683 w 4549123"/>
                <a:gd name="connsiteY11" fmla="*/ 0 h 2464068"/>
                <a:gd name="connsiteX12" fmla="*/ 4549123 w 4549123"/>
                <a:gd name="connsiteY12" fmla="*/ 91440 h 2464068"/>
                <a:gd name="connsiteX0" fmla="*/ 4457683 w 4457683"/>
                <a:gd name="connsiteY0" fmla="*/ 0 h 2464068"/>
                <a:gd name="connsiteX1" fmla="*/ 4448058 w 4457683"/>
                <a:gd name="connsiteY1" fmla="*/ 490888 h 2464068"/>
                <a:gd name="connsiteX2" fmla="*/ 4457683 w 4457683"/>
                <a:gd name="connsiteY2" fmla="*/ 2053382 h 2464068"/>
                <a:gd name="connsiteX3" fmla="*/ 4046997 w 4457683"/>
                <a:gd name="connsiteY3" fmla="*/ 2464068 h 2464068"/>
                <a:gd name="connsiteX4" fmla="*/ 588327 w 4457683"/>
                <a:gd name="connsiteY4" fmla="*/ 2464067 h 2464068"/>
                <a:gd name="connsiteX5" fmla="*/ 0 w 4457683"/>
                <a:gd name="connsiteY5" fmla="*/ 2464068 h 2464068"/>
                <a:gd name="connsiteX6" fmla="*/ 0 w 4457683"/>
                <a:gd name="connsiteY6" fmla="*/ 2464068 h 2464068"/>
                <a:gd name="connsiteX7" fmla="*/ 1186 w 4457683"/>
                <a:gd name="connsiteY7" fmla="*/ 2098307 h 2464068"/>
                <a:gd name="connsiteX8" fmla="*/ 0 w 4457683"/>
                <a:gd name="connsiteY8" fmla="*/ 410686 h 2464068"/>
                <a:gd name="connsiteX9" fmla="*/ 410686 w 4457683"/>
                <a:gd name="connsiteY9" fmla="*/ 0 h 2464068"/>
                <a:gd name="connsiteX10" fmla="*/ 3793540 w 4457683"/>
                <a:gd name="connsiteY10" fmla="*/ 0 h 2464068"/>
                <a:gd name="connsiteX11" fmla="*/ 4457683 w 4457683"/>
                <a:gd name="connsiteY11" fmla="*/ 0 h 2464068"/>
                <a:gd name="connsiteX0" fmla="*/ 4457683 w 4457683"/>
                <a:gd name="connsiteY0" fmla="*/ 0 h 2464068"/>
                <a:gd name="connsiteX1" fmla="*/ 4448058 w 4457683"/>
                <a:gd name="connsiteY1" fmla="*/ 490888 h 2464068"/>
                <a:gd name="connsiteX2" fmla="*/ 4457683 w 4457683"/>
                <a:gd name="connsiteY2" fmla="*/ 2053382 h 2464068"/>
                <a:gd name="connsiteX3" fmla="*/ 4046997 w 4457683"/>
                <a:gd name="connsiteY3" fmla="*/ 2464068 h 2464068"/>
                <a:gd name="connsiteX4" fmla="*/ 588327 w 4457683"/>
                <a:gd name="connsiteY4" fmla="*/ 2464067 h 2464068"/>
                <a:gd name="connsiteX5" fmla="*/ 0 w 4457683"/>
                <a:gd name="connsiteY5" fmla="*/ 2464068 h 2464068"/>
                <a:gd name="connsiteX6" fmla="*/ 0 w 4457683"/>
                <a:gd name="connsiteY6" fmla="*/ 2464068 h 2464068"/>
                <a:gd name="connsiteX7" fmla="*/ 1186 w 4457683"/>
                <a:gd name="connsiteY7" fmla="*/ 2098307 h 2464068"/>
                <a:gd name="connsiteX8" fmla="*/ 0 w 4457683"/>
                <a:gd name="connsiteY8" fmla="*/ 410686 h 2464068"/>
                <a:gd name="connsiteX9" fmla="*/ 410686 w 4457683"/>
                <a:gd name="connsiteY9" fmla="*/ 0 h 2464068"/>
                <a:gd name="connsiteX10" fmla="*/ 3793540 w 4457683"/>
                <a:gd name="connsiteY10" fmla="*/ 0 h 2464068"/>
                <a:gd name="connsiteX0" fmla="*/ 4457683 w 4457683"/>
                <a:gd name="connsiteY0" fmla="*/ 0 h 2464068"/>
                <a:gd name="connsiteX1" fmla="*/ 4448058 w 4457683"/>
                <a:gd name="connsiteY1" fmla="*/ 490888 h 2464068"/>
                <a:gd name="connsiteX2" fmla="*/ 4457683 w 4457683"/>
                <a:gd name="connsiteY2" fmla="*/ 2053382 h 2464068"/>
                <a:gd name="connsiteX3" fmla="*/ 4046997 w 4457683"/>
                <a:gd name="connsiteY3" fmla="*/ 2464068 h 2464068"/>
                <a:gd name="connsiteX4" fmla="*/ 588327 w 4457683"/>
                <a:gd name="connsiteY4" fmla="*/ 2464067 h 2464068"/>
                <a:gd name="connsiteX5" fmla="*/ 0 w 4457683"/>
                <a:gd name="connsiteY5" fmla="*/ 2464068 h 2464068"/>
                <a:gd name="connsiteX6" fmla="*/ 0 w 4457683"/>
                <a:gd name="connsiteY6" fmla="*/ 2464068 h 2464068"/>
                <a:gd name="connsiteX7" fmla="*/ 1186 w 4457683"/>
                <a:gd name="connsiteY7" fmla="*/ 2098307 h 2464068"/>
                <a:gd name="connsiteX8" fmla="*/ 0 w 4457683"/>
                <a:gd name="connsiteY8" fmla="*/ 410686 h 2464068"/>
                <a:gd name="connsiteX9" fmla="*/ 410686 w 4457683"/>
                <a:gd name="connsiteY9" fmla="*/ 0 h 2464068"/>
                <a:gd name="connsiteX10" fmla="*/ 3793540 w 4457683"/>
                <a:gd name="connsiteY10" fmla="*/ 0 h 2464068"/>
                <a:gd name="connsiteX11" fmla="*/ 4457683 w 4457683"/>
                <a:gd name="connsiteY11" fmla="*/ 0 h 2464068"/>
                <a:gd name="connsiteX0" fmla="*/ 0 w 4457683"/>
                <a:gd name="connsiteY0" fmla="*/ 2464068 h 2555508"/>
                <a:gd name="connsiteX1" fmla="*/ 1186 w 4457683"/>
                <a:gd name="connsiteY1" fmla="*/ 2098307 h 2555508"/>
                <a:gd name="connsiteX2" fmla="*/ 0 w 4457683"/>
                <a:gd name="connsiteY2" fmla="*/ 410686 h 2555508"/>
                <a:gd name="connsiteX3" fmla="*/ 410686 w 4457683"/>
                <a:gd name="connsiteY3" fmla="*/ 0 h 2555508"/>
                <a:gd name="connsiteX4" fmla="*/ 3793540 w 4457683"/>
                <a:gd name="connsiteY4" fmla="*/ 0 h 2555508"/>
                <a:gd name="connsiteX5" fmla="*/ 4457683 w 4457683"/>
                <a:gd name="connsiteY5" fmla="*/ 0 h 2555508"/>
                <a:gd name="connsiteX6" fmla="*/ 4448058 w 4457683"/>
                <a:gd name="connsiteY6" fmla="*/ 490888 h 2555508"/>
                <a:gd name="connsiteX7" fmla="*/ 4457683 w 4457683"/>
                <a:gd name="connsiteY7" fmla="*/ 2053382 h 2555508"/>
                <a:gd name="connsiteX8" fmla="*/ 4046997 w 4457683"/>
                <a:gd name="connsiteY8" fmla="*/ 2464068 h 2555508"/>
                <a:gd name="connsiteX9" fmla="*/ 588327 w 4457683"/>
                <a:gd name="connsiteY9" fmla="*/ 2464067 h 2555508"/>
                <a:gd name="connsiteX10" fmla="*/ 0 w 4457683"/>
                <a:gd name="connsiteY10" fmla="*/ 2464068 h 2555508"/>
                <a:gd name="connsiteX11" fmla="*/ 91440 w 4457683"/>
                <a:gd name="connsiteY11" fmla="*/ 2555508 h 2555508"/>
                <a:gd name="connsiteX0" fmla="*/ 0 w 4457683"/>
                <a:gd name="connsiteY0" fmla="*/ 2464068 h 2464068"/>
                <a:gd name="connsiteX1" fmla="*/ 1186 w 4457683"/>
                <a:gd name="connsiteY1" fmla="*/ 2098307 h 2464068"/>
                <a:gd name="connsiteX2" fmla="*/ 0 w 4457683"/>
                <a:gd name="connsiteY2" fmla="*/ 410686 h 2464068"/>
                <a:gd name="connsiteX3" fmla="*/ 410686 w 4457683"/>
                <a:gd name="connsiteY3" fmla="*/ 0 h 2464068"/>
                <a:gd name="connsiteX4" fmla="*/ 3793540 w 4457683"/>
                <a:gd name="connsiteY4" fmla="*/ 0 h 2464068"/>
                <a:gd name="connsiteX5" fmla="*/ 4457683 w 4457683"/>
                <a:gd name="connsiteY5" fmla="*/ 0 h 2464068"/>
                <a:gd name="connsiteX6" fmla="*/ 4448058 w 4457683"/>
                <a:gd name="connsiteY6" fmla="*/ 490888 h 2464068"/>
                <a:gd name="connsiteX7" fmla="*/ 4457683 w 4457683"/>
                <a:gd name="connsiteY7" fmla="*/ 2053382 h 2464068"/>
                <a:gd name="connsiteX8" fmla="*/ 4046997 w 4457683"/>
                <a:gd name="connsiteY8" fmla="*/ 2464068 h 2464068"/>
                <a:gd name="connsiteX9" fmla="*/ 588327 w 4457683"/>
                <a:gd name="connsiteY9" fmla="*/ 2464067 h 2464068"/>
                <a:gd name="connsiteX10" fmla="*/ 0 w 4457683"/>
                <a:gd name="connsiteY10" fmla="*/ 2464068 h 2464068"/>
                <a:gd name="connsiteX0" fmla="*/ 0 w 4457683"/>
                <a:gd name="connsiteY0" fmla="*/ 2464068 h 2464068"/>
                <a:gd name="connsiteX1" fmla="*/ 1186 w 4457683"/>
                <a:gd name="connsiteY1" fmla="*/ 2098307 h 2464068"/>
                <a:gd name="connsiteX2" fmla="*/ 0 w 4457683"/>
                <a:gd name="connsiteY2" fmla="*/ 410686 h 2464068"/>
                <a:gd name="connsiteX3" fmla="*/ 410686 w 4457683"/>
                <a:gd name="connsiteY3" fmla="*/ 0 h 2464068"/>
                <a:gd name="connsiteX4" fmla="*/ 3793540 w 4457683"/>
                <a:gd name="connsiteY4" fmla="*/ 0 h 2464068"/>
                <a:gd name="connsiteX5" fmla="*/ 4457683 w 4457683"/>
                <a:gd name="connsiteY5" fmla="*/ 0 h 2464068"/>
                <a:gd name="connsiteX6" fmla="*/ 4448058 w 4457683"/>
                <a:gd name="connsiteY6" fmla="*/ 490888 h 2464068"/>
                <a:gd name="connsiteX7" fmla="*/ 4457683 w 4457683"/>
                <a:gd name="connsiteY7" fmla="*/ 2053382 h 2464068"/>
                <a:gd name="connsiteX8" fmla="*/ 4046997 w 4457683"/>
                <a:gd name="connsiteY8" fmla="*/ 2464068 h 2464068"/>
                <a:gd name="connsiteX9" fmla="*/ 588327 w 4457683"/>
                <a:gd name="connsiteY9" fmla="*/ 2464067 h 2464068"/>
                <a:gd name="connsiteX0" fmla="*/ 0 w 4457683"/>
                <a:gd name="connsiteY0" fmla="*/ 2464068 h 2464068"/>
                <a:gd name="connsiteX1" fmla="*/ 1186 w 4457683"/>
                <a:gd name="connsiteY1" fmla="*/ 2098307 h 2464068"/>
                <a:gd name="connsiteX2" fmla="*/ 0 w 4457683"/>
                <a:gd name="connsiteY2" fmla="*/ 410686 h 2464068"/>
                <a:gd name="connsiteX3" fmla="*/ 410686 w 4457683"/>
                <a:gd name="connsiteY3" fmla="*/ 0 h 2464068"/>
                <a:gd name="connsiteX4" fmla="*/ 3793540 w 4457683"/>
                <a:gd name="connsiteY4" fmla="*/ 0 h 2464068"/>
                <a:gd name="connsiteX5" fmla="*/ 4457683 w 4457683"/>
                <a:gd name="connsiteY5" fmla="*/ 0 h 2464068"/>
                <a:gd name="connsiteX6" fmla="*/ 4448058 w 4457683"/>
                <a:gd name="connsiteY6" fmla="*/ 490888 h 2464068"/>
                <a:gd name="connsiteX7" fmla="*/ 4457683 w 4457683"/>
                <a:gd name="connsiteY7" fmla="*/ 2053382 h 2464068"/>
                <a:gd name="connsiteX8" fmla="*/ 4046997 w 4457683"/>
                <a:gd name="connsiteY8" fmla="*/ 2464068 h 2464068"/>
                <a:gd name="connsiteX9" fmla="*/ 1377599 w 4457683"/>
                <a:gd name="connsiteY9" fmla="*/ 2454441 h 246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57683" h="2464068">
                  <a:moveTo>
                    <a:pt x="0" y="2464068"/>
                  </a:moveTo>
                  <a:cubicBezTo>
                    <a:pt x="395" y="2342148"/>
                    <a:pt x="791" y="2220227"/>
                    <a:pt x="1186" y="2098307"/>
                  </a:cubicBezTo>
                  <a:cubicBezTo>
                    <a:pt x="791" y="1535767"/>
                    <a:pt x="395" y="973226"/>
                    <a:pt x="0" y="410686"/>
                  </a:cubicBezTo>
                  <a:cubicBezTo>
                    <a:pt x="0" y="183870"/>
                    <a:pt x="183870" y="0"/>
                    <a:pt x="410686" y="0"/>
                  </a:cubicBezTo>
                  <a:lnTo>
                    <a:pt x="3793540" y="0"/>
                  </a:lnTo>
                  <a:lnTo>
                    <a:pt x="4457683" y="0"/>
                  </a:lnTo>
                  <a:lnTo>
                    <a:pt x="4448058" y="490888"/>
                  </a:lnTo>
                  <a:cubicBezTo>
                    <a:pt x="4451266" y="1011719"/>
                    <a:pt x="4454475" y="1532551"/>
                    <a:pt x="4457683" y="2053382"/>
                  </a:cubicBezTo>
                  <a:cubicBezTo>
                    <a:pt x="4457683" y="2280198"/>
                    <a:pt x="4273813" y="2464068"/>
                    <a:pt x="4046997" y="2464068"/>
                  </a:cubicBezTo>
                  <a:lnTo>
                    <a:pt x="1377599" y="2454441"/>
                  </a:lnTo>
                </a:path>
              </a:pathLst>
            </a:custGeom>
            <a:noFill/>
            <a:ln>
              <a:solidFill>
                <a:schemeClr val="accent5"/>
              </a:solidFill>
            </a:ln>
            <a:effectLst>
              <a:glow rad="50800">
                <a:srgbClr val="C9F1FF">
                  <a:alpha val="23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直接连接符 45">
              <a:extLst>
                <a:ext uri="{FF2B5EF4-FFF2-40B4-BE49-F238E27FC236}">
                  <a16:creationId xmlns:a16="http://schemas.microsoft.com/office/drawing/2014/main" id="{520FD786-C132-4654-951A-C6FEB3A3CE80}"/>
                </a:ext>
              </a:extLst>
            </p:cNvPr>
            <p:cNvCxnSpPr>
              <a:cxnSpLocks/>
              <a:endCxn id="45" idx="6"/>
            </p:cNvCxnSpPr>
            <p:nvPr/>
          </p:nvCxnSpPr>
          <p:spPr>
            <a:xfrm flipV="1">
              <a:off x="1511170" y="1155030"/>
              <a:ext cx="4225491" cy="2"/>
            </a:xfrm>
            <a:prstGeom prst="line">
              <a:avLst/>
            </a:prstGeom>
            <a:noFill/>
            <a:ln>
              <a:solidFill>
                <a:schemeClr val="accent5">
                  <a:lumMod val="40000"/>
                  <a:lumOff val="60000"/>
                </a:schemeClr>
              </a:solidFill>
            </a:ln>
            <a:effectLst>
              <a:glow rad="50800">
                <a:srgbClr val="C9F1FF">
                  <a:alpha val="23000"/>
                </a:srgbClr>
              </a:glow>
            </a:effectLst>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a:extLst>
                <a:ext uri="{FF2B5EF4-FFF2-40B4-BE49-F238E27FC236}">
                  <a16:creationId xmlns:a16="http://schemas.microsoft.com/office/drawing/2014/main" id="{58B5ACF3-E202-4335-8B49-F98EDC7183E6}"/>
                </a:ext>
              </a:extLst>
            </p:cNvPr>
            <p:cNvCxnSpPr>
              <a:cxnSpLocks/>
            </p:cNvCxnSpPr>
            <p:nvPr/>
          </p:nvCxnSpPr>
          <p:spPr>
            <a:xfrm>
              <a:off x="1078032" y="1155031"/>
              <a:ext cx="0" cy="1973179"/>
            </a:xfrm>
            <a:prstGeom prst="line">
              <a:avLst/>
            </a:prstGeom>
            <a:noFill/>
            <a:ln>
              <a:solidFill>
                <a:schemeClr val="accent5"/>
              </a:solidFill>
            </a:ln>
            <a:effectLst>
              <a:glow rad="50800">
                <a:srgbClr val="C9F1FF">
                  <a:alpha val="23000"/>
                </a:srgbClr>
              </a:glow>
            </a:effectLst>
          </p:spPr>
          <p:style>
            <a:lnRef idx="2">
              <a:schemeClr val="accent1">
                <a:shade val="50000"/>
              </a:schemeClr>
            </a:lnRef>
            <a:fillRef idx="1">
              <a:schemeClr val="accent1"/>
            </a:fillRef>
            <a:effectRef idx="0">
              <a:schemeClr val="accent1"/>
            </a:effectRef>
            <a:fontRef idx="minor">
              <a:schemeClr val="lt1"/>
            </a:fontRef>
          </p:style>
        </p:cxnSp>
        <p:sp>
          <p:nvSpPr>
            <p:cNvPr id="48" name="任意多边形: 形状 47">
              <a:extLst>
                <a:ext uri="{FF2B5EF4-FFF2-40B4-BE49-F238E27FC236}">
                  <a16:creationId xmlns:a16="http://schemas.microsoft.com/office/drawing/2014/main" id="{88B5429F-89C1-42A8-9AEF-07CCF6C643AE}"/>
                </a:ext>
              </a:extLst>
            </p:cNvPr>
            <p:cNvSpPr/>
            <p:nvPr/>
          </p:nvSpPr>
          <p:spPr>
            <a:xfrm>
              <a:off x="4072814" y="399192"/>
              <a:ext cx="1667873" cy="264552"/>
            </a:xfrm>
            <a:custGeom>
              <a:avLst/>
              <a:gdLst>
                <a:gd name="connsiteX0" fmla="*/ 0 w 3840480"/>
                <a:gd name="connsiteY0" fmla="*/ 447351 h 453419"/>
                <a:gd name="connsiteX1" fmla="*/ 1299410 w 3840480"/>
                <a:gd name="connsiteY1" fmla="*/ 399225 h 453419"/>
                <a:gd name="connsiteX2" fmla="*/ 2204185 w 3840480"/>
                <a:gd name="connsiteY2" fmla="*/ 52716 h 453419"/>
                <a:gd name="connsiteX3" fmla="*/ 3840480 w 3840480"/>
                <a:gd name="connsiteY3" fmla="*/ 23840 h 453419"/>
                <a:gd name="connsiteX0" fmla="*/ 0 w 3840480"/>
                <a:gd name="connsiteY0" fmla="*/ 423511 h 429579"/>
                <a:gd name="connsiteX1" fmla="*/ 1299410 w 3840480"/>
                <a:gd name="connsiteY1" fmla="*/ 375385 h 429579"/>
                <a:gd name="connsiteX2" fmla="*/ 2204185 w 3840480"/>
                <a:gd name="connsiteY2" fmla="*/ 28876 h 429579"/>
                <a:gd name="connsiteX3" fmla="*/ 3840480 w 3840480"/>
                <a:gd name="connsiteY3" fmla="*/ 0 h 429579"/>
                <a:gd name="connsiteX0" fmla="*/ 0 w 3840480"/>
                <a:gd name="connsiteY0" fmla="*/ 423511 h 429579"/>
                <a:gd name="connsiteX1" fmla="*/ 1299410 w 3840480"/>
                <a:gd name="connsiteY1" fmla="*/ 375385 h 429579"/>
                <a:gd name="connsiteX2" fmla="*/ 2204185 w 3840480"/>
                <a:gd name="connsiteY2" fmla="*/ 28876 h 429579"/>
                <a:gd name="connsiteX3" fmla="*/ 3840480 w 3840480"/>
                <a:gd name="connsiteY3" fmla="*/ 0 h 429579"/>
                <a:gd name="connsiteX0" fmla="*/ 0 w 3840480"/>
                <a:gd name="connsiteY0" fmla="*/ 423511 h 429579"/>
                <a:gd name="connsiteX1" fmla="*/ 1299410 w 3840480"/>
                <a:gd name="connsiteY1" fmla="*/ 375385 h 429579"/>
                <a:gd name="connsiteX2" fmla="*/ 2204185 w 3840480"/>
                <a:gd name="connsiteY2" fmla="*/ 28876 h 429579"/>
                <a:gd name="connsiteX3" fmla="*/ 3840480 w 3840480"/>
                <a:gd name="connsiteY3" fmla="*/ 0 h 429579"/>
                <a:gd name="connsiteX0" fmla="*/ 0 w 3821229"/>
                <a:gd name="connsiteY0" fmla="*/ 404261 h 410329"/>
                <a:gd name="connsiteX1" fmla="*/ 1299410 w 3821229"/>
                <a:gd name="connsiteY1" fmla="*/ 356135 h 410329"/>
                <a:gd name="connsiteX2" fmla="*/ 2204185 w 3821229"/>
                <a:gd name="connsiteY2" fmla="*/ 9626 h 410329"/>
                <a:gd name="connsiteX3" fmla="*/ 3821229 w 3821229"/>
                <a:gd name="connsiteY3" fmla="*/ 0 h 410329"/>
                <a:gd name="connsiteX0" fmla="*/ 0 w 3821229"/>
                <a:gd name="connsiteY0" fmla="*/ 395148 h 401216"/>
                <a:gd name="connsiteX1" fmla="*/ 1299410 w 3821229"/>
                <a:gd name="connsiteY1" fmla="*/ 347022 h 401216"/>
                <a:gd name="connsiteX2" fmla="*/ 2204185 w 3821229"/>
                <a:gd name="connsiteY2" fmla="*/ 513 h 401216"/>
                <a:gd name="connsiteX3" fmla="*/ 3821229 w 3821229"/>
                <a:gd name="connsiteY3" fmla="*/ 3587 h 401216"/>
                <a:gd name="connsiteX0" fmla="*/ 0 w 3821229"/>
                <a:gd name="connsiteY0" fmla="*/ 397845 h 403913"/>
                <a:gd name="connsiteX1" fmla="*/ 1299410 w 3821229"/>
                <a:gd name="connsiteY1" fmla="*/ 349719 h 403913"/>
                <a:gd name="connsiteX2" fmla="*/ 2204185 w 3821229"/>
                <a:gd name="connsiteY2" fmla="*/ 3210 h 403913"/>
                <a:gd name="connsiteX3" fmla="*/ 3821229 w 3821229"/>
                <a:gd name="connsiteY3" fmla="*/ 6284 h 403913"/>
                <a:gd name="connsiteX0" fmla="*/ 0 w 3842395"/>
                <a:gd name="connsiteY0" fmla="*/ 410459 h 416527"/>
                <a:gd name="connsiteX1" fmla="*/ 1299410 w 3842395"/>
                <a:gd name="connsiteY1" fmla="*/ 362333 h 416527"/>
                <a:gd name="connsiteX2" fmla="*/ 2204185 w 3842395"/>
                <a:gd name="connsiteY2" fmla="*/ 15824 h 416527"/>
                <a:gd name="connsiteX3" fmla="*/ 3842395 w 3842395"/>
                <a:gd name="connsiteY3" fmla="*/ 1965 h 416527"/>
                <a:gd name="connsiteX0" fmla="*/ 0 w 3842395"/>
                <a:gd name="connsiteY0" fmla="*/ 419552 h 426571"/>
                <a:gd name="connsiteX1" fmla="*/ 1299410 w 3842395"/>
                <a:gd name="connsiteY1" fmla="*/ 371426 h 426571"/>
                <a:gd name="connsiteX2" fmla="*/ 2204185 w 3842395"/>
                <a:gd name="connsiteY2" fmla="*/ 1634 h 426571"/>
                <a:gd name="connsiteX3" fmla="*/ 3842395 w 3842395"/>
                <a:gd name="connsiteY3" fmla="*/ 11058 h 426571"/>
                <a:gd name="connsiteX0" fmla="*/ 0 w 3842395"/>
                <a:gd name="connsiteY0" fmla="*/ 414779 h 421530"/>
                <a:gd name="connsiteX1" fmla="*/ 1299410 w 3842395"/>
                <a:gd name="connsiteY1" fmla="*/ 366653 h 421530"/>
                <a:gd name="connsiteX2" fmla="*/ 2204185 w 3842395"/>
                <a:gd name="connsiteY2" fmla="*/ 3211 h 421530"/>
                <a:gd name="connsiteX3" fmla="*/ 3842395 w 3842395"/>
                <a:gd name="connsiteY3" fmla="*/ 6285 h 421530"/>
                <a:gd name="connsiteX0" fmla="*/ 0 w 3842395"/>
                <a:gd name="connsiteY0" fmla="*/ 425477 h 432228"/>
                <a:gd name="connsiteX1" fmla="*/ 1299410 w 3842395"/>
                <a:gd name="connsiteY1" fmla="*/ 377351 h 432228"/>
                <a:gd name="connsiteX2" fmla="*/ 2204185 w 3842395"/>
                <a:gd name="connsiteY2" fmla="*/ 13909 h 432228"/>
                <a:gd name="connsiteX3" fmla="*/ 3842395 w 3842395"/>
                <a:gd name="connsiteY3" fmla="*/ 2167 h 432228"/>
                <a:gd name="connsiteX0" fmla="*/ 0 w 3840278"/>
                <a:gd name="connsiteY0" fmla="*/ 423608 h 430359"/>
                <a:gd name="connsiteX1" fmla="*/ 1299410 w 3840278"/>
                <a:gd name="connsiteY1" fmla="*/ 375482 h 430359"/>
                <a:gd name="connsiteX2" fmla="*/ 2204185 w 3840278"/>
                <a:gd name="connsiteY2" fmla="*/ 12040 h 430359"/>
                <a:gd name="connsiteX3" fmla="*/ 3840278 w 3840278"/>
                <a:gd name="connsiteY3" fmla="*/ 2414 h 430359"/>
                <a:gd name="connsiteX0" fmla="*/ 0 w 3840278"/>
                <a:gd name="connsiteY0" fmla="*/ 418454 h 425205"/>
                <a:gd name="connsiteX1" fmla="*/ 1299410 w 3840278"/>
                <a:gd name="connsiteY1" fmla="*/ 370328 h 425205"/>
                <a:gd name="connsiteX2" fmla="*/ 2204185 w 3840278"/>
                <a:gd name="connsiteY2" fmla="*/ 6886 h 425205"/>
                <a:gd name="connsiteX3" fmla="*/ 3840278 w 3840278"/>
                <a:gd name="connsiteY3" fmla="*/ 3610 h 425205"/>
                <a:gd name="connsiteX0" fmla="*/ 0 w 3840278"/>
                <a:gd name="connsiteY0" fmla="*/ 418454 h 425205"/>
                <a:gd name="connsiteX1" fmla="*/ 1299410 w 3840278"/>
                <a:gd name="connsiteY1" fmla="*/ 370328 h 425205"/>
                <a:gd name="connsiteX2" fmla="*/ 2204185 w 3840278"/>
                <a:gd name="connsiteY2" fmla="*/ 6886 h 425205"/>
                <a:gd name="connsiteX3" fmla="*/ 3840278 w 3840278"/>
                <a:gd name="connsiteY3" fmla="*/ 3610 h 425205"/>
                <a:gd name="connsiteX0" fmla="*/ 0 w 3840278"/>
                <a:gd name="connsiteY0" fmla="*/ 416999 h 423750"/>
                <a:gd name="connsiteX1" fmla="*/ 1299410 w 3840278"/>
                <a:gd name="connsiteY1" fmla="*/ 368873 h 423750"/>
                <a:gd name="connsiteX2" fmla="*/ 2204185 w 3840278"/>
                <a:gd name="connsiteY2" fmla="*/ 5431 h 423750"/>
                <a:gd name="connsiteX3" fmla="*/ 3840278 w 3840278"/>
                <a:gd name="connsiteY3" fmla="*/ 4271 h 423750"/>
                <a:gd name="connsiteX0" fmla="*/ 0 w 3844511"/>
                <a:gd name="connsiteY0" fmla="*/ 416999 h 423750"/>
                <a:gd name="connsiteX1" fmla="*/ 1299410 w 3844511"/>
                <a:gd name="connsiteY1" fmla="*/ 368873 h 423750"/>
                <a:gd name="connsiteX2" fmla="*/ 2204185 w 3844511"/>
                <a:gd name="connsiteY2" fmla="*/ 5431 h 423750"/>
                <a:gd name="connsiteX3" fmla="*/ 3844511 w 3844511"/>
                <a:gd name="connsiteY3" fmla="*/ 4271 h 423750"/>
                <a:gd name="connsiteX0" fmla="*/ 0 w 3844511"/>
                <a:gd name="connsiteY0" fmla="*/ 406415 h 406415"/>
                <a:gd name="connsiteX1" fmla="*/ 1299410 w 3844511"/>
                <a:gd name="connsiteY1" fmla="*/ 368873 h 406415"/>
                <a:gd name="connsiteX2" fmla="*/ 2204185 w 3844511"/>
                <a:gd name="connsiteY2" fmla="*/ 5431 h 406415"/>
                <a:gd name="connsiteX3" fmla="*/ 3844511 w 3844511"/>
                <a:gd name="connsiteY3" fmla="*/ 4271 h 406415"/>
                <a:gd name="connsiteX0" fmla="*/ 0 w 3844511"/>
                <a:gd name="connsiteY0" fmla="*/ 406415 h 406415"/>
                <a:gd name="connsiteX1" fmla="*/ 1299410 w 3844511"/>
                <a:gd name="connsiteY1" fmla="*/ 368873 h 406415"/>
                <a:gd name="connsiteX2" fmla="*/ 2204185 w 3844511"/>
                <a:gd name="connsiteY2" fmla="*/ 5431 h 406415"/>
                <a:gd name="connsiteX3" fmla="*/ 3844511 w 3844511"/>
                <a:gd name="connsiteY3" fmla="*/ 4271 h 406415"/>
                <a:gd name="connsiteX0" fmla="*/ 0 w 3844511"/>
                <a:gd name="connsiteY0" fmla="*/ 406415 h 406416"/>
                <a:gd name="connsiteX1" fmla="*/ 1299410 w 3844511"/>
                <a:gd name="connsiteY1" fmla="*/ 368873 h 406416"/>
                <a:gd name="connsiteX2" fmla="*/ 2204185 w 3844511"/>
                <a:gd name="connsiteY2" fmla="*/ 5431 h 406416"/>
                <a:gd name="connsiteX3" fmla="*/ 3844511 w 3844511"/>
                <a:gd name="connsiteY3" fmla="*/ 4271 h 406416"/>
                <a:gd name="connsiteX0" fmla="*/ 0 w 3844511"/>
                <a:gd name="connsiteY0" fmla="*/ 406415 h 406420"/>
                <a:gd name="connsiteX1" fmla="*/ 1299410 w 3844511"/>
                <a:gd name="connsiteY1" fmla="*/ 368873 h 406420"/>
                <a:gd name="connsiteX2" fmla="*/ 2204185 w 3844511"/>
                <a:gd name="connsiteY2" fmla="*/ 5431 h 406420"/>
                <a:gd name="connsiteX3" fmla="*/ 3844511 w 3844511"/>
                <a:gd name="connsiteY3" fmla="*/ 4271 h 406420"/>
                <a:gd name="connsiteX0" fmla="*/ 0 w 3844511"/>
                <a:gd name="connsiteY0" fmla="*/ 406415 h 410989"/>
                <a:gd name="connsiteX1" fmla="*/ 1299410 w 3844511"/>
                <a:gd name="connsiteY1" fmla="*/ 368873 h 410989"/>
                <a:gd name="connsiteX2" fmla="*/ 2204185 w 3844511"/>
                <a:gd name="connsiteY2" fmla="*/ 5431 h 410989"/>
                <a:gd name="connsiteX3" fmla="*/ 3844511 w 3844511"/>
                <a:gd name="connsiteY3" fmla="*/ 4271 h 410989"/>
                <a:gd name="connsiteX0" fmla="*/ 0 w 3844511"/>
                <a:gd name="connsiteY0" fmla="*/ 406415 h 413129"/>
                <a:gd name="connsiteX1" fmla="*/ 1299410 w 3844511"/>
                <a:gd name="connsiteY1" fmla="*/ 368873 h 413129"/>
                <a:gd name="connsiteX2" fmla="*/ 2204185 w 3844511"/>
                <a:gd name="connsiteY2" fmla="*/ 5431 h 413129"/>
                <a:gd name="connsiteX3" fmla="*/ 3844511 w 3844511"/>
                <a:gd name="connsiteY3" fmla="*/ 4271 h 413129"/>
                <a:gd name="connsiteX0" fmla="*/ 0 w 3844511"/>
                <a:gd name="connsiteY0" fmla="*/ 406415 h 406631"/>
                <a:gd name="connsiteX1" fmla="*/ 1299410 w 3844511"/>
                <a:gd name="connsiteY1" fmla="*/ 368873 h 406631"/>
                <a:gd name="connsiteX2" fmla="*/ 2204185 w 3844511"/>
                <a:gd name="connsiteY2" fmla="*/ 5431 h 406631"/>
                <a:gd name="connsiteX3" fmla="*/ 3844511 w 3844511"/>
                <a:gd name="connsiteY3" fmla="*/ 4271 h 406631"/>
                <a:gd name="connsiteX0" fmla="*/ 0 w 2545101"/>
                <a:gd name="connsiteY0" fmla="*/ 368873 h 368873"/>
                <a:gd name="connsiteX1" fmla="*/ 904775 w 2545101"/>
                <a:gd name="connsiteY1" fmla="*/ 5431 h 368873"/>
                <a:gd name="connsiteX2" fmla="*/ 2545101 w 2545101"/>
                <a:gd name="connsiteY2" fmla="*/ 4271 h 368873"/>
                <a:gd name="connsiteX0" fmla="*/ 0 w 2557801"/>
                <a:gd name="connsiteY0" fmla="*/ 400623 h 400623"/>
                <a:gd name="connsiteX1" fmla="*/ 917475 w 2557801"/>
                <a:gd name="connsiteY1" fmla="*/ 5431 h 400623"/>
                <a:gd name="connsiteX2" fmla="*/ 2557801 w 2557801"/>
                <a:gd name="connsiteY2" fmla="*/ 4271 h 400623"/>
                <a:gd name="connsiteX0" fmla="*/ 0 w 2608601"/>
                <a:gd name="connsiteY0" fmla="*/ 406973 h 406973"/>
                <a:gd name="connsiteX1" fmla="*/ 968275 w 2608601"/>
                <a:gd name="connsiteY1" fmla="*/ 5431 h 406973"/>
                <a:gd name="connsiteX2" fmla="*/ 2608601 w 2608601"/>
                <a:gd name="connsiteY2" fmla="*/ 4271 h 406973"/>
              </a:gdLst>
              <a:ahLst/>
              <a:cxnLst>
                <a:cxn ang="0">
                  <a:pos x="connsiteX0" y="connsiteY0"/>
                </a:cxn>
                <a:cxn ang="0">
                  <a:pos x="connsiteX1" y="connsiteY1"/>
                </a:cxn>
                <a:cxn ang="0">
                  <a:pos x="connsiteX2" y="connsiteY2"/>
                </a:cxn>
              </a:cxnLst>
              <a:rect l="l" t="t" r="r" b="b"/>
              <a:pathLst>
                <a:path w="2608601" h="406973">
                  <a:moveTo>
                    <a:pt x="0" y="406973"/>
                  </a:moveTo>
                  <a:cubicBezTo>
                    <a:pt x="414087" y="364825"/>
                    <a:pt x="477386" y="-9007"/>
                    <a:pt x="968275" y="5431"/>
                  </a:cubicBezTo>
                  <a:cubicBezTo>
                    <a:pt x="2575695" y="618"/>
                    <a:pt x="1003856" y="-3350"/>
                    <a:pt x="2608601" y="4271"/>
                  </a:cubicBezTo>
                </a:path>
              </a:pathLst>
            </a:custGeom>
            <a:noFill/>
            <a:ln>
              <a:solidFill>
                <a:schemeClr val="accent5"/>
              </a:solidFill>
            </a:ln>
            <a:effectLst>
              <a:glow rad="50800">
                <a:srgbClr val="C9F1FF">
                  <a:alpha val="23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49" name="直接连接符 48">
              <a:extLst>
                <a:ext uri="{FF2B5EF4-FFF2-40B4-BE49-F238E27FC236}">
                  <a16:creationId xmlns:a16="http://schemas.microsoft.com/office/drawing/2014/main" id="{B6FFB042-AD41-4CB6-B474-26D11DEB4513}"/>
                </a:ext>
              </a:extLst>
            </p:cNvPr>
            <p:cNvCxnSpPr>
              <a:cxnSpLocks/>
            </p:cNvCxnSpPr>
            <p:nvPr/>
          </p:nvCxnSpPr>
          <p:spPr>
            <a:xfrm>
              <a:off x="5745979" y="420262"/>
              <a:ext cx="0" cy="243880"/>
            </a:xfrm>
            <a:prstGeom prst="line">
              <a:avLst/>
            </a:prstGeom>
            <a:noFill/>
            <a:ln>
              <a:solidFill>
                <a:schemeClr val="accent5"/>
              </a:solidFill>
            </a:ln>
            <a:effectLst>
              <a:glow rad="50800">
                <a:srgbClr val="C9F1FF">
                  <a:alpha val="23000"/>
                </a:srgbClr>
              </a:glow>
            </a:effectLst>
          </p:spPr>
          <p:style>
            <a:lnRef idx="2">
              <a:schemeClr val="accent1">
                <a:shade val="50000"/>
              </a:schemeClr>
            </a:lnRef>
            <a:fillRef idx="1">
              <a:schemeClr val="accent1"/>
            </a:fillRef>
            <a:effectRef idx="0">
              <a:schemeClr val="accent1"/>
            </a:effectRef>
            <a:fontRef idx="minor">
              <a:schemeClr val="lt1"/>
            </a:fontRef>
          </p:style>
        </p:cxnSp>
      </p:grpSp>
      <p:sp>
        <p:nvSpPr>
          <p:cNvPr id="51" name="矩形: 圆角 49">
            <a:extLst>
              <a:ext uri="{FF2B5EF4-FFF2-40B4-BE49-F238E27FC236}">
                <a16:creationId xmlns:a16="http://schemas.microsoft.com/office/drawing/2014/main" id="{18D76E79-DF4C-4AF0-9792-D10DC866BB3D}"/>
              </a:ext>
            </a:extLst>
          </p:cNvPr>
          <p:cNvSpPr/>
          <p:nvPr/>
        </p:nvSpPr>
        <p:spPr>
          <a:xfrm flipH="1">
            <a:off x="3804980" y="5297362"/>
            <a:ext cx="4275366" cy="1282478"/>
          </a:xfrm>
          <a:custGeom>
            <a:avLst/>
            <a:gdLst>
              <a:gd name="connsiteX0" fmla="*/ 0 w 4445430"/>
              <a:gd name="connsiteY0" fmla="*/ 407795 h 2446724"/>
              <a:gd name="connsiteX1" fmla="*/ 407795 w 4445430"/>
              <a:gd name="connsiteY1" fmla="*/ 0 h 2446724"/>
              <a:gd name="connsiteX2" fmla="*/ 4037635 w 4445430"/>
              <a:gd name="connsiteY2" fmla="*/ 0 h 2446724"/>
              <a:gd name="connsiteX3" fmla="*/ 4445430 w 4445430"/>
              <a:gd name="connsiteY3" fmla="*/ 407795 h 2446724"/>
              <a:gd name="connsiteX4" fmla="*/ 4445430 w 4445430"/>
              <a:gd name="connsiteY4" fmla="*/ 2038929 h 2446724"/>
              <a:gd name="connsiteX5" fmla="*/ 4037635 w 4445430"/>
              <a:gd name="connsiteY5" fmla="*/ 2446724 h 2446724"/>
              <a:gd name="connsiteX6" fmla="*/ 407795 w 4445430"/>
              <a:gd name="connsiteY6" fmla="*/ 2446724 h 2446724"/>
              <a:gd name="connsiteX7" fmla="*/ 0 w 4445430"/>
              <a:gd name="connsiteY7" fmla="*/ 2038929 h 2446724"/>
              <a:gd name="connsiteX8" fmla="*/ 0 w 4445430"/>
              <a:gd name="connsiteY8" fmla="*/ 407795 h 2446724"/>
              <a:gd name="connsiteX0" fmla="*/ 0 w 4450510"/>
              <a:gd name="connsiteY0" fmla="*/ 514434 h 2553363"/>
              <a:gd name="connsiteX1" fmla="*/ 407795 w 4450510"/>
              <a:gd name="connsiteY1" fmla="*/ 106639 h 2553363"/>
              <a:gd name="connsiteX2" fmla="*/ 4037635 w 4450510"/>
              <a:gd name="connsiteY2" fmla="*/ 106639 h 2553363"/>
              <a:gd name="connsiteX3" fmla="*/ 4450510 w 4450510"/>
              <a:gd name="connsiteY3" fmla="*/ 97874 h 2553363"/>
              <a:gd name="connsiteX4" fmla="*/ 4445430 w 4450510"/>
              <a:gd name="connsiteY4" fmla="*/ 2145568 h 2553363"/>
              <a:gd name="connsiteX5" fmla="*/ 4037635 w 4450510"/>
              <a:gd name="connsiteY5" fmla="*/ 2553363 h 2553363"/>
              <a:gd name="connsiteX6" fmla="*/ 407795 w 4450510"/>
              <a:gd name="connsiteY6" fmla="*/ 2553363 h 2553363"/>
              <a:gd name="connsiteX7" fmla="*/ 0 w 4450510"/>
              <a:gd name="connsiteY7" fmla="*/ 2145568 h 2553363"/>
              <a:gd name="connsiteX8" fmla="*/ 0 w 4450510"/>
              <a:gd name="connsiteY8" fmla="*/ 514434 h 2553363"/>
              <a:gd name="connsiteX0" fmla="*/ 0 w 4450510"/>
              <a:gd name="connsiteY0" fmla="*/ 416560 h 2455489"/>
              <a:gd name="connsiteX1" fmla="*/ 407795 w 4450510"/>
              <a:gd name="connsiteY1" fmla="*/ 8765 h 2455489"/>
              <a:gd name="connsiteX2" fmla="*/ 4037635 w 4450510"/>
              <a:gd name="connsiteY2" fmla="*/ 8765 h 2455489"/>
              <a:gd name="connsiteX3" fmla="*/ 4450510 w 4450510"/>
              <a:gd name="connsiteY3" fmla="*/ 0 h 2455489"/>
              <a:gd name="connsiteX4" fmla="*/ 4445430 w 4450510"/>
              <a:gd name="connsiteY4" fmla="*/ 2047694 h 2455489"/>
              <a:gd name="connsiteX5" fmla="*/ 4037635 w 4450510"/>
              <a:gd name="connsiteY5" fmla="*/ 2455489 h 2455489"/>
              <a:gd name="connsiteX6" fmla="*/ 407795 w 4450510"/>
              <a:gd name="connsiteY6" fmla="*/ 2455489 h 2455489"/>
              <a:gd name="connsiteX7" fmla="*/ 0 w 4450510"/>
              <a:gd name="connsiteY7" fmla="*/ 2047694 h 2455489"/>
              <a:gd name="connsiteX8" fmla="*/ 0 w 4450510"/>
              <a:gd name="connsiteY8" fmla="*/ 416560 h 2455489"/>
              <a:gd name="connsiteX0" fmla="*/ 110474 w 4560984"/>
              <a:gd name="connsiteY0" fmla="*/ 416560 h 2455489"/>
              <a:gd name="connsiteX1" fmla="*/ 518269 w 4560984"/>
              <a:gd name="connsiteY1" fmla="*/ 8765 h 2455489"/>
              <a:gd name="connsiteX2" fmla="*/ 4148109 w 4560984"/>
              <a:gd name="connsiteY2" fmla="*/ 8765 h 2455489"/>
              <a:gd name="connsiteX3" fmla="*/ 4560984 w 4560984"/>
              <a:gd name="connsiteY3" fmla="*/ 0 h 2455489"/>
              <a:gd name="connsiteX4" fmla="*/ 4555904 w 4560984"/>
              <a:gd name="connsiteY4" fmla="*/ 2047694 h 2455489"/>
              <a:gd name="connsiteX5" fmla="*/ 4148109 w 4560984"/>
              <a:gd name="connsiteY5" fmla="*/ 2455489 h 2455489"/>
              <a:gd name="connsiteX6" fmla="*/ 96629 w 4560984"/>
              <a:gd name="connsiteY6" fmla="*/ 2435169 h 2455489"/>
              <a:gd name="connsiteX7" fmla="*/ 110474 w 4560984"/>
              <a:gd name="connsiteY7" fmla="*/ 2047694 h 2455489"/>
              <a:gd name="connsiteX8" fmla="*/ 110474 w 4560984"/>
              <a:gd name="connsiteY8" fmla="*/ 416560 h 2455489"/>
              <a:gd name="connsiteX0" fmla="*/ 13845 w 4464355"/>
              <a:gd name="connsiteY0" fmla="*/ 416560 h 2455489"/>
              <a:gd name="connsiteX1" fmla="*/ 421640 w 4464355"/>
              <a:gd name="connsiteY1" fmla="*/ 8765 h 2455489"/>
              <a:gd name="connsiteX2" fmla="*/ 4051480 w 4464355"/>
              <a:gd name="connsiteY2" fmla="*/ 8765 h 2455489"/>
              <a:gd name="connsiteX3" fmla="*/ 4464355 w 4464355"/>
              <a:gd name="connsiteY3" fmla="*/ 0 h 2455489"/>
              <a:gd name="connsiteX4" fmla="*/ 4459275 w 4464355"/>
              <a:gd name="connsiteY4" fmla="*/ 2047694 h 2455489"/>
              <a:gd name="connsiteX5" fmla="*/ 4051480 w 4464355"/>
              <a:gd name="connsiteY5" fmla="*/ 2455489 h 2455489"/>
              <a:gd name="connsiteX6" fmla="*/ 0 w 4464355"/>
              <a:gd name="connsiteY6" fmla="*/ 2435169 h 2455489"/>
              <a:gd name="connsiteX7" fmla="*/ 13845 w 4464355"/>
              <a:gd name="connsiteY7" fmla="*/ 2047694 h 2455489"/>
              <a:gd name="connsiteX8" fmla="*/ 13845 w 4464355"/>
              <a:gd name="connsiteY8" fmla="*/ 416560 h 2455489"/>
              <a:gd name="connsiteX0" fmla="*/ 0 w 4450510"/>
              <a:gd name="connsiteY0" fmla="*/ 416560 h 2455489"/>
              <a:gd name="connsiteX1" fmla="*/ 407795 w 4450510"/>
              <a:gd name="connsiteY1" fmla="*/ 8765 h 2455489"/>
              <a:gd name="connsiteX2" fmla="*/ 4037635 w 4450510"/>
              <a:gd name="connsiteY2" fmla="*/ 8765 h 2455489"/>
              <a:gd name="connsiteX3" fmla="*/ 4450510 w 4450510"/>
              <a:gd name="connsiteY3" fmla="*/ 0 h 2455489"/>
              <a:gd name="connsiteX4" fmla="*/ 4445430 w 4450510"/>
              <a:gd name="connsiteY4" fmla="*/ 2047694 h 2455489"/>
              <a:gd name="connsiteX5" fmla="*/ 4037635 w 4450510"/>
              <a:gd name="connsiteY5" fmla="*/ 2455489 h 2455489"/>
              <a:gd name="connsiteX6" fmla="*/ 1395 w 4450510"/>
              <a:gd name="connsiteY6" fmla="*/ 2435169 h 2455489"/>
              <a:gd name="connsiteX7" fmla="*/ 0 w 4450510"/>
              <a:gd name="connsiteY7" fmla="*/ 2047694 h 2455489"/>
              <a:gd name="connsiteX8" fmla="*/ 0 w 4450510"/>
              <a:gd name="connsiteY8" fmla="*/ 416560 h 2455489"/>
              <a:gd name="connsiteX0" fmla="*/ 0 w 4450510"/>
              <a:gd name="connsiteY0" fmla="*/ 416560 h 2455489"/>
              <a:gd name="connsiteX1" fmla="*/ 407795 w 4450510"/>
              <a:gd name="connsiteY1" fmla="*/ 8765 h 2455489"/>
              <a:gd name="connsiteX2" fmla="*/ 4037635 w 4450510"/>
              <a:gd name="connsiteY2" fmla="*/ 8765 h 2455489"/>
              <a:gd name="connsiteX3" fmla="*/ 4450510 w 4450510"/>
              <a:gd name="connsiteY3" fmla="*/ 0 h 2455489"/>
              <a:gd name="connsiteX4" fmla="*/ 4445430 w 4450510"/>
              <a:gd name="connsiteY4" fmla="*/ 2047694 h 2455489"/>
              <a:gd name="connsiteX5" fmla="*/ 4037635 w 4450510"/>
              <a:gd name="connsiteY5" fmla="*/ 2455489 h 2455489"/>
              <a:gd name="connsiteX6" fmla="*/ 1395 w 4450510"/>
              <a:gd name="connsiteY6" fmla="*/ 2435169 h 2455489"/>
              <a:gd name="connsiteX7" fmla="*/ 0 w 4450510"/>
              <a:gd name="connsiteY7" fmla="*/ 2047694 h 2455489"/>
              <a:gd name="connsiteX8" fmla="*/ 0 w 4450510"/>
              <a:gd name="connsiteY8" fmla="*/ 416560 h 2455489"/>
              <a:gd name="connsiteX0" fmla="*/ 0 w 4450510"/>
              <a:gd name="connsiteY0" fmla="*/ 416560 h 2455489"/>
              <a:gd name="connsiteX1" fmla="*/ 407795 w 4450510"/>
              <a:gd name="connsiteY1" fmla="*/ 8765 h 2455489"/>
              <a:gd name="connsiteX2" fmla="*/ 4037635 w 4450510"/>
              <a:gd name="connsiteY2" fmla="*/ 8765 h 2455489"/>
              <a:gd name="connsiteX3" fmla="*/ 4450510 w 4450510"/>
              <a:gd name="connsiteY3" fmla="*/ 0 h 2455489"/>
              <a:gd name="connsiteX4" fmla="*/ 4445430 w 4450510"/>
              <a:gd name="connsiteY4" fmla="*/ 2047694 h 2455489"/>
              <a:gd name="connsiteX5" fmla="*/ 4037635 w 4450510"/>
              <a:gd name="connsiteY5" fmla="*/ 2455489 h 2455489"/>
              <a:gd name="connsiteX6" fmla="*/ 1395 w 4450510"/>
              <a:gd name="connsiteY6" fmla="*/ 2435169 h 2455489"/>
              <a:gd name="connsiteX7" fmla="*/ 0 w 4450510"/>
              <a:gd name="connsiteY7" fmla="*/ 2022294 h 2455489"/>
              <a:gd name="connsiteX8" fmla="*/ 0 w 4450510"/>
              <a:gd name="connsiteY8" fmla="*/ 416560 h 245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50510" h="2455489">
                <a:moveTo>
                  <a:pt x="0" y="416560"/>
                </a:moveTo>
                <a:cubicBezTo>
                  <a:pt x="0" y="191341"/>
                  <a:pt x="182576" y="8765"/>
                  <a:pt x="407795" y="8765"/>
                </a:cubicBezTo>
                <a:lnTo>
                  <a:pt x="4037635" y="8765"/>
                </a:lnTo>
                <a:cubicBezTo>
                  <a:pt x="4262854" y="8765"/>
                  <a:pt x="4049190" y="3381"/>
                  <a:pt x="4450510" y="0"/>
                </a:cubicBezTo>
                <a:cubicBezTo>
                  <a:pt x="4450510" y="543711"/>
                  <a:pt x="4445430" y="1503983"/>
                  <a:pt x="4445430" y="2047694"/>
                </a:cubicBezTo>
                <a:cubicBezTo>
                  <a:pt x="4445430" y="2272913"/>
                  <a:pt x="4262854" y="2455489"/>
                  <a:pt x="4037635" y="2455489"/>
                </a:cubicBezTo>
                <a:lnTo>
                  <a:pt x="1395" y="2435169"/>
                </a:lnTo>
                <a:cubicBezTo>
                  <a:pt x="4776" y="2059249"/>
                  <a:pt x="0" y="2247513"/>
                  <a:pt x="0" y="2022294"/>
                </a:cubicBezTo>
                <a:lnTo>
                  <a:pt x="0" y="416560"/>
                </a:lnTo>
                <a:close/>
              </a:path>
            </a:pathLst>
          </a:custGeom>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矩形: 对角圆角 9">
            <a:extLst>
              <a:ext uri="{FF2B5EF4-FFF2-40B4-BE49-F238E27FC236}">
                <a16:creationId xmlns:a16="http://schemas.microsoft.com/office/drawing/2014/main" id="{D31C9682-5BF5-46F1-BD5E-4AC9F728F938}"/>
              </a:ext>
            </a:extLst>
          </p:cNvPr>
          <p:cNvSpPr/>
          <p:nvPr/>
        </p:nvSpPr>
        <p:spPr>
          <a:xfrm flipH="1">
            <a:off x="3797374" y="5364034"/>
            <a:ext cx="4282257" cy="1286960"/>
          </a:xfrm>
          <a:custGeom>
            <a:avLst/>
            <a:gdLst>
              <a:gd name="connsiteX0" fmla="*/ 410686 w 4457683"/>
              <a:gd name="connsiteY0" fmla="*/ 0 h 2464068"/>
              <a:gd name="connsiteX1" fmla="*/ 4457683 w 4457683"/>
              <a:gd name="connsiteY1" fmla="*/ 0 h 2464068"/>
              <a:gd name="connsiteX2" fmla="*/ 4457683 w 4457683"/>
              <a:gd name="connsiteY2" fmla="*/ 0 h 2464068"/>
              <a:gd name="connsiteX3" fmla="*/ 4457683 w 4457683"/>
              <a:gd name="connsiteY3" fmla="*/ 2053382 h 2464068"/>
              <a:gd name="connsiteX4" fmla="*/ 4046997 w 4457683"/>
              <a:gd name="connsiteY4" fmla="*/ 2464068 h 2464068"/>
              <a:gd name="connsiteX5" fmla="*/ 0 w 4457683"/>
              <a:gd name="connsiteY5" fmla="*/ 2464068 h 2464068"/>
              <a:gd name="connsiteX6" fmla="*/ 0 w 4457683"/>
              <a:gd name="connsiteY6" fmla="*/ 2464068 h 2464068"/>
              <a:gd name="connsiteX7" fmla="*/ 0 w 4457683"/>
              <a:gd name="connsiteY7" fmla="*/ 410686 h 2464068"/>
              <a:gd name="connsiteX8" fmla="*/ 410686 w 4457683"/>
              <a:gd name="connsiteY8" fmla="*/ 0 h 2464068"/>
              <a:gd name="connsiteX0" fmla="*/ 410686 w 4457683"/>
              <a:gd name="connsiteY0" fmla="*/ 0 h 2464068"/>
              <a:gd name="connsiteX1" fmla="*/ 3793540 w 4457683"/>
              <a:gd name="connsiteY1" fmla="*/ 0 h 2464068"/>
              <a:gd name="connsiteX2" fmla="*/ 4457683 w 4457683"/>
              <a:gd name="connsiteY2" fmla="*/ 0 h 2464068"/>
              <a:gd name="connsiteX3" fmla="*/ 4457683 w 4457683"/>
              <a:gd name="connsiteY3" fmla="*/ 0 h 2464068"/>
              <a:gd name="connsiteX4" fmla="*/ 4457683 w 4457683"/>
              <a:gd name="connsiteY4" fmla="*/ 2053382 h 2464068"/>
              <a:gd name="connsiteX5" fmla="*/ 4046997 w 4457683"/>
              <a:gd name="connsiteY5" fmla="*/ 2464068 h 2464068"/>
              <a:gd name="connsiteX6" fmla="*/ 0 w 4457683"/>
              <a:gd name="connsiteY6" fmla="*/ 2464068 h 2464068"/>
              <a:gd name="connsiteX7" fmla="*/ 0 w 4457683"/>
              <a:gd name="connsiteY7" fmla="*/ 2464068 h 2464068"/>
              <a:gd name="connsiteX8" fmla="*/ 0 w 4457683"/>
              <a:gd name="connsiteY8" fmla="*/ 410686 h 2464068"/>
              <a:gd name="connsiteX9" fmla="*/ 410686 w 4457683"/>
              <a:gd name="connsiteY9" fmla="*/ 0 h 2464068"/>
              <a:gd name="connsiteX0" fmla="*/ 410686 w 4457683"/>
              <a:gd name="connsiteY0" fmla="*/ 0 h 2464068"/>
              <a:gd name="connsiteX1" fmla="*/ 3793540 w 4457683"/>
              <a:gd name="connsiteY1" fmla="*/ 0 h 2464068"/>
              <a:gd name="connsiteX2" fmla="*/ 4457683 w 4457683"/>
              <a:gd name="connsiteY2" fmla="*/ 0 h 2464068"/>
              <a:gd name="connsiteX3" fmla="*/ 4457683 w 4457683"/>
              <a:gd name="connsiteY3" fmla="*/ 0 h 2464068"/>
              <a:gd name="connsiteX4" fmla="*/ 4457683 w 4457683"/>
              <a:gd name="connsiteY4" fmla="*/ 2053382 h 2464068"/>
              <a:gd name="connsiteX5" fmla="*/ 4046997 w 4457683"/>
              <a:gd name="connsiteY5" fmla="*/ 2464068 h 2464068"/>
              <a:gd name="connsiteX6" fmla="*/ 588327 w 4457683"/>
              <a:gd name="connsiteY6" fmla="*/ 2464067 h 2464068"/>
              <a:gd name="connsiteX7" fmla="*/ 0 w 4457683"/>
              <a:gd name="connsiteY7" fmla="*/ 2464068 h 2464068"/>
              <a:gd name="connsiteX8" fmla="*/ 0 w 4457683"/>
              <a:gd name="connsiteY8" fmla="*/ 2464068 h 2464068"/>
              <a:gd name="connsiteX9" fmla="*/ 0 w 4457683"/>
              <a:gd name="connsiteY9" fmla="*/ 410686 h 2464068"/>
              <a:gd name="connsiteX10" fmla="*/ 410686 w 4457683"/>
              <a:gd name="connsiteY10" fmla="*/ 0 h 2464068"/>
              <a:gd name="connsiteX0" fmla="*/ 410686 w 4457683"/>
              <a:gd name="connsiteY0" fmla="*/ 0 h 2464068"/>
              <a:gd name="connsiteX1" fmla="*/ 3793540 w 4457683"/>
              <a:gd name="connsiteY1" fmla="*/ 0 h 2464068"/>
              <a:gd name="connsiteX2" fmla="*/ 4457683 w 4457683"/>
              <a:gd name="connsiteY2" fmla="*/ 0 h 2464068"/>
              <a:gd name="connsiteX3" fmla="*/ 4457683 w 4457683"/>
              <a:gd name="connsiteY3" fmla="*/ 0 h 2464068"/>
              <a:gd name="connsiteX4" fmla="*/ 4457683 w 4457683"/>
              <a:gd name="connsiteY4" fmla="*/ 2053382 h 2464068"/>
              <a:gd name="connsiteX5" fmla="*/ 4046997 w 4457683"/>
              <a:gd name="connsiteY5" fmla="*/ 2464068 h 2464068"/>
              <a:gd name="connsiteX6" fmla="*/ 588327 w 4457683"/>
              <a:gd name="connsiteY6" fmla="*/ 2464067 h 2464068"/>
              <a:gd name="connsiteX7" fmla="*/ 0 w 4457683"/>
              <a:gd name="connsiteY7" fmla="*/ 2464068 h 2464068"/>
              <a:gd name="connsiteX8" fmla="*/ 0 w 4457683"/>
              <a:gd name="connsiteY8" fmla="*/ 2464068 h 2464068"/>
              <a:gd name="connsiteX9" fmla="*/ 1186 w 4457683"/>
              <a:gd name="connsiteY9" fmla="*/ 2098307 h 2464068"/>
              <a:gd name="connsiteX10" fmla="*/ 0 w 4457683"/>
              <a:gd name="connsiteY10" fmla="*/ 410686 h 2464068"/>
              <a:gd name="connsiteX11" fmla="*/ 410686 w 4457683"/>
              <a:gd name="connsiteY11" fmla="*/ 0 h 2464068"/>
              <a:gd name="connsiteX0" fmla="*/ 410686 w 4457683"/>
              <a:gd name="connsiteY0" fmla="*/ 0 h 2464068"/>
              <a:gd name="connsiteX1" fmla="*/ 3793540 w 4457683"/>
              <a:gd name="connsiteY1" fmla="*/ 0 h 2464068"/>
              <a:gd name="connsiteX2" fmla="*/ 4457683 w 4457683"/>
              <a:gd name="connsiteY2" fmla="*/ 0 h 2464068"/>
              <a:gd name="connsiteX3" fmla="*/ 4457683 w 4457683"/>
              <a:gd name="connsiteY3" fmla="*/ 0 h 2464068"/>
              <a:gd name="connsiteX4" fmla="*/ 4448058 w 4457683"/>
              <a:gd name="connsiteY4" fmla="*/ 490888 h 2464068"/>
              <a:gd name="connsiteX5" fmla="*/ 4457683 w 4457683"/>
              <a:gd name="connsiteY5" fmla="*/ 2053382 h 2464068"/>
              <a:gd name="connsiteX6" fmla="*/ 4046997 w 4457683"/>
              <a:gd name="connsiteY6" fmla="*/ 2464068 h 2464068"/>
              <a:gd name="connsiteX7" fmla="*/ 588327 w 4457683"/>
              <a:gd name="connsiteY7" fmla="*/ 2464067 h 2464068"/>
              <a:gd name="connsiteX8" fmla="*/ 0 w 4457683"/>
              <a:gd name="connsiteY8" fmla="*/ 2464068 h 2464068"/>
              <a:gd name="connsiteX9" fmla="*/ 0 w 4457683"/>
              <a:gd name="connsiteY9" fmla="*/ 2464068 h 2464068"/>
              <a:gd name="connsiteX10" fmla="*/ 1186 w 4457683"/>
              <a:gd name="connsiteY10" fmla="*/ 2098307 h 2464068"/>
              <a:gd name="connsiteX11" fmla="*/ 0 w 4457683"/>
              <a:gd name="connsiteY11" fmla="*/ 410686 h 2464068"/>
              <a:gd name="connsiteX12" fmla="*/ 410686 w 4457683"/>
              <a:gd name="connsiteY12" fmla="*/ 0 h 2464068"/>
              <a:gd name="connsiteX0" fmla="*/ 4457683 w 4549123"/>
              <a:gd name="connsiteY0" fmla="*/ 0 h 2464068"/>
              <a:gd name="connsiteX1" fmla="*/ 4448058 w 4549123"/>
              <a:gd name="connsiteY1" fmla="*/ 490888 h 2464068"/>
              <a:gd name="connsiteX2" fmla="*/ 4457683 w 4549123"/>
              <a:gd name="connsiteY2" fmla="*/ 2053382 h 2464068"/>
              <a:gd name="connsiteX3" fmla="*/ 4046997 w 4549123"/>
              <a:gd name="connsiteY3" fmla="*/ 2464068 h 2464068"/>
              <a:gd name="connsiteX4" fmla="*/ 588327 w 4549123"/>
              <a:gd name="connsiteY4" fmla="*/ 2464067 h 2464068"/>
              <a:gd name="connsiteX5" fmla="*/ 0 w 4549123"/>
              <a:gd name="connsiteY5" fmla="*/ 2464068 h 2464068"/>
              <a:gd name="connsiteX6" fmla="*/ 0 w 4549123"/>
              <a:gd name="connsiteY6" fmla="*/ 2464068 h 2464068"/>
              <a:gd name="connsiteX7" fmla="*/ 1186 w 4549123"/>
              <a:gd name="connsiteY7" fmla="*/ 2098307 h 2464068"/>
              <a:gd name="connsiteX8" fmla="*/ 0 w 4549123"/>
              <a:gd name="connsiteY8" fmla="*/ 410686 h 2464068"/>
              <a:gd name="connsiteX9" fmla="*/ 410686 w 4549123"/>
              <a:gd name="connsiteY9" fmla="*/ 0 h 2464068"/>
              <a:gd name="connsiteX10" fmla="*/ 3793540 w 4549123"/>
              <a:gd name="connsiteY10" fmla="*/ 0 h 2464068"/>
              <a:gd name="connsiteX11" fmla="*/ 4457683 w 4549123"/>
              <a:gd name="connsiteY11" fmla="*/ 0 h 2464068"/>
              <a:gd name="connsiteX12" fmla="*/ 4549123 w 4549123"/>
              <a:gd name="connsiteY12" fmla="*/ 91440 h 2464068"/>
              <a:gd name="connsiteX0" fmla="*/ 4457683 w 4457683"/>
              <a:gd name="connsiteY0" fmla="*/ 0 h 2464068"/>
              <a:gd name="connsiteX1" fmla="*/ 4448058 w 4457683"/>
              <a:gd name="connsiteY1" fmla="*/ 490888 h 2464068"/>
              <a:gd name="connsiteX2" fmla="*/ 4457683 w 4457683"/>
              <a:gd name="connsiteY2" fmla="*/ 2053382 h 2464068"/>
              <a:gd name="connsiteX3" fmla="*/ 4046997 w 4457683"/>
              <a:gd name="connsiteY3" fmla="*/ 2464068 h 2464068"/>
              <a:gd name="connsiteX4" fmla="*/ 588327 w 4457683"/>
              <a:gd name="connsiteY4" fmla="*/ 2464067 h 2464068"/>
              <a:gd name="connsiteX5" fmla="*/ 0 w 4457683"/>
              <a:gd name="connsiteY5" fmla="*/ 2464068 h 2464068"/>
              <a:gd name="connsiteX6" fmla="*/ 0 w 4457683"/>
              <a:gd name="connsiteY6" fmla="*/ 2464068 h 2464068"/>
              <a:gd name="connsiteX7" fmla="*/ 1186 w 4457683"/>
              <a:gd name="connsiteY7" fmla="*/ 2098307 h 2464068"/>
              <a:gd name="connsiteX8" fmla="*/ 0 w 4457683"/>
              <a:gd name="connsiteY8" fmla="*/ 410686 h 2464068"/>
              <a:gd name="connsiteX9" fmla="*/ 410686 w 4457683"/>
              <a:gd name="connsiteY9" fmla="*/ 0 h 2464068"/>
              <a:gd name="connsiteX10" fmla="*/ 3793540 w 4457683"/>
              <a:gd name="connsiteY10" fmla="*/ 0 h 2464068"/>
              <a:gd name="connsiteX11" fmla="*/ 4457683 w 4457683"/>
              <a:gd name="connsiteY11" fmla="*/ 0 h 2464068"/>
              <a:gd name="connsiteX0" fmla="*/ 4457683 w 4457683"/>
              <a:gd name="connsiteY0" fmla="*/ 0 h 2464068"/>
              <a:gd name="connsiteX1" fmla="*/ 4448058 w 4457683"/>
              <a:gd name="connsiteY1" fmla="*/ 490888 h 2464068"/>
              <a:gd name="connsiteX2" fmla="*/ 4457683 w 4457683"/>
              <a:gd name="connsiteY2" fmla="*/ 2053382 h 2464068"/>
              <a:gd name="connsiteX3" fmla="*/ 4046997 w 4457683"/>
              <a:gd name="connsiteY3" fmla="*/ 2464068 h 2464068"/>
              <a:gd name="connsiteX4" fmla="*/ 588327 w 4457683"/>
              <a:gd name="connsiteY4" fmla="*/ 2464067 h 2464068"/>
              <a:gd name="connsiteX5" fmla="*/ 0 w 4457683"/>
              <a:gd name="connsiteY5" fmla="*/ 2464068 h 2464068"/>
              <a:gd name="connsiteX6" fmla="*/ 0 w 4457683"/>
              <a:gd name="connsiteY6" fmla="*/ 2464068 h 2464068"/>
              <a:gd name="connsiteX7" fmla="*/ 1186 w 4457683"/>
              <a:gd name="connsiteY7" fmla="*/ 2098307 h 2464068"/>
              <a:gd name="connsiteX8" fmla="*/ 0 w 4457683"/>
              <a:gd name="connsiteY8" fmla="*/ 410686 h 2464068"/>
              <a:gd name="connsiteX9" fmla="*/ 410686 w 4457683"/>
              <a:gd name="connsiteY9" fmla="*/ 0 h 2464068"/>
              <a:gd name="connsiteX10" fmla="*/ 3793540 w 4457683"/>
              <a:gd name="connsiteY10" fmla="*/ 0 h 2464068"/>
              <a:gd name="connsiteX0" fmla="*/ 4457683 w 4457683"/>
              <a:gd name="connsiteY0" fmla="*/ 0 h 2464068"/>
              <a:gd name="connsiteX1" fmla="*/ 4448058 w 4457683"/>
              <a:gd name="connsiteY1" fmla="*/ 490888 h 2464068"/>
              <a:gd name="connsiteX2" fmla="*/ 4457683 w 4457683"/>
              <a:gd name="connsiteY2" fmla="*/ 2053382 h 2464068"/>
              <a:gd name="connsiteX3" fmla="*/ 4046997 w 4457683"/>
              <a:gd name="connsiteY3" fmla="*/ 2464068 h 2464068"/>
              <a:gd name="connsiteX4" fmla="*/ 588327 w 4457683"/>
              <a:gd name="connsiteY4" fmla="*/ 2464067 h 2464068"/>
              <a:gd name="connsiteX5" fmla="*/ 0 w 4457683"/>
              <a:gd name="connsiteY5" fmla="*/ 2464068 h 2464068"/>
              <a:gd name="connsiteX6" fmla="*/ 0 w 4457683"/>
              <a:gd name="connsiteY6" fmla="*/ 2464068 h 2464068"/>
              <a:gd name="connsiteX7" fmla="*/ 1186 w 4457683"/>
              <a:gd name="connsiteY7" fmla="*/ 2098307 h 2464068"/>
              <a:gd name="connsiteX8" fmla="*/ 0 w 4457683"/>
              <a:gd name="connsiteY8" fmla="*/ 410686 h 2464068"/>
              <a:gd name="connsiteX9" fmla="*/ 410686 w 4457683"/>
              <a:gd name="connsiteY9" fmla="*/ 0 h 2464068"/>
              <a:gd name="connsiteX10" fmla="*/ 3793540 w 4457683"/>
              <a:gd name="connsiteY10" fmla="*/ 0 h 2464068"/>
              <a:gd name="connsiteX11" fmla="*/ 4457683 w 4457683"/>
              <a:gd name="connsiteY11" fmla="*/ 0 h 2464068"/>
              <a:gd name="connsiteX0" fmla="*/ 0 w 4457683"/>
              <a:gd name="connsiteY0" fmla="*/ 2464068 h 2555508"/>
              <a:gd name="connsiteX1" fmla="*/ 1186 w 4457683"/>
              <a:gd name="connsiteY1" fmla="*/ 2098307 h 2555508"/>
              <a:gd name="connsiteX2" fmla="*/ 0 w 4457683"/>
              <a:gd name="connsiteY2" fmla="*/ 410686 h 2555508"/>
              <a:gd name="connsiteX3" fmla="*/ 410686 w 4457683"/>
              <a:gd name="connsiteY3" fmla="*/ 0 h 2555508"/>
              <a:gd name="connsiteX4" fmla="*/ 3793540 w 4457683"/>
              <a:gd name="connsiteY4" fmla="*/ 0 h 2555508"/>
              <a:gd name="connsiteX5" fmla="*/ 4457683 w 4457683"/>
              <a:gd name="connsiteY5" fmla="*/ 0 h 2555508"/>
              <a:gd name="connsiteX6" fmla="*/ 4448058 w 4457683"/>
              <a:gd name="connsiteY6" fmla="*/ 490888 h 2555508"/>
              <a:gd name="connsiteX7" fmla="*/ 4457683 w 4457683"/>
              <a:gd name="connsiteY7" fmla="*/ 2053382 h 2555508"/>
              <a:gd name="connsiteX8" fmla="*/ 4046997 w 4457683"/>
              <a:gd name="connsiteY8" fmla="*/ 2464068 h 2555508"/>
              <a:gd name="connsiteX9" fmla="*/ 588327 w 4457683"/>
              <a:gd name="connsiteY9" fmla="*/ 2464067 h 2555508"/>
              <a:gd name="connsiteX10" fmla="*/ 0 w 4457683"/>
              <a:gd name="connsiteY10" fmla="*/ 2464068 h 2555508"/>
              <a:gd name="connsiteX11" fmla="*/ 91440 w 4457683"/>
              <a:gd name="connsiteY11" fmla="*/ 2555508 h 2555508"/>
              <a:gd name="connsiteX0" fmla="*/ 0 w 4457683"/>
              <a:gd name="connsiteY0" fmla="*/ 2464068 h 2464068"/>
              <a:gd name="connsiteX1" fmla="*/ 1186 w 4457683"/>
              <a:gd name="connsiteY1" fmla="*/ 2098307 h 2464068"/>
              <a:gd name="connsiteX2" fmla="*/ 0 w 4457683"/>
              <a:gd name="connsiteY2" fmla="*/ 410686 h 2464068"/>
              <a:gd name="connsiteX3" fmla="*/ 410686 w 4457683"/>
              <a:gd name="connsiteY3" fmla="*/ 0 h 2464068"/>
              <a:gd name="connsiteX4" fmla="*/ 3793540 w 4457683"/>
              <a:gd name="connsiteY4" fmla="*/ 0 h 2464068"/>
              <a:gd name="connsiteX5" fmla="*/ 4457683 w 4457683"/>
              <a:gd name="connsiteY5" fmla="*/ 0 h 2464068"/>
              <a:gd name="connsiteX6" fmla="*/ 4448058 w 4457683"/>
              <a:gd name="connsiteY6" fmla="*/ 490888 h 2464068"/>
              <a:gd name="connsiteX7" fmla="*/ 4457683 w 4457683"/>
              <a:gd name="connsiteY7" fmla="*/ 2053382 h 2464068"/>
              <a:gd name="connsiteX8" fmla="*/ 4046997 w 4457683"/>
              <a:gd name="connsiteY8" fmla="*/ 2464068 h 2464068"/>
              <a:gd name="connsiteX9" fmla="*/ 588327 w 4457683"/>
              <a:gd name="connsiteY9" fmla="*/ 2464067 h 2464068"/>
              <a:gd name="connsiteX10" fmla="*/ 0 w 4457683"/>
              <a:gd name="connsiteY10" fmla="*/ 2464068 h 2464068"/>
              <a:gd name="connsiteX0" fmla="*/ 0 w 4457683"/>
              <a:gd name="connsiteY0" fmla="*/ 2464068 h 2464068"/>
              <a:gd name="connsiteX1" fmla="*/ 1186 w 4457683"/>
              <a:gd name="connsiteY1" fmla="*/ 2098307 h 2464068"/>
              <a:gd name="connsiteX2" fmla="*/ 0 w 4457683"/>
              <a:gd name="connsiteY2" fmla="*/ 410686 h 2464068"/>
              <a:gd name="connsiteX3" fmla="*/ 410686 w 4457683"/>
              <a:gd name="connsiteY3" fmla="*/ 0 h 2464068"/>
              <a:gd name="connsiteX4" fmla="*/ 3793540 w 4457683"/>
              <a:gd name="connsiteY4" fmla="*/ 0 h 2464068"/>
              <a:gd name="connsiteX5" fmla="*/ 4457683 w 4457683"/>
              <a:gd name="connsiteY5" fmla="*/ 0 h 2464068"/>
              <a:gd name="connsiteX6" fmla="*/ 4448058 w 4457683"/>
              <a:gd name="connsiteY6" fmla="*/ 490888 h 2464068"/>
              <a:gd name="connsiteX7" fmla="*/ 4457683 w 4457683"/>
              <a:gd name="connsiteY7" fmla="*/ 2053382 h 2464068"/>
              <a:gd name="connsiteX8" fmla="*/ 4046997 w 4457683"/>
              <a:gd name="connsiteY8" fmla="*/ 2464068 h 2464068"/>
              <a:gd name="connsiteX9" fmla="*/ 588327 w 4457683"/>
              <a:gd name="connsiteY9" fmla="*/ 2464067 h 2464068"/>
              <a:gd name="connsiteX0" fmla="*/ 0 w 4457683"/>
              <a:gd name="connsiteY0" fmla="*/ 2464068 h 2464068"/>
              <a:gd name="connsiteX1" fmla="*/ 1186 w 4457683"/>
              <a:gd name="connsiteY1" fmla="*/ 2098307 h 2464068"/>
              <a:gd name="connsiteX2" fmla="*/ 0 w 4457683"/>
              <a:gd name="connsiteY2" fmla="*/ 410686 h 2464068"/>
              <a:gd name="connsiteX3" fmla="*/ 410686 w 4457683"/>
              <a:gd name="connsiteY3" fmla="*/ 0 h 2464068"/>
              <a:gd name="connsiteX4" fmla="*/ 3793540 w 4457683"/>
              <a:gd name="connsiteY4" fmla="*/ 0 h 2464068"/>
              <a:gd name="connsiteX5" fmla="*/ 4457683 w 4457683"/>
              <a:gd name="connsiteY5" fmla="*/ 0 h 2464068"/>
              <a:gd name="connsiteX6" fmla="*/ 4448058 w 4457683"/>
              <a:gd name="connsiteY6" fmla="*/ 490888 h 2464068"/>
              <a:gd name="connsiteX7" fmla="*/ 4457683 w 4457683"/>
              <a:gd name="connsiteY7" fmla="*/ 2053382 h 2464068"/>
              <a:gd name="connsiteX8" fmla="*/ 4046997 w 4457683"/>
              <a:gd name="connsiteY8" fmla="*/ 2464068 h 2464068"/>
              <a:gd name="connsiteX9" fmla="*/ 1377599 w 4457683"/>
              <a:gd name="connsiteY9" fmla="*/ 2454441 h 246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57683" h="2464068">
                <a:moveTo>
                  <a:pt x="0" y="2464068"/>
                </a:moveTo>
                <a:cubicBezTo>
                  <a:pt x="395" y="2342148"/>
                  <a:pt x="791" y="2220227"/>
                  <a:pt x="1186" y="2098307"/>
                </a:cubicBezTo>
                <a:cubicBezTo>
                  <a:pt x="791" y="1535767"/>
                  <a:pt x="395" y="973226"/>
                  <a:pt x="0" y="410686"/>
                </a:cubicBezTo>
                <a:cubicBezTo>
                  <a:pt x="0" y="183870"/>
                  <a:pt x="183870" y="0"/>
                  <a:pt x="410686" y="0"/>
                </a:cubicBezTo>
                <a:lnTo>
                  <a:pt x="3793540" y="0"/>
                </a:lnTo>
                <a:lnTo>
                  <a:pt x="4457683" y="0"/>
                </a:lnTo>
                <a:lnTo>
                  <a:pt x="4448058" y="490888"/>
                </a:lnTo>
                <a:cubicBezTo>
                  <a:pt x="4451266" y="1011719"/>
                  <a:pt x="4454475" y="1532551"/>
                  <a:pt x="4457683" y="2053382"/>
                </a:cubicBezTo>
                <a:cubicBezTo>
                  <a:pt x="4457683" y="2280198"/>
                  <a:pt x="4273813" y="2464068"/>
                  <a:pt x="4046997" y="2464068"/>
                </a:cubicBezTo>
                <a:lnTo>
                  <a:pt x="1377599" y="2454441"/>
                </a:lnTo>
              </a:path>
            </a:pathLst>
          </a:custGeom>
          <a:noFill/>
          <a:ln>
            <a:solidFill>
              <a:schemeClr val="accent5"/>
            </a:solidFill>
          </a:ln>
          <a:effectLst>
            <a:glow rad="50800">
              <a:srgbClr val="C9F1FF">
                <a:alpha val="23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4" name="直接连接符 53">
            <a:extLst>
              <a:ext uri="{FF2B5EF4-FFF2-40B4-BE49-F238E27FC236}">
                <a16:creationId xmlns:a16="http://schemas.microsoft.com/office/drawing/2014/main" id="{F18394AB-7291-4EB3-ABB4-5E0EFD107667}"/>
              </a:ext>
            </a:extLst>
          </p:cNvPr>
          <p:cNvCxnSpPr>
            <a:cxnSpLocks/>
          </p:cNvCxnSpPr>
          <p:nvPr/>
        </p:nvCxnSpPr>
        <p:spPr>
          <a:xfrm flipH="1" flipV="1">
            <a:off x="3804978" y="5819163"/>
            <a:ext cx="4059202" cy="1"/>
          </a:xfrm>
          <a:prstGeom prst="line">
            <a:avLst/>
          </a:prstGeom>
          <a:noFill/>
          <a:ln>
            <a:solidFill>
              <a:schemeClr val="accent5">
                <a:lumMod val="40000"/>
                <a:lumOff val="60000"/>
              </a:schemeClr>
            </a:solidFill>
          </a:ln>
          <a:effectLst>
            <a:glow rad="50800">
              <a:srgbClr val="C9F1FF">
                <a:alpha val="23000"/>
              </a:srgbClr>
            </a:glow>
          </a:effectLst>
        </p:spPr>
        <p:style>
          <a:lnRef idx="2">
            <a:schemeClr val="accent1">
              <a:shade val="50000"/>
            </a:schemeClr>
          </a:lnRef>
          <a:fillRef idx="1">
            <a:schemeClr val="accent1"/>
          </a:fillRef>
          <a:effectRef idx="0">
            <a:schemeClr val="accent1"/>
          </a:effectRef>
          <a:fontRef idx="minor">
            <a:schemeClr val="lt1"/>
          </a:fontRef>
        </p:style>
      </p:cxnSp>
      <p:cxnSp>
        <p:nvCxnSpPr>
          <p:cNvPr id="55" name="直接连接符 54">
            <a:extLst>
              <a:ext uri="{FF2B5EF4-FFF2-40B4-BE49-F238E27FC236}">
                <a16:creationId xmlns:a16="http://schemas.microsoft.com/office/drawing/2014/main" id="{597C4B0D-EBDD-4BD8-87C3-EA653A09CAD4}"/>
              </a:ext>
            </a:extLst>
          </p:cNvPr>
          <p:cNvCxnSpPr>
            <a:cxnSpLocks/>
          </p:cNvCxnSpPr>
          <p:nvPr/>
        </p:nvCxnSpPr>
        <p:spPr>
          <a:xfrm flipH="1">
            <a:off x="8281915" y="5620421"/>
            <a:ext cx="0" cy="1030573"/>
          </a:xfrm>
          <a:prstGeom prst="line">
            <a:avLst/>
          </a:prstGeom>
          <a:noFill/>
          <a:ln>
            <a:solidFill>
              <a:schemeClr val="accent5"/>
            </a:solidFill>
          </a:ln>
          <a:effectLst>
            <a:glow rad="50800">
              <a:srgbClr val="C9F1FF">
                <a:alpha val="23000"/>
              </a:srgbClr>
            </a:glow>
          </a:effectLst>
        </p:spPr>
        <p:style>
          <a:lnRef idx="2">
            <a:schemeClr val="accent1">
              <a:shade val="50000"/>
            </a:schemeClr>
          </a:lnRef>
          <a:fillRef idx="1">
            <a:schemeClr val="accent1"/>
          </a:fillRef>
          <a:effectRef idx="0">
            <a:schemeClr val="accent1"/>
          </a:effectRef>
          <a:fontRef idx="minor">
            <a:schemeClr val="lt1"/>
          </a:fontRef>
        </p:style>
      </p:cxnSp>
      <p:sp>
        <p:nvSpPr>
          <p:cNvPr id="56" name="任意多边形: 形状 55">
            <a:extLst>
              <a:ext uri="{FF2B5EF4-FFF2-40B4-BE49-F238E27FC236}">
                <a16:creationId xmlns:a16="http://schemas.microsoft.com/office/drawing/2014/main" id="{4D9ED617-0BBD-444D-A774-B4EF48A7452F}"/>
              </a:ext>
            </a:extLst>
          </p:cNvPr>
          <p:cNvSpPr/>
          <p:nvPr/>
        </p:nvSpPr>
        <p:spPr>
          <a:xfrm flipH="1">
            <a:off x="3802753" y="5011188"/>
            <a:ext cx="1602236" cy="352638"/>
          </a:xfrm>
          <a:custGeom>
            <a:avLst/>
            <a:gdLst>
              <a:gd name="connsiteX0" fmla="*/ 0 w 3840480"/>
              <a:gd name="connsiteY0" fmla="*/ 447351 h 453419"/>
              <a:gd name="connsiteX1" fmla="*/ 1299410 w 3840480"/>
              <a:gd name="connsiteY1" fmla="*/ 399225 h 453419"/>
              <a:gd name="connsiteX2" fmla="*/ 2204185 w 3840480"/>
              <a:gd name="connsiteY2" fmla="*/ 52716 h 453419"/>
              <a:gd name="connsiteX3" fmla="*/ 3840480 w 3840480"/>
              <a:gd name="connsiteY3" fmla="*/ 23840 h 453419"/>
              <a:gd name="connsiteX0" fmla="*/ 0 w 3840480"/>
              <a:gd name="connsiteY0" fmla="*/ 423511 h 429579"/>
              <a:gd name="connsiteX1" fmla="*/ 1299410 w 3840480"/>
              <a:gd name="connsiteY1" fmla="*/ 375385 h 429579"/>
              <a:gd name="connsiteX2" fmla="*/ 2204185 w 3840480"/>
              <a:gd name="connsiteY2" fmla="*/ 28876 h 429579"/>
              <a:gd name="connsiteX3" fmla="*/ 3840480 w 3840480"/>
              <a:gd name="connsiteY3" fmla="*/ 0 h 429579"/>
              <a:gd name="connsiteX0" fmla="*/ 0 w 3840480"/>
              <a:gd name="connsiteY0" fmla="*/ 423511 h 429579"/>
              <a:gd name="connsiteX1" fmla="*/ 1299410 w 3840480"/>
              <a:gd name="connsiteY1" fmla="*/ 375385 h 429579"/>
              <a:gd name="connsiteX2" fmla="*/ 2204185 w 3840480"/>
              <a:gd name="connsiteY2" fmla="*/ 28876 h 429579"/>
              <a:gd name="connsiteX3" fmla="*/ 3840480 w 3840480"/>
              <a:gd name="connsiteY3" fmla="*/ 0 h 429579"/>
              <a:gd name="connsiteX0" fmla="*/ 0 w 3840480"/>
              <a:gd name="connsiteY0" fmla="*/ 423511 h 429579"/>
              <a:gd name="connsiteX1" fmla="*/ 1299410 w 3840480"/>
              <a:gd name="connsiteY1" fmla="*/ 375385 h 429579"/>
              <a:gd name="connsiteX2" fmla="*/ 2204185 w 3840480"/>
              <a:gd name="connsiteY2" fmla="*/ 28876 h 429579"/>
              <a:gd name="connsiteX3" fmla="*/ 3840480 w 3840480"/>
              <a:gd name="connsiteY3" fmla="*/ 0 h 429579"/>
              <a:gd name="connsiteX0" fmla="*/ 0 w 3821229"/>
              <a:gd name="connsiteY0" fmla="*/ 404261 h 410329"/>
              <a:gd name="connsiteX1" fmla="*/ 1299410 w 3821229"/>
              <a:gd name="connsiteY1" fmla="*/ 356135 h 410329"/>
              <a:gd name="connsiteX2" fmla="*/ 2204185 w 3821229"/>
              <a:gd name="connsiteY2" fmla="*/ 9626 h 410329"/>
              <a:gd name="connsiteX3" fmla="*/ 3821229 w 3821229"/>
              <a:gd name="connsiteY3" fmla="*/ 0 h 410329"/>
              <a:gd name="connsiteX0" fmla="*/ 0 w 3821229"/>
              <a:gd name="connsiteY0" fmla="*/ 395148 h 401216"/>
              <a:gd name="connsiteX1" fmla="*/ 1299410 w 3821229"/>
              <a:gd name="connsiteY1" fmla="*/ 347022 h 401216"/>
              <a:gd name="connsiteX2" fmla="*/ 2204185 w 3821229"/>
              <a:gd name="connsiteY2" fmla="*/ 513 h 401216"/>
              <a:gd name="connsiteX3" fmla="*/ 3821229 w 3821229"/>
              <a:gd name="connsiteY3" fmla="*/ 3587 h 401216"/>
              <a:gd name="connsiteX0" fmla="*/ 0 w 3821229"/>
              <a:gd name="connsiteY0" fmla="*/ 397845 h 403913"/>
              <a:gd name="connsiteX1" fmla="*/ 1299410 w 3821229"/>
              <a:gd name="connsiteY1" fmla="*/ 349719 h 403913"/>
              <a:gd name="connsiteX2" fmla="*/ 2204185 w 3821229"/>
              <a:gd name="connsiteY2" fmla="*/ 3210 h 403913"/>
              <a:gd name="connsiteX3" fmla="*/ 3821229 w 3821229"/>
              <a:gd name="connsiteY3" fmla="*/ 6284 h 403913"/>
              <a:gd name="connsiteX0" fmla="*/ 0 w 3842395"/>
              <a:gd name="connsiteY0" fmla="*/ 410459 h 416527"/>
              <a:gd name="connsiteX1" fmla="*/ 1299410 w 3842395"/>
              <a:gd name="connsiteY1" fmla="*/ 362333 h 416527"/>
              <a:gd name="connsiteX2" fmla="*/ 2204185 w 3842395"/>
              <a:gd name="connsiteY2" fmla="*/ 15824 h 416527"/>
              <a:gd name="connsiteX3" fmla="*/ 3842395 w 3842395"/>
              <a:gd name="connsiteY3" fmla="*/ 1965 h 416527"/>
              <a:gd name="connsiteX0" fmla="*/ 0 w 3842395"/>
              <a:gd name="connsiteY0" fmla="*/ 419552 h 426571"/>
              <a:gd name="connsiteX1" fmla="*/ 1299410 w 3842395"/>
              <a:gd name="connsiteY1" fmla="*/ 371426 h 426571"/>
              <a:gd name="connsiteX2" fmla="*/ 2204185 w 3842395"/>
              <a:gd name="connsiteY2" fmla="*/ 1634 h 426571"/>
              <a:gd name="connsiteX3" fmla="*/ 3842395 w 3842395"/>
              <a:gd name="connsiteY3" fmla="*/ 11058 h 426571"/>
              <a:gd name="connsiteX0" fmla="*/ 0 w 3842395"/>
              <a:gd name="connsiteY0" fmla="*/ 414779 h 421530"/>
              <a:gd name="connsiteX1" fmla="*/ 1299410 w 3842395"/>
              <a:gd name="connsiteY1" fmla="*/ 366653 h 421530"/>
              <a:gd name="connsiteX2" fmla="*/ 2204185 w 3842395"/>
              <a:gd name="connsiteY2" fmla="*/ 3211 h 421530"/>
              <a:gd name="connsiteX3" fmla="*/ 3842395 w 3842395"/>
              <a:gd name="connsiteY3" fmla="*/ 6285 h 421530"/>
              <a:gd name="connsiteX0" fmla="*/ 0 w 3842395"/>
              <a:gd name="connsiteY0" fmla="*/ 425477 h 432228"/>
              <a:gd name="connsiteX1" fmla="*/ 1299410 w 3842395"/>
              <a:gd name="connsiteY1" fmla="*/ 377351 h 432228"/>
              <a:gd name="connsiteX2" fmla="*/ 2204185 w 3842395"/>
              <a:gd name="connsiteY2" fmla="*/ 13909 h 432228"/>
              <a:gd name="connsiteX3" fmla="*/ 3842395 w 3842395"/>
              <a:gd name="connsiteY3" fmla="*/ 2167 h 432228"/>
              <a:gd name="connsiteX0" fmla="*/ 0 w 3840278"/>
              <a:gd name="connsiteY0" fmla="*/ 423608 h 430359"/>
              <a:gd name="connsiteX1" fmla="*/ 1299410 w 3840278"/>
              <a:gd name="connsiteY1" fmla="*/ 375482 h 430359"/>
              <a:gd name="connsiteX2" fmla="*/ 2204185 w 3840278"/>
              <a:gd name="connsiteY2" fmla="*/ 12040 h 430359"/>
              <a:gd name="connsiteX3" fmla="*/ 3840278 w 3840278"/>
              <a:gd name="connsiteY3" fmla="*/ 2414 h 430359"/>
              <a:gd name="connsiteX0" fmla="*/ 0 w 3840278"/>
              <a:gd name="connsiteY0" fmla="*/ 418454 h 425205"/>
              <a:gd name="connsiteX1" fmla="*/ 1299410 w 3840278"/>
              <a:gd name="connsiteY1" fmla="*/ 370328 h 425205"/>
              <a:gd name="connsiteX2" fmla="*/ 2204185 w 3840278"/>
              <a:gd name="connsiteY2" fmla="*/ 6886 h 425205"/>
              <a:gd name="connsiteX3" fmla="*/ 3840278 w 3840278"/>
              <a:gd name="connsiteY3" fmla="*/ 3610 h 425205"/>
              <a:gd name="connsiteX0" fmla="*/ 0 w 3840278"/>
              <a:gd name="connsiteY0" fmla="*/ 418454 h 425205"/>
              <a:gd name="connsiteX1" fmla="*/ 1299410 w 3840278"/>
              <a:gd name="connsiteY1" fmla="*/ 370328 h 425205"/>
              <a:gd name="connsiteX2" fmla="*/ 2204185 w 3840278"/>
              <a:gd name="connsiteY2" fmla="*/ 6886 h 425205"/>
              <a:gd name="connsiteX3" fmla="*/ 3840278 w 3840278"/>
              <a:gd name="connsiteY3" fmla="*/ 3610 h 425205"/>
              <a:gd name="connsiteX0" fmla="*/ 0 w 3840278"/>
              <a:gd name="connsiteY0" fmla="*/ 416999 h 423750"/>
              <a:gd name="connsiteX1" fmla="*/ 1299410 w 3840278"/>
              <a:gd name="connsiteY1" fmla="*/ 368873 h 423750"/>
              <a:gd name="connsiteX2" fmla="*/ 2204185 w 3840278"/>
              <a:gd name="connsiteY2" fmla="*/ 5431 h 423750"/>
              <a:gd name="connsiteX3" fmla="*/ 3840278 w 3840278"/>
              <a:gd name="connsiteY3" fmla="*/ 4271 h 423750"/>
              <a:gd name="connsiteX0" fmla="*/ 0 w 3844511"/>
              <a:gd name="connsiteY0" fmla="*/ 416999 h 423750"/>
              <a:gd name="connsiteX1" fmla="*/ 1299410 w 3844511"/>
              <a:gd name="connsiteY1" fmla="*/ 368873 h 423750"/>
              <a:gd name="connsiteX2" fmla="*/ 2204185 w 3844511"/>
              <a:gd name="connsiteY2" fmla="*/ 5431 h 423750"/>
              <a:gd name="connsiteX3" fmla="*/ 3844511 w 3844511"/>
              <a:gd name="connsiteY3" fmla="*/ 4271 h 423750"/>
              <a:gd name="connsiteX0" fmla="*/ 0 w 3844511"/>
              <a:gd name="connsiteY0" fmla="*/ 406415 h 406415"/>
              <a:gd name="connsiteX1" fmla="*/ 1299410 w 3844511"/>
              <a:gd name="connsiteY1" fmla="*/ 368873 h 406415"/>
              <a:gd name="connsiteX2" fmla="*/ 2204185 w 3844511"/>
              <a:gd name="connsiteY2" fmla="*/ 5431 h 406415"/>
              <a:gd name="connsiteX3" fmla="*/ 3844511 w 3844511"/>
              <a:gd name="connsiteY3" fmla="*/ 4271 h 406415"/>
              <a:gd name="connsiteX0" fmla="*/ 0 w 3844511"/>
              <a:gd name="connsiteY0" fmla="*/ 406415 h 406415"/>
              <a:gd name="connsiteX1" fmla="*/ 1299410 w 3844511"/>
              <a:gd name="connsiteY1" fmla="*/ 368873 h 406415"/>
              <a:gd name="connsiteX2" fmla="*/ 2204185 w 3844511"/>
              <a:gd name="connsiteY2" fmla="*/ 5431 h 406415"/>
              <a:gd name="connsiteX3" fmla="*/ 3844511 w 3844511"/>
              <a:gd name="connsiteY3" fmla="*/ 4271 h 406415"/>
              <a:gd name="connsiteX0" fmla="*/ 0 w 3844511"/>
              <a:gd name="connsiteY0" fmla="*/ 406415 h 406416"/>
              <a:gd name="connsiteX1" fmla="*/ 1299410 w 3844511"/>
              <a:gd name="connsiteY1" fmla="*/ 368873 h 406416"/>
              <a:gd name="connsiteX2" fmla="*/ 2204185 w 3844511"/>
              <a:gd name="connsiteY2" fmla="*/ 5431 h 406416"/>
              <a:gd name="connsiteX3" fmla="*/ 3844511 w 3844511"/>
              <a:gd name="connsiteY3" fmla="*/ 4271 h 406416"/>
              <a:gd name="connsiteX0" fmla="*/ 0 w 3844511"/>
              <a:gd name="connsiteY0" fmla="*/ 406415 h 406420"/>
              <a:gd name="connsiteX1" fmla="*/ 1299410 w 3844511"/>
              <a:gd name="connsiteY1" fmla="*/ 368873 h 406420"/>
              <a:gd name="connsiteX2" fmla="*/ 2204185 w 3844511"/>
              <a:gd name="connsiteY2" fmla="*/ 5431 h 406420"/>
              <a:gd name="connsiteX3" fmla="*/ 3844511 w 3844511"/>
              <a:gd name="connsiteY3" fmla="*/ 4271 h 406420"/>
              <a:gd name="connsiteX0" fmla="*/ 0 w 3844511"/>
              <a:gd name="connsiteY0" fmla="*/ 406415 h 410989"/>
              <a:gd name="connsiteX1" fmla="*/ 1299410 w 3844511"/>
              <a:gd name="connsiteY1" fmla="*/ 368873 h 410989"/>
              <a:gd name="connsiteX2" fmla="*/ 2204185 w 3844511"/>
              <a:gd name="connsiteY2" fmla="*/ 5431 h 410989"/>
              <a:gd name="connsiteX3" fmla="*/ 3844511 w 3844511"/>
              <a:gd name="connsiteY3" fmla="*/ 4271 h 410989"/>
              <a:gd name="connsiteX0" fmla="*/ 0 w 3844511"/>
              <a:gd name="connsiteY0" fmla="*/ 406415 h 413129"/>
              <a:gd name="connsiteX1" fmla="*/ 1299410 w 3844511"/>
              <a:gd name="connsiteY1" fmla="*/ 368873 h 413129"/>
              <a:gd name="connsiteX2" fmla="*/ 2204185 w 3844511"/>
              <a:gd name="connsiteY2" fmla="*/ 5431 h 413129"/>
              <a:gd name="connsiteX3" fmla="*/ 3844511 w 3844511"/>
              <a:gd name="connsiteY3" fmla="*/ 4271 h 413129"/>
              <a:gd name="connsiteX0" fmla="*/ 0 w 3844511"/>
              <a:gd name="connsiteY0" fmla="*/ 406415 h 406631"/>
              <a:gd name="connsiteX1" fmla="*/ 1299410 w 3844511"/>
              <a:gd name="connsiteY1" fmla="*/ 368873 h 406631"/>
              <a:gd name="connsiteX2" fmla="*/ 2204185 w 3844511"/>
              <a:gd name="connsiteY2" fmla="*/ 5431 h 406631"/>
              <a:gd name="connsiteX3" fmla="*/ 3844511 w 3844511"/>
              <a:gd name="connsiteY3" fmla="*/ 4271 h 406631"/>
              <a:gd name="connsiteX0" fmla="*/ 0 w 2545101"/>
              <a:gd name="connsiteY0" fmla="*/ 368873 h 368873"/>
              <a:gd name="connsiteX1" fmla="*/ 904775 w 2545101"/>
              <a:gd name="connsiteY1" fmla="*/ 5431 h 368873"/>
              <a:gd name="connsiteX2" fmla="*/ 2545101 w 2545101"/>
              <a:gd name="connsiteY2" fmla="*/ 4271 h 368873"/>
              <a:gd name="connsiteX0" fmla="*/ 0 w 2557801"/>
              <a:gd name="connsiteY0" fmla="*/ 400623 h 400623"/>
              <a:gd name="connsiteX1" fmla="*/ 917475 w 2557801"/>
              <a:gd name="connsiteY1" fmla="*/ 5431 h 400623"/>
              <a:gd name="connsiteX2" fmla="*/ 2557801 w 2557801"/>
              <a:gd name="connsiteY2" fmla="*/ 4271 h 400623"/>
              <a:gd name="connsiteX0" fmla="*/ 0 w 2608601"/>
              <a:gd name="connsiteY0" fmla="*/ 406973 h 406973"/>
              <a:gd name="connsiteX1" fmla="*/ 968275 w 2608601"/>
              <a:gd name="connsiteY1" fmla="*/ 5431 h 406973"/>
              <a:gd name="connsiteX2" fmla="*/ 2608601 w 2608601"/>
              <a:gd name="connsiteY2" fmla="*/ 4271 h 406973"/>
            </a:gdLst>
            <a:ahLst/>
            <a:cxnLst>
              <a:cxn ang="0">
                <a:pos x="connsiteX0" y="connsiteY0"/>
              </a:cxn>
              <a:cxn ang="0">
                <a:pos x="connsiteX1" y="connsiteY1"/>
              </a:cxn>
              <a:cxn ang="0">
                <a:pos x="connsiteX2" y="connsiteY2"/>
              </a:cxn>
            </a:cxnLst>
            <a:rect l="l" t="t" r="r" b="b"/>
            <a:pathLst>
              <a:path w="2608601" h="406973">
                <a:moveTo>
                  <a:pt x="0" y="406973"/>
                </a:moveTo>
                <a:cubicBezTo>
                  <a:pt x="414087" y="364825"/>
                  <a:pt x="477386" y="-9007"/>
                  <a:pt x="968275" y="5431"/>
                </a:cubicBezTo>
                <a:cubicBezTo>
                  <a:pt x="2575695" y="618"/>
                  <a:pt x="1003856" y="-3350"/>
                  <a:pt x="2608601" y="4271"/>
                </a:cubicBezTo>
              </a:path>
            </a:pathLst>
          </a:custGeom>
          <a:noFill/>
          <a:ln>
            <a:solidFill>
              <a:schemeClr val="accent5"/>
            </a:solidFill>
          </a:ln>
          <a:effectLst>
            <a:glow rad="50800">
              <a:srgbClr val="C9F1FF">
                <a:alpha val="23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57" name="直接连接符 56">
            <a:extLst>
              <a:ext uri="{FF2B5EF4-FFF2-40B4-BE49-F238E27FC236}">
                <a16:creationId xmlns:a16="http://schemas.microsoft.com/office/drawing/2014/main" id="{34DA7403-4B1D-4D12-B791-86EE66FD4782}"/>
              </a:ext>
            </a:extLst>
          </p:cNvPr>
          <p:cNvCxnSpPr>
            <a:cxnSpLocks/>
          </p:cNvCxnSpPr>
          <p:nvPr/>
        </p:nvCxnSpPr>
        <p:spPr>
          <a:xfrm>
            <a:off x="3797374" y="5011188"/>
            <a:ext cx="295" cy="352847"/>
          </a:xfrm>
          <a:prstGeom prst="line">
            <a:avLst/>
          </a:prstGeom>
          <a:noFill/>
          <a:ln>
            <a:solidFill>
              <a:schemeClr val="accent5"/>
            </a:solidFill>
          </a:ln>
          <a:effectLst>
            <a:glow rad="50800">
              <a:srgbClr val="C9F1FF">
                <a:alpha val="23000"/>
              </a:srgbClr>
            </a:glow>
          </a:effectLst>
        </p:spPr>
        <p:style>
          <a:lnRef idx="2">
            <a:schemeClr val="accent1">
              <a:shade val="50000"/>
            </a:schemeClr>
          </a:lnRef>
          <a:fillRef idx="1">
            <a:schemeClr val="accent1"/>
          </a:fillRef>
          <a:effectRef idx="0">
            <a:schemeClr val="accent1"/>
          </a:effectRef>
          <a:fontRef idx="minor">
            <a:schemeClr val="lt1"/>
          </a:fontRef>
        </p:style>
      </p:cxnSp>
      <p:sp>
        <p:nvSpPr>
          <p:cNvPr id="79" name="文本占位符 78">
            <a:extLst>
              <a:ext uri="{FF2B5EF4-FFF2-40B4-BE49-F238E27FC236}">
                <a16:creationId xmlns:a16="http://schemas.microsoft.com/office/drawing/2014/main" id="{94FCA945-CC88-4D11-BEFC-D33DCC658A5A}"/>
              </a:ext>
            </a:extLst>
          </p:cNvPr>
          <p:cNvSpPr>
            <a:spLocks noGrp="1"/>
          </p:cNvSpPr>
          <p:nvPr>
            <p:ph type="body" sz="quarter" idx="10" hasCustomPrompt="1"/>
          </p:nvPr>
        </p:nvSpPr>
        <p:spPr>
          <a:xfrm>
            <a:off x="1077046" y="1444128"/>
            <a:ext cx="914400" cy="407819"/>
          </a:xfrm>
          <a:prstGeom prst="rect">
            <a:avLst/>
          </a:prstGeom>
        </p:spPr>
        <p:txBody>
          <a:bodyPr/>
          <a:lstStyle>
            <a:lvl1pPr marL="0" indent="0" algn="l" defTabSz="914400" rtl="0" eaLnBrk="1" latinLnBrk="0" hangingPunct="1">
              <a:lnSpc>
                <a:spcPct val="150000"/>
              </a:lnSpc>
              <a:buNone/>
              <a:defRPr lang="zh-CN" altLang="en-US" sz="1400" kern="1200" dirty="0">
                <a:solidFill>
                  <a:schemeClr val="bg1">
                    <a:lumMod val="75000"/>
                  </a:schemeClr>
                </a:solidFill>
                <a:latin typeface="+mn-lt"/>
                <a:ea typeface="+mn-ea"/>
                <a:cs typeface="+mn-cs"/>
              </a:defRPr>
            </a:lvl1pPr>
          </a:lstStyle>
          <a:p>
            <a:pPr lvl="0"/>
            <a:r>
              <a:rPr lang="zh-CN" altLang="en-US" dirty="0"/>
              <a:t>单击插入</a:t>
            </a:r>
          </a:p>
        </p:txBody>
      </p:sp>
      <p:sp>
        <p:nvSpPr>
          <p:cNvPr id="80" name="文本占位符 78">
            <a:extLst>
              <a:ext uri="{FF2B5EF4-FFF2-40B4-BE49-F238E27FC236}">
                <a16:creationId xmlns:a16="http://schemas.microsoft.com/office/drawing/2014/main" id="{200442F6-C170-41C5-9456-55388E4DEC93}"/>
              </a:ext>
            </a:extLst>
          </p:cNvPr>
          <p:cNvSpPr>
            <a:spLocks noGrp="1"/>
          </p:cNvSpPr>
          <p:nvPr>
            <p:ph type="body" sz="quarter" idx="11" hasCustomPrompt="1"/>
          </p:nvPr>
        </p:nvSpPr>
        <p:spPr>
          <a:xfrm>
            <a:off x="1058224" y="1946765"/>
            <a:ext cx="1596276" cy="1786950"/>
          </a:xfrm>
          <a:prstGeom prst="rect">
            <a:avLst/>
          </a:prstGeom>
        </p:spPr>
        <p:txBody>
          <a:bodyPr/>
          <a:lstStyle>
            <a:lvl1pPr marL="0" indent="0" algn="l" defTabSz="914400" rtl="0" eaLnBrk="1" latinLnBrk="0" hangingPunct="1">
              <a:lnSpc>
                <a:spcPct val="150000"/>
              </a:lnSpc>
              <a:buNone/>
              <a:defRPr lang="zh-CN" altLang="en-US" sz="1400" kern="1200" dirty="0">
                <a:solidFill>
                  <a:schemeClr val="bg1">
                    <a:lumMod val="75000"/>
                  </a:schemeClr>
                </a:solidFill>
                <a:latin typeface="+mn-lt"/>
                <a:ea typeface="+mn-ea"/>
                <a:cs typeface="+mn-cs"/>
              </a:defRPr>
            </a:lvl1pPr>
          </a:lstStyle>
          <a:p>
            <a:pPr lvl="0"/>
            <a:r>
              <a:rPr lang="zh-CN" altLang="en-US" dirty="0"/>
              <a:t>单击插入</a:t>
            </a:r>
          </a:p>
        </p:txBody>
      </p:sp>
      <p:sp>
        <p:nvSpPr>
          <p:cNvPr id="81" name="文本占位符 78">
            <a:extLst>
              <a:ext uri="{FF2B5EF4-FFF2-40B4-BE49-F238E27FC236}">
                <a16:creationId xmlns:a16="http://schemas.microsoft.com/office/drawing/2014/main" id="{21DF95DB-ACC2-4AA7-9343-19C46B3DC441}"/>
              </a:ext>
            </a:extLst>
          </p:cNvPr>
          <p:cNvSpPr>
            <a:spLocks noGrp="1"/>
          </p:cNvSpPr>
          <p:nvPr>
            <p:ph type="body" sz="quarter" idx="12" hasCustomPrompt="1"/>
          </p:nvPr>
        </p:nvSpPr>
        <p:spPr>
          <a:xfrm>
            <a:off x="4039578" y="5430003"/>
            <a:ext cx="914400" cy="407819"/>
          </a:xfrm>
          <a:prstGeom prst="rect">
            <a:avLst/>
          </a:prstGeom>
        </p:spPr>
        <p:txBody>
          <a:bodyPr/>
          <a:lstStyle>
            <a:lvl1pPr marL="0" indent="0" algn="l" defTabSz="914400" rtl="0" eaLnBrk="1" latinLnBrk="0" hangingPunct="1">
              <a:lnSpc>
                <a:spcPct val="150000"/>
              </a:lnSpc>
              <a:buNone/>
              <a:defRPr lang="zh-CN" altLang="en-US" sz="1400" kern="1200" dirty="0">
                <a:solidFill>
                  <a:schemeClr val="bg1">
                    <a:lumMod val="75000"/>
                  </a:schemeClr>
                </a:solidFill>
                <a:latin typeface="+mn-lt"/>
                <a:ea typeface="+mn-ea"/>
                <a:cs typeface="+mn-cs"/>
              </a:defRPr>
            </a:lvl1pPr>
          </a:lstStyle>
          <a:p>
            <a:pPr lvl="0"/>
            <a:r>
              <a:rPr lang="zh-CN" altLang="en-US" dirty="0"/>
              <a:t>单击插入</a:t>
            </a:r>
          </a:p>
        </p:txBody>
      </p:sp>
      <p:sp>
        <p:nvSpPr>
          <p:cNvPr id="89" name="文本占位符 78">
            <a:extLst>
              <a:ext uri="{FF2B5EF4-FFF2-40B4-BE49-F238E27FC236}">
                <a16:creationId xmlns:a16="http://schemas.microsoft.com/office/drawing/2014/main" id="{3954AB60-E99D-45C3-9B53-66B9AA5F5077}"/>
              </a:ext>
            </a:extLst>
          </p:cNvPr>
          <p:cNvSpPr>
            <a:spLocks noGrp="1"/>
          </p:cNvSpPr>
          <p:nvPr>
            <p:ph type="body" sz="quarter" idx="13" hasCustomPrompt="1"/>
          </p:nvPr>
        </p:nvSpPr>
        <p:spPr>
          <a:xfrm>
            <a:off x="4037142" y="5899248"/>
            <a:ext cx="3894074" cy="667358"/>
          </a:xfrm>
          <a:prstGeom prst="rect">
            <a:avLst/>
          </a:prstGeom>
        </p:spPr>
        <p:txBody>
          <a:bodyPr/>
          <a:lstStyle>
            <a:lvl1pPr marL="0" indent="0" algn="l" defTabSz="914400" rtl="0" eaLnBrk="1" latinLnBrk="0" hangingPunct="1">
              <a:lnSpc>
                <a:spcPct val="150000"/>
              </a:lnSpc>
              <a:buNone/>
              <a:defRPr lang="zh-CN" altLang="en-US" sz="1400" kern="1200" dirty="0">
                <a:solidFill>
                  <a:schemeClr val="bg1">
                    <a:lumMod val="75000"/>
                  </a:schemeClr>
                </a:solidFill>
                <a:latin typeface="+mn-lt"/>
                <a:ea typeface="+mn-ea"/>
                <a:cs typeface="+mn-cs"/>
              </a:defRPr>
            </a:lvl1pPr>
          </a:lstStyle>
          <a:p>
            <a:pPr lvl="0"/>
            <a:r>
              <a:rPr lang="zh-CN" altLang="en-US" dirty="0"/>
              <a:t>单击插入</a:t>
            </a:r>
          </a:p>
        </p:txBody>
      </p:sp>
      <p:sp>
        <p:nvSpPr>
          <p:cNvPr id="90" name="文本占位符 78">
            <a:extLst>
              <a:ext uri="{FF2B5EF4-FFF2-40B4-BE49-F238E27FC236}">
                <a16:creationId xmlns:a16="http://schemas.microsoft.com/office/drawing/2014/main" id="{42CB8EA0-F059-47B9-B678-85C5A9F8697F}"/>
              </a:ext>
            </a:extLst>
          </p:cNvPr>
          <p:cNvSpPr>
            <a:spLocks noGrp="1"/>
          </p:cNvSpPr>
          <p:nvPr>
            <p:ph type="body" sz="quarter" idx="14" hasCustomPrompt="1"/>
          </p:nvPr>
        </p:nvSpPr>
        <p:spPr>
          <a:xfrm>
            <a:off x="9696380" y="1948299"/>
            <a:ext cx="1607910" cy="1785416"/>
          </a:xfrm>
          <a:prstGeom prst="rect">
            <a:avLst/>
          </a:prstGeom>
        </p:spPr>
        <p:txBody>
          <a:bodyPr/>
          <a:lstStyle>
            <a:lvl1pPr marL="0" indent="0" algn="l" defTabSz="914400" rtl="0" eaLnBrk="1" latinLnBrk="0" hangingPunct="1">
              <a:lnSpc>
                <a:spcPct val="150000"/>
              </a:lnSpc>
              <a:buNone/>
              <a:defRPr lang="zh-CN" altLang="en-US" sz="1400" kern="1200" dirty="0">
                <a:solidFill>
                  <a:schemeClr val="bg1">
                    <a:lumMod val="75000"/>
                  </a:schemeClr>
                </a:solidFill>
                <a:latin typeface="+mn-lt"/>
                <a:ea typeface="+mn-ea"/>
                <a:cs typeface="+mn-cs"/>
              </a:defRPr>
            </a:lvl1pPr>
          </a:lstStyle>
          <a:p>
            <a:pPr lvl="0"/>
            <a:r>
              <a:rPr lang="zh-CN" altLang="en-US" dirty="0"/>
              <a:t>单击插入</a:t>
            </a:r>
          </a:p>
        </p:txBody>
      </p:sp>
      <p:sp>
        <p:nvSpPr>
          <p:cNvPr id="91" name="文本占位符 78">
            <a:extLst>
              <a:ext uri="{FF2B5EF4-FFF2-40B4-BE49-F238E27FC236}">
                <a16:creationId xmlns:a16="http://schemas.microsoft.com/office/drawing/2014/main" id="{0BC69E71-54DA-4370-A21C-921B43589F9E}"/>
              </a:ext>
            </a:extLst>
          </p:cNvPr>
          <p:cNvSpPr>
            <a:spLocks noGrp="1"/>
          </p:cNvSpPr>
          <p:nvPr>
            <p:ph type="body" sz="quarter" idx="15" hasCustomPrompt="1"/>
          </p:nvPr>
        </p:nvSpPr>
        <p:spPr>
          <a:xfrm>
            <a:off x="9684094" y="1446982"/>
            <a:ext cx="914400" cy="407819"/>
          </a:xfrm>
          <a:prstGeom prst="rect">
            <a:avLst/>
          </a:prstGeom>
        </p:spPr>
        <p:txBody>
          <a:bodyPr/>
          <a:lstStyle>
            <a:lvl1pPr marL="0" indent="0" algn="l" defTabSz="914400" rtl="0" eaLnBrk="1" latinLnBrk="0" hangingPunct="1">
              <a:lnSpc>
                <a:spcPct val="150000"/>
              </a:lnSpc>
              <a:buNone/>
              <a:defRPr lang="zh-CN" altLang="en-US" sz="1400" kern="1200" dirty="0">
                <a:solidFill>
                  <a:schemeClr val="bg1">
                    <a:lumMod val="75000"/>
                  </a:schemeClr>
                </a:solidFill>
                <a:latin typeface="+mn-lt"/>
                <a:ea typeface="+mn-ea"/>
                <a:cs typeface="+mn-cs"/>
              </a:defRPr>
            </a:lvl1pPr>
          </a:lstStyle>
          <a:p>
            <a:pPr lvl="0"/>
            <a:r>
              <a:rPr lang="zh-CN" altLang="en-US" dirty="0"/>
              <a:t>单击插入</a:t>
            </a:r>
          </a:p>
        </p:txBody>
      </p:sp>
      <p:sp>
        <p:nvSpPr>
          <p:cNvPr id="92" name="文本占位符 78">
            <a:extLst>
              <a:ext uri="{FF2B5EF4-FFF2-40B4-BE49-F238E27FC236}">
                <a16:creationId xmlns:a16="http://schemas.microsoft.com/office/drawing/2014/main" id="{41DF00DC-4378-4B3D-9D12-6214975F2A77}"/>
              </a:ext>
            </a:extLst>
          </p:cNvPr>
          <p:cNvSpPr>
            <a:spLocks noGrp="1"/>
          </p:cNvSpPr>
          <p:nvPr>
            <p:ph type="body" sz="quarter" idx="16" hasCustomPrompt="1"/>
          </p:nvPr>
        </p:nvSpPr>
        <p:spPr>
          <a:xfrm>
            <a:off x="1077046" y="863132"/>
            <a:ext cx="1626787" cy="308300"/>
          </a:xfrm>
          <a:prstGeom prst="rect">
            <a:avLst/>
          </a:prstGeom>
        </p:spPr>
        <p:txBody>
          <a:bodyPr/>
          <a:lstStyle>
            <a:lvl1pPr marL="0" indent="0" algn="l" defTabSz="914400" rtl="0" eaLnBrk="1" latinLnBrk="0" hangingPunct="1">
              <a:lnSpc>
                <a:spcPct val="150000"/>
              </a:lnSpc>
              <a:buNone/>
              <a:defRPr lang="zh-CN" altLang="en-US" sz="1800" b="1" kern="1200" dirty="0">
                <a:solidFill>
                  <a:schemeClr val="bg2"/>
                </a:solidFill>
                <a:latin typeface="+mn-lt"/>
                <a:ea typeface="+mn-ea"/>
                <a:cs typeface="+mn-cs"/>
              </a:defRPr>
            </a:lvl1pPr>
          </a:lstStyle>
          <a:p>
            <a:pPr marL="0" lvl="0" indent="0" algn="l" defTabSz="914400" rtl="0" eaLnBrk="1" latinLnBrk="0" hangingPunct="1">
              <a:lnSpc>
                <a:spcPct val="150000"/>
              </a:lnSpc>
              <a:spcBef>
                <a:spcPts val="1000"/>
              </a:spcBef>
              <a:buFont typeface="Arial" panose="020B0604020202020204" pitchFamily="34" charset="0"/>
              <a:buNone/>
            </a:pPr>
            <a:r>
              <a:rPr lang="zh-CN" altLang="en-US" dirty="0"/>
              <a:t>单击插入</a:t>
            </a:r>
          </a:p>
        </p:txBody>
      </p:sp>
      <p:sp>
        <p:nvSpPr>
          <p:cNvPr id="94" name="文本占位符 78">
            <a:extLst>
              <a:ext uri="{FF2B5EF4-FFF2-40B4-BE49-F238E27FC236}">
                <a16:creationId xmlns:a16="http://schemas.microsoft.com/office/drawing/2014/main" id="{5FCA5F33-6468-469B-AB85-641CA1961660}"/>
              </a:ext>
            </a:extLst>
          </p:cNvPr>
          <p:cNvSpPr>
            <a:spLocks noGrp="1"/>
          </p:cNvSpPr>
          <p:nvPr>
            <p:ph type="body" sz="quarter" idx="17" hasCustomPrompt="1"/>
          </p:nvPr>
        </p:nvSpPr>
        <p:spPr>
          <a:xfrm>
            <a:off x="10258378" y="923279"/>
            <a:ext cx="1626787" cy="308300"/>
          </a:xfrm>
          <a:prstGeom prst="rect">
            <a:avLst/>
          </a:prstGeom>
        </p:spPr>
        <p:txBody>
          <a:bodyPr/>
          <a:lstStyle>
            <a:lvl1pPr marL="0" indent="0" algn="l" defTabSz="914400" rtl="0" eaLnBrk="1" latinLnBrk="0" hangingPunct="1">
              <a:lnSpc>
                <a:spcPct val="150000"/>
              </a:lnSpc>
              <a:buNone/>
              <a:defRPr lang="zh-CN" altLang="en-US" sz="1800" b="1" kern="1200" dirty="0">
                <a:solidFill>
                  <a:schemeClr val="bg2"/>
                </a:solidFill>
                <a:latin typeface="+mn-lt"/>
                <a:ea typeface="+mn-ea"/>
                <a:cs typeface="+mn-cs"/>
              </a:defRPr>
            </a:lvl1pPr>
          </a:lstStyle>
          <a:p>
            <a:pPr marL="0" lvl="0" indent="0" algn="l" defTabSz="914400" rtl="0" eaLnBrk="1" latinLnBrk="0" hangingPunct="1">
              <a:lnSpc>
                <a:spcPct val="150000"/>
              </a:lnSpc>
              <a:spcBef>
                <a:spcPts val="1000"/>
              </a:spcBef>
              <a:buFont typeface="Arial" panose="020B0604020202020204" pitchFamily="34" charset="0"/>
              <a:buNone/>
            </a:pPr>
            <a:r>
              <a:rPr lang="zh-CN" altLang="en-US" dirty="0"/>
              <a:t>单击插入</a:t>
            </a:r>
          </a:p>
        </p:txBody>
      </p:sp>
      <p:sp>
        <p:nvSpPr>
          <p:cNvPr id="96" name="文本占位符 78">
            <a:extLst>
              <a:ext uri="{FF2B5EF4-FFF2-40B4-BE49-F238E27FC236}">
                <a16:creationId xmlns:a16="http://schemas.microsoft.com/office/drawing/2014/main" id="{D66F8C9F-2432-4E48-9054-9AB3F8C5619C}"/>
              </a:ext>
            </a:extLst>
          </p:cNvPr>
          <p:cNvSpPr>
            <a:spLocks noGrp="1"/>
          </p:cNvSpPr>
          <p:nvPr>
            <p:ph type="body" sz="quarter" idx="18" hasCustomPrompt="1"/>
          </p:nvPr>
        </p:nvSpPr>
        <p:spPr>
          <a:xfrm>
            <a:off x="6492252" y="4867477"/>
            <a:ext cx="1626787" cy="308300"/>
          </a:xfrm>
          <a:prstGeom prst="rect">
            <a:avLst/>
          </a:prstGeom>
        </p:spPr>
        <p:txBody>
          <a:bodyPr/>
          <a:lstStyle>
            <a:lvl1pPr marL="0" indent="0" algn="l" defTabSz="914400" rtl="0" eaLnBrk="1" latinLnBrk="0" hangingPunct="1">
              <a:lnSpc>
                <a:spcPct val="150000"/>
              </a:lnSpc>
              <a:buNone/>
              <a:defRPr lang="zh-CN" altLang="en-US" sz="1800" b="1" kern="1200" dirty="0">
                <a:solidFill>
                  <a:schemeClr val="bg2"/>
                </a:solidFill>
                <a:latin typeface="+mn-lt"/>
                <a:ea typeface="+mn-ea"/>
                <a:cs typeface="+mn-cs"/>
              </a:defRPr>
            </a:lvl1pPr>
          </a:lstStyle>
          <a:p>
            <a:pPr marL="0" lvl="0" indent="0" algn="l" defTabSz="914400" rtl="0" eaLnBrk="1" latinLnBrk="0" hangingPunct="1">
              <a:lnSpc>
                <a:spcPct val="150000"/>
              </a:lnSpc>
              <a:spcBef>
                <a:spcPts val="1000"/>
              </a:spcBef>
              <a:buFont typeface="Arial" panose="020B0604020202020204" pitchFamily="34" charset="0"/>
              <a:buNone/>
            </a:pPr>
            <a:r>
              <a:rPr lang="zh-CN" altLang="en-US" dirty="0"/>
              <a:t>单击插入</a:t>
            </a:r>
          </a:p>
        </p:txBody>
      </p:sp>
      <p:sp>
        <p:nvSpPr>
          <p:cNvPr id="97" name="文本占位符 78">
            <a:extLst>
              <a:ext uri="{FF2B5EF4-FFF2-40B4-BE49-F238E27FC236}">
                <a16:creationId xmlns:a16="http://schemas.microsoft.com/office/drawing/2014/main" id="{9D1B0EF1-796A-4A5F-B4DF-7356C3A9B65B}"/>
              </a:ext>
            </a:extLst>
          </p:cNvPr>
          <p:cNvSpPr>
            <a:spLocks noGrp="1"/>
          </p:cNvSpPr>
          <p:nvPr>
            <p:ph type="body" sz="quarter" idx="19" hasCustomPrompt="1"/>
          </p:nvPr>
        </p:nvSpPr>
        <p:spPr>
          <a:xfrm>
            <a:off x="5086184" y="1817827"/>
            <a:ext cx="2097239" cy="822429"/>
          </a:xfrm>
          <a:prstGeom prst="rect">
            <a:avLst/>
          </a:prstGeom>
        </p:spPr>
        <p:txBody>
          <a:bodyPr/>
          <a:lstStyle>
            <a:lvl1pPr marL="0" indent="0" algn="ctr" defTabSz="914400" rtl="0" eaLnBrk="1" latinLnBrk="0" hangingPunct="1">
              <a:lnSpc>
                <a:spcPct val="150000"/>
              </a:lnSpc>
              <a:buNone/>
              <a:defRPr lang="zh-CN" altLang="en-US" sz="2400" b="1" kern="1200" dirty="0">
                <a:solidFill>
                  <a:schemeClr val="bg2"/>
                </a:solidFill>
                <a:latin typeface="+mn-lt"/>
                <a:ea typeface="+mn-ea"/>
                <a:cs typeface="+mn-cs"/>
              </a:defRPr>
            </a:lvl1pPr>
          </a:lstStyle>
          <a:p>
            <a:pPr marL="0" lvl="0" indent="0" algn="l" defTabSz="914400" rtl="0" eaLnBrk="1" latinLnBrk="0" hangingPunct="1">
              <a:lnSpc>
                <a:spcPct val="150000"/>
              </a:lnSpc>
              <a:spcBef>
                <a:spcPts val="1000"/>
              </a:spcBef>
              <a:buFont typeface="Arial" panose="020B0604020202020204" pitchFamily="34" charset="0"/>
              <a:buNone/>
            </a:pPr>
            <a:r>
              <a:rPr lang="zh-CN" altLang="en-US" dirty="0"/>
              <a:t>单击插入文字</a:t>
            </a:r>
          </a:p>
        </p:txBody>
      </p:sp>
      <p:sp>
        <p:nvSpPr>
          <p:cNvPr id="64" name="椭圆 63">
            <a:extLst>
              <a:ext uri="{FF2B5EF4-FFF2-40B4-BE49-F238E27FC236}">
                <a16:creationId xmlns:a16="http://schemas.microsoft.com/office/drawing/2014/main" id="{43D49C4B-7EDC-4A43-8429-E578C96C1F57}"/>
              </a:ext>
            </a:extLst>
          </p:cNvPr>
          <p:cNvSpPr/>
          <p:nvPr userDrawn="1"/>
        </p:nvSpPr>
        <p:spPr>
          <a:xfrm>
            <a:off x="3298211" y="-9625"/>
            <a:ext cx="5574270" cy="4880503"/>
          </a:xfrm>
          <a:custGeom>
            <a:avLst/>
            <a:gdLst>
              <a:gd name="connsiteX0" fmla="*/ 0 w 5571456"/>
              <a:gd name="connsiteY0" fmla="*/ 2785728 h 5571456"/>
              <a:gd name="connsiteX1" fmla="*/ 2785728 w 5571456"/>
              <a:gd name="connsiteY1" fmla="*/ 0 h 5571456"/>
              <a:gd name="connsiteX2" fmla="*/ 5571456 w 5571456"/>
              <a:gd name="connsiteY2" fmla="*/ 2785728 h 5571456"/>
              <a:gd name="connsiteX3" fmla="*/ 2785728 w 5571456"/>
              <a:gd name="connsiteY3" fmla="*/ 5571456 h 5571456"/>
              <a:gd name="connsiteX4" fmla="*/ 0 w 5571456"/>
              <a:gd name="connsiteY4" fmla="*/ 2785728 h 5571456"/>
              <a:gd name="connsiteX0" fmla="*/ 0 w 5641279"/>
              <a:gd name="connsiteY0" fmla="*/ 2892953 h 5678681"/>
              <a:gd name="connsiteX1" fmla="*/ 2785728 w 5641279"/>
              <a:gd name="connsiteY1" fmla="*/ 107225 h 5678681"/>
              <a:gd name="connsiteX2" fmla="*/ 4632686 w 5641279"/>
              <a:gd name="connsiteY2" fmla="*/ 798178 h 5678681"/>
              <a:gd name="connsiteX3" fmla="*/ 5571456 w 5641279"/>
              <a:gd name="connsiteY3" fmla="*/ 2892953 h 5678681"/>
              <a:gd name="connsiteX4" fmla="*/ 2785728 w 5641279"/>
              <a:gd name="connsiteY4" fmla="*/ 5678681 h 5678681"/>
              <a:gd name="connsiteX5" fmla="*/ 0 w 5641279"/>
              <a:gd name="connsiteY5" fmla="*/ 2892953 h 5678681"/>
              <a:gd name="connsiteX0" fmla="*/ 67767 w 5709046"/>
              <a:gd name="connsiteY0" fmla="*/ 2892953 h 5678681"/>
              <a:gd name="connsiteX1" fmla="*/ 1023602 w 5709046"/>
              <a:gd name="connsiteY1" fmla="*/ 798179 h 5678681"/>
              <a:gd name="connsiteX2" fmla="*/ 2853495 w 5709046"/>
              <a:gd name="connsiteY2" fmla="*/ 107225 h 5678681"/>
              <a:gd name="connsiteX3" fmla="*/ 4700453 w 5709046"/>
              <a:gd name="connsiteY3" fmla="*/ 798178 h 5678681"/>
              <a:gd name="connsiteX4" fmla="*/ 5639223 w 5709046"/>
              <a:gd name="connsiteY4" fmla="*/ 2892953 h 5678681"/>
              <a:gd name="connsiteX5" fmla="*/ 2853495 w 5709046"/>
              <a:gd name="connsiteY5" fmla="*/ 5678681 h 5678681"/>
              <a:gd name="connsiteX6" fmla="*/ 67767 w 5709046"/>
              <a:gd name="connsiteY6" fmla="*/ 2892953 h 5678681"/>
              <a:gd name="connsiteX0" fmla="*/ 67767 w 5709046"/>
              <a:gd name="connsiteY0" fmla="*/ 2892953 h 5678681"/>
              <a:gd name="connsiteX1" fmla="*/ 1023602 w 5709046"/>
              <a:gd name="connsiteY1" fmla="*/ 798179 h 5678681"/>
              <a:gd name="connsiteX2" fmla="*/ 2853495 w 5709046"/>
              <a:gd name="connsiteY2" fmla="*/ 107225 h 5678681"/>
              <a:gd name="connsiteX3" fmla="*/ 4700453 w 5709046"/>
              <a:gd name="connsiteY3" fmla="*/ 798178 h 5678681"/>
              <a:gd name="connsiteX4" fmla="*/ 5639223 w 5709046"/>
              <a:gd name="connsiteY4" fmla="*/ 2892953 h 5678681"/>
              <a:gd name="connsiteX5" fmla="*/ 2853495 w 5709046"/>
              <a:gd name="connsiteY5" fmla="*/ 5678681 h 5678681"/>
              <a:gd name="connsiteX6" fmla="*/ 67767 w 5709046"/>
              <a:gd name="connsiteY6" fmla="*/ 2892953 h 5678681"/>
              <a:gd name="connsiteX0" fmla="*/ 67767 w 5641716"/>
              <a:gd name="connsiteY0" fmla="*/ 2892953 h 5678681"/>
              <a:gd name="connsiteX1" fmla="*/ 1023602 w 5641716"/>
              <a:gd name="connsiteY1" fmla="*/ 798179 h 5678681"/>
              <a:gd name="connsiteX2" fmla="*/ 2853495 w 5641716"/>
              <a:gd name="connsiteY2" fmla="*/ 107225 h 5678681"/>
              <a:gd name="connsiteX3" fmla="*/ 4700453 w 5641716"/>
              <a:gd name="connsiteY3" fmla="*/ 798178 h 5678681"/>
              <a:gd name="connsiteX4" fmla="*/ 5639223 w 5641716"/>
              <a:gd name="connsiteY4" fmla="*/ 2892953 h 5678681"/>
              <a:gd name="connsiteX5" fmla="*/ 2853495 w 5641716"/>
              <a:gd name="connsiteY5" fmla="*/ 5678681 h 5678681"/>
              <a:gd name="connsiteX6" fmla="*/ 67767 w 5641716"/>
              <a:gd name="connsiteY6" fmla="*/ 2892953 h 5678681"/>
              <a:gd name="connsiteX0" fmla="*/ 8300 w 5582249"/>
              <a:gd name="connsiteY0" fmla="*/ 2892953 h 5678681"/>
              <a:gd name="connsiteX1" fmla="*/ 964135 w 5582249"/>
              <a:gd name="connsiteY1" fmla="*/ 798179 h 5678681"/>
              <a:gd name="connsiteX2" fmla="*/ 2794028 w 5582249"/>
              <a:gd name="connsiteY2" fmla="*/ 107225 h 5678681"/>
              <a:gd name="connsiteX3" fmla="*/ 4640986 w 5582249"/>
              <a:gd name="connsiteY3" fmla="*/ 798178 h 5678681"/>
              <a:gd name="connsiteX4" fmla="*/ 5579756 w 5582249"/>
              <a:gd name="connsiteY4" fmla="*/ 2892953 h 5678681"/>
              <a:gd name="connsiteX5" fmla="*/ 2794028 w 5582249"/>
              <a:gd name="connsiteY5" fmla="*/ 5678681 h 5678681"/>
              <a:gd name="connsiteX6" fmla="*/ 8300 w 5582249"/>
              <a:gd name="connsiteY6" fmla="*/ 2892953 h 5678681"/>
              <a:gd name="connsiteX0" fmla="*/ 4265 w 5578214"/>
              <a:gd name="connsiteY0" fmla="*/ 2892953 h 5678681"/>
              <a:gd name="connsiteX1" fmla="*/ 960100 w 5578214"/>
              <a:gd name="connsiteY1" fmla="*/ 798179 h 5678681"/>
              <a:gd name="connsiteX2" fmla="*/ 2789993 w 5578214"/>
              <a:gd name="connsiteY2" fmla="*/ 107225 h 5678681"/>
              <a:gd name="connsiteX3" fmla="*/ 4636951 w 5578214"/>
              <a:gd name="connsiteY3" fmla="*/ 798178 h 5678681"/>
              <a:gd name="connsiteX4" fmla="*/ 5575721 w 5578214"/>
              <a:gd name="connsiteY4" fmla="*/ 2892953 h 5678681"/>
              <a:gd name="connsiteX5" fmla="*/ 2789993 w 5578214"/>
              <a:gd name="connsiteY5" fmla="*/ 5678681 h 5678681"/>
              <a:gd name="connsiteX6" fmla="*/ 4265 w 5578214"/>
              <a:gd name="connsiteY6" fmla="*/ 2892953 h 5678681"/>
              <a:gd name="connsiteX0" fmla="*/ 5111 w 5579060"/>
              <a:gd name="connsiteY0" fmla="*/ 2892953 h 5678681"/>
              <a:gd name="connsiteX1" fmla="*/ 960946 w 5579060"/>
              <a:gd name="connsiteY1" fmla="*/ 798179 h 5678681"/>
              <a:gd name="connsiteX2" fmla="*/ 2790839 w 5579060"/>
              <a:gd name="connsiteY2" fmla="*/ 107225 h 5678681"/>
              <a:gd name="connsiteX3" fmla="*/ 4637797 w 5579060"/>
              <a:gd name="connsiteY3" fmla="*/ 798178 h 5678681"/>
              <a:gd name="connsiteX4" fmla="*/ 5576567 w 5579060"/>
              <a:gd name="connsiteY4" fmla="*/ 2892953 h 5678681"/>
              <a:gd name="connsiteX5" fmla="*/ 2790839 w 5579060"/>
              <a:gd name="connsiteY5" fmla="*/ 5678681 h 5678681"/>
              <a:gd name="connsiteX6" fmla="*/ 5111 w 5579060"/>
              <a:gd name="connsiteY6" fmla="*/ 2892953 h 5678681"/>
              <a:gd name="connsiteX0" fmla="*/ 0 w 5573949"/>
              <a:gd name="connsiteY0" fmla="*/ 2892953 h 5678681"/>
              <a:gd name="connsiteX1" fmla="*/ 955835 w 5573949"/>
              <a:gd name="connsiteY1" fmla="*/ 798179 h 5678681"/>
              <a:gd name="connsiteX2" fmla="*/ 2785728 w 5573949"/>
              <a:gd name="connsiteY2" fmla="*/ 107225 h 5678681"/>
              <a:gd name="connsiteX3" fmla="*/ 4632686 w 5573949"/>
              <a:gd name="connsiteY3" fmla="*/ 798178 h 5678681"/>
              <a:gd name="connsiteX4" fmla="*/ 5571456 w 5573949"/>
              <a:gd name="connsiteY4" fmla="*/ 2892953 h 5678681"/>
              <a:gd name="connsiteX5" fmla="*/ 2785728 w 5573949"/>
              <a:gd name="connsiteY5" fmla="*/ 5678681 h 5678681"/>
              <a:gd name="connsiteX6" fmla="*/ 0 w 5573949"/>
              <a:gd name="connsiteY6" fmla="*/ 2892953 h 5678681"/>
              <a:gd name="connsiteX0" fmla="*/ 378 w 5574327"/>
              <a:gd name="connsiteY0" fmla="*/ 2892953 h 5678681"/>
              <a:gd name="connsiteX1" fmla="*/ 956213 w 5574327"/>
              <a:gd name="connsiteY1" fmla="*/ 798179 h 5678681"/>
              <a:gd name="connsiteX2" fmla="*/ 2786106 w 5574327"/>
              <a:gd name="connsiteY2" fmla="*/ 107225 h 5678681"/>
              <a:gd name="connsiteX3" fmla="*/ 4633064 w 5574327"/>
              <a:gd name="connsiteY3" fmla="*/ 798178 h 5678681"/>
              <a:gd name="connsiteX4" fmla="*/ 5571834 w 5574327"/>
              <a:gd name="connsiteY4" fmla="*/ 2892953 h 5678681"/>
              <a:gd name="connsiteX5" fmla="*/ 2786106 w 5574327"/>
              <a:gd name="connsiteY5" fmla="*/ 5678681 h 5678681"/>
              <a:gd name="connsiteX6" fmla="*/ 378 w 5574327"/>
              <a:gd name="connsiteY6" fmla="*/ 2892953 h 5678681"/>
              <a:gd name="connsiteX0" fmla="*/ 895 w 5574844"/>
              <a:gd name="connsiteY0" fmla="*/ 2356622 h 5142350"/>
              <a:gd name="connsiteX1" fmla="*/ 956730 w 5574844"/>
              <a:gd name="connsiteY1" fmla="*/ 261848 h 5142350"/>
              <a:gd name="connsiteX2" fmla="*/ 4633581 w 5574844"/>
              <a:gd name="connsiteY2" fmla="*/ 261847 h 5142350"/>
              <a:gd name="connsiteX3" fmla="*/ 5572351 w 5574844"/>
              <a:gd name="connsiteY3" fmla="*/ 2356622 h 5142350"/>
              <a:gd name="connsiteX4" fmla="*/ 2786623 w 5574844"/>
              <a:gd name="connsiteY4" fmla="*/ 5142350 h 5142350"/>
              <a:gd name="connsiteX5" fmla="*/ 895 w 5574844"/>
              <a:gd name="connsiteY5" fmla="*/ 2356622 h 5142350"/>
              <a:gd name="connsiteX0" fmla="*/ 321 w 5574270"/>
              <a:gd name="connsiteY0" fmla="*/ 2356622 h 5142350"/>
              <a:gd name="connsiteX1" fmla="*/ 956156 w 5574270"/>
              <a:gd name="connsiteY1" fmla="*/ 261848 h 5142350"/>
              <a:gd name="connsiteX2" fmla="*/ 4633007 w 5574270"/>
              <a:gd name="connsiteY2" fmla="*/ 261847 h 5142350"/>
              <a:gd name="connsiteX3" fmla="*/ 5571777 w 5574270"/>
              <a:gd name="connsiteY3" fmla="*/ 2356622 h 5142350"/>
              <a:gd name="connsiteX4" fmla="*/ 2786049 w 5574270"/>
              <a:gd name="connsiteY4" fmla="*/ 5142350 h 5142350"/>
              <a:gd name="connsiteX5" fmla="*/ 321 w 5574270"/>
              <a:gd name="connsiteY5" fmla="*/ 2356622 h 5142350"/>
              <a:gd name="connsiteX0" fmla="*/ 321 w 5574270"/>
              <a:gd name="connsiteY0" fmla="*/ 2248398 h 5034126"/>
              <a:gd name="connsiteX1" fmla="*/ 956156 w 5574270"/>
              <a:gd name="connsiteY1" fmla="*/ 153624 h 5034126"/>
              <a:gd name="connsiteX2" fmla="*/ 4633007 w 5574270"/>
              <a:gd name="connsiteY2" fmla="*/ 153623 h 5034126"/>
              <a:gd name="connsiteX3" fmla="*/ 5571777 w 5574270"/>
              <a:gd name="connsiteY3" fmla="*/ 2248398 h 5034126"/>
              <a:gd name="connsiteX4" fmla="*/ 2786049 w 5574270"/>
              <a:gd name="connsiteY4" fmla="*/ 5034126 h 5034126"/>
              <a:gd name="connsiteX5" fmla="*/ 321 w 5574270"/>
              <a:gd name="connsiteY5" fmla="*/ 2248398 h 5034126"/>
              <a:gd name="connsiteX0" fmla="*/ 321 w 5574270"/>
              <a:gd name="connsiteY0" fmla="*/ 2094775 h 4880503"/>
              <a:gd name="connsiteX1" fmla="*/ 956156 w 5574270"/>
              <a:gd name="connsiteY1" fmla="*/ 1 h 4880503"/>
              <a:gd name="connsiteX2" fmla="*/ 4633007 w 5574270"/>
              <a:gd name="connsiteY2" fmla="*/ 0 h 4880503"/>
              <a:gd name="connsiteX3" fmla="*/ 5571777 w 5574270"/>
              <a:gd name="connsiteY3" fmla="*/ 2094775 h 4880503"/>
              <a:gd name="connsiteX4" fmla="*/ 2786049 w 5574270"/>
              <a:gd name="connsiteY4" fmla="*/ 4880503 h 4880503"/>
              <a:gd name="connsiteX5" fmla="*/ 321 w 5574270"/>
              <a:gd name="connsiteY5" fmla="*/ 2094775 h 4880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74270" h="4880503">
                <a:moveTo>
                  <a:pt x="321" y="2094775"/>
                </a:moveTo>
                <a:cubicBezTo>
                  <a:pt x="-15902" y="1002224"/>
                  <a:pt x="588303" y="291378"/>
                  <a:pt x="956156" y="1"/>
                </a:cubicBezTo>
                <a:cubicBezTo>
                  <a:pt x="4625474" y="7007"/>
                  <a:pt x="1053160" y="7006"/>
                  <a:pt x="4633007" y="0"/>
                </a:cubicBezTo>
                <a:cubicBezTo>
                  <a:pt x="5097295" y="464288"/>
                  <a:pt x="5542719" y="1021476"/>
                  <a:pt x="5571777" y="2094775"/>
                </a:cubicBezTo>
                <a:cubicBezTo>
                  <a:pt x="5639336" y="3543460"/>
                  <a:pt x="4324564" y="4880503"/>
                  <a:pt x="2786049" y="4880503"/>
                </a:cubicBezTo>
                <a:cubicBezTo>
                  <a:pt x="1247534" y="4880503"/>
                  <a:pt x="64671" y="3774466"/>
                  <a:pt x="321" y="2094775"/>
                </a:cubicBezTo>
                <a:close/>
              </a:path>
            </a:pathLst>
          </a:custGeom>
          <a:noFill/>
          <a:ln w="38100">
            <a:solidFill>
              <a:schemeClr val="bg2"/>
            </a:solidFill>
          </a:ln>
          <a:effectLst>
            <a:glow rad="254000">
              <a:schemeClr val="bg2">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5479686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页8">
    <p:spTree>
      <p:nvGrpSpPr>
        <p:cNvPr id="1" name=""/>
        <p:cNvGrpSpPr/>
        <p:nvPr/>
      </p:nvGrpSpPr>
      <p:grpSpPr>
        <a:xfrm>
          <a:off x="0" y="0"/>
          <a:ext cx="0" cy="0"/>
          <a:chOff x="0" y="0"/>
          <a:chExt cx="0" cy="0"/>
        </a:xfrm>
      </p:grpSpPr>
      <p:sp>
        <p:nvSpPr>
          <p:cNvPr id="81" name="矩形 80">
            <a:extLst>
              <a:ext uri="{FF2B5EF4-FFF2-40B4-BE49-F238E27FC236}">
                <a16:creationId xmlns:a16="http://schemas.microsoft.com/office/drawing/2014/main" id="{2134A75D-5563-41E4-936E-E5483343E0A9}"/>
              </a:ext>
            </a:extLst>
          </p:cNvPr>
          <p:cNvSpPr/>
          <p:nvPr userDrawn="1"/>
        </p:nvSpPr>
        <p:spPr>
          <a:xfrm>
            <a:off x="4873" y="0"/>
            <a:ext cx="12192000" cy="6858000"/>
          </a:xfrm>
          <a:prstGeom prst="rect">
            <a:avLst/>
          </a:prstGeom>
          <a:gradFill flip="none" rotWithShape="1">
            <a:gsLst>
              <a:gs pos="0">
                <a:schemeClr val="accent5">
                  <a:lumMod val="0"/>
                  <a:lumOff val="100000"/>
                </a:schemeClr>
              </a:gs>
              <a:gs pos="0">
                <a:schemeClr val="accent5">
                  <a:lumMod val="0"/>
                  <a:lumOff val="100000"/>
                </a:schemeClr>
              </a:gs>
              <a:gs pos="65000">
                <a:schemeClr val="accent3">
                  <a:lumMod val="59000"/>
                </a:schemeClr>
              </a:gs>
              <a:gs pos="28000">
                <a:schemeClr val="accent4">
                  <a:lumMod val="97000"/>
                  <a:lumOff val="3000"/>
                </a:schemeClr>
              </a:gs>
            </a:gsLst>
            <a:path path="circle">
              <a:fillToRect l="50000" t="-80000" r="50000" b="18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82" name="矩形 81">
            <a:extLst>
              <a:ext uri="{FF2B5EF4-FFF2-40B4-BE49-F238E27FC236}">
                <a16:creationId xmlns:a16="http://schemas.microsoft.com/office/drawing/2014/main" id="{35D286A1-F9BF-45B3-97C9-58EF743BB91B}"/>
              </a:ext>
            </a:extLst>
          </p:cNvPr>
          <p:cNvSpPr/>
          <p:nvPr userDrawn="1"/>
        </p:nvSpPr>
        <p:spPr>
          <a:xfrm>
            <a:off x="0" y="0"/>
            <a:ext cx="12192000"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83" name="矩形 82">
            <a:extLst>
              <a:ext uri="{FF2B5EF4-FFF2-40B4-BE49-F238E27FC236}">
                <a16:creationId xmlns:a16="http://schemas.microsoft.com/office/drawing/2014/main" id="{B656832D-B2DA-415A-80A2-0FF059C7C3AB}"/>
              </a:ext>
            </a:extLst>
          </p:cNvPr>
          <p:cNvSpPr/>
          <p:nvPr userDrawn="1"/>
        </p:nvSpPr>
        <p:spPr>
          <a:xfrm>
            <a:off x="-4873" y="0"/>
            <a:ext cx="12192000"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pic>
        <p:nvPicPr>
          <p:cNvPr id="93" name="图片 92">
            <a:extLst>
              <a:ext uri="{FF2B5EF4-FFF2-40B4-BE49-F238E27FC236}">
                <a16:creationId xmlns:a16="http://schemas.microsoft.com/office/drawing/2014/main" id="{8847E8DA-D95A-4A36-866F-AC951D6FC6B0}"/>
              </a:ext>
            </a:extLst>
          </p:cNvPr>
          <p:cNvPicPr>
            <a:picLocks noChangeAspect="1"/>
          </p:cNvPicPr>
          <p:nvPr userDrawn="1"/>
        </p:nvPicPr>
        <p:blipFill>
          <a:blip r:embed="rId3" cstate="screen">
            <a:extLst>
              <a:ext uri="{28A0092B-C50C-407E-A947-70E740481C1C}">
                <a14:useLocalDpi xmlns:a14="http://schemas.microsoft.com/office/drawing/2010/main"/>
              </a:ext>
            </a:extLst>
          </a:blip>
          <a:srcRect l="14851" b="67922"/>
          <a:stretch>
            <a:fillRect/>
          </a:stretch>
        </p:blipFill>
        <p:spPr>
          <a:xfrm>
            <a:off x="0" y="5753050"/>
            <a:ext cx="10210974" cy="1104950"/>
          </a:xfrm>
          <a:custGeom>
            <a:avLst/>
            <a:gdLst>
              <a:gd name="connsiteX0" fmla="*/ 0 w 10210974"/>
              <a:gd name="connsiteY0" fmla="*/ 0 h 1104950"/>
              <a:gd name="connsiteX1" fmla="*/ 10210974 w 10210974"/>
              <a:gd name="connsiteY1" fmla="*/ 0 h 1104950"/>
              <a:gd name="connsiteX2" fmla="*/ 10210974 w 10210974"/>
              <a:gd name="connsiteY2" fmla="*/ 1104950 h 1104950"/>
              <a:gd name="connsiteX3" fmla="*/ 0 w 10210974"/>
              <a:gd name="connsiteY3" fmla="*/ 1104950 h 1104950"/>
            </a:gdLst>
            <a:ahLst/>
            <a:cxnLst>
              <a:cxn ang="0">
                <a:pos x="connsiteX0" y="connsiteY0"/>
              </a:cxn>
              <a:cxn ang="0">
                <a:pos x="connsiteX1" y="connsiteY1"/>
              </a:cxn>
              <a:cxn ang="0">
                <a:pos x="connsiteX2" y="connsiteY2"/>
              </a:cxn>
              <a:cxn ang="0">
                <a:pos x="connsiteX3" y="connsiteY3"/>
              </a:cxn>
            </a:cxnLst>
            <a:rect l="l" t="t" r="r" b="b"/>
            <a:pathLst>
              <a:path w="10210974" h="1104950">
                <a:moveTo>
                  <a:pt x="0" y="0"/>
                </a:moveTo>
                <a:lnTo>
                  <a:pt x="10210974" y="0"/>
                </a:lnTo>
                <a:lnTo>
                  <a:pt x="10210974" y="1104950"/>
                </a:lnTo>
                <a:lnTo>
                  <a:pt x="0" y="1104950"/>
                </a:lnTo>
                <a:close/>
              </a:path>
            </a:pathLst>
          </a:custGeom>
        </p:spPr>
      </p:pic>
      <p:pic>
        <p:nvPicPr>
          <p:cNvPr id="94" name="图片 93">
            <a:extLst>
              <a:ext uri="{FF2B5EF4-FFF2-40B4-BE49-F238E27FC236}">
                <a16:creationId xmlns:a16="http://schemas.microsoft.com/office/drawing/2014/main" id="{74BFFACB-EA18-4617-B840-532A032832F8}"/>
              </a:ext>
            </a:extLst>
          </p:cNvPr>
          <p:cNvPicPr>
            <a:picLocks noChangeAspect="1"/>
          </p:cNvPicPr>
          <p:nvPr userDrawn="1"/>
        </p:nvPicPr>
        <p:blipFill>
          <a:blip r:embed="rId4" cstate="screen">
            <a:extLst>
              <a:ext uri="{28A0092B-C50C-407E-A947-70E740481C1C}">
                <a14:useLocalDpi xmlns:a14="http://schemas.microsoft.com/office/drawing/2010/main"/>
              </a:ext>
            </a:extLst>
          </a:blip>
          <a:srcRect l="10875" r="20918" b="68907"/>
          <a:stretch>
            <a:fillRect/>
          </a:stretch>
        </p:blipFill>
        <p:spPr>
          <a:xfrm>
            <a:off x="0" y="5919696"/>
            <a:ext cx="12192000" cy="938304"/>
          </a:xfrm>
          <a:custGeom>
            <a:avLst/>
            <a:gdLst>
              <a:gd name="connsiteX0" fmla="*/ 0 w 12192000"/>
              <a:gd name="connsiteY0" fmla="*/ 0 h 938304"/>
              <a:gd name="connsiteX1" fmla="*/ 12192000 w 12192000"/>
              <a:gd name="connsiteY1" fmla="*/ 0 h 938304"/>
              <a:gd name="connsiteX2" fmla="*/ 12192000 w 12192000"/>
              <a:gd name="connsiteY2" fmla="*/ 938304 h 938304"/>
              <a:gd name="connsiteX3" fmla="*/ 0 w 12192000"/>
              <a:gd name="connsiteY3" fmla="*/ 938304 h 938304"/>
            </a:gdLst>
            <a:ahLst/>
            <a:cxnLst>
              <a:cxn ang="0">
                <a:pos x="connsiteX0" y="connsiteY0"/>
              </a:cxn>
              <a:cxn ang="0">
                <a:pos x="connsiteX1" y="connsiteY1"/>
              </a:cxn>
              <a:cxn ang="0">
                <a:pos x="connsiteX2" y="connsiteY2"/>
              </a:cxn>
              <a:cxn ang="0">
                <a:pos x="connsiteX3" y="connsiteY3"/>
              </a:cxn>
            </a:cxnLst>
            <a:rect l="l" t="t" r="r" b="b"/>
            <a:pathLst>
              <a:path w="12192000" h="938304">
                <a:moveTo>
                  <a:pt x="0" y="0"/>
                </a:moveTo>
                <a:lnTo>
                  <a:pt x="12192000" y="0"/>
                </a:lnTo>
                <a:lnTo>
                  <a:pt x="12192000" y="938304"/>
                </a:lnTo>
                <a:lnTo>
                  <a:pt x="0" y="938304"/>
                </a:lnTo>
                <a:close/>
              </a:path>
            </a:pathLst>
          </a:custGeom>
        </p:spPr>
      </p:pic>
      <p:sp>
        <p:nvSpPr>
          <p:cNvPr id="3" name="图片占位符 2">
            <a:extLst>
              <a:ext uri="{FF2B5EF4-FFF2-40B4-BE49-F238E27FC236}">
                <a16:creationId xmlns:a16="http://schemas.microsoft.com/office/drawing/2014/main" id="{9E78470C-EF7C-4B7F-AF66-2D63C1B3F572}"/>
              </a:ext>
            </a:extLst>
          </p:cNvPr>
          <p:cNvSpPr>
            <a:spLocks noGrp="1"/>
          </p:cNvSpPr>
          <p:nvPr>
            <p:ph type="pic" sz="quarter" idx="10"/>
          </p:nvPr>
        </p:nvSpPr>
        <p:spPr>
          <a:xfrm>
            <a:off x="19050" y="0"/>
            <a:ext cx="12168188" cy="3429000"/>
          </a:xfrm>
          <a:prstGeom prst="rect">
            <a:avLst/>
          </a:prstGeom>
        </p:spPr>
        <p:txBody>
          <a:bodyPr/>
          <a:lstStyle/>
          <a:p>
            <a:endParaRPr lang="zh-CN" altLang="en-US" dirty="0"/>
          </a:p>
        </p:txBody>
      </p:sp>
      <p:grpSp>
        <p:nvGrpSpPr>
          <p:cNvPr id="8" name="组合 7">
            <a:extLst>
              <a:ext uri="{FF2B5EF4-FFF2-40B4-BE49-F238E27FC236}">
                <a16:creationId xmlns:a16="http://schemas.microsoft.com/office/drawing/2014/main" id="{F953D379-8904-4040-A501-D58EF184B8D7}"/>
              </a:ext>
            </a:extLst>
          </p:cNvPr>
          <p:cNvGrpSpPr/>
          <p:nvPr userDrawn="1"/>
        </p:nvGrpSpPr>
        <p:grpSpPr>
          <a:xfrm>
            <a:off x="500721" y="212713"/>
            <a:ext cx="1496469" cy="1496469"/>
            <a:chOff x="1420813" y="315459"/>
            <a:chExt cx="2699658" cy="2699658"/>
          </a:xfrm>
          <a:scene3d>
            <a:camera prst="orthographicFront">
              <a:rot lat="18899996" lon="19199986" rev="0"/>
            </a:camera>
            <a:lightRig rig="threePt" dir="t"/>
          </a:scene3d>
        </p:grpSpPr>
        <p:grpSp>
          <p:nvGrpSpPr>
            <p:cNvPr id="9" name="组合 8">
              <a:extLst>
                <a:ext uri="{FF2B5EF4-FFF2-40B4-BE49-F238E27FC236}">
                  <a16:creationId xmlns:a16="http://schemas.microsoft.com/office/drawing/2014/main" id="{63D1AD13-A417-49AB-8348-9FD068ED0862}"/>
                </a:ext>
              </a:extLst>
            </p:cNvPr>
            <p:cNvGrpSpPr/>
            <p:nvPr/>
          </p:nvGrpSpPr>
          <p:grpSpPr>
            <a:xfrm>
              <a:off x="1420813" y="315459"/>
              <a:ext cx="2699658" cy="2699658"/>
              <a:chOff x="874713" y="329165"/>
              <a:chExt cx="2699658" cy="2699658"/>
            </a:xfrm>
          </p:grpSpPr>
          <p:grpSp>
            <p:nvGrpSpPr>
              <p:cNvPr id="45" name="组合 44">
                <a:extLst>
                  <a:ext uri="{FF2B5EF4-FFF2-40B4-BE49-F238E27FC236}">
                    <a16:creationId xmlns:a16="http://schemas.microsoft.com/office/drawing/2014/main" id="{D74A6F63-124C-4D8B-A669-50525D2F1501}"/>
                  </a:ext>
                </a:extLst>
              </p:cNvPr>
              <p:cNvGrpSpPr/>
              <p:nvPr/>
            </p:nvGrpSpPr>
            <p:grpSpPr>
              <a:xfrm>
                <a:off x="1114487" y="558398"/>
                <a:ext cx="2243827" cy="2228850"/>
                <a:chOff x="3414925" y="1511299"/>
                <a:chExt cx="2243827" cy="2228850"/>
              </a:xfrm>
            </p:grpSpPr>
            <p:grpSp>
              <p:nvGrpSpPr>
                <p:cNvPr id="48" name="组合 47">
                  <a:extLst>
                    <a:ext uri="{FF2B5EF4-FFF2-40B4-BE49-F238E27FC236}">
                      <a16:creationId xmlns:a16="http://schemas.microsoft.com/office/drawing/2014/main" id="{7C33825F-615A-4A8D-94DC-7FEE28F71E53}"/>
                    </a:ext>
                  </a:extLst>
                </p:cNvPr>
                <p:cNvGrpSpPr/>
                <p:nvPr/>
              </p:nvGrpSpPr>
              <p:grpSpPr>
                <a:xfrm>
                  <a:off x="3422650" y="1511299"/>
                  <a:ext cx="2228850" cy="2228850"/>
                  <a:chOff x="3422650" y="1511299"/>
                  <a:chExt cx="2228850" cy="2228850"/>
                </a:xfrm>
              </p:grpSpPr>
              <p:sp>
                <p:nvSpPr>
                  <p:cNvPr id="52" name="弧形 51">
                    <a:extLst>
                      <a:ext uri="{FF2B5EF4-FFF2-40B4-BE49-F238E27FC236}">
                        <a16:creationId xmlns:a16="http://schemas.microsoft.com/office/drawing/2014/main" id="{23C2D4F1-5553-4EDE-9043-715F05672D68}"/>
                      </a:ext>
                    </a:extLst>
                  </p:cNvPr>
                  <p:cNvSpPr/>
                  <p:nvPr/>
                </p:nvSpPr>
                <p:spPr>
                  <a:xfrm>
                    <a:off x="3422650" y="1511299"/>
                    <a:ext cx="2228850" cy="2228850"/>
                  </a:xfrm>
                  <a:prstGeom prst="arc">
                    <a:avLst>
                      <a:gd name="adj1" fmla="val 16200000"/>
                      <a:gd name="adj2" fmla="val 20851096"/>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53" name="弧形 52">
                    <a:extLst>
                      <a:ext uri="{FF2B5EF4-FFF2-40B4-BE49-F238E27FC236}">
                        <a16:creationId xmlns:a16="http://schemas.microsoft.com/office/drawing/2014/main" id="{FD7A49B1-89BE-40B7-A0F7-075CD6E00431}"/>
                      </a:ext>
                    </a:extLst>
                  </p:cNvPr>
                  <p:cNvSpPr/>
                  <p:nvPr/>
                </p:nvSpPr>
                <p:spPr>
                  <a:xfrm>
                    <a:off x="3422650" y="1511299"/>
                    <a:ext cx="2228850" cy="2228850"/>
                  </a:xfrm>
                  <a:prstGeom prst="arc">
                    <a:avLst>
                      <a:gd name="adj1" fmla="val 1652346"/>
                      <a:gd name="adj2" fmla="val 7060444"/>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54" name="弧形 53">
                    <a:extLst>
                      <a:ext uri="{FF2B5EF4-FFF2-40B4-BE49-F238E27FC236}">
                        <a16:creationId xmlns:a16="http://schemas.microsoft.com/office/drawing/2014/main" id="{CC725A76-0616-45ED-8181-CB62508DD485}"/>
                      </a:ext>
                    </a:extLst>
                  </p:cNvPr>
                  <p:cNvSpPr/>
                  <p:nvPr/>
                </p:nvSpPr>
                <p:spPr>
                  <a:xfrm>
                    <a:off x="3422650" y="1511299"/>
                    <a:ext cx="2228850" cy="2228850"/>
                  </a:xfrm>
                  <a:prstGeom prst="arc">
                    <a:avLst>
                      <a:gd name="adj1" fmla="val 9720641"/>
                      <a:gd name="adj2" fmla="val 13789610"/>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grpSp>
            <p:sp>
              <p:nvSpPr>
                <p:cNvPr id="49" name="弧形 48">
                  <a:extLst>
                    <a:ext uri="{FF2B5EF4-FFF2-40B4-BE49-F238E27FC236}">
                      <a16:creationId xmlns:a16="http://schemas.microsoft.com/office/drawing/2014/main" id="{243A34F7-E006-42D6-898E-CF0FFE43FE38}"/>
                    </a:ext>
                  </a:extLst>
                </p:cNvPr>
                <p:cNvSpPr/>
                <p:nvPr/>
              </p:nvSpPr>
              <p:spPr>
                <a:xfrm rot="4185091">
                  <a:off x="3414925" y="1522383"/>
                  <a:ext cx="2174502" cy="2174502"/>
                </a:xfrm>
                <a:prstGeom prst="arc">
                  <a:avLst>
                    <a:gd name="adj1" fmla="val 19000162"/>
                    <a:gd name="adj2" fmla="val 21116366"/>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p>
              </p:txBody>
            </p:sp>
            <p:sp>
              <p:nvSpPr>
                <p:cNvPr id="50" name="弧形 49">
                  <a:extLst>
                    <a:ext uri="{FF2B5EF4-FFF2-40B4-BE49-F238E27FC236}">
                      <a16:creationId xmlns:a16="http://schemas.microsoft.com/office/drawing/2014/main" id="{142E622E-91B4-4776-B6C9-2BEF90B24562}"/>
                    </a:ext>
                  </a:extLst>
                </p:cNvPr>
                <p:cNvSpPr/>
                <p:nvPr/>
              </p:nvSpPr>
              <p:spPr>
                <a:xfrm rot="4185091">
                  <a:off x="3414925" y="1522383"/>
                  <a:ext cx="2174502" cy="2174502"/>
                </a:xfrm>
                <a:prstGeom prst="arc">
                  <a:avLst>
                    <a:gd name="adj1" fmla="val 13312062"/>
                    <a:gd name="adj2" fmla="val 15747643"/>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p>
              </p:txBody>
            </p:sp>
            <p:sp>
              <p:nvSpPr>
                <p:cNvPr id="51" name="弧形 50">
                  <a:extLst>
                    <a:ext uri="{FF2B5EF4-FFF2-40B4-BE49-F238E27FC236}">
                      <a16:creationId xmlns:a16="http://schemas.microsoft.com/office/drawing/2014/main" id="{AD453568-222C-47CD-BA98-A1A620E42049}"/>
                    </a:ext>
                  </a:extLst>
                </p:cNvPr>
                <p:cNvSpPr/>
                <p:nvPr/>
              </p:nvSpPr>
              <p:spPr>
                <a:xfrm rot="4185091">
                  <a:off x="3484250" y="1544644"/>
                  <a:ext cx="2174502" cy="2174502"/>
                </a:xfrm>
                <a:prstGeom prst="arc">
                  <a:avLst>
                    <a:gd name="adj1" fmla="val 7231980"/>
                    <a:gd name="adj2" fmla="val 9400436"/>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p>
              </p:txBody>
            </p:sp>
          </p:grpSp>
          <p:sp>
            <p:nvSpPr>
              <p:cNvPr id="46" name="弧形 45">
                <a:extLst>
                  <a:ext uri="{FF2B5EF4-FFF2-40B4-BE49-F238E27FC236}">
                    <a16:creationId xmlns:a16="http://schemas.microsoft.com/office/drawing/2014/main" id="{9CD34CEE-FF6A-440C-A62C-C9C5B548AA39}"/>
                  </a:ext>
                </a:extLst>
              </p:cNvPr>
              <p:cNvSpPr/>
              <p:nvPr/>
            </p:nvSpPr>
            <p:spPr>
              <a:xfrm>
                <a:off x="874713" y="329165"/>
                <a:ext cx="2699658" cy="269965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p>
            </p:txBody>
          </p:sp>
          <p:sp>
            <p:nvSpPr>
              <p:cNvPr id="47" name="弧形 46">
                <a:extLst>
                  <a:ext uri="{FF2B5EF4-FFF2-40B4-BE49-F238E27FC236}">
                    <a16:creationId xmlns:a16="http://schemas.microsoft.com/office/drawing/2014/main" id="{2E26EC13-42B2-4CFA-90B4-614703FD7EE8}"/>
                  </a:ext>
                </a:extLst>
              </p:cNvPr>
              <p:cNvSpPr/>
              <p:nvPr/>
            </p:nvSpPr>
            <p:spPr>
              <a:xfrm>
                <a:off x="1266053" y="712270"/>
                <a:ext cx="1915428" cy="191542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grpSp>
        <p:grpSp>
          <p:nvGrpSpPr>
            <p:cNvPr id="10" name="组合 9">
              <a:extLst>
                <a:ext uri="{FF2B5EF4-FFF2-40B4-BE49-F238E27FC236}">
                  <a16:creationId xmlns:a16="http://schemas.microsoft.com/office/drawing/2014/main" id="{307113B2-2869-4CEF-8E85-8D7405C28AC8}"/>
                </a:ext>
              </a:extLst>
            </p:cNvPr>
            <p:cNvGrpSpPr/>
            <p:nvPr/>
          </p:nvGrpSpPr>
          <p:grpSpPr>
            <a:xfrm>
              <a:off x="1468820" y="329204"/>
              <a:ext cx="2609650" cy="2663456"/>
              <a:chOff x="3718325" y="2186268"/>
              <a:chExt cx="2763941" cy="2820928"/>
            </a:xfrm>
          </p:grpSpPr>
          <p:cxnSp>
            <p:nvCxnSpPr>
              <p:cNvPr id="11" name="直接连接符 10">
                <a:extLst>
                  <a:ext uri="{FF2B5EF4-FFF2-40B4-BE49-F238E27FC236}">
                    <a16:creationId xmlns:a16="http://schemas.microsoft.com/office/drawing/2014/main" id="{EA6B91FF-3DD3-47BA-831D-80EBD3A9E00C}"/>
                  </a:ext>
                </a:extLst>
              </p:cNvPr>
              <p:cNvCxnSpPr>
                <a:cxnSpLocks/>
              </p:cNvCxnSpPr>
              <p:nvPr/>
            </p:nvCxnSpPr>
            <p:spPr>
              <a:xfrm rot="11880000">
                <a:off x="5076189" y="2186268"/>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2" name="直接连接符 11">
                <a:extLst>
                  <a:ext uri="{FF2B5EF4-FFF2-40B4-BE49-F238E27FC236}">
                    <a16:creationId xmlns:a16="http://schemas.microsoft.com/office/drawing/2014/main" id="{1F25587B-006E-49A9-B25C-33284E934195}"/>
                  </a:ext>
                </a:extLst>
              </p:cNvPr>
              <p:cNvCxnSpPr>
                <a:cxnSpLocks/>
              </p:cNvCxnSpPr>
              <p:nvPr/>
            </p:nvCxnSpPr>
            <p:spPr>
              <a:xfrm rot="12600000">
                <a:off x="5323463" y="22089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3" name="直接连接符 12">
                <a:extLst>
                  <a:ext uri="{FF2B5EF4-FFF2-40B4-BE49-F238E27FC236}">
                    <a16:creationId xmlns:a16="http://schemas.microsoft.com/office/drawing/2014/main" id="{B23C11A3-794B-4835-A3FD-098D9E5EF228}"/>
                  </a:ext>
                </a:extLst>
              </p:cNvPr>
              <p:cNvCxnSpPr>
                <a:cxnSpLocks/>
              </p:cNvCxnSpPr>
              <p:nvPr/>
            </p:nvCxnSpPr>
            <p:spPr>
              <a:xfrm rot="13320000">
                <a:off x="5562378" y="2276596"/>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4" name="直接连接符 13">
                <a:extLst>
                  <a:ext uri="{FF2B5EF4-FFF2-40B4-BE49-F238E27FC236}">
                    <a16:creationId xmlns:a16="http://schemas.microsoft.com/office/drawing/2014/main" id="{AC0E351A-7D42-47B4-B681-4E7868549979}"/>
                  </a:ext>
                </a:extLst>
              </p:cNvPr>
              <p:cNvCxnSpPr>
                <a:cxnSpLocks/>
              </p:cNvCxnSpPr>
              <p:nvPr/>
            </p:nvCxnSpPr>
            <p:spPr>
              <a:xfrm rot="14040000">
                <a:off x="5784804" y="2387013"/>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5" name="直接连接符 14">
                <a:extLst>
                  <a:ext uri="{FF2B5EF4-FFF2-40B4-BE49-F238E27FC236}">
                    <a16:creationId xmlns:a16="http://schemas.microsoft.com/office/drawing/2014/main" id="{47AE02EA-624B-4FD5-970C-65B2182D943F}"/>
                  </a:ext>
                </a:extLst>
              </p:cNvPr>
              <p:cNvCxnSpPr>
                <a:cxnSpLocks/>
              </p:cNvCxnSpPr>
              <p:nvPr/>
            </p:nvCxnSpPr>
            <p:spPr>
              <a:xfrm rot="14760000">
                <a:off x="5983171" y="2536409"/>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6" name="直接连接符 15">
                <a:extLst>
                  <a:ext uri="{FF2B5EF4-FFF2-40B4-BE49-F238E27FC236}">
                    <a16:creationId xmlns:a16="http://schemas.microsoft.com/office/drawing/2014/main" id="{CF108471-543F-44C4-A63A-822BA7CEEA71}"/>
                  </a:ext>
                </a:extLst>
              </p:cNvPr>
              <p:cNvCxnSpPr>
                <a:cxnSpLocks/>
              </p:cNvCxnSpPr>
              <p:nvPr/>
            </p:nvCxnSpPr>
            <p:spPr>
              <a:xfrm rot="15480000">
                <a:off x="6150728" y="271970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7" name="直接连接符 16">
                <a:extLst>
                  <a:ext uri="{FF2B5EF4-FFF2-40B4-BE49-F238E27FC236}">
                    <a16:creationId xmlns:a16="http://schemas.microsoft.com/office/drawing/2014/main" id="{927CCE0C-93C4-40C9-805E-28E5F8606AA8}"/>
                  </a:ext>
                </a:extLst>
              </p:cNvPr>
              <p:cNvCxnSpPr>
                <a:cxnSpLocks/>
              </p:cNvCxnSpPr>
              <p:nvPr/>
            </p:nvCxnSpPr>
            <p:spPr>
              <a:xfrm rot="16200000">
                <a:off x="6281772" y="293066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8" name="直接连接符 17">
                <a:extLst>
                  <a:ext uri="{FF2B5EF4-FFF2-40B4-BE49-F238E27FC236}">
                    <a16:creationId xmlns:a16="http://schemas.microsoft.com/office/drawing/2014/main" id="{C00F0666-678B-449B-AD4E-805590F21156}"/>
                  </a:ext>
                </a:extLst>
              </p:cNvPr>
              <p:cNvCxnSpPr>
                <a:cxnSpLocks/>
              </p:cNvCxnSpPr>
              <p:nvPr/>
            </p:nvCxnSpPr>
            <p:spPr>
              <a:xfrm rot="16920000">
                <a:off x="6371841" y="31621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9" name="直接连接符 18">
                <a:extLst>
                  <a:ext uri="{FF2B5EF4-FFF2-40B4-BE49-F238E27FC236}">
                    <a16:creationId xmlns:a16="http://schemas.microsoft.com/office/drawing/2014/main" id="{62419913-9E9F-4E01-BAA6-9046E7808B45}"/>
                  </a:ext>
                </a:extLst>
              </p:cNvPr>
              <p:cNvCxnSpPr>
                <a:cxnSpLocks/>
              </p:cNvCxnSpPr>
              <p:nvPr/>
            </p:nvCxnSpPr>
            <p:spPr>
              <a:xfrm rot="17640000">
                <a:off x="6417867" y="340618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20" name="直接连接符 19">
                <a:extLst>
                  <a:ext uri="{FF2B5EF4-FFF2-40B4-BE49-F238E27FC236}">
                    <a16:creationId xmlns:a16="http://schemas.microsoft.com/office/drawing/2014/main" id="{2DD898E0-26B4-43DD-B28D-3A954FAAD256}"/>
                  </a:ext>
                </a:extLst>
              </p:cNvPr>
              <p:cNvCxnSpPr>
                <a:cxnSpLocks/>
              </p:cNvCxnSpPr>
              <p:nvPr/>
            </p:nvCxnSpPr>
            <p:spPr>
              <a:xfrm rot="18360000">
                <a:off x="6418280" y="365455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21" name="直接连接符 20">
                <a:extLst>
                  <a:ext uri="{FF2B5EF4-FFF2-40B4-BE49-F238E27FC236}">
                    <a16:creationId xmlns:a16="http://schemas.microsoft.com/office/drawing/2014/main" id="{8A0920CF-A3B5-4F22-8CC8-4FCDB4A4B717}"/>
                  </a:ext>
                </a:extLst>
              </p:cNvPr>
              <p:cNvCxnSpPr>
                <a:cxnSpLocks/>
              </p:cNvCxnSpPr>
              <p:nvPr/>
            </p:nvCxnSpPr>
            <p:spPr>
              <a:xfrm rot="19080000">
                <a:off x="6373063" y="3898793"/>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22" name="直接连接符 21">
                <a:extLst>
                  <a:ext uri="{FF2B5EF4-FFF2-40B4-BE49-F238E27FC236}">
                    <a16:creationId xmlns:a16="http://schemas.microsoft.com/office/drawing/2014/main" id="{5D91A26B-3C5B-456D-83DB-CAA8CF8D07C7}"/>
                  </a:ext>
                </a:extLst>
              </p:cNvPr>
              <p:cNvCxnSpPr>
                <a:cxnSpLocks/>
              </p:cNvCxnSpPr>
              <p:nvPr/>
            </p:nvCxnSpPr>
            <p:spPr>
              <a:xfrm rot="19800000">
                <a:off x="6283749" y="413058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23" name="直接连接符 22">
                <a:extLst>
                  <a:ext uri="{FF2B5EF4-FFF2-40B4-BE49-F238E27FC236}">
                    <a16:creationId xmlns:a16="http://schemas.microsoft.com/office/drawing/2014/main" id="{F8081F07-94B0-43F1-AB0D-7F64A1A9F62A}"/>
                  </a:ext>
                </a:extLst>
              </p:cNvPr>
              <p:cNvCxnSpPr>
                <a:cxnSpLocks/>
              </p:cNvCxnSpPr>
              <p:nvPr/>
            </p:nvCxnSpPr>
            <p:spPr>
              <a:xfrm rot="20520000">
                <a:off x="6153374" y="434202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24" name="直接连接符 23">
                <a:extLst>
                  <a:ext uri="{FF2B5EF4-FFF2-40B4-BE49-F238E27FC236}">
                    <a16:creationId xmlns:a16="http://schemas.microsoft.com/office/drawing/2014/main" id="{49D0DEA4-2844-45E2-9F7F-9FA1858AD1A9}"/>
                  </a:ext>
                </a:extLst>
              </p:cNvPr>
              <p:cNvCxnSpPr>
                <a:cxnSpLocks/>
              </p:cNvCxnSpPr>
              <p:nvPr/>
            </p:nvCxnSpPr>
            <p:spPr>
              <a:xfrm rot="21240000">
                <a:off x="5986371" y="452593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25" name="直接连接符 24">
                <a:extLst>
                  <a:ext uri="{FF2B5EF4-FFF2-40B4-BE49-F238E27FC236}">
                    <a16:creationId xmlns:a16="http://schemas.microsoft.com/office/drawing/2014/main" id="{7158A1FC-EB94-4E99-A2C4-28017FFF2AEE}"/>
                  </a:ext>
                </a:extLst>
              </p:cNvPr>
              <p:cNvCxnSpPr>
                <a:cxnSpLocks/>
              </p:cNvCxnSpPr>
              <p:nvPr/>
            </p:nvCxnSpPr>
            <p:spPr>
              <a:xfrm rot="360000">
                <a:off x="5788416" y="4676049"/>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26" name="直接连接符 25">
                <a:extLst>
                  <a:ext uri="{FF2B5EF4-FFF2-40B4-BE49-F238E27FC236}">
                    <a16:creationId xmlns:a16="http://schemas.microsoft.com/office/drawing/2014/main" id="{70A04C33-0CA4-4AAC-9EF8-ABA61BDC3B20}"/>
                  </a:ext>
                </a:extLst>
              </p:cNvPr>
              <p:cNvCxnSpPr>
                <a:cxnSpLocks/>
              </p:cNvCxnSpPr>
              <p:nvPr/>
            </p:nvCxnSpPr>
            <p:spPr>
              <a:xfrm rot="1080000">
                <a:off x="5566246" y="4787251"/>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27" name="直接连接符 26">
                <a:extLst>
                  <a:ext uri="{FF2B5EF4-FFF2-40B4-BE49-F238E27FC236}">
                    <a16:creationId xmlns:a16="http://schemas.microsoft.com/office/drawing/2014/main" id="{92F79998-1E2C-4871-9654-CADDBDCFEF42}"/>
                  </a:ext>
                </a:extLst>
              </p:cNvPr>
              <p:cNvCxnSpPr>
                <a:cxnSpLocks/>
              </p:cNvCxnSpPr>
              <p:nvPr/>
            </p:nvCxnSpPr>
            <p:spPr>
              <a:xfrm rot="1800000">
                <a:off x="5327418" y="485575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28" name="直接连接符 27">
                <a:extLst>
                  <a:ext uri="{FF2B5EF4-FFF2-40B4-BE49-F238E27FC236}">
                    <a16:creationId xmlns:a16="http://schemas.microsoft.com/office/drawing/2014/main" id="{2BD91C6E-C927-42FB-BF7D-C1577ABB9512}"/>
                  </a:ext>
                </a:extLst>
              </p:cNvPr>
              <p:cNvCxnSpPr>
                <a:cxnSpLocks/>
              </p:cNvCxnSpPr>
              <p:nvPr/>
            </p:nvCxnSpPr>
            <p:spPr>
              <a:xfrm rot="2520000">
                <a:off x="5080057" y="487922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29" name="直接连接符 28">
                <a:extLst>
                  <a:ext uri="{FF2B5EF4-FFF2-40B4-BE49-F238E27FC236}">
                    <a16:creationId xmlns:a16="http://schemas.microsoft.com/office/drawing/2014/main" id="{0F0A8DCC-566A-4980-9306-D70DCAC8AA5C}"/>
                  </a:ext>
                </a:extLst>
              </p:cNvPr>
              <p:cNvCxnSpPr>
                <a:cxnSpLocks/>
              </p:cNvCxnSpPr>
              <p:nvPr/>
            </p:nvCxnSpPr>
            <p:spPr>
              <a:xfrm rot="3240000">
                <a:off x="4832579" y="485685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0" name="直接连接符 29">
                <a:extLst>
                  <a:ext uri="{FF2B5EF4-FFF2-40B4-BE49-F238E27FC236}">
                    <a16:creationId xmlns:a16="http://schemas.microsoft.com/office/drawing/2014/main" id="{22717861-FCFA-41EB-81DF-DC89BFA2746D}"/>
                  </a:ext>
                </a:extLst>
              </p:cNvPr>
              <p:cNvCxnSpPr>
                <a:cxnSpLocks/>
              </p:cNvCxnSpPr>
              <p:nvPr/>
            </p:nvCxnSpPr>
            <p:spPr>
              <a:xfrm rot="3960000">
                <a:off x="4593409" y="478940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1" name="直接连接符 30">
                <a:extLst>
                  <a:ext uri="{FF2B5EF4-FFF2-40B4-BE49-F238E27FC236}">
                    <a16:creationId xmlns:a16="http://schemas.microsoft.com/office/drawing/2014/main" id="{6CCFE781-D4E8-43CE-8E0E-C126791407F1}"/>
                  </a:ext>
                </a:extLst>
              </p:cNvPr>
              <p:cNvCxnSpPr>
                <a:cxnSpLocks/>
              </p:cNvCxnSpPr>
              <p:nvPr/>
            </p:nvCxnSpPr>
            <p:spPr>
              <a:xfrm rot="4680000">
                <a:off x="4370685" y="467916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2" name="直接连接符 31">
                <a:extLst>
                  <a:ext uri="{FF2B5EF4-FFF2-40B4-BE49-F238E27FC236}">
                    <a16:creationId xmlns:a16="http://schemas.microsoft.com/office/drawing/2014/main" id="{DB8E872F-ACE6-4C72-9EE8-1CD649B92E79}"/>
                  </a:ext>
                </a:extLst>
              </p:cNvPr>
              <p:cNvCxnSpPr>
                <a:cxnSpLocks/>
              </p:cNvCxnSpPr>
              <p:nvPr/>
            </p:nvCxnSpPr>
            <p:spPr>
              <a:xfrm rot="5400000">
                <a:off x="4171992" y="452987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3" name="直接连接符 32">
                <a:extLst>
                  <a:ext uri="{FF2B5EF4-FFF2-40B4-BE49-F238E27FC236}">
                    <a16:creationId xmlns:a16="http://schemas.microsoft.com/office/drawing/2014/main" id="{EA5E195E-DC81-49DA-8F74-41FCEF6D292C}"/>
                  </a:ext>
                </a:extLst>
              </p:cNvPr>
              <p:cNvCxnSpPr>
                <a:cxnSpLocks/>
              </p:cNvCxnSpPr>
              <p:nvPr/>
            </p:nvCxnSpPr>
            <p:spPr>
              <a:xfrm rot="6120000">
                <a:off x="4004093" y="434661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4" name="直接连接符 33">
                <a:extLst>
                  <a:ext uri="{FF2B5EF4-FFF2-40B4-BE49-F238E27FC236}">
                    <a16:creationId xmlns:a16="http://schemas.microsoft.com/office/drawing/2014/main" id="{11B6E2A8-F1E7-433D-AF6F-A786D27E0A30}"/>
                  </a:ext>
                </a:extLst>
              </p:cNvPr>
              <p:cNvCxnSpPr>
                <a:cxnSpLocks/>
              </p:cNvCxnSpPr>
              <p:nvPr/>
            </p:nvCxnSpPr>
            <p:spPr>
              <a:xfrm rot="6840000">
                <a:off x="3872706" y="413561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5" name="直接连接符 34">
                <a:extLst>
                  <a:ext uri="{FF2B5EF4-FFF2-40B4-BE49-F238E27FC236}">
                    <a16:creationId xmlns:a16="http://schemas.microsoft.com/office/drawing/2014/main" id="{85ECA9F9-4C2D-47DB-9C2A-6C47CB0C7571}"/>
                  </a:ext>
                </a:extLst>
              </p:cNvPr>
              <p:cNvCxnSpPr>
                <a:cxnSpLocks/>
              </p:cNvCxnSpPr>
              <p:nvPr/>
            </p:nvCxnSpPr>
            <p:spPr>
              <a:xfrm rot="7560000">
                <a:off x="3782311" y="390405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6" name="直接连接符 35">
                <a:extLst>
                  <a:ext uri="{FF2B5EF4-FFF2-40B4-BE49-F238E27FC236}">
                    <a16:creationId xmlns:a16="http://schemas.microsoft.com/office/drawing/2014/main" id="{35BD52A3-38F6-499E-B5F8-A9AFEA903B15}"/>
                  </a:ext>
                </a:extLst>
              </p:cNvPr>
              <p:cNvCxnSpPr>
                <a:cxnSpLocks/>
              </p:cNvCxnSpPr>
              <p:nvPr/>
            </p:nvCxnSpPr>
            <p:spPr>
              <a:xfrm rot="8280000">
                <a:off x="3735987" y="3659821"/>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7" name="直接连接符 36">
                <a:extLst>
                  <a:ext uri="{FF2B5EF4-FFF2-40B4-BE49-F238E27FC236}">
                    <a16:creationId xmlns:a16="http://schemas.microsoft.com/office/drawing/2014/main" id="{873D72BE-8A3E-4983-A5A6-333AB89AC5FD}"/>
                  </a:ext>
                </a:extLst>
              </p:cNvPr>
              <p:cNvCxnSpPr>
                <a:cxnSpLocks/>
              </p:cNvCxnSpPr>
              <p:nvPr/>
            </p:nvCxnSpPr>
            <p:spPr>
              <a:xfrm rot="9000000">
                <a:off x="3735318" y="341121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8" name="直接连接符 37">
                <a:extLst>
                  <a:ext uri="{FF2B5EF4-FFF2-40B4-BE49-F238E27FC236}">
                    <a16:creationId xmlns:a16="http://schemas.microsoft.com/office/drawing/2014/main" id="{225BF466-4789-4FD8-B31E-5793228AF340}"/>
                  </a:ext>
                </a:extLst>
              </p:cNvPr>
              <p:cNvCxnSpPr>
                <a:cxnSpLocks/>
              </p:cNvCxnSpPr>
              <p:nvPr/>
            </p:nvCxnSpPr>
            <p:spPr>
              <a:xfrm rot="9720000">
                <a:off x="3780333" y="3166698"/>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9" name="直接连接符 38">
                <a:extLst>
                  <a:ext uri="{FF2B5EF4-FFF2-40B4-BE49-F238E27FC236}">
                    <a16:creationId xmlns:a16="http://schemas.microsoft.com/office/drawing/2014/main" id="{D52C6195-30F2-47AB-9B8C-E0BE79B397A2}"/>
                  </a:ext>
                </a:extLst>
              </p:cNvPr>
              <p:cNvCxnSpPr>
                <a:cxnSpLocks/>
              </p:cNvCxnSpPr>
              <p:nvPr/>
            </p:nvCxnSpPr>
            <p:spPr>
              <a:xfrm rot="10440000">
                <a:off x="3869506" y="2934598"/>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0" name="直接连接符 39">
                <a:extLst>
                  <a:ext uri="{FF2B5EF4-FFF2-40B4-BE49-F238E27FC236}">
                    <a16:creationId xmlns:a16="http://schemas.microsoft.com/office/drawing/2014/main" id="{C23937DA-B6CC-48F0-86D7-348DDD192657}"/>
                  </a:ext>
                </a:extLst>
              </p:cNvPr>
              <p:cNvCxnSpPr>
                <a:cxnSpLocks/>
              </p:cNvCxnSpPr>
              <p:nvPr/>
            </p:nvCxnSpPr>
            <p:spPr>
              <a:xfrm rot="11160000">
                <a:off x="3999811" y="27228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1" name="直接连接符 40">
                <a:extLst>
                  <a:ext uri="{FF2B5EF4-FFF2-40B4-BE49-F238E27FC236}">
                    <a16:creationId xmlns:a16="http://schemas.microsoft.com/office/drawing/2014/main" id="{BF4CCEC8-F21A-4654-9D58-9D780C86DC9D}"/>
                  </a:ext>
                </a:extLst>
              </p:cNvPr>
              <p:cNvCxnSpPr>
                <a:cxnSpLocks/>
              </p:cNvCxnSpPr>
              <p:nvPr/>
            </p:nvCxnSpPr>
            <p:spPr>
              <a:xfrm rot="11880000">
                <a:off x="4166815" y="2538562"/>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2" name="直接连接符 41">
                <a:extLst>
                  <a:ext uri="{FF2B5EF4-FFF2-40B4-BE49-F238E27FC236}">
                    <a16:creationId xmlns:a16="http://schemas.microsoft.com/office/drawing/2014/main" id="{967D9914-7E30-4C9E-AFB2-7C802DB19E2E}"/>
                  </a:ext>
                </a:extLst>
              </p:cNvPr>
              <p:cNvCxnSpPr>
                <a:cxnSpLocks/>
              </p:cNvCxnSpPr>
              <p:nvPr/>
            </p:nvCxnSpPr>
            <p:spPr>
              <a:xfrm rot="12600000">
                <a:off x="4364839" y="2388113"/>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3" name="直接连接符 42">
                <a:extLst>
                  <a:ext uri="{FF2B5EF4-FFF2-40B4-BE49-F238E27FC236}">
                    <a16:creationId xmlns:a16="http://schemas.microsoft.com/office/drawing/2014/main" id="{644D84FE-3A9C-4579-8A4A-BBF100F403BB}"/>
                  </a:ext>
                </a:extLst>
              </p:cNvPr>
              <p:cNvCxnSpPr>
                <a:cxnSpLocks/>
              </p:cNvCxnSpPr>
              <p:nvPr/>
            </p:nvCxnSpPr>
            <p:spPr>
              <a:xfrm rot="13320000">
                <a:off x="4587149" y="2276596"/>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4" name="直接连接符 43">
                <a:extLst>
                  <a:ext uri="{FF2B5EF4-FFF2-40B4-BE49-F238E27FC236}">
                    <a16:creationId xmlns:a16="http://schemas.microsoft.com/office/drawing/2014/main" id="{64AC5A97-D507-4847-B714-DB65263B038C}"/>
                  </a:ext>
                </a:extLst>
              </p:cNvPr>
              <p:cNvCxnSpPr>
                <a:cxnSpLocks/>
              </p:cNvCxnSpPr>
              <p:nvPr/>
            </p:nvCxnSpPr>
            <p:spPr>
              <a:xfrm rot="14040000">
                <a:off x="4826180" y="22078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grpSp>
      </p:grpSp>
      <p:sp>
        <p:nvSpPr>
          <p:cNvPr id="84" name="文本占位符 161">
            <a:extLst>
              <a:ext uri="{FF2B5EF4-FFF2-40B4-BE49-F238E27FC236}">
                <a16:creationId xmlns:a16="http://schemas.microsoft.com/office/drawing/2014/main" id="{74E07F65-2B6D-4D27-8AD6-B48103E4DF60}"/>
              </a:ext>
            </a:extLst>
          </p:cNvPr>
          <p:cNvSpPr>
            <a:spLocks noGrp="1"/>
          </p:cNvSpPr>
          <p:nvPr userDrawn="1">
            <p:ph type="body" sz="quarter" idx="18" hasCustomPrompt="1"/>
          </p:nvPr>
        </p:nvSpPr>
        <p:spPr>
          <a:xfrm>
            <a:off x="1280839" y="628801"/>
            <a:ext cx="3121263" cy="626866"/>
          </a:xfrm>
          <a:prstGeom prst="rect">
            <a:avLst/>
          </a:prstGeom>
        </p:spPr>
        <p:txBody>
          <a:bodyPr/>
          <a:lstStyle>
            <a:lvl1pPr marL="0" indent="0" algn="ctr" defTabSz="914400" rtl="0" eaLnBrk="1" latinLnBrk="0" hangingPunct="1">
              <a:buNone/>
              <a:defRPr lang="zh-CN" altLang="en-US" sz="5400" b="1" kern="1200" dirty="0">
                <a:solidFill>
                  <a:schemeClr val="bg2"/>
                </a:solidFill>
                <a:effectLst>
                  <a:glow rad="152400">
                    <a:schemeClr val="bg1">
                      <a:alpha val="24000"/>
                    </a:schemeClr>
                  </a:glow>
                </a:effectLst>
                <a:latin typeface="+mn-lt"/>
                <a:ea typeface="+mn-ea"/>
                <a:cs typeface="+mn-cs"/>
              </a:defRPr>
            </a:lvl1pPr>
          </a:lstStyle>
          <a:p>
            <a:pPr lvl="0"/>
            <a:r>
              <a:rPr lang="zh-CN" altLang="en-US" dirty="0"/>
              <a:t>点击插入</a:t>
            </a:r>
          </a:p>
        </p:txBody>
      </p:sp>
      <p:sp>
        <p:nvSpPr>
          <p:cNvPr id="7" name="矩形: 圆角 6">
            <a:extLst>
              <a:ext uri="{FF2B5EF4-FFF2-40B4-BE49-F238E27FC236}">
                <a16:creationId xmlns:a16="http://schemas.microsoft.com/office/drawing/2014/main" id="{CC0DA877-2BE6-4790-AA20-148B9AEBA436}"/>
              </a:ext>
            </a:extLst>
          </p:cNvPr>
          <p:cNvSpPr/>
          <p:nvPr userDrawn="1"/>
        </p:nvSpPr>
        <p:spPr>
          <a:xfrm>
            <a:off x="609957" y="2039711"/>
            <a:ext cx="10801350" cy="4499819"/>
          </a:xfrm>
          <a:prstGeom prst="roundRect">
            <a:avLst>
              <a:gd name="adj" fmla="val 3455"/>
            </a:avLst>
          </a:prstGeom>
          <a:solidFill>
            <a:schemeClr val="bg2">
              <a:lumMod val="95000"/>
              <a:alpha val="59000"/>
            </a:schemeClr>
          </a:solidFill>
          <a:ln>
            <a:noFill/>
          </a:ln>
          <a:effectLst>
            <a:outerShdw blurRad="241300" dist="279400" sx="99000" sy="99000" algn="l" rotWithShape="0">
              <a:schemeClr val="accent5">
                <a:lumMod val="5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2">
                  <a:lumMod val="10000"/>
                  <a:lumOff val="90000"/>
                </a:schemeClr>
              </a:solidFill>
              <a:effectLst/>
              <a:uLnTx/>
              <a:uFillTx/>
              <a:latin typeface="Roboto"/>
              <a:ea typeface="思源黑体 CN Regular"/>
              <a:cs typeface="+mn-cs"/>
            </a:endParaRPr>
          </a:p>
        </p:txBody>
      </p:sp>
      <p:sp>
        <p:nvSpPr>
          <p:cNvPr id="58" name="矩形 57">
            <a:extLst>
              <a:ext uri="{FF2B5EF4-FFF2-40B4-BE49-F238E27FC236}">
                <a16:creationId xmlns:a16="http://schemas.microsoft.com/office/drawing/2014/main" id="{3A0D1FBB-C8EF-4CE9-8299-DBFB2113A142}"/>
              </a:ext>
            </a:extLst>
          </p:cNvPr>
          <p:cNvSpPr/>
          <p:nvPr/>
        </p:nvSpPr>
        <p:spPr>
          <a:xfrm>
            <a:off x="1248352" y="2290240"/>
            <a:ext cx="574668" cy="932172"/>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schemeClr val="accent6">
                  <a:lumMod val="50000"/>
                </a:schemeClr>
              </a:solidFill>
              <a:effectLst/>
              <a:uLnTx/>
              <a:uFillTx/>
              <a:latin typeface="Roboto"/>
              <a:ea typeface="思源黑体 CN Regular"/>
              <a:cs typeface="+mn-cs"/>
            </a:endParaRPr>
          </a:p>
        </p:txBody>
      </p:sp>
      <p:sp>
        <p:nvSpPr>
          <p:cNvPr id="59" name="矩形 58">
            <a:extLst>
              <a:ext uri="{FF2B5EF4-FFF2-40B4-BE49-F238E27FC236}">
                <a16:creationId xmlns:a16="http://schemas.microsoft.com/office/drawing/2014/main" id="{EAF3F831-1377-4BFA-ADE3-14D23C760282}"/>
              </a:ext>
            </a:extLst>
          </p:cNvPr>
          <p:cNvSpPr/>
          <p:nvPr/>
        </p:nvSpPr>
        <p:spPr>
          <a:xfrm>
            <a:off x="1837262" y="2289137"/>
            <a:ext cx="3442378" cy="93327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4">
                  <a:lumMod val="50000"/>
                </a:schemeClr>
              </a:solidFill>
              <a:effectLst/>
              <a:uLnTx/>
              <a:uFillTx/>
              <a:latin typeface="Roboto"/>
              <a:ea typeface="思源黑体 CN Regular"/>
              <a:cs typeface="+mn-cs"/>
            </a:endParaRPr>
          </a:p>
        </p:txBody>
      </p:sp>
      <p:sp>
        <p:nvSpPr>
          <p:cNvPr id="61" name="矩形 60">
            <a:extLst>
              <a:ext uri="{FF2B5EF4-FFF2-40B4-BE49-F238E27FC236}">
                <a16:creationId xmlns:a16="http://schemas.microsoft.com/office/drawing/2014/main" id="{2824F530-3919-4615-BBEC-5E08B8042402}"/>
              </a:ext>
            </a:extLst>
          </p:cNvPr>
          <p:cNvSpPr/>
          <p:nvPr/>
        </p:nvSpPr>
        <p:spPr>
          <a:xfrm>
            <a:off x="6719640" y="2290240"/>
            <a:ext cx="574668" cy="932172"/>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2400" b="1" i="0" kern="1200" dirty="0">
              <a:solidFill>
                <a:schemeClr val="accent6">
                  <a:lumMod val="50000"/>
                </a:schemeClr>
              </a:solidFill>
              <a:effectLst/>
              <a:latin typeface="STHeiti"/>
              <a:ea typeface="+mn-ea"/>
              <a:cs typeface="+mn-cs"/>
            </a:endParaRPr>
          </a:p>
        </p:txBody>
      </p:sp>
      <p:sp>
        <p:nvSpPr>
          <p:cNvPr id="62" name="矩形 61">
            <a:extLst>
              <a:ext uri="{FF2B5EF4-FFF2-40B4-BE49-F238E27FC236}">
                <a16:creationId xmlns:a16="http://schemas.microsoft.com/office/drawing/2014/main" id="{D8A4BCF2-63F0-44FE-982A-AF8BDEC879B4}"/>
              </a:ext>
            </a:extLst>
          </p:cNvPr>
          <p:cNvSpPr/>
          <p:nvPr/>
        </p:nvSpPr>
        <p:spPr>
          <a:xfrm>
            <a:off x="7308550" y="2289137"/>
            <a:ext cx="3442378" cy="93327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800" b="0" i="0" kern="1200" dirty="0">
              <a:solidFill>
                <a:schemeClr val="accent4">
                  <a:lumMod val="50000"/>
                </a:schemeClr>
              </a:solidFill>
              <a:effectLst/>
              <a:latin typeface="STHeiti"/>
              <a:ea typeface="+mn-ea"/>
              <a:cs typeface="+mn-cs"/>
            </a:endParaRPr>
          </a:p>
        </p:txBody>
      </p:sp>
      <p:sp>
        <p:nvSpPr>
          <p:cNvPr id="64" name="矩形 63">
            <a:extLst>
              <a:ext uri="{FF2B5EF4-FFF2-40B4-BE49-F238E27FC236}">
                <a16:creationId xmlns:a16="http://schemas.microsoft.com/office/drawing/2014/main" id="{B671F590-5D9E-4109-9126-3A90CB8DF3F1}"/>
              </a:ext>
            </a:extLst>
          </p:cNvPr>
          <p:cNvSpPr/>
          <p:nvPr/>
        </p:nvSpPr>
        <p:spPr>
          <a:xfrm>
            <a:off x="1248352" y="3331515"/>
            <a:ext cx="574668" cy="932172"/>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2400" b="1" i="0" kern="1200" dirty="0">
              <a:solidFill>
                <a:schemeClr val="accent6">
                  <a:lumMod val="50000"/>
                </a:schemeClr>
              </a:solidFill>
              <a:effectLst/>
              <a:latin typeface="STHeiti"/>
              <a:ea typeface="+mn-ea"/>
              <a:cs typeface="+mn-cs"/>
            </a:endParaRPr>
          </a:p>
        </p:txBody>
      </p:sp>
      <p:sp>
        <p:nvSpPr>
          <p:cNvPr id="65" name="矩形 64">
            <a:extLst>
              <a:ext uri="{FF2B5EF4-FFF2-40B4-BE49-F238E27FC236}">
                <a16:creationId xmlns:a16="http://schemas.microsoft.com/office/drawing/2014/main" id="{83F991ED-653D-4A84-84C6-2A8FDE77CC03}"/>
              </a:ext>
            </a:extLst>
          </p:cNvPr>
          <p:cNvSpPr/>
          <p:nvPr/>
        </p:nvSpPr>
        <p:spPr>
          <a:xfrm>
            <a:off x="1837262" y="3330412"/>
            <a:ext cx="3442378" cy="93327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800" b="0" i="0" kern="1200" dirty="0">
              <a:solidFill>
                <a:schemeClr val="accent4">
                  <a:lumMod val="50000"/>
                </a:schemeClr>
              </a:solidFill>
              <a:effectLst/>
              <a:latin typeface="STHeiti"/>
              <a:ea typeface="+mn-ea"/>
              <a:cs typeface="+mn-cs"/>
            </a:endParaRPr>
          </a:p>
        </p:txBody>
      </p:sp>
      <p:sp>
        <p:nvSpPr>
          <p:cNvPr id="67" name="矩形 66">
            <a:extLst>
              <a:ext uri="{FF2B5EF4-FFF2-40B4-BE49-F238E27FC236}">
                <a16:creationId xmlns:a16="http://schemas.microsoft.com/office/drawing/2014/main" id="{30A553CD-EE08-45EA-B6A1-2796262F5F31}"/>
              </a:ext>
            </a:extLst>
          </p:cNvPr>
          <p:cNvSpPr/>
          <p:nvPr/>
        </p:nvSpPr>
        <p:spPr>
          <a:xfrm>
            <a:off x="6719640" y="3331515"/>
            <a:ext cx="574668" cy="932172"/>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2400" b="1" i="0" kern="1200" dirty="0">
              <a:solidFill>
                <a:schemeClr val="accent6">
                  <a:lumMod val="50000"/>
                </a:schemeClr>
              </a:solidFill>
              <a:effectLst/>
              <a:latin typeface="STHeiti"/>
              <a:ea typeface="+mn-ea"/>
              <a:cs typeface="+mn-cs"/>
            </a:endParaRPr>
          </a:p>
        </p:txBody>
      </p:sp>
      <p:sp>
        <p:nvSpPr>
          <p:cNvPr id="68" name="矩形 67">
            <a:extLst>
              <a:ext uri="{FF2B5EF4-FFF2-40B4-BE49-F238E27FC236}">
                <a16:creationId xmlns:a16="http://schemas.microsoft.com/office/drawing/2014/main" id="{318014CA-C66C-4664-9380-47A7FEC6A08C}"/>
              </a:ext>
            </a:extLst>
          </p:cNvPr>
          <p:cNvSpPr/>
          <p:nvPr/>
        </p:nvSpPr>
        <p:spPr>
          <a:xfrm>
            <a:off x="7308550" y="3330412"/>
            <a:ext cx="3442378" cy="93327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800" b="0" i="0" kern="1200" dirty="0">
              <a:solidFill>
                <a:schemeClr val="accent4">
                  <a:lumMod val="50000"/>
                </a:schemeClr>
              </a:solidFill>
              <a:effectLst/>
              <a:latin typeface="STHeiti"/>
              <a:ea typeface="+mn-ea"/>
              <a:cs typeface="+mn-cs"/>
            </a:endParaRPr>
          </a:p>
        </p:txBody>
      </p:sp>
      <p:sp>
        <p:nvSpPr>
          <p:cNvPr id="70" name="矩形 69">
            <a:extLst>
              <a:ext uri="{FF2B5EF4-FFF2-40B4-BE49-F238E27FC236}">
                <a16:creationId xmlns:a16="http://schemas.microsoft.com/office/drawing/2014/main" id="{4694BE78-5105-4FA9-AFD5-6AFAB9D16CB6}"/>
              </a:ext>
            </a:extLst>
          </p:cNvPr>
          <p:cNvSpPr/>
          <p:nvPr/>
        </p:nvSpPr>
        <p:spPr>
          <a:xfrm>
            <a:off x="1248352" y="4372790"/>
            <a:ext cx="574668" cy="932172"/>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2400" b="1" i="0" kern="1200" dirty="0">
              <a:solidFill>
                <a:schemeClr val="accent6">
                  <a:lumMod val="50000"/>
                </a:schemeClr>
              </a:solidFill>
              <a:effectLst/>
              <a:latin typeface="STHeiti"/>
              <a:ea typeface="+mn-ea"/>
              <a:cs typeface="+mn-cs"/>
            </a:endParaRPr>
          </a:p>
        </p:txBody>
      </p:sp>
      <p:sp>
        <p:nvSpPr>
          <p:cNvPr id="71" name="矩形 70">
            <a:extLst>
              <a:ext uri="{FF2B5EF4-FFF2-40B4-BE49-F238E27FC236}">
                <a16:creationId xmlns:a16="http://schemas.microsoft.com/office/drawing/2014/main" id="{AE77ACDC-9F30-4467-A238-655ECFC18850}"/>
              </a:ext>
            </a:extLst>
          </p:cNvPr>
          <p:cNvSpPr/>
          <p:nvPr/>
        </p:nvSpPr>
        <p:spPr>
          <a:xfrm>
            <a:off x="1837262" y="4371687"/>
            <a:ext cx="3442378" cy="93327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800" b="0" i="0" kern="1200" dirty="0">
              <a:solidFill>
                <a:schemeClr val="accent4">
                  <a:lumMod val="50000"/>
                </a:schemeClr>
              </a:solidFill>
              <a:effectLst/>
              <a:latin typeface="STHeiti"/>
              <a:ea typeface="+mn-ea"/>
              <a:cs typeface="+mn-cs"/>
            </a:endParaRPr>
          </a:p>
        </p:txBody>
      </p:sp>
      <p:sp>
        <p:nvSpPr>
          <p:cNvPr id="73" name="矩形 72">
            <a:extLst>
              <a:ext uri="{FF2B5EF4-FFF2-40B4-BE49-F238E27FC236}">
                <a16:creationId xmlns:a16="http://schemas.microsoft.com/office/drawing/2014/main" id="{14895B54-2F63-479A-B62C-406A4E845383}"/>
              </a:ext>
            </a:extLst>
          </p:cNvPr>
          <p:cNvSpPr/>
          <p:nvPr/>
        </p:nvSpPr>
        <p:spPr>
          <a:xfrm>
            <a:off x="6719640" y="4372790"/>
            <a:ext cx="574668" cy="932172"/>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2400" b="1" i="0" kern="1200" dirty="0">
              <a:solidFill>
                <a:schemeClr val="accent6">
                  <a:lumMod val="50000"/>
                </a:schemeClr>
              </a:solidFill>
              <a:effectLst/>
              <a:latin typeface="STHeiti"/>
              <a:ea typeface="+mn-ea"/>
              <a:cs typeface="+mn-cs"/>
            </a:endParaRPr>
          </a:p>
        </p:txBody>
      </p:sp>
      <p:sp>
        <p:nvSpPr>
          <p:cNvPr id="74" name="矩形 73">
            <a:extLst>
              <a:ext uri="{FF2B5EF4-FFF2-40B4-BE49-F238E27FC236}">
                <a16:creationId xmlns:a16="http://schemas.microsoft.com/office/drawing/2014/main" id="{0443110E-EDE6-449B-AD4B-249F800343E1}"/>
              </a:ext>
            </a:extLst>
          </p:cNvPr>
          <p:cNvSpPr/>
          <p:nvPr/>
        </p:nvSpPr>
        <p:spPr>
          <a:xfrm>
            <a:off x="7308550" y="4371687"/>
            <a:ext cx="3442378" cy="93327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800" b="0" i="0" kern="1200" dirty="0">
              <a:solidFill>
                <a:schemeClr val="accent4">
                  <a:lumMod val="50000"/>
                </a:schemeClr>
              </a:solidFill>
              <a:effectLst/>
              <a:latin typeface="STHeiti"/>
              <a:ea typeface="+mn-ea"/>
              <a:cs typeface="+mn-cs"/>
            </a:endParaRPr>
          </a:p>
        </p:txBody>
      </p:sp>
      <p:sp>
        <p:nvSpPr>
          <p:cNvPr id="76" name="矩形 75">
            <a:extLst>
              <a:ext uri="{FF2B5EF4-FFF2-40B4-BE49-F238E27FC236}">
                <a16:creationId xmlns:a16="http://schemas.microsoft.com/office/drawing/2014/main" id="{BF252F86-3EF9-49F5-9302-8B146A477470}"/>
              </a:ext>
            </a:extLst>
          </p:cNvPr>
          <p:cNvSpPr/>
          <p:nvPr/>
        </p:nvSpPr>
        <p:spPr>
          <a:xfrm>
            <a:off x="1248352" y="5414065"/>
            <a:ext cx="574668" cy="932172"/>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2400" b="1" i="0" kern="1200" dirty="0">
              <a:solidFill>
                <a:schemeClr val="accent6">
                  <a:lumMod val="50000"/>
                </a:schemeClr>
              </a:solidFill>
              <a:effectLst/>
              <a:latin typeface="STHeiti"/>
              <a:ea typeface="+mn-ea"/>
              <a:cs typeface="+mn-cs"/>
            </a:endParaRPr>
          </a:p>
        </p:txBody>
      </p:sp>
      <p:sp>
        <p:nvSpPr>
          <p:cNvPr id="77" name="矩形 76">
            <a:extLst>
              <a:ext uri="{FF2B5EF4-FFF2-40B4-BE49-F238E27FC236}">
                <a16:creationId xmlns:a16="http://schemas.microsoft.com/office/drawing/2014/main" id="{1930DCE7-5CC6-4C3E-B36D-E596C9972063}"/>
              </a:ext>
            </a:extLst>
          </p:cNvPr>
          <p:cNvSpPr/>
          <p:nvPr/>
        </p:nvSpPr>
        <p:spPr>
          <a:xfrm>
            <a:off x="1837262" y="5412962"/>
            <a:ext cx="3442378" cy="93327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800" b="0" i="0" kern="1200" dirty="0">
              <a:solidFill>
                <a:schemeClr val="accent4">
                  <a:lumMod val="50000"/>
                </a:schemeClr>
              </a:solidFill>
              <a:effectLst/>
              <a:latin typeface="STHeiti"/>
              <a:ea typeface="+mn-ea"/>
              <a:cs typeface="+mn-cs"/>
            </a:endParaRPr>
          </a:p>
        </p:txBody>
      </p:sp>
      <p:sp>
        <p:nvSpPr>
          <p:cNvPr id="79" name="矩形 78">
            <a:extLst>
              <a:ext uri="{FF2B5EF4-FFF2-40B4-BE49-F238E27FC236}">
                <a16:creationId xmlns:a16="http://schemas.microsoft.com/office/drawing/2014/main" id="{BC689E42-FFF8-4C71-908A-5AEDCCD4D7A6}"/>
              </a:ext>
            </a:extLst>
          </p:cNvPr>
          <p:cNvSpPr/>
          <p:nvPr/>
        </p:nvSpPr>
        <p:spPr>
          <a:xfrm>
            <a:off x="6719640" y="5414065"/>
            <a:ext cx="574668" cy="932172"/>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2400" b="1" i="0" kern="1200" dirty="0">
              <a:solidFill>
                <a:schemeClr val="accent6">
                  <a:lumMod val="50000"/>
                </a:schemeClr>
              </a:solidFill>
              <a:effectLst/>
              <a:latin typeface="STHeiti"/>
              <a:ea typeface="+mn-ea"/>
              <a:cs typeface="+mn-cs"/>
            </a:endParaRPr>
          </a:p>
        </p:txBody>
      </p:sp>
      <p:sp>
        <p:nvSpPr>
          <p:cNvPr id="80" name="矩形 79">
            <a:extLst>
              <a:ext uri="{FF2B5EF4-FFF2-40B4-BE49-F238E27FC236}">
                <a16:creationId xmlns:a16="http://schemas.microsoft.com/office/drawing/2014/main" id="{F461D338-E717-4819-9A88-77C8F2422D76}"/>
              </a:ext>
            </a:extLst>
          </p:cNvPr>
          <p:cNvSpPr/>
          <p:nvPr/>
        </p:nvSpPr>
        <p:spPr>
          <a:xfrm>
            <a:off x="7308550" y="5412962"/>
            <a:ext cx="3442378" cy="93327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800" b="0" i="0" kern="1200" noProof="0" dirty="0">
              <a:solidFill>
                <a:schemeClr val="accent4">
                  <a:lumMod val="50000"/>
                </a:schemeClr>
              </a:solidFill>
              <a:effectLst/>
              <a:latin typeface="STHeiti"/>
              <a:ea typeface="+mn-ea"/>
              <a:cs typeface="+mn-cs"/>
            </a:endParaRPr>
          </a:p>
        </p:txBody>
      </p:sp>
      <p:sp>
        <p:nvSpPr>
          <p:cNvPr id="85" name="文本占位符 78">
            <a:extLst>
              <a:ext uri="{FF2B5EF4-FFF2-40B4-BE49-F238E27FC236}">
                <a16:creationId xmlns:a16="http://schemas.microsoft.com/office/drawing/2014/main" id="{4999F773-32D7-4209-BE82-AA4C1F57558F}"/>
              </a:ext>
            </a:extLst>
          </p:cNvPr>
          <p:cNvSpPr>
            <a:spLocks noGrp="1"/>
          </p:cNvSpPr>
          <p:nvPr>
            <p:ph type="body" sz="quarter" idx="15" hasCustomPrompt="1"/>
          </p:nvPr>
        </p:nvSpPr>
        <p:spPr>
          <a:xfrm>
            <a:off x="2048765" y="2537805"/>
            <a:ext cx="2951252" cy="474137"/>
          </a:xfrm>
          <a:prstGeom prst="rect">
            <a:avLst/>
          </a:prstGeom>
        </p:spPr>
        <p:txBody>
          <a:bodyPr/>
          <a:lstStyle>
            <a:lvl1pPr marL="0" indent="0" algn="l" defTabSz="914400" rtl="0" eaLnBrk="1" latinLnBrk="0" hangingPunct="1">
              <a:lnSpc>
                <a:spcPct val="150000"/>
              </a:lnSpc>
              <a:buNone/>
              <a:defRPr lang="zh-CN" altLang="en-US" sz="1400" kern="1200" dirty="0">
                <a:solidFill>
                  <a:schemeClr val="bg1">
                    <a:lumMod val="75000"/>
                  </a:schemeClr>
                </a:solidFill>
                <a:latin typeface="+mn-lt"/>
                <a:ea typeface="+mn-ea"/>
                <a:cs typeface="+mn-cs"/>
              </a:defRPr>
            </a:lvl1pPr>
          </a:lstStyle>
          <a:p>
            <a:pPr lvl="0"/>
            <a:r>
              <a:rPr lang="zh-CN" altLang="en-US" dirty="0"/>
              <a:t>单击插入</a:t>
            </a:r>
          </a:p>
        </p:txBody>
      </p:sp>
      <p:sp>
        <p:nvSpPr>
          <p:cNvPr id="86" name="文本占位符 78">
            <a:extLst>
              <a:ext uri="{FF2B5EF4-FFF2-40B4-BE49-F238E27FC236}">
                <a16:creationId xmlns:a16="http://schemas.microsoft.com/office/drawing/2014/main" id="{CEDADEE8-5672-47B8-9E85-7A34EB014DA8}"/>
              </a:ext>
            </a:extLst>
          </p:cNvPr>
          <p:cNvSpPr>
            <a:spLocks noGrp="1"/>
          </p:cNvSpPr>
          <p:nvPr>
            <p:ph type="body" sz="quarter" idx="19" hasCustomPrompt="1"/>
          </p:nvPr>
        </p:nvSpPr>
        <p:spPr>
          <a:xfrm>
            <a:off x="2010337" y="3570728"/>
            <a:ext cx="2951252" cy="474137"/>
          </a:xfrm>
          <a:prstGeom prst="rect">
            <a:avLst/>
          </a:prstGeom>
        </p:spPr>
        <p:txBody>
          <a:bodyPr/>
          <a:lstStyle>
            <a:lvl1pPr marL="0" indent="0" algn="l" defTabSz="914400" rtl="0" eaLnBrk="1" latinLnBrk="0" hangingPunct="1">
              <a:lnSpc>
                <a:spcPct val="150000"/>
              </a:lnSpc>
              <a:buNone/>
              <a:defRPr lang="zh-CN" altLang="en-US" sz="1400" kern="1200" dirty="0">
                <a:solidFill>
                  <a:schemeClr val="bg1">
                    <a:lumMod val="75000"/>
                  </a:schemeClr>
                </a:solidFill>
                <a:latin typeface="+mn-lt"/>
                <a:ea typeface="+mn-ea"/>
                <a:cs typeface="+mn-cs"/>
              </a:defRPr>
            </a:lvl1pPr>
          </a:lstStyle>
          <a:p>
            <a:pPr lvl="0"/>
            <a:r>
              <a:rPr lang="zh-CN" altLang="en-US" dirty="0"/>
              <a:t>单击插入</a:t>
            </a:r>
          </a:p>
        </p:txBody>
      </p:sp>
      <p:sp>
        <p:nvSpPr>
          <p:cNvPr id="87" name="文本占位符 78">
            <a:extLst>
              <a:ext uri="{FF2B5EF4-FFF2-40B4-BE49-F238E27FC236}">
                <a16:creationId xmlns:a16="http://schemas.microsoft.com/office/drawing/2014/main" id="{07E00DA7-BD46-4336-A3DB-D38A77D87DB5}"/>
              </a:ext>
            </a:extLst>
          </p:cNvPr>
          <p:cNvSpPr>
            <a:spLocks noGrp="1"/>
          </p:cNvSpPr>
          <p:nvPr>
            <p:ph type="body" sz="quarter" idx="20" hasCustomPrompt="1"/>
          </p:nvPr>
        </p:nvSpPr>
        <p:spPr>
          <a:xfrm>
            <a:off x="2010337" y="4647757"/>
            <a:ext cx="2951252" cy="474137"/>
          </a:xfrm>
          <a:prstGeom prst="rect">
            <a:avLst/>
          </a:prstGeom>
        </p:spPr>
        <p:txBody>
          <a:bodyPr/>
          <a:lstStyle>
            <a:lvl1pPr marL="0" indent="0" algn="l" defTabSz="914400" rtl="0" eaLnBrk="1" latinLnBrk="0" hangingPunct="1">
              <a:lnSpc>
                <a:spcPct val="150000"/>
              </a:lnSpc>
              <a:buNone/>
              <a:defRPr lang="zh-CN" altLang="en-US" sz="1400" kern="1200" dirty="0">
                <a:solidFill>
                  <a:schemeClr val="bg1">
                    <a:lumMod val="75000"/>
                  </a:schemeClr>
                </a:solidFill>
                <a:latin typeface="+mn-lt"/>
                <a:ea typeface="+mn-ea"/>
                <a:cs typeface="+mn-cs"/>
              </a:defRPr>
            </a:lvl1pPr>
          </a:lstStyle>
          <a:p>
            <a:pPr lvl="0"/>
            <a:r>
              <a:rPr lang="zh-CN" altLang="en-US" dirty="0"/>
              <a:t>单击插入</a:t>
            </a:r>
          </a:p>
        </p:txBody>
      </p:sp>
      <p:sp>
        <p:nvSpPr>
          <p:cNvPr id="88" name="文本占位符 78">
            <a:extLst>
              <a:ext uri="{FF2B5EF4-FFF2-40B4-BE49-F238E27FC236}">
                <a16:creationId xmlns:a16="http://schemas.microsoft.com/office/drawing/2014/main" id="{EFD0E4B6-ABE3-4D1F-BE1F-9BB8767B18EB}"/>
              </a:ext>
            </a:extLst>
          </p:cNvPr>
          <p:cNvSpPr>
            <a:spLocks noGrp="1"/>
          </p:cNvSpPr>
          <p:nvPr>
            <p:ph type="body" sz="quarter" idx="21" hasCustomPrompt="1"/>
          </p:nvPr>
        </p:nvSpPr>
        <p:spPr>
          <a:xfrm>
            <a:off x="2048765" y="5717368"/>
            <a:ext cx="2951252" cy="474137"/>
          </a:xfrm>
          <a:prstGeom prst="rect">
            <a:avLst/>
          </a:prstGeom>
        </p:spPr>
        <p:txBody>
          <a:bodyPr/>
          <a:lstStyle>
            <a:lvl1pPr marL="0" indent="0" algn="l" defTabSz="914400" rtl="0" eaLnBrk="1" latinLnBrk="0" hangingPunct="1">
              <a:lnSpc>
                <a:spcPct val="150000"/>
              </a:lnSpc>
              <a:buNone/>
              <a:defRPr lang="zh-CN" altLang="en-US" sz="1400" kern="1200" dirty="0">
                <a:solidFill>
                  <a:schemeClr val="bg1">
                    <a:lumMod val="75000"/>
                  </a:schemeClr>
                </a:solidFill>
                <a:latin typeface="+mn-lt"/>
                <a:ea typeface="+mn-ea"/>
                <a:cs typeface="+mn-cs"/>
              </a:defRPr>
            </a:lvl1pPr>
          </a:lstStyle>
          <a:p>
            <a:pPr lvl="0"/>
            <a:r>
              <a:rPr lang="zh-CN" altLang="en-US" dirty="0"/>
              <a:t>单击插入</a:t>
            </a:r>
          </a:p>
        </p:txBody>
      </p:sp>
      <p:sp>
        <p:nvSpPr>
          <p:cNvPr id="89" name="文本占位符 78">
            <a:extLst>
              <a:ext uri="{FF2B5EF4-FFF2-40B4-BE49-F238E27FC236}">
                <a16:creationId xmlns:a16="http://schemas.microsoft.com/office/drawing/2014/main" id="{F679BFE4-5A57-4209-B1DF-D040446E2AD9}"/>
              </a:ext>
            </a:extLst>
          </p:cNvPr>
          <p:cNvSpPr>
            <a:spLocks noGrp="1"/>
          </p:cNvSpPr>
          <p:nvPr>
            <p:ph type="body" sz="quarter" idx="22" hasCustomPrompt="1"/>
          </p:nvPr>
        </p:nvSpPr>
        <p:spPr>
          <a:xfrm>
            <a:off x="7554113" y="5642530"/>
            <a:ext cx="2951252" cy="474137"/>
          </a:xfrm>
          <a:prstGeom prst="rect">
            <a:avLst/>
          </a:prstGeom>
        </p:spPr>
        <p:txBody>
          <a:bodyPr/>
          <a:lstStyle>
            <a:lvl1pPr marL="0" indent="0" algn="l" defTabSz="914400" rtl="0" eaLnBrk="1" latinLnBrk="0" hangingPunct="1">
              <a:lnSpc>
                <a:spcPct val="150000"/>
              </a:lnSpc>
              <a:buNone/>
              <a:defRPr lang="zh-CN" altLang="en-US" sz="1400" kern="1200" dirty="0">
                <a:solidFill>
                  <a:schemeClr val="bg1">
                    <a:lumMod val="75000"/>
                  </a:schemeClr>
                </a:solidFill>
                <a:latin typeface="+mn-lt"/>
                <a:ea typeface="+mn-ea"/>
                <a:cs typeface="+mn-cs"/>
              </a:defRPr>
            </a:lvl1pPr>
          </a:lstStyle>
          <a:p>
            <a:pPr lvl="0"/>
            <a:r>
              <a:rPr lang="zh-CN" altLang="en-US" dirty="0"/>
              <a:t>单击插入</a:t>
            </a:r>
          </a:p>
        </p:txBody>
      </p:sp>
      <p:sp>
        <p:nvSpPr>
          <p:cNvPr id="90" name="文本占位符 78">
            <a:extLst>
              <a:ext uri="{FF2B5EF4-FFF2-40B4-BE49-F238E27FC236}">
                <a16:creationId xmlns:a16="http://schemas.microsoft.com/office/drawing/2014/main" id="{F8133B18-B3C2-43E1-B80C-41D596BDB8CC}"/>
              </a:ext>
            </a:extLst>
          </p:cNvPr>
          <p:cNvSpPr>
            <a:spLocks noGrp="1"/>
          </p:cNvSpPr>
          <p:nvPr>
            <p:ph type="body" sz="quarter" idx="23" hasCustomPrompt="1"/>
          </p:nvPr>
        </p:nvSpPr>
        <p:spPr>
          <a:xfrm>
            <a:off x="7554113" y="4647757"/>
            <a:ext cx="2951252" cy="474137"/>
          </a:xfrm>
          <a:prstGeom prst="rect">
            <a:avLst/>
          </a:prstGeom>
        </p:spPr>
        <p:txBody>
          <a:bodyPr/>
          <a:lstStyle>
            <a:lvl1pPr marL="0" indent="0" algn="l" defTabSz="914400" rtl="0" eaLnBrk="1" latinLnBrk="0" hangingPunct="1">
              <a:lnSpc>
                <a:spcPct val="150000"/>
              </a:lnSpc>
              <a:buNone/>
              <a:defRPr lang="zh-CN" altLang="en-US" sz="1400" kern="1200" dirty="0">
                <a:solidFill>
                  <a:schemeClr val="bg1">
                    <a:lumMod val="75000"/>
                  </a:schemeClr>
                </a:solidFill>
                <a:latin typeface="+mn-lt"/>
                <a:ea typeface="+mn-ea"/>
                <a:cs typeface="+mn-cs"/>
              </a:defRPr>
            </a:lvl1pPr>
          </a:lstStyle>
          <a:p>
            <a:pPr lvl="0"/>
            <a:r>
              <a:rPr lang="zh-CN" altLang="en-US" dirty="0"/>
              <a:t>单击插入</a:t>
            </a:r>
          </a:p>
        </p:txBody>
      </p:sp>
      <p:sp>
        <p:nvSpPr>
          <p:cNvPr id="91" name="文本占位符 78">
            <a:extLst>
              <a:ext uri="{FF2B5EF4-FFF2-40B4-BE49-F238E27FC236}">
                <a16:creationId xmlns:a16="http://schemas.microsoft.com/office/drawing/2014/main" id="{D15BE65B-F52B-4E39-87C3-AB643ECE7C65}"/>
              </a:ext>
            </a:extLst>
          </p:cNvPr>
          <p:cNvSpPr>
            <a:spLocks noGrp="1"/>
          </p:cNvSpPr>
          <p:nvPr>
            <p:ph type="body" sz="quarter" idx="24" hasCustomPrompt="1"/>
          </p:nvPr>
        </p:nvSpPr>
        <p:spPr>
          <a:xfrm>
            <a:off x="7554113" y="3606482"/>
            <a:ext cx="2951252" cy="474137"/>
          </a:xfrm>
          <a:prstGeom prst="rect">
            <a:avLst/>
          </a:prstGeom>
        </p:spPr>
        <p:txBody>
          <a:bodyPr/>
          <a:lstStyle>
            <a:lvl1pPr marL="0" indent="0" algn="l" defTabSz="914400" rtl="0" eaLnBrk="1" latinLnBrk="0" hangingPunct="1">
              <a:lnSpc>
                <a:spcPct val="150000"/>
              </a:lnSpc>
              <a:buNone/>
              <a:defRPr lang="zh-CN" altLang="en-US" sz="1400" kern="1200" dirty="0">
                <a:solidFill>
                  <a:schemeClr val="bg1">
                    <a:lumMod val="75000"/>
                  </a:schemeClr>
                </a:solidFill>
                <a:latin typeface="+mn-lt"/>
                <a:ea typeface="+mn-ea"/>
                <a:cs typeface="+mn-cs"/>
              </a:defRPr>
            </a:lvl1pPr>
          </a:lstStyle>
          <a:p>
            <a:pPr lvl="0"/>
            <a:r>
              <a:rPr lang="zh-CN" altLang="en-US" dirty="0"/>
              <a:t>单击插入</a:t>
            </a:r>
          </a:p>
        </p:txBody>
      </p:sp>
      <p:sp>
        <p:nvSpPr>
          <p:cNvPr id="92" name="文本占位符 78">
            <a:extLst>
              <a:ext uri="{FF2B5EF4-FFF2-40B4-BE49-F238E27FC236}">
                <a16:creationId xmlns:a16="http://schemas.microsoft.com/office/drawing/2014/main" id="{97CBB544-45AA-4F9B-B770-FA01C736C393}"/>
              </a:ext>
            </a:extLst>
          </p:cNvPr>
          <p:cNvSpPr>
            <a:spLocks noGrp="1"/>
          </p:cNvSpPr>
          <p:nvPr>
            <p:ph type="body" sz="quarter" idx="25" hasCustomPrompt="1"/>
          </p:nvPr>
        </p:nvSpPr>
        <p:spPr>
          <a:xfrm>
            <a:off x="7554113" y="2552262"/>
            <a:ext cx="2951252" cy="474137"/>
          </a:xfrm>
          <a:prstGeom prst="rect">
            <a:avLst/>
          </a:prstGeom>
        </p:spPr>
        <p:txBody>
          <a:bodyPr/>
          <a:lstStyle>
            <a:lvl1pPr marL="0" indent="0" algn="l" defTabSz="914400" rtl="0" eaLnBrk="1" latinLnBrk="0" hangingPunct="1">
              <a:lnSpc>
                <a:spcPct val="150000"/>
              </a:lnSpc>
              <a:buNone/>
              <a:defRPr lang="zh-CN" altLang="en-US" sz="1400" kern="1200" dirty="0">
                <a:solidFill>
                  <a:schemeClr val="bg1">
                    <a:lumMod val="75000"/>
                  </a:schemeClr>
                </a:solidFill>
                <a:latin typeface="+mn-lt"/>
                <a:ea typeface="+mn-ea"/>
                <a:cs typeface="+mn-cs"/>
              </a:defRPr>
            </a:lvl1pPr>
          </a:lstStyle>
          <a:p>
            <a:pPr lvl="0"/>
            <a:r>
              <a:rPr lang="zh-CN" altLang="en-US" dirty="0"/>
              <a:t>单击插入</a:t>
            </a:r>
          </a:p>
        </p:txBody>
      </p:sp>
    </p:spTree>
    <p:extLst>
      <p:ext uri="{BB962C8B-B14F-4D97-AF65-F5344CB8AC3E}">
        <p14:creationId xmlns:p14="http://schemas.microsoft.com/office/powerpoint/2010/main" val="13850407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内容页9">
    <p:spTree>
      <p:nvGrpSpPr>
        <p:cNvPr id="1" name=""/>
        <p:cNvGrpSpPr/>
        <p:nvPr/>
      </p:nvGrpSpPr>
      <p:grpSpPr>
        <a:xfrm>
          <a:off x="0" y="0"/>
          <a:ext cx="0" cy="0"/>
          <a:chOff x="0" y="0"/>
          <a:chExt cx="0" cy="0"/>
        </a:xfrm>
      </p:grpSpPr>
      <p:sp>
        <p:nvSpPr>
          <p:cNvPr id="37" name="矩形 36">
            <a:extLst>
              <a:ext uri="{FF2B5EF4-FFF2-40B4-BE49-F238E27FC236}">
                <a16:creationId xmlns:a16="http://schemas.microsoft.com/office/drawing/2014/main" id="{C603CFD9-728A-4044-8024-DCE91CECA64B}"/>
              </a:ext>
            </a:extLst>
          </p:cNvPr>
          <p:cNvSpPr/>
          <p:nvPr userDrawn="1"/>
        </p:nvSpPr>
        <p:spPr>
          <a:xfrm>
            <a:off x="4873" y="0"/>
            <a:ext cx="12192000" cy="6858000"/>
          </a:xfrm>
          <a:prstGeom prst="rect">
            <a:avLst/>
          </a:prstGeom>
          <a:gradFill flip="none" rotWithShape="1">
            <a:gsLst>
              <a:gs pos="0">
                <a:schemeClr val="accent5">
                  <a:lumMod val="0"/>
                  <a:lumOff val="100000"/>
                </a:schemeClr>
              </a:gs>
              <a:gs pos="0">
                <a:schemeClr val="accent5">
                  <a:lumMod val="0"/>
                  <a:lumOff val="100000"/>
                </a:schemeClr>
              </a:gs>
              <a:gs pos="65000">
                <a:schemeClr val="accent3">
                  <a:lumMod val="59000"/>
                </a:schemeClr>
              </a:gs>
              <a:gs pos="28000">
                <a:schemeClr val="accent4">
                  <a:lumMod val="97000"/>
                  <a:lumOff val="3000"/>
                </a:schemeClr>
              </a:gs>
            </a:gsLst>
            <a:path path="circle">
              <a:fillToRect l="50000" t="-80000" r="50000" b="18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38" name="矩形 37">
            <a:extLst>
              <a:ext uri="{FF2B5EF4-FFF2-40B4-BE49-F238E27FC236}">
                <a16:creationId xmlns:a16="http://schemas.microsoft.com/office/drawing/2014/main" id="{51FDE4E9-5A8C-4105-B63A-324F9EBDD234}"/>
              </a:ext>
            </a:extLst>
          </p:cNvPr>
          <p:cNvSpPr/>
          <p:nvPr userDrawn="1"/>
        </p:nvSpPr>
        <p:spPr>
          <a:xfrm>
            <a:off x="0" y="0"/>
            <a:ext cx="12192000"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39" name="矩形 38">
            <a:extLst>
              <a:ext uri="{FF2B5EF4-FFF2-40B4-BE49-F238E27FC236}">
                <a16:creationId xmlns:a16="http://schemas.microsoft.com/office/drawing/2014/main" id="{F874B6D6-7288-4161-B9A8-16B3CEAB1CAC}"/>
              </a:ext>
            </a:extLst>
          </p:cNvPr>
          <p:cNvSpPr/>
          <p:nvPr userDrawn="1"/>
        </p:nvSpPr>
        <p:spPr>
          <a:xfrm>
            <a:off x="-4873" y="0"/>
            <a:ext cx="12192000"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3" name="矩形 2">
            <a:extLst>
              <a:ext uri="{FF2B5EF4-FFF2-40B4-BE49-F238E27FC236}">
                <a16:creationId xmlns:a16="http://schemas.microsoft.com/office/drawing/2014/main" id="{C501A22D-9B8C-4A18-B214-A9F892951445}"/>
              </a:ext>
            </a:extLst>
          </p:cNvPr>
          <p:cNvSpPr/>
          <p:nvPr userDrawn="1"/>
        </p:nvSpPr>
        <p:spPr>
          <a:xfrm>
            <a:off x="-33494" y="-19175"/>
            <a:ext cx="12192000"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11" name="矩形: 圆角 10">
            <a:extLst>
              <a:ext uri="{FF2B5EF4-FFF2-40B4-BE49-F238E27FC236}">
                <a16:creationId xmlns:a16="http://schemas.microsoft.com/office/drawing/2014/main" id="{8E02A4E5-C977-424F-B2AB-DDF0A90C78FD}"/>
              </a:ext>
            </a:extLst>
          </p:cNvPr>
          <p:cNvSpPr/>
          <p:nvPr userDrawn="1"/>
        </p:nvSpPr>
        <p:spPr>
          <a:xfrm>
            <a:off x="3898232" y="0"/>
            <a:ext cx="4408370" cy="6403965"/>
          </a:xfrm>
          <a:prstGeom prst="roundRect">
            <a:avLst>
              <a:gd name="adj" fmla="val 0"/>
            </a:avLst>
          </a:prstGeom>
          <a:gradFill>
            <a:gsLst>
              <a:gs pos="100000">
                <a:schemeClr val="accent5">
                  <a:lumMod val="100000"/>
                </a:schemeClr>
              </a:gs>
              <a:gs pos="97000">
                <a:schemeClr val="accent4">
                  <a:lumMod val="50000"/>
                  <a:alpha val="0"/>
                </a:schemeClr>
              </a:gs>
              <a:gs pos="3000">
                <a:schemeClr val="accent4">
                  <a:lumMod val="50000"/>
                  <a:alpha val="0"/>
                </a:schemeClr>
              </a:gs>
              <a:gs pos="0">
                <a:schemeClr val="accent5">
                  <a:lumMod val="10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圆角 11">
            <a:extLst>
              <a:ext uri="{FF2B5EF4-FFF2-40B4-BE49-F238E27FC236}">
                <a16:creationId xmlns:a16="http://schemas.microsoft.com/office/drawing/2014/main" id="{E303C144-7FDF-424E-8268-F70D660445C9}"/>
              </a:ext>
            </a:extLst>
          </p:cNvPr>
          <p:cNvSpPr/>
          <p:nvPr userDrawn="1"/>
        </p:nvSpPr>
        <p:spPr>
          <a:xfrm>
            <a:off x="3961276" y="0"/>
            <a:ext cx="4279900" cy="6403965"/>
          </a:xfrm>
          <a:prstGeom prst="roundRect">
            <a:avLst>
              <a:gd name="adj" fmla="val 0"/>
            </a:avLst>
          </a:prstGeom>
          <a:gradFill>
            <a:gsLst>
              <a:gs pos="100000">
                <a:schemeClr val="accent5">
                  <a:lumMod val="20000"/>
                  <a:lumOff val="80000"/>
                </a:schemeClr>
              </a:gs>
              <a:gs pos="90000">
                <a:schemeClr val="accent3">
                  <a:lumMod val="50000"/>
                  <a:alpha val="0"/>
                </a:schemeClr>
              </a:gs>
              <a:gs pos="11000">
                <a:schemeClr val="accent3">
                  <a:lumMod val="50000"/>
                  <a:alpha val="0"/>
                </a:schemeClr>
              </a:gs>
              <a:gs pos="0">
                <a:schemeClr val="accent5">
                  <a:lumMod val="20000"/>
                  <a:lumOff val="8000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圆角 12">
            <a:extLst>
              <a:ext uri="{FF2B5EF4-FFF2-40B4-BE49-F238E27FC236}">
                <a16:creationId xmlns:a16="http://schemas.microsoft.com/office/drawing/2014/main" id="{B49772C0-17E9-4CF1-83EB-A0A0BC22262F}"/>
              </a:ext>
            </a:extLst>
          </p:cNvPr>
          <p:cNvSpPr/>
          <p:nvPr userDrawn="1"/>
        </p:nvSpPr>
        <p:spPr>
          <a:xfrm>
            <a:off x="3871596" y="1271"/>
            <a:ext cx="4408370" cy="6386698"/>
          </a:xfrm>
          <a:prstGeom prst="roundRect">
            <a:avLst>
              <a:gd name="adj" fmla="val 0"/>
            </a:avLst>
          </a:prstGeom>
          <a:gradFill>
            <a:gsLst>
              <a:gs pos="100000">
                <a:schemeClr val="accent3">
                  <a:lumMod val="50000"/>
                </a:schemeClr>
              </a:gs>
              <a:gs pos="14000">
                <a:schemeClr val="accent4">
                  <a:lumMod val="75000"/>
                  <a:alpha val="2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椭圆 21">
            <a:extLst>
              <a:ext uri="{FF2B5EF4-FFF2-40B4-BE49-F238E27FC236}">
                <a16:creationId xmlns:a16="http://schemas.microsoft.com/office/drawing/2014/main" id="{D0527F14-2A44-407C-AC5A-F77E4A7A6185}"/>
              </a:ext>
            </a:extLst>
          </p:cNvPr>
          <p:cNvSpPr/>
          <p:nvPr userDrawn="1"/>
        </p:nvSpPr>
        <p:spPr>
          <a:xfrm>
            <a:off x="3121456" y="3894855"/>
            <a:ext cx="5975874" cy="459923"/>
          </a:xfrm>
          <a:custGeom>
            <a:avLst/>
            <a:gdLst>
              <a:gd name="connsiteX0" fmla="*/ 0 w 5525930"/>
              <a:gd name="connsiteY0" fmla="*/ 236854 h 473708"/>
              <a:gd name="connsiteX1" fmla="*/ 2762965 w 5525930"/>
              <a:gd name="connsiteY1" fmla="*/ 0 h 473708"/>
              <a:gd name="connsiteX2" fmla="*/ 5525930 w 5525930"/>
              <a:gd name="connsiteY2" fmla="*/ 236854 h 473708"/>
              <a:gd name="connsiteX3" fmla="*/ 2762965 w 5525930"/>
              <a:gd name="connsiteY3" fmla="*/ 473708 h 473708"/>
              <a:gd name="connsiteX4" fmla="*/ 0 w 5525930"/>
              <a:gd name="connsiteY4" fmla="*/ 236854 h 473708"/>
              <a:gd name="connsiteX0" fmla="*/ 2762965 w 5525930"/>
              <a:gd name="connsiteY0" fmla="*/ 0 h 473708"/>
              <a:gd name="connsiteX1" fmla="*/ 5525930 w 5525930"/>
              <a:gd name="connsiteY1" fmla="*/ 236854 h 473708"/>
              <a:gd name="connsiteX2" fmla="*/ 2762965 w 5525930"/>
              <a:gd name="connsiteY2" fmla="*/ 473708 h 473708"/>
              <a:gd name="connsiteX3" fmla="*/ 0 w 5525930"/>
              <a:gd name="connsiteY3" fmla="*/ 236854 h 473708"/>
              <a:gd name="connsiteX4" fmla="*/ 2854405 w 5525930"/>
              <a:gd name="connsiteY4" fmla="*/ 91440 h 473708"/>
              <a:gd name="connsiteX0" fmla="*/ 2784375 w 5547340"/>
              <a:gd name="connsiteY0" fmla="*/ 219816 h 693524"/>
              <a:gd name="connsiteX1" fmla="*/ 5547340 w 5547340"/>
              <a:gd name="connsiteY1" fmla="*/ 456670 h 693524"/>
              <a:gd name="connsiteX2" fmla="*/ 2784375 w 5547340"/>
              <a:gd name="connsiteY2" fmla="*/ 693524 h 693524"/>
              <a:gd name="connsiteX3" fmla="*/ 21410 w 5547340"/>
              <a:gd name="connsiteY3" fmla="*/ 456670 h 693524"/>
              <a:gd name="connsiteX4" fmla="*/ 1980666 w 5547340"/>
              <a:gd name="connsiteY4" fmla="*/ 12872 h 693524"/>
              <a:gd name="connsiteX0" fmla="*/ 2776440 w 5539405"/>
              <a:gd name="connsiteY0" fmla="*/ 206944 h 680652"/>
              <a:gd name="connsiteX1" fmla="*/ 5539405 w 5539405"/>
              <a:gd name="connsiteY1" fmla="*/ 443798 h 680652"/>
              <a:gd name="connsiteX2" fmla="*/ 2776440 w 5539405"/>
              <a:gd name="connsiteY2" fmla="*/ 680652 h 680652"/>
              <a:gd name="connsiteX3" fmla="*/ 13475 w 5539405"/>
              <a:gd name="connsiteY3" fmla="*/ 443798 h 680652"/>
              <a:gd name="connsiteX4" fmla="*/ 1972731 w 5539405"/>
              <a:gd name="connsiteY4" fmla="*/ 0 h 680652"/>
              <a:gd name="connsiteX0" fmla="*/ 3092930 w 5855895"/>
              <a:gd name="connsiteY0" fmla="*/ 0 h 473708"/>
              <a:gd name="connsiteX1" fmla="*/ 5855895 w 5855895"/>
              <a:gd name="connsiteY1" fmla="*/ 236854 h 473708"/>
              <a:gd name="connsiteX2" fmla="*/ 3092930 w 5855895"/>
              <a:gd name="connsiteY2" fmla="*/ 473708 h 473708"/>
              <a:gd name="connsiteX3" fmla="*/ 329965 w 5855895"/>
              <a:gd name="connsiteY3" fmla="*/ 236854 h 473708"/>
              <a:gd name="connsiteX4" fmla="*/ 864682 w 5855895"/>
              <a:gd name="connsiteY4" fmla="*/ 14437 h 473708"/>
              <a:gd name="connsiteX0" fmla="*/ 3103721 w 5866686"/>
              <a:gd name="connsiteY0" fmla="*/ 0 h 478102"/>
              <a:gd name="connsiteX1" fmla="*/ 5866686 w 5866686"/>
              <a:gd name="connsiteY1" fmla="*/ 236854 h 478102"/>
              <a:gd name="connsiteX2" fmla="*/ 3103721 w 5866686"/>
              <a:gd name="connsiteY2" fmla="*/ 473708 h 478102"/>
              <a:gd name="connsiteX3" fmla="*/ 321505 w 5866686"/>
              <a:gd name="connsiteY3" fmla="*/ 361983 h 478102"/>
              <a:gd name="connsiteX4" fmla="*/ 875473 w 5866686"/>
              <a:gd name="connsiteY4" fmla="*/ 14437 h 478102"/>
              <a:gd name="connsiteX0" fmla="*/ 5048024 w 6030364"/>
              <a:gd name="connsiteY0" fmla="*/ 14439 h 463665"/>
              <a:gd name="connsiteX1" fmla="*/ 5866686 w 6030364"/>
              <a:gd name="connsiteY1" fmla="*/ 222417 h 463665"/>
              <a:gd name="connsiteX2" fmla="*/ 3103721 w 6030364"/>
              <a:gd name="connsiteY2" fmla="*/ 459271 h 463665"/>
              <a:gd name="connsiteX3" fmla="*/ 321505 w 6030364"/>
              <a:gd name="connsiteY3" fmla="*/ 347546 h 463665"/>
              <a:gd name="connsiteX4" fmla="*/ 875473 w 6030364"/>
              <a:gd name="connsiteY4" fmla="*/ 0 h 463665"/>
              <a:gd name="connsiteX0" fmla="*/ 5048024 w 6051106"/>
              <a:gd name="connsiteY0" fmla="*/ 14439 h 459456"/>
              <a:gd name="connsiteX1" fmla="*/ 5905187 w 6051106"/>
              <a:gd name="connsiteY1" fmla="*/ 328294 h 459456"/>
              <a:gd name="connsiteX2" fmla="*/ 3103721 w 6051106"/>
              <a:gd name="connsiteY2" fmla="*/ 459271 h 459456"/>
              <a:gd name="connsiteX3" fmla="*/ 321505 w 6051106"/>
              <a:gd name="connsiteY3" fmla="*/ 347546 h 459456"/>
              <a:gd name="connsiteX4" fmla="*/ 875473 w 6051106"/>
              <a:gd name="connsiteY4" fmla="*/ 0 h 459456"/>
              <a:gd name="connsiteX0" fmla="*/ 5048024 w 5905187"/>
              <a:gd name="connsiteY0" fmla="*/ 14439 h 459456"/>
              <a:gd name="connsiteX1" fmla="*/ 5905187 w 5905187"/>
              <a:gd name="connsiteY1" fmla="*/ 328294 h 459456"/>
              <a:gd name="connsiteX2" fmla="*/ 3103721 w 5905187"/>
              <a:gd name="connsiteY2" fmla="*/ 459271 h 459456"/>
              <a:gd name="connsiteX3" fmla="*/ 321505 w 5905187"/>
              <a:gd name="connsiteY3" fmla="*/ 347546 h 459456"/>
              <a:gd name="connsiteX4" fmla="*/ 875473 w 5905187"/>
              <a:gd name="connsiteY4" fmla="*/ 0 h 459456"/>
              <a:gd name="connsiteX0" fmla="*/ 5048024 w 5866686"/>
              <a:gd name="connsiteY0" fmla="*/ 14439 h 462215"/>
              <a:gd name="connsiteX1" fmla="*/ 5866686 w 5866686"/>
              <a:gd name="connsiteY1" fmla="*/ 251292 h 462215"/>
              <a:gd name="connsiteX2" fmla="*/ 3103721 w 5866686"/>
              <a:gd name="connsiteY2" fmla="*/ 459271 h 462215"/>
              <a:gd name="connsiteX3" fmla="*/ 321505 w 5866686"/>
              <a:gd name="connsiteY3" fmla="*/ 347546 h 462215"/>
              <a:gd name="connsiteX4" fmla="*/ 875473 w 5866686"/>
              <a:gd name="connsiteY4" fmla="*/ 0 h 462215"/>
              <a:gd name="connsiteX0" fmla="*/ 5048024 w 5868345"/>
              <a:gd name="connsiteY0" fmla="*/ 14439 h 462215"/>
              <a:gd name="connsiteX1" fmla="*/ 5866686 w 5868345"/>
              <a:gd name="connsiteY1" fmla="*/ 251292 h 462215"/>
              <a:gd name="connsiteX2" fmla="*/ 3103721 w 5868345"/>
              <a:gd name="connsiteY2" fmla="*/ 459271 h 462215"/>
              <a:gd name="connsiteX3" fmla="*/ 321505 w 5868345"/>
              <a:gd name="connsiteY3" fmla="*/ 347546 h 462215"/>
              <a:gd name="connsiteX4" fmla="*/ 875473 w 5868345"/>
              <a:gd name="connsiteY4" fmla="*/ 0 h 462215"/>
              <a:gd name="connsiteX0" fmla="*/ 5048024 w 5877759"/>
              <a:gd name="connsiteY0" fmla="*/ 14439 h 462682"/>
              <a:gd name="connsiteX1" fmla="*/ 5876312 w 5877759"/>
              <a:gd name="connsiteY1" fmla="*/ 241667 h 462682"/>
              <a:gd name="connsiteX2" fmla="*/ 3103721 w 5877759"/>
              <a:gd name="connsiteY2" fmla="*/ 459271 h 462682"/>
              <a:gd name="connsiteX3" fmla="*/ 321505 w 5877759"/>
              <a:gd name="connsiteY3" fmla="*/ 347546 h 462682"/>
              <a:gd name="connsiteX4" fmla="*/ 875473 w 5877759"/>
              <a:gd name="connsiteY4" fmla="*/ 0 h 462682"/>
              <a:gd name="connsiteX0" fmla="*/ 5163527 w 5885105"/>
              <a:gd name="connsiteY0" fmla="*/ 14439 h 462682"/>
              <a:gd name="connsiteX1" fmla="*/ 5876312 w 5885105"/>
              <a:gd name="connsiteY1" fmla="*/ 241667 h 462682"/>
              <a:gd name="connsiteX2" fmla="*/ 3103721 w 5885105"/>
              <a:gd name="connsiteY2" fmla="*/ 459271 h 462682"/>
              <a:gd name="connsiteX3" fmla="*/ 321505 w 5885105"/>
              <a:gd name="connsiteY3" fmla="*/ 347546 h 462682"/>
              <a:gd name="connsiteX4" fmla="*/ 875473 w 5885105"/>
              <a:gd name="connsiteY4" fmla="*/ 0 h 462682"/>
              <a:gd name="connsiteX0" fmla="*/ 5163527 w 5876618"/>
              <a:gd name="connsiteY0" fmla="*/ 14439 h 462682"/>
              <a:gd name="connsiteX1" fmla="*/ 5876312 w 5876618"/>
              <a:gd name="connsiteY1" fmla="*/ 241667 h 462682"/>
              <a:gd name="connsiteX2" fmla="*/ 3103721 w 5876618"/>
              <a:gd name="connsiteY2" fmla="*/ 459271 h 462682"/>
              <a:gd name="connsiteX3" fmla="*/ 321505 w 5876618"/>
              <a:gd name="connsiteY3" fmla="*/ 347546 h 462682"/>
              <a:gd name="connsiteX4" fmla="*/ 875473 w 5876618"/>
              <a:gd name="connsiteY4" fmla="*/ 0 h 462682"/>
              <a:gd name="connsiteX0" fmla="*/ 5163527 w 5818968"/>
              <a:gd name="connsiteY0" fmla="*/ 14439 h 460563"/>
              <a:gd name="connsiteX1" fmla="*/ 5818560 w 5818968"/>
              <a:gd name="connsiteY1" fmla="*/ 289793 h 460563"/>
              <a:gd name="connsiteX2" fmla="*/ 3103721 w 5818968"/>
              <a:gd name="connsiteY2" fmla="*/ 459271 h 460563"/>
              <a:gd name="connsiteX3" fmla="*/ 321505 w 5818968"/>
              <a:gd name="connsiteY3" fmla="*/ 347546 h 460563"/>
              <a:gd name="connsiteX4" fmla="*/ 875473 w 5818968"/>
              <a:gd name="connsiteY4" fmla="*/ 0 h 460563"/>
              <a:gd name="connsiteX0" fmla="*/ 5163527 w 5819621"/>
              <a:gd name="connsiteY0" fmla="*/ 14439 h 460563"/>
              <a:gd name="connsiteX1" fmla="*/ 5818560 w 5819621"/>
              <a:gd name="connsiteY1" fmla="*/ 289793 h 460563"/>
              <a:gd name="connsiteX2" fmla="*/ 3103721 w 5819621"/>
              <a:gd name="connsiteY2" fmla="*/ 459271 h 460563"/>
              <a:gd name="connsiteX3" fmla="*/ 321505 w 5819621"/>
              <a:gd name="connsiteY3" fmla="*/ 347546 h 460563"/>
              <a:gd name="connsiteX4" fmla="*/ 875473 w 5819621"/>
              <a:gd name="connsiteY4" fmla="*/ 0 h 460563"/>
              <a:gd name="connsiteX0" fmla="*/ 5163527 w 5772613"/>
              <a:gd name="connsiteY0" fmla="*/ 14439 h 460563"/>
              <a:gd name="connsiteX1" fmla="*/ 5770434 w 5772613"/>
              <a:gd name="connsiteY1" fmla="*/ 289793 h 460563"/>
              <a:gd name="connsiteX2" fmla="*/ 3103721 w 5772613"/>
              <a:gd name="connsiteY2" fmla="*/ 459271 h 460563"/>
              <a:gd name="connsiteX3" fmla="*/ 321505 w 5772613"/>
              <a:gd name="connsiteY3" fmla="*/ 347546 h 460563"/>
              <a:gd name="connsiteX4" fmla="*/ 875473 w 5772613"/>
              <a:gd name="connsiteY4" fmla="*/ 0 h 460563"/>
              <a:gd name="connsiteX0" fmla="*/ 5163527 w 5864699"/>
              <a:gd name="connsiteY0" fmla="*/ 14439 h 460563"/>
              <a:gd name="connsiteX1" fmla="*/ 5770434 w 5864699"/>
              <a:gd name="connsiteY1" fmla="*/ 289793 h 460563"/>
              <a:gd name="connsiteX2" fmla="*/ 3103721 w 5864699"/>
              <a:gd name="connsiteY2" fmla="*/ 459271 h 460563"/>
              <a:gd name="connsiteX3" fmla="*/ 321505 w 5864699"/>
              <a:gd name="connsiteY3" fmla="*/ 347546 h 460563"/>
              <a:gd name="connsiteX4" fmla="*/ 875473 w 5864699"/>
              <a:gd name="connsiteY4" fmla="*/ 0 h 460563"/>
              <a:gd name="connsiteX0" fmla="*/ 5163527 w 5956611"/>
              <a:gd name="connsiteY0" fmla="*/ 14439 h 460563"/>
              <a:gd name="connsiteX1" fmla="*/ 5770434 w 5956611"/>
              <a:gd name="connsiteY1" fmla="*/ 289793 h 460563"/>
              <a:gd name="connsiteX2" fmla="*/ 3103721 w 5956611"/>
              <a:gd name="connsiteY2" fmla="*/ 459271 h 460563"/>
              <a:gd name="connsiteX3" fmla="*/ 321505 w 5956611"/>
              <a:gd name="connsiteY3" fmla="*/ 347546 h 460563"/>
              <a:gd name="connsiteX4" fmla="*/ 875473 w 5956611"/>
              <a:gd name="connsiteY4" fmla="*/ 0 h 460563"/>
              <a:gd name="connsiteX0" fmla="*/ 5163527 w 5923338"/>
              <a:gd name="connsiteY0" fmla="*/ 14439 h 460563"/>
              <a:gd name="connsiteX1" fmla="*/ 5770434 w 5923338"/>
              <a:gd name="connsiteY1" fmla="*/ 289793 h 460563"/>
              <a:gd name="connsiteX2" fmla="*/ 3103721 w 5923338"/>
              <a:gd name="connsiteY2" fmla="*/ 459271 h 460563"/>
              <a:gd name="connsiteX3" fmla="*/ 321505 w 5923338"/>
              <a:gd name="connsiteY3" fmla="*/ 347546 h 460563"/>
              <a:gd name="connsiteX4" fmla="*/ 875473 w 5923338"/>
              <a:gd name="connsiteY4" fmla="*/ 0 h 460563"/>
              <a:gd name="connsiteX0" fmla="*/ 5163527 w 5923338"/>
              <a:gd name="connsiteY0" fmla="*/ 14439 h 460563"/>
              <a:gd name="connsiteX1" fmla="*/ 5770434 w 5923338"/>
              <a:gd name="connsiteY1" fmla="*/ 289793 h 460563"/>
              <a:gd name="connsiteX2" fmla="*/ 3103721 w 5923338"/>
              <a:gd name="connsiteY2" fmla="*/ 459271 h 460563"/>
              <a:gd name="connsiteX3" fmla="*/ 321505 w 5923338"/>
              <a:gd name="connsiteY3" fmla="*/ 347546 h 460563"/>
              <a:gd name="connsiteX4" fmla="*/ 875473 w 5923338"/>
              <a:gd name="connsiteY4" fmla="*/ 0 h 460563"/>
              <a:gd name="connsiteX0" fmla="*/ 5163527 w 5864584"/>
              <a:gd name="connsiteY0" fmla="*/ 14439 h 460563"/>
              <a:gd name="connsiteX1" fmla="*/ 5770434 w 5864584"/>
              <a:gd name="connsiteY1" fmla="*/ 289793 h 460563"/>
              <a:gd name="connsiteX2" fmla="*/ 3103721 w 5864584"/>
              <a:gd name="connsiteY2" fmla="*/ 459271 h 460563"/>
              <a:gd name="connsiteX3" fmla="*/ 321505 w 5864584"/>
              <a:gd name="connsiteY3" fmla="*/ 347546 h 460563"/>
              <a:gd name="connsiteX4" fmla="*/ 875473 w 5864584"/>
              <a:gd name="connsiteY4" fmla="*/ 0 h 460563"/>
              <a:gd name="connsiteX0" fmla="*/ 5163527 w 5945177"/>
              <a:gd name="connsiteY0" fmla="*/ 14439 h 459923"/>
              <a:gd name="connsiteX1" fmla="*/ 5865195 w 5945177"/>
              <a:gd name="connsiteY1" fmla="*/ 308843 h 459923"/>
              <a:gd name="connsiteX2" fmla="*/ 3103721 w 5945177"/>
              <a:gd name="connsiteY2" fmla="*/ 459271 h 459923"/>
              <a:gd name="connsiteX3" fmla="*/ 321505 w 5945177"/>
              <a:gd name="connsiteY3" fmla="*/ 347546 h 459923"/>
              <a:gd name="connsiteX4" fmla="*/ 875473 w 5945177"/>
              <a:gd name="connsiteY4" fmla="*/ 0 h 459923"/>
              <a:gd name="connsiteX0" fmla="*/ 5163527 w 5945177"/>
              <a:gd name="connsiteY0" fmla="*/ 14439 h 459923"/>
              <a:gd name="connsiteX1" fmla="*/ 5865195 w 5945177"/>
              <a:gd name="connsiteY1" fmla="*/ 308843 h 459923"/>
              <a:gd name="connsiteX2" fmla="*/ 3103721 w 5945177"/>
              <a:gd name="connsiteY2" fmla="*/ 459271 h 459923"/>
              <a:gd name="connsiteX3" fmla="*/ 321505 w 5945177"/>
              <a:gd name="connsiteY3" fmla="*/ 347546 h 459923"/>
              <a:gd name="connsiteX4" fmla="*/ 875473 w 5945177"/>
              <a:gd name="connsiteY4" fmla="*/ 0 h 459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45177" h="459923">
                <a:moveTo>
                  <a:pt x="5163527" y="14439"/>
                </a:moveTo>
                <a:cubicBezTo>
                  <a:pt x="5784696" y="96788"/>
                  <a:pt x="6105557" y="168306"/>
                  <a:pt x="5865195" y="308843"/>
                </a:cubicBezTo>
                <a:cubicBezTo>
                  <a:pt x="5747720" y="433304"/>
                  <a:pt x="4027669" y="452821"/>
                  <a:pt x="3103721" y="459271"/>
                </a:cubicBezTo>
                <a:cubicBezTo>
                  <a:pt x="2179773" y="465721"/>
                  <a:pt x="692879" y="424091"/>
                  <a:pt x="321505" y="347546"/>
                </a:cubicBezTo>
                <a:cubicBezTo>
                  <a:pt x="-49869" y="271001"/>
                  <a:pt x="-337649" y="187693"/>
                  <a:pt x="875473" y="0"/>
                </a:cubicBezTo>
              </a:path>
            </a:pathLst>
          </a:custGeom>
          <a:noFill/>
          <a:ln w="38100">
            <a:solidFill>
              <a:schemeClr val="bg2"/>
            </a:solidFill>
          </a:ln>
          <a:effectLst>
            <a:glow rad="254000">
              <a:schemeClr val="bg2">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椭圆 21">
            <a:extLst>
              <a:ext uri="{FF2B5EF4-FFF2-40B4-BE49-F238E27FC236}">
                <a16:creationId xmlns:a16="http://schemas.microsoft.com/office/drawing/2014/main" id="{CF4DAF6F-BA16-4029-98FE-776CEC78189B}"/>
              </a:ext>
            </a:extLst>
          </p:cNvPr>
          <p:cNvSpPr/>
          <p:nvPr userDrawn="1"/>
        </p:nvSpPr>
        <p:spPr>
          <a:xfrm>
            <a:off x="2846082" y="4278397"/>
            <a:ext cx="6512536" cy="501226"/>
          </a:xfrm>
          <a:custGeom>
            <a:avLst/>
            <a:gdLst>
              <a:gd name="connsiteX0" fmla="*/ 0 w 5525930"/>
              <a:gd name="connsiteY0" fmla="*/ 236854 h 473708"/>
              <a:gd name="connsiteX1" fmla="*/ 2762965 w 5525930"/>
              <a:gd name="connsiteY1" fmla="*/ 0 h 473708"/>
              <a:gd name="connsiteX2" fmla="*/ 5525930 w 5525930"/>
              <a:gd name="connsiteY2" fmla="*/ 236854 h 473708"/>
              <a:gd name="connsiteX3" fmla="*/ 2762965 w 5525930"/>
              <a:gd name="connsiteY3" fmla="*/ 473708 h 473708"/>
              <a:gd name="connsiteX4" fmla="*/ 0 w 5525930"/>
              <a:gd name="connsiteY4" fmla="*/ 236854 h 473708"/>
              <a:gd name="connsiteX0" fmla="*/ 2762965 w 5525930"/>
              <a:gd name="connsiteY0" fmla="*/ 0 h 473708"/>
              <a:gd name="connsiteX1" fmla="*/ 5525930 w 5525930"/>
              <a:gd name="connsiteY1" fmla="*/ 236854 h 473708"/>
              <a:gd name="connsiteX2" fmla="*/ 2762965 w 5525930"/>
              <a:gd name="connsiteY2" fmla="*/ 473708 h 473708"/>
              <a:gd name="connsiteX3" fmla="*/ 0 w 5525930"/>
              <a:gd name="connsiteY3" fmla="*/ 236854 h 473708"/>
              <a:gd name="connsiteX4" fmla="*/ 2854405 w 5525930"/>
              <a:gd name="connsiteY4" fmla="*/ 91440 h 473708"/>
              <a:gd name="connsiteX0" fmla="*/ 2784375 w 5547340"/>
              <a:gd name="connsiteY0" fmla="*/ 219816 h 693524"/>
              <a:gd name="connsiteX1" fmla="*/ 5547340 w 5547340"/>
              <a:gd name="connsiteY1" fmla="*/ 456670 h 693524"/>
              <a:gd name="connsiteX2" fmla="*/ 2784375 w 5547340"/>
              <a:gd name="connsiteY2" fmla="*/ 693524 h 693524"/>
              <a:gd name="connsiteX3" fmla="*/ 21410 w 5547340"/>
              <a:gd name="connsiteY3" fmla="*/ 456670 h 693524"/>
              <a:gd name="connsiteX4" fmla="*/ 1980666 w 5547340"/>
              <a:gd name="connsiteY4" fmla="*/ 12872 h 693524"/>
              <a:gd name="connsiteX0" fmla="*/ 2776440 w 5539405"/>
              <a:gd name="connsiteY0" fmla="*/ 206944 h 680652"/>
              <a:gd name="connsiteX1" fmla="*/ 5539405 w 5539405"/>
              <a:gd name="connsiteY1" fmla="*/ 443798 h 680652"/>
              <a:gd name="connsiteX2" fmla="*/ 2776440 w 5539405"/>
              <a:gd name="connsiteY2" fmla="*/ 680652 h 680652"/>
              <a:gd name="connsiteX3" fmla="*/ 13475 w 5539405"/>
              <a:gd name="connsiteY3" fmla="*/ 443798 h 680652"/>
              <a:gd name="connsiteX4" fmla="*/ 1972731 w 5539405"/>
              <a:gd name="connsiteY4" fmla="*/ 0 h 680652"/>
              <a:gd name="connsiteX0" fmla="*/ 3092930 w 5855895"/>
              <a:gd name="connsiteY0" fmla="*/ 0 h 473708"/>
              <a:gd name="connsiteX1" fmla="*/ 5855895 w 5855895"/>
              <a:gd name="connsiteY1" fmla="*/ 236854 h 473708"/>
              <a:gd name="connsiteX2" fmla="*/ 3092930 w 5855895"/>
              <a:gd name="connsiteY2" fmla="*/ 473708 h 473708"/>
              <a:gd name="connsiteX3" fmla="*/ 329965 w 5855895"/>
              <a:gd name="connsiteY3" fmla="*/ 236854 h 473708"/>
              <a:gd name="connsiteX4" fmla="*/ 864682 w 5855895"/>
              <a:gd name="connsiteY4" fmla="*/ 14437 h 473708"/>
              <a:gd name="connsiteX0" fmla="*/ 3103721 w 5866686"/>
              <a:gd name="connsiteY0" fmla="*/ 0 h 478102"/>
              <a:gd name="connsiteX1" fmla="*/ 5866686 w 5866686"/>
              <a:gd name="connsiteY1" fmla="*/ 236854 h 478102"/>
              <a:gd name="connsiteX2" fmla="*/ 3103721 w 5866686"/>
              <a:gd name="connsiteY2" fmla="*/ 473708 h 478102"/>
              <a:gd name="connsiteX3" fmla="*/ 321505 w 5866686"/>
              <a:gd name="connsiteY3" fmla="*/ 361983 h 478102"/>
              <a:gd name="connsiteX4" fmla="*/ 875473 w 5866686"/>
              <a:gd name="connsiteY4" fmla="*/ 14437 h 478102"/>
              <a:gd name="connsiteX0" fmla="*/ 5048024 w 6030364"/>
              <a:gd name="connsiteY0" fmla="*/ 14439 h 463665"/>
              <a:gd name="connsiteX1" fmla="*/ 5866686 w 6030364"/>
              <a:gd name="connsiteY1" fmla="*/ 222417 h 463665"/>
              <a:gd name="connsiteX2" fmla="*/ 3103721 w 6030364"/>
              <a:gd name="connsiteY2" fmla="*/ 459271 h 463665"/>
              <a:gd name="connsiteX3" fmla="*/ 321505 w 6030364"/>
              <a:gd name="connsiteY3" fmla="*/ 347546 h 463665"/>
              <a:gd name="connsiteX4" fmla="*/ 875473 w 6030364"/>
              <a:gd name="connsiteY4" fmla="*/ 0 h 463665"/>
              <a:gd name="connsiteX0" fmla="*/ 5048024 w 6051106"/>
              <a:gd name="connsiteY0" fmla="*/ 14439 h 459456"/>
              <a:gd name="connsiteX1" fmla="*/ 5905187 w 6051106"/>
              <a:gd name="connsiteY1" fmla="*/ 328294 h 459456"/>
              <a:gd name="connsiteX2" fmla="*/ 3103721 w 6051106"/>
              <a:gd name="connsiteY2" fmla="*/ 459271 h 459456"/>
              <a:gd name="connsiteX3" fmla="*/ 321505 w 6051106"/>
              <a:gd name="connsiteY3" fmla="*/ 347546 h 459456"/>
              <a:gd name="connsiteX4" fmla="*/ 875473 w 6051106"/>
              <a:gd name="connsiteY4" fmla="*/ 0 h 459456"/>
              <a:gd name="connsiteX0" fmla="*/ 5048024 w 5905187"/>
              <a:gd name="connsiteY0" fmla="*/ 14439 h 459456"/>
              <a:gd name="connsiteX1" fmla="*/ 5905187 w 5905187"/>
              <a:gd name="connsiteY1" fmla="*/ 328294 h 459456"/>
              <a:gd name="connsiteX2" fmla="*/ 3103721 w 5905187"/>
              <a:gd name="connsiteY2" fmla="*/ 459271 h 459456"/>
              <a:gd name="connsiteX3" fmla="*/ 321505 w 5905187"/>
              <a:gd name="connsiteY3" fmla="*/ 347546 h 459456"/>
              <a:gd name="connsiteX4" fmla="*/ 875473 w 5905187"/>
              <a:gd name="connsiteY4" fmla="*/ 0 h 459456"/>
              <a:gd name="connsiteX0" fmla="*/ 5048024 w 5866686"/>
              <a:gd name="connsiteY0" fmla="*/ 14439 h 462215"/>
              <a:gd name="connsiteX1" fmla="*/ 5866686 w 5866686"/>
              <a:gd name="connsiteY1" fmla="*/ 251292 h 462215"/>
              <a:gd name="connsiteX2" fmla="*/ 3103721 w 5866686"/>
              <a:gd name="connsiteY2" fmla="*/ 459271 h 462215"/>
              <a:gd name="connsiteX3" fmla="*/ 321505 w 5866686"/>
              <a:gd name="connsiteY3" fmla="*/ 347546 h 462215"/>
              <a:gd name="connsiteX4" fmla="*/ 875473 w 5866686"/>
              <a:gd name="connsiteY4" fmla="*/ 0 h 462215"/>
              <a:gd name="connsiteX0" fmla="*/ 5048024 w 5868345"/>
              <a:gd name="connsiteY0" fmla="*/ 14439 h 462215"/>
              <a:gd name="connsiteX1" fmla="*/ 5866686 w 5868345"/>
              <a:gd name="connsiteY1" fmla="*/ 251292 h 462215"/>
              <a:gd name="connsiteX2" fmla="*/ 3103721 w 5868345"/>
              <a:gd name="connsiteY2" fmla="*/ 459271 h 462215"/>
              <a:gd name="connsiteX3" fmla="*/ 321505 w 5868345"/>
              <a:gd name="connsiteY3" fmla="*/ 347546 h 462215"/>
              <a:gd name="connsiteX4" fmla="*/ 875473 w 5868345"/>
              <a:gd name="connsiteY4" fmla="*/ 0 h 462215"/>
              <a:gd name="connsiteX0" fmla="*/ 5048024 w 5877759"/>
              <a:gd name="connsiteY0" fmla="*/ 14439 h 462682"/>
              <a:gd name="connsiteX1" fmla="*/ 5876312 w 5877759"/>
              <a:gd name="connsiteY1" fmla="*/ 241667 h 462682"/>
              <a:gd name="connsiteX2" fmla="*/ 3103721 w 5877759"/>
              <a:gd name="connsiteY2" fmla="*/ 459271 h 462682"/>
              <a:gd name="connsiteX3" fmla="*/ 321505 w 5877759"/>
              <a:gd name="connsiteY3" fmla="*/ 347546 h 462682"/>
              <a:gd name="connsiteX4" fmla="*/ 875473 w 5877759"/>
              <a:gd name="connsiteY4" fmla="*/ 0 h 462682"/>
              <a:gd name="connsiteX0" fmla="*/ 5163527 w 5885105"/>
              <a:gd name="connsiteY0" fmla="*/ 14439 h 462682"/>
              <a:gd name="connsiteX1" fmla="*/ 5876312 w 5885105"/>
              <a:gd name="connsiteY1" fmla="*/ 241667 h 462682"/>
              <a:gd name="connsiteX2" fmla="*/ 3103721 w 5885105"/>
              <a:gd name="connsiteY2" fmla="*/ 459271 h 462682"/>
              <a:gd name="connsiteX3" fmla="*/ 321505 w 5885105"/>
              <a:gd name="connsiteY3" fmla="*/ 347546 h 462682"/>
              <a:gd name="connsiteX4" fmla="*/ 875473 w 5885105"/>
              <a:gd name="connsiteY4" fmla="*/ 0 h 462682"/>
              <a:gd name="connsiteX0" fmla="*/ 5163527 w 5876618"/>
              <a:gd name="connsiteY0" fmla="*/ 14439 h 462682"/>
              <a:gd name="connsiteX1" fmla="*/ 5876312 w 5876618"/>
              <a:gd name="connsiteY1" fmla="*/ 241667 h 462682"/>
              <a:gd name="connsiteX2" fmla="*/ 3103721 w 5876618"/>
              <a:gd name="connsiteY2" fmla="*/ 459271 h 462682"/>
              <a:gd name="connsiteX3" fmla="*/ 321505 w 5876618"/>
              <a:gd name="connsiteY3" fmla="*/ 347546 h 462682"/>
              <a:gd name="connsiteX4" fmla="*/ 875473 w 5876618"/>
              <a:gd name="connsiteY4" fmla="*/ 0 h 462682"/>
              <a:gd name="connsiteX0" fmla="*/ 5163527 w 5818968"/>
              <a:gd name="connsiteY0" fmla="*/ 14439 h 460563"/>
              <a:gd name="connsiteX1" fmla="*/ 5818560 w 5818968"/>
              <a:gd name="connsiteY1" fmla="*/ 289793 h 460563"/>
              <a:gd name="connsiteX2" fmla="*/ 3103721 w 5818968"/>
              <a:gd name="connsiteY2" fmla="*/ 459271 h 460563"/>
              <a:gd name="connsiteX3" fmla="*/ 321505 w 5818968"/>
              <a:gd name="connsiteY3" fmla="*/ 347546 h 460563"/>
              <a:gd name="connsiteX4" fmla="*/ 875473 w 5818968"/>
              <a:gd name="connsiteY4" fmla="*/ 0 h 460563"/>
              <a:gd name="connsiteX0" fmla="*/ 5163527 w 5819621"/>
              <a:gd name="connsiteY0" fmla="*/ 14439 h 460563"/>
              <a:gd name="connsiteX1" fmla="*/ 5818560 w 5819621"/>
              <a:gd name="connsiteY1" fmla="*/ 289793 h 460563"/>
              <a:gd name="connsiteX2" fmla="*/ 3103721 w 5819621"/>
              <a:gd name="connsiteY2" fmla="*/ 459271 h 460563"/>
              <a:gd name="connsiteX3" fmla="*/ 321505 w 5819621"/>
              <a:gd name="connsiteY3" fmla="*/ 347546 h 460563"/>
              <a:gd name="connsiteX4" fmla="*/ 875473 w 5819621"/>
              <a:gd name="connsiteY4" fmla="*/ 0 h 460563"/>
              <a:gd name="connsiteX0" fmla="*/ 5163527 w 5772613"/>
              <a:gd name="connsiteY0" fmla="*/ 14439 h 460563"/>
              <a:gd name="connsiteX1" fmla="*/ 5770434 w 5772613"/>
              <a:gd name="connsiteY1" fmla="*/ 289793 h 460563"/>
              <a:gd name="connsiteX2" fmla="*/ 3103721 w 5772613"/>
              <a:gd name="connsiteY2" fmla="*/ 459271 h 460563"/>
              <a:gd name="connsiteX3" fmla="*/ 321505 w 5772613"/>
              <a:gd name="connsiteY3" fmla="*/ 347546 h 460563"/>
              <a:gd name="connsiteX4" fmla="*/ 875473 w 5772613"/>
              <a:gd name="connsiteY4" fmla="*/ 0 h 460563"/>
              <a:gd name="connsiteX0" fmla="*/ 5163527 w 5864699"/>
              <a:gd name="connsiteY0" fmla="*/ 14439 h 460563"/>
              <a:gd name="connsiteX1" fmla="*/ 5770434 w 5864699"/>
              <a:gd name="connsiteY1" fmla="*/ 289793 h 460563"/>
              <a:gd name="connsiteX2" fmla="*/ 3103721 w 5864699"/>
              <a:gd name="connsiteY2" fmla="*/ 459271 h 460563"/>
              <a:gd name="connsiteX3" fmla="*/ 321505 w 5864699"/>
              <a:gd name="connsiteY3" fmla="*/ 347546 h 460563"/>
              <a:gd name="connsiteX4" fmla="*/ 875473 w 5864699"/>
              <a:gd name="connsiteY4" fmla="*/ 0 h 460563"/>
              <a:gd name="connsiteX0" fmla="*/ 5163527 w 5956611"/>
              <a:gd name="connsiteY0" fmla="*/ 14439 h 460563"/>
              <a:gd name="connsiteX1" fmla="*/ 5770434 w 5956611"/>
              <a:gd name="connsiteY1" fmla="*/ 289793 h 460563"/>
              <a:gd name="connsiteX2" fmla="*/ 3103721 w 5956611"/>
              <a:gd name="connsiteY2" fmla="*/ 459271 h 460563"/>
              <a:gd name="connsiteX3" fmla="*/ 321505 w 5956611"/>
              <a:gd name="connsiteY3" fmla="*/ 347546 h 460563"/>
              <a:gd name="connsiteX4" fmla="*/ 875473 w 5956611"/>
              <a:gd name="connsiteY4" fmla="*/ 0 h 460563"/>
              <a:gd name="connsiteX0" fmla="*/ 5163527 w 5923338"/>
              <a:gd name="connsiteY0" fmla="*/ 14439 h 460563"/>
              <a:gd name="connsiteX1" fmla="*/ 5770434 w 5923338"/>
              <a:gd name="connsiteY1" fmla="*/ 289793 h 460563"/>
              <a:gd name="connsiteX2" fmla="*/ 3103721 w 5923338"/>
              <a:gd name="connsiteY2" fmla="*/ 459271 h 460563"/>
              <a:gd name="connsiteX3" fmla="*/ 321505 w 5923338"/>
              <a:gd name="connsiteY3" fmla="*/ 347546 h 460563"/>
              <a:gd name="connsiteX4" fmla="*/ 875473 w 5923338"/>
              <a:gd name="connsiteY4" fmla="*/ 0 h 460563"/>
              <a:gd name="connsiteX0" fmla="*/ 5163527 w 5923338"/>
              <a:gd name="connsiteY0" fmla="*/ 14439 h 460563"/>
              <a:gd name="connsiteX1" fmla="*/ 5770434 w 5923338"/>
              <a:gd name="connsiteY1" fmla="*/ 289793 h 460563"/>
              <a:gd name="connsiteX2" fmla="*/ 3103721 w 5923338"/>
              <a:gd name="connsiteY2" fmla="*/ 459271 h 460563"/>
              <a:gd name="connsiteX3" fmla="*/ 321505 w 5923338"/>
              <a:gd name="connsiteY3" fmla="*/ 347546 h 460563"/>
              <a:gd name="connsiteX4" fmla="*/ 875473 w 5923338"/>
              <a:gd name="connsiteY4" fmla="*/ 0 h 460563"/>
              <a:gd name="connsiteX0" fmla="*/ 5163527 w 5864584"/>
              <a:gd name="connsiteY0" fmla="*/ 14439 h 460563"/>
              <a:gd name="connsiteX1" fmla="*/ 5770434 w 5864584"/>
              <a:gd name="connsiteY1" fmla="*/ 289793 h 460563"/>
              <a:gd name="connsiteX2" fmla="*/ 3103721 w 5864584"/>
              <a:gd name="connsiteY2" fmla="*/ 459271 h 460563"/>
              <a:gd name="connsiteX3" fmla="*/ 321505 w 5864584"/>
              <a:gd name="connsiteY3" fmla="*/ 347546 h 460563"/>
              <a:gd name="connsiteX4" fmla="*/ 875473 w 5864584"/>
              <a:gd name="connsiteY4" fmla="*/ 0 h 460563"/>
              <a:gd name="connsiteX0" fmla="*/ 5163527 w 5945177"/>
              <a:gd name="connsiteY0" fmla="*/ 14439 h 459923"/>
              <a:gd name="connsiteX1" fmla="*/ 5865195 w 5945177"/>
              <a:gd name="connsiteY1" fmla="*/ 308843 h 459923"/>
              <a:gd name="connsiteX2" fmla="*/ 3103721 w 5945177"/>
              <a:gd name="connsiteY2" fmla="*/ 459271 h 459923"/>
              <a:gd name="connsiteX3" fmla="*/ 321505 w 5945177"/>
              <a:gd name="connsiteY3" fmla="*/ 347546 h 459923"/>
              <a:gd name="connsiteX4" fmla="*/ 875473 w 5945177"/>
              <a:gd name="connsiteY4" fmla="*/ 0 h 459923"/>
              <a:gd name="connsiteX0" fmla="*/ 5163527 w 5945177"/>
              <a:gd name="connsiteY0" fmla="*/ 14439 h 459923"/>
              <a:gd name="connsiteX1" fmla="*/ 5865195 w 5945177"/>
              <a:gd name="connsiteY1" fmla="*/ 308843 h 459923"/>
              <a:gd name="connsiteX2" fmla="*/ 3103721 w 5945177"/>
              <a:gd name="connsiteY2" fmla="*/ 459271 h 459923"/>
              <a:gd name="connsiteX3" fmla="*/ 321505 w 5945177"/>
              <a:gd name="connsiteY3" fmla="*/ 347546 h 459923"/>
              <a:gd name="connsiteX4" fmla="*/ 875473 w 5945177"/>
              <a:gd name="connsiteY4" fmla="*/ 0 h 459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45177" h="459923">
                <a:moveTo>
                  <a:pt x="5163527" y="14439"/>
                </a:moveTo>
                <a:cubicBezTo>
                  <a:pt x="5784696" y="96788"/>
                  <a:pt x="6105557" y="168306"/>
                  <a:pt x="5865195" y="308843"/>
                </a:cubicBezTo>
                <a:cubicBezTo>
                  <a:pt x="5747720" y="433304"/>
                  <a:pt x="4027669" y="452821"/>
                  <a:pt x="3103721" y="459271"/>
                </a:cubicBezTo>
                <a:cubicBezTo>
                  <a:pt x="2179773" y="465721"/>
                  <a:pt x="692879" y="424091"/>
                  <a:pt x="321505" y="347546"/>
                </a:cubicBezTo>
                <a:cubicBezTo>
                  <a:pt x="-49869" y="271001"/>
                  <a:pt x="-337649" y="187693"/>
                  <a:pt x="875473" y="0"/>
                </a:cubicBezTo>
              </a:path>
            </a:pathLst>
          </a:custGeom>
          <a:noFill/>
          <a:ln w="38100">
            <a:solidFill>
              <a:schemeClr val="bg2"/>
            </a:solidFill>
          </a:ln>
          <a:effectLst>
            <a:glow rad="254000">
              <a:schemeClr val="bg2">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9" name="组合 18">
            <a:extLst>
              <a:ext uri="{FF2B5EF4-FFF2-40B4-BE49-F238E27FC236}">
                <a16:creationId xmlns:a16="http://schemas.microsoft.com/office/drawing/2014/main" id="{DE3607C1-520B-424A-B164-6448E8CBE729}"/>
              </a:ext>
            </a:extLst>
          </p:cNvPr>
          <p:cNvGrpSpPr/>
          <p:nvPr userDrawn="1"/>
        </p:nvGrpSpPr>
        <p:grpSpPr>
          <a:xfrm>
            <a:off x="460424" y="437492"/>
            <a:ext cx="3229699" cy="4039915"/>
            <a:chOff x="6624209" y="2341770"/>
            <a:chExt cx="3103946" cy="3552222"/>
          </a:xfrm>
          <a:scene3d>
            <a:camera prst="perspectiveContrastingLeftFacing">
              <a:rot lat="0" lon="20400000" rev="0"/>
            </a:camera>
            <a:lightRig rig="threePt" dir="t"/>
          </a:scene3d>
        </p:grpSpPr>
        <p:sp>
          <p:nvSpPr>
            <p:cNvPr id="20" name="矩形 19">
              <a:extLst>
                <a:ext uri="{FF2B5EF4-FFF2-40B4-BE49-F238E27FC236}">
                  <a16:creationId xmlns:a16="http://schemas.microsoft.com/office/drawing/2014/main" id="{EEEB9882-A7A0-42BD-AC06-8FEEDA882922}"/>
                </a:ext>
              </a:extLst>
            </p:cNvPr>
            <p:cNvSpPr/>
            <p:nvPr/>
          </p:nvSpPr>
          <p:spPr>
            <a:xfrm>
              <a:off x="7076021" y="2677995"/>
              <a:ext cx="2313005" cy="2708311"/>
            </a:xfrm>
            <a:prstGeom prst="rect">
              <a:avLst/>
            </a:prstGeom>
            <a:gradFill flip="none" rotWithShape="1">
              <a:gsLst>
                <a:gs pos="0">
                  <a:schemeClr val="accent5">
                    <a:lumMod val="60000"/>
                    <a:lumOff val="40000"/>
                  </a:schemeClr>
                </a:gs>
                <a:gs pos="86000">
                  <a:schemeClr val="accent1">
                    <a:lumMod val="100000"/>
                  </a:schemeClr>
                </a:gs>
              </a:gsLst>
              <a:path path="circle">
                <a:fillToRect l="50000" t="-80000" r="50000" b="180000"/>
              </a:path>
              <a:tileRect/>
            </a:gradFill>
            <a:ln w="34925">
              <a:gradFill flip="none" rotWithShape="1">
                <a:gsLst>
                  <a:gs pos="0">
                    <a:schemeClr val="accent5">
                      <a:lumMod val="98000"/>
                    </a:schemeClr>
                  </a:gs>
                  <a:gs pos="47000">
                    <a:schemeClr val="accent1">
                      <a:lumMod val="59000"/>
                      <a:lumOff val="41000"/>
                    </a:schemeClr>
                  </a:gs>
                  <a:gs pos="91000">
                    <a:schemeClr val="accent2">
                      <a:lumMod val="99000"/>
                      <a:lumOff val="1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1" name="图片 20">
              <a:extLst>
                <a:ext uri="{FF2B5EF4-FFF2-40B4-BE49-F238E27FC236}">
                  <a16:creationId xmlns:a16="http://schemas.microsoft.com/office/drawing/2014/main" id="{E59795C2-84D0-4EE8-962C-C548FB3393DC}"/>
                </a:ext>
              </a:extLst>
            </p:cNvPr>
            <p:cNvPicPr>
              <a:picLocks noChangeAspect="1"/>
            </p:cNvPicPr>
            <p:nvPr/>
          </p:nvPicPr>
          <p:blipFill>
            <a:blip r:embed="rId3" cstate="screen">
              <a:alphaModFix amt="79000"/>
              <a:extLst>
                <a:ext uri="{BEBA8EAE-BF5A-486C-A8C5-ECC9F3942E4B}">
                  <a14:imgProps xmlns:a14="http://schemas.microsoft.com/office/drawing/2010/main">
                    <a14:imgLayer r:embed="rId4">
                      <a14:imgEffect>
                        <a14:sharpenSoften amount="-8000"/>
                      </a14:imgEffect>
                      <a14:imgEffect>
                        <a14:brightnessContrast bright="-1000"/>
                      </a14:imgEffect>
                    </a14:imgLayer>
                  </a14:imgProps>
                </a:ext>
                <a:ext uri="{28A0092B-C50C-407E-A947-70E740481C1C}">
                  <a14:useLocalDpi xmlns:a14="http://schemas.microsoft.com/office/drawing/2010/main"/>
                </a:ext>
              </a:extLst>
            </a:blip>
            <a:stretch>
              <a:fillRect/>
            </a:stretch>
          </p:blipFill>
          <p:spPr>
            <a:xfrm>
              <a:off x="7148733" y="5181025"/>
              <a:ext cx="2161854" cy="401047"/>
            </a:xfrm>
            <a:prstGeom prst="rect">
              <a:avLst/>
            </a:prstGeom>
            <a:blipFill dpi="0" rotWithShape="1">
              <a:blip r:embed="rId5">
                <a:alphaModFix amt="79000"/>
              </a:blip>
              <a:srcRect/>
              <a:stretch>
                <a:fillRect/>
              </a:stretch>
            </a:blipFill>
            <a:ln w="12700" cap="flat" cmpd="sng" algn="ctr">
              <a:noFill/>
              <a:prstDash val="solid"/>
              <a:miter lim="800000"/>
            </a:ln>
            <a:effectLst/>
          </p:spPr>
        </p:pic>
        <p:sp>
          <p:nvSpPr>
            <p:cNvPr id="22" name="矩形 21">
              <a:extLst>
                <a:ext uri="{FF2B5EF4-FFF2-40B4-BE49-F238E27FC236}">
                  <a16:creationId xmlns:a16="http://schemas.microsoft.com/office/drawing/2014/main" id="{9AB3C70D-C241-4F67-9D49-65F339E3E365}"/>
                </a:ext>
              </a:extLst>
            </p:cNvPr>
            <p:cNvSpPr/>
            <p:nvPr/>
          </p:nvSpPr>
          <p:spPr>
            <a:xfrm>
              <a:off x="6624209" y="2341770"/>
              <a:ext cx="3103946" cy="3552222"/>
            </a:xfrm>
            <a:prstGeom prst="rect">
              <a:avLst/>
            </a:prstGeom>
            <a:blipFill dpi="0" rotWithShape="1">
              <a:blip r:embed="rId5">
                <a:alphaModFix amt="7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zh-CN" altLang="en-US" dirty="0"/>
            </a:p>
          </p:txBody>
        </p:sp>
      </p:grpSp>
      <p:grpSp>
        <p:nvGrpSpPr>
          <p:cNvPr id="23" name="组合 22">
            <a:extLst>
              <a:ext uri="{FF2B5EF4-FFF2-40B4-BE49-F238E27FC236}">
                <a16:creationId xmlns:a16="http://schemas.microsoft.com/office/drawing/2014/main" id="{C0D05D2B-62D0-4D1C-AF9C-45BCA2E3EA4D}"/>
              </a:ext>
            </a:extLst>
          </p:cNvPr>
          <p:cNvGrpSpPr/>
          <p:nvPr userDrawn="1"/>
        </p:nvGrpSpPr>
        <p:grpSpPr>
          <a:xfrm>
            <a:off x="-21306" y="2364050"/>
            <a:ext cx="3229699" cy="4039915"/>
            <a:chOff x="6624209" y="2341770"/>
            <a:chExt cx="3103946" cy="3552222"/>
          </a:xfrm>
          <a:scene3d>
            <a:camera prst="perspectiveContrastingLeftFacing">
              <a:rot lat="0" lon="20100000" rev="0"/>
            </a:camera>
            <a:lightRig rig="threePt" dir="t"/>
          </a:scene3d>
        </p:grpSpPr>
        <p:sp>
          <p:nvSpPr>
            <p:cNvPr id="24" name="矩形 23">
              <a:extLst>
                <a:ext uri="{FF2B5EF4-FFF2-40B4-BE49-F238E27FC236}">
                  <a16:creationId xmlns:a16="http://schemas.microsoft.com/office/drawing/2014/main" id="{7BC0922D-0FF9-4CEF-B9DC-5B57E126A2E2}"/>
                </a:ext>
              </a:extLst>
            </p:cNvPr>
            <p:cNvSpPr/>
            <p:nvPr/>
          </p:nvSpPr>
          <p:spPr>
            <a:xfrm>
              <a:off x="7076021" y="2677995"/>
              <a:ext cx="2313005" cy="2708311"/>
            </a:xfrm>
            <a:prstGeom prst="rect">
              <a:avLst/>
            </a:prstGeom>
            <a:gradFill flip="none" rotWithShape="1">
              <a:gsLst>
                <a:gs pos="0">
                  <a:schemeClr val="accent5">
                    <a:lumMod val="60000"/>
                    <a:lumOff val="40000"/>
                  </a:schemeClr>
                </a:gs>
                <a:gs pos="86000">
                  <a:schemeClr val="accent1">
                    <a:lumMod val="100000"/>
                  </a:schemeClr>
                </a:gs>
              </a:gsLst>
              <a:path path="circle">
                <a:fillToRect l="50000" t="-80000" r="50000" b="180000"/>
              </a:path>
              <a:tileRect/>
            </a:gradFill>
            <a:ln w="34925">
              <a:gradFill flip="none" rotWithShape="1">
                <a:gsLst>
                  <a:gs pos="0">
                    <a:schemeClr val="accent5">
                      <a:lumMod val="98000"/>
                    </a:schemeClr>
                  </a:gs>
                  <a:gs pos="47000">
                    <a:schemeClr val="accent1">
                      <a:lumMod val="59000"/>
                      <a:lumOff val="41000"/>
                    </a:schemeClr>
                  </a:gs>
                  <a:gs pos="91000">
                    <a:schemeClr val="accent2">
                      <a:lumMod val="99000"/>
                      <a:lumOff val="1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5" name="图片 24">
              <a:extLst>
                <a:ext uri="{FF2B5EF4-FFF2-40B4-BE49-F238E27FC236}">
                  <a16:creationId xmlns:a16="http://schemas.microsoft.com/office/drawing/2014/main" id="{32333825-5729-444E-AD5A-FC1C6E740A1A}"/>
                </a:ext>
              </a:extLst>
            </p:cNvPr>
            <p:cNvPicPr>
              <a:picLocks noChangeAspect="1"/>
            </p:cNvPicPr>
            <p:nvPr/>
          </p:nvPicPr>
          <p:blipFill>
            <a:blip r:embed="rId3" cstate="screen">
              <a:duotone>
                <a:schemeClr val="accent3">
                  <a:shade val="45000"/>
                  <a:satMod val="135000"/>
                </a:schemeClr>
                <a:prstClr val="white"/>
              </a:duotone>
              <a:extLst>
                <a:ext uri="{BEBA8EAE-BF5A-486C-A8C5-ECC9F3942E4B}">
                  <a14:imgProps xmlns:a14="http://schemas.microsoft.com/office/drawing/2010/main">
                    <a14:imgLayer r:embed="rId4">
                      <a14:imgEffect>
                        <a14:sharpenSoften amount="-8000"/>
                      </a14:imgEffect>
                      <a14:imgEffect>
                        <a14:brightnessContrast bright="-1000"/>
                      </a14:imgEffect>
                    </a14:imgLayer>
                  </a14:imgProps>
                </a:ext>
                <a:ext uri="{28A0092B-C50C-407E-A947-70E740481C1C}">
                  <a14:useLocalDpi xmlns:a14="http://schemas.microsoft.com/office/drawing/2010/main"/>
                </a:ext>
              </a:extLst>
            </a:blip>
            <a:stretch>
              <a:fillRect/>
            </a:stretch>
          </p:blipFill>
          <p:spPr>
            <a:xfrm>
              <a:off x="7148733" y="5181025"/>
              <a:ext cx="2161854" cy="401047"/>
            </a:xfrm>
            <a:prstGeom prst="rect">
              <a:avLst/>
            </a:prstGeom>
          </p:spPr>
        </p:pic>
        <p:sp>
          <p:nvSpPr>
            <p:cNvPr id="26" name="矩形 25">
              <a:extLst>
                <a:ext uri="{FF2B5EF4-FFF2-40B4-BE49-F238E27FC236}">
                  <a16:creationId xmlns:a16="http://schemas.microsoft.com/office/drawing/2014/main" id="{12D90101-8B8B-4C05-9F7D-F9C6B31C660F}"/>
                </a:ext>
              </a:extLst>
            </p:cNvPr>
            <p:cNvSpPr/>
            <p:nvPr/>
          </p:nvSpPr>
          <p:spPr>
            <a:xfrm>
              <a:off x="6624209" y="2341770"/>
              <a:ext cx="3103946" cy="3552222"/>
            </a:xfrm>
            <a:prstGeom prst="rect">
              <a:avLst/>
            </a:prstGeom>
            <a:blipFill dpi="0" rotWithShape="1">
              <a:blip r:embed="rId5">
                <a:alphaModFix amt="7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b="1" dirty="0">
                  <a:solidFill>
                    <a:schemeClr val="bg2"/>
                  </a:solidFill>
                  <a:latin typeface="STHeiti"/>
                </a:rPr>
                <a:t>  </a:t>
              </a:r>
            </a:p>
            <a:p>
              <a:pPr>
                <a:defRPr/>
              </a:pPr>
              <a:endParaRPr lang="zh-CN" altLang="en-US" sz="2000" b="1" dirty="0">
                <a:solidFill>
                  <a:schemeClr val="bg2"/>
                </a:solidFill>
                <a:latin typeface="STHeiti"/>
              </a:endParaRPr>
            </a:p>
          </p:txBody>
        </p:sp>
      </p:grpSp>
      <p:grpSp>
        <p:nvGrpSpPr>
          <p:cNvPr id="27" name="组合 26">
            <a:extLst>
              <a:ext uri="{FF2B5EF4-FFF2-40B4-BE49-F238E27FC236}">
                <a16:creationId xmlns:a16="http://schemas.microsoft.com/office/drawing/2014/main" id="{B422216A-11F9-4EB2-B29D-67EC71BC2A7E}"/>
              </a:ext>
            </a:extLst>
          </p:cNvPr>
          <p:cNvGrpSpPr/>
          <p:nvPr userDrawn="1"/>
        </p:nvGrpSpPr>
        <p:grpSpPr>
          <a:xfrm>
            <a:off x="8523817" y="387498"/>
            <a:ext cx="3229699" cy="4039915"/>
            <a:chOff x="6624209" y="2341770"/>
            <a:chExt cx="3103946" cy="3552222"/>
          </a:xfrm>
          <a:scene3d>
            <a:camera prst="perspectiveContrastingLeftFacing">
              <a:rot lat="0" lon="1200000" rev="0"/>
            </a:camera>
            <a:lightRig rig="threePt" dir="t"/>
          </a:scene3d>
        </p:grpSpPr>
        <p:sp>
          <p:nvSpPr>
            <p:cNvPr id="28" name="矩形 27">
              <a:extLst>
                <a:ext uri="{FF2B5EF4-FFF2-40B4-BE49-F238E27FC236}">
                  <a16:creationId xmlns:a16="http://schemas.microsoft.com/office/drawing/2014/main" id="{A6E5996C-814A-43DA-9C40-088FC660F51C}"/>
                </a:ext>
              </a:extLst>
            </p:cNvPr>
            <p:cNvSpPr/>
            <p:nvPr/>
          </p:nvSpPr>
          <p:spPr>
            <a:xfrm>
              <a:off x="7076021" y="2677995"/>
              <a:ext cx="2313005" cy="2708311"/>
            </a:xfrm>
            <a:prstGeom prst="rect">
              <a:avLst/>
            </a:prstGeom>
            <a:gradFill flip="none" rotWithShape="1">
              <a:gsLst>
                <a:gs pos="0">
                  <a:schemeClr val="accent5">
                    <a:lumMod val="60000"/>
                    <a:lumOff val="40000"/>
                  </a:schemeClr>
                </a:gs>
                <a:gs pos="86000">
                  <a:schemeClr val="accent1">
                    <a:lumMod val="100000"/>
                  </a:schemeClr>
                </a:gs>
              </a:gsLst>
              <a:path path="circle">
                <a:fillToRect l="50000" t="-80000" r="50000" b="180000"/>
              </a:path>
              <a:tileRect/>
            </a:gradFill>
            <a:ln w="34925">
              <a:gradFill flip="none" rotWithShape="1">
                <a:gsLst>
                  <a:gs pos="0">
                    <a:schemeClr val="accent5">
                      <a:lumMod val="98000"/>
                    </a:schemeClr>
                  </a:gs>
                  <a:gs pos="47000">
                    <a:schemeClr val="accent1">
                      <a:lumMod val="59000"/>
                      <a:lumOff val="41000"/>
                    </a:schemeClr>
                  </a:gs>
                  <a:gs pos="91000">
                    <a:schemeClr val="accent2">
                      <a:lumMod val="99000"/>
                      <a:lumOff val="1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9" name="图片 28">
              <a:extLst>
                <a:ext uri="{FF2B5EF4-FFF2-40B4-BE49-F238E27FC236}">
                  <a16:creationId xmlns:a16="http://schemas.microsoft.com/office/drawing/2014/main" id="{4A33C005-4967-4C37-8965-90E3544351B8}"/>
                </a:ext>
              </a:extLst>
            </p:cNvPr>
            <p:cNvPicPr>
              <a:picLocks noChangeAspect="1"/>
            </p:cNvPicPr>
            <p:nvPr/>
          </p:nvPicPr>
          <p:blipFill>
            <a:blip r:embed="rId3" cstate="screen">
              <a:duotone>
                <a:schemeClr val="accent3">
                  <a:shade val="45000"/>
                  <a:satMod val="135000"/>
                </a:schemeClr>
                <a:prstClr val="white"/>
              </a:duotone>
              <a:extLst>
                <a:ext uri="{BEBA8EAE-BF5A-486C-A8C5-ECC9F3942E4B}">
                  <a14:imgProps xmlns:a14="http://schemas.microsoft.com/office/drawing/2010/main">
                    <a14:imgLayer r:embed="rId4">
                      <a14:imgEffect>
                        <a14:sharpenSoften amount="-8000"/>
                      </a14:imgEffect>
                      <a14:imgEffect>
                        <a14:brightnessContrast bright="-1000"/>
                      </a14:imgEffect>
                    </a14:imgLayer>
                  </a14:imgProps>
                </a:ext>
                <a:ext uri="{28A0092B-C50C-407E-A947-70E740481C1C}">
                  <a14:useLocalDpi xmlns:a14="http://schemas.microsoft.com/office/drawing/2010/main"/>
                </a:ext>
              </a:extLst>
            </a:blip>
            <a:stretch>
              <a:fillRect/>
            </a:stretch>
          </p:blipFill>
          <p:spPr>
            <a:xfrm>
              <a:off x="7148733" y="5181025"/>
              <a:ext cx="2161854" cy="401047"/>
            </a:xfrm>
            <a:prstGeom prst="rect">
              <a:avLst/>
            </a:prstGeom>
          </p:spPr>
        </p:pic>
        <p:sp>
          <p:nvSpPr>
            <p:cNvPr id="30" name="矩形 29">
              <a:extLst>
                <a:ext uri="{FF2B5EF4-FFF2-40B4-BE49-F238E27FC236}">
                  <a16:creationId xmlns:a16="http://schemas.microsoft.com/office/drawing/2014/main" id="{2D59B474-2F00-4538-9718-D25D8919D147}"/>
                </a:ext>
              </a:extLst>
            </p:cNvPr>
            <p:cNvSpPr/>
            <p:nvPr/>
          </p:nvSpPr>
          <p:spPr>
            <a:xfrm>
              <a:off x="6624209" y="2341770"/>
              <a:ext cx="3103946" cy="3552222"/>
            </a:xfrm>
            <a:prstGeom prst="rect">
              <a:avLst/>
            </a:prstGeom>
            <a:blipFill dpi="0" rotWithShape="1">
              <a:blip r:embed="rId5">
                <a:alphaModFix amt="7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endParaRPr lang="zh-CN" altLang="en-US" sz="2000" b="1" dirty="0">
                <a:solidFill>
                  <a:schemeClr val="bg2"/>
                </a:solidFill>
                <a:latin typeface="STHeiti"/>
              </a:endParaRPr>
            </a:p>
          </p:txBody>
        </p:sp>
      </p:grpSp>
      <p:grpSp>
        <p:nvGrpSpPr>
          <p:cNvPr id="31" name="组合 30">
            <a:extLst>
              <a:ext uri="{FF2B5EF4-FFF2-40B4-BE49-F238E27FC236}">
                <a16:creationId xmlns:a16="http://schemas.microsoft.com/office/drawing/2014/main" id="{E606AC55-A56E-4632-9ABB-7F5BB3BF9835}"/>
              </a:ext>
            </a:extLst>
          </p:cNvPr>
          <p:cNvGrpSpPr/>
          <p:nvPr userDrawn="1"/>
        </p:nvGrpSpPr>
        <p:grpSpPr>
          <a:xfrm>
            <a:off x="8988903" y="2348054"/>
            <a:ext cx="3229699" cy="4039915"/>
            <a:chOff x="6624209" y="2341770"/>
            <a:chExt cx="3103946" cy="3552222"/>
          </a:xfrm>
          <a:scene3d>
            <a:camera prst="perspectiveContrastingLeftFacing">
              <a:rot lat="0" lon="1500000" rev="0"/>
            </a:camera>
            <a:lightRig rig="threePt" dir="t"/>
          </a:scene3d>
        </p:grpSpPr>
        <p:sp>
          <p:nvSpPr>
            <p:cNvPr id="32" name="矩形 31">
              <a:extLst>
                <a:ext uri="{FF2B5EF4-FFF2-40B4-BE49-F238E27FC236}">
                  <a16:creationId xmlns:a16="http://schemas.microsoft.com/office/drawing/2014/main" id="{273C5193-180D-44AC-9547-42CFFDCDAAC5}"/>
                </a:ext>
              </a:extLst>
            </p:cNvPr>
            <p:cNvSpPr/>
            <p:nvPr/>
          </p:nvSpPr>
          <p:spPr>
            <a:xfrm>
              <a:off x="7076021" y="2677995"/>
              <a:ext cx="2313005" cy="2708311"/>
            </a:xfrm>
            <a:prstGeom prst="rect">
              <a:avLst/>
            </a:prstGeom>
            <a:gradFill flip="none" rotWithShape="1">
              <a:gsLst>
                <a:gs pos="0">
                  <a:schemeClr val="accent5">
                    <a:lumMod val="60000"/>
                    <a:lumOff val="40000"/>
                  </a:schemeClr>
                </a:gs>
                <a:gs pos="86000">
                  <a:schemeClr val="accent1">
                    <a:lumMod val="100000"/>
                  </a:schemeClr>
                </a:gs>
              </a:gsLst>
              <a:path path="circle">
                <a:fillToRect l="50000" t="-80000" r="50000" b="180000"/>
              </a:path>
              <a:tileRect/>
            </a:gradFill>
            <a:ln w="34925">
              <a:gradFill flip="none" rotWithShape="1">
                <a:gsLst>
                  <a:gs pos="0">
                    <a:schemeClr val="accent5">
                      <a:lumMod val="98000"/>
                    </a:schemeClr>
                  </a:gs>
                  <a:gs pos="47000">
                    <a:schemeClr val="accent1">
                      <a:lumMod val="59000"/>
                      <a:lumOff val="41000"/>
                    </a:schemeClr>
                  </a:gs>
                  <a:gs pos="91000">
                    <a:schemeClr val="accent2">
                      <a:lumMod val="99000"/>
                      <a:lumOff val="1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3" name="图片 32">
              <a:extLst>
                <a:ext uri="{FF2B5EF4-FFF2-40B4-BE49-F238E27FC236}">
                  <a16:creationId xmlns:a16="http://schemas.microsoft.com/office/drawing/2014/main" id="{09987869-2DC7-44BF-B7FC-B27DE90E4D60}"/>
                </a:ext>
              </a:extLst>
            </p:cNvPr>
            <p:cNvPicPr>
              <a:picLocks noChangeAspect="1"/>
            </p:cNvPicPr>
            <p:nvPr/>
          </p:nvPicPr>
          <p:blipFill>
            <a:blip r:embed="rId3" cstate="screen">
              <a:duotone>
                <a:schemeClr val="accent3">
                  <a:shade val="45000"/>
                  <a:satMod val="135000"/>
                </a:schemeClr>
                <a:prstClr val="white"/>
              </a:duotone>
              <a:extLst>
                <a:ext uri="{BEBA8EAE-BF5A-486C-A8C5-ECC9F3942E4B}">
                  <a14:imgProps xmlns:a14="http://schemas.microsoft.com/office/drawing/2010/main">
                    <a14:imgLayer r:embed="rId4">
                      <a14:imgEffect>
                        <a14:sharpenSoften amount="-8000"/>
                      </a14:imgEffect>
                      <a14:imgEffect>
                        <a14:brightnessContrast bright="-1000"/>
                      </a14:imgEffect>
                    </a14:imgLayer>
                  </a14:imgProps>
                </a:ext>
                <a:ext uri="{28A0092B-C50C-407E-A947-70E740481C1C}">
                  <a14:useLocalDpi xmlns:a14="http://schemas.microsoft.com/office/drawing/2010/main"/>
                </a:ext>
              </a:extLst>
            </a:blip>
            <a:stretch>
              <a:fillRect/>
            </a:stretch>
          </p:blipFill>
          <p:spPr>
            <a:xfrm>
              <a:off x="7148733" y="5181025"/>
              <a:ext cx="2161854" cy="401047"/>
            </a:xfrm>
            <a:prstGeom prst="rect">
              <a:avLst/>
            </a:prstGeom>
          </p:spPr>
        </p:pic>
        <p:sp>
          <p:nvSpPr>
            <p:cNvPr id="34" name="矩形 33">
              <a:extLst>
                <a:ext uri="{FF2B5EF4-FFF2-40B4-BE49-F238E27FC236}">
                  <a16:creationId xmlns:a16="http://schemas.microsoft.com/office/drawing/2014/main" id="{44DEB737-7CAD-4156-BF97-507E5AE01FCC}"/>
                </a:ext>
              </a:extLst>
            </p:cNvPr>
            <p:cNvSpPr/>
            <p:nvPr/>
          </p:nvSpPr>
          <p:spPr>
            <a:xfrm>
              <a:off x="6624209" y="2341770"/>
              <a:ext cx="3103946" cy="3552222"/>
            </a:xfrm>
            <a:prstGeom prst="rect">
              <a:avLst/>
            </a:prstGeom>
            <a:blipFill dpi="0" rotWithShape="1">
              <a:blip r:embed="rId5">
                <a:alphaModFix amt="7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endParaRPr lang="en-US" altLang="zh-CN" sz="2000" b="1" dirty="0">
                <a:solidFill>
                  <a:schemeClr val="bg2"/>
                </a:solidFill>
                <a:latin typeface="STHeiti"/>
              </a:endParaRPr>
            </a:p>
            <a:p>
              <a:pPr>
                <a:defRPr/>
              </a:pPr>
              <a:endParaRPr lang="en-US" altLang="zh-CN" sz="2000" b="1" dirty="0">
                <a:solidFill>
                  <a:schemeClr val="bg2"/>
                </a:solidFill>
                <a:latin typeface="STHeiti"/>
              </a:endParaRPr>
            </a:p>
          </p:txBody>
        </p:sp>
      </p:grpSp>
      <p:pic>
        <p:nvPicPr>
          <p:cNvPr id="35" name="图片 34">
            <a:extLst>
              <a:ext uri="{FF2B5EF4-FFF2-40B4-BE49-F238E27FC236}">
                <a16:creationId xmlns:a16="http://schemas.microsoft.com/office/drawing/2014/main" id="{466C2A2A-E1B8-4FEB-9858-E231C3D11FA4}"/>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3382273" y="10554"/>
            <a:ext cx="5525929" cy="5525929"/>
          </a:xfrm>
          <a:prstGeom prst="rect">
            <a:avLst/>
          </a:prstGeom>
        </p:spPr>
      </p:pic>
      <p:pic>
        <p:nvPicPr>
          <p:cNvPr id="36" name="图片 35">
            <a:extLst>
              <a:ext uri="{FF2B5EF4-FFF2-40B4-BE49-F238E27FC236}">
                <a16:creationId xmlns:a16="http://schemas.microsoft.com/office/drawing/2014/main" id="{991889A9-33F5-4FAA-B012-75DC5E8AE62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3424607" y="-280"/>
            <a:ext cx="5525929" cy="5525929"/>
          </a:xfrm>
          <a:prstGeom prst="rect">
            <a:avLst/>
          </a:prstGeom>
        </p:spPr>
      </p:pic>
      <p:grpSp>
        <p:nvGrpSpPr>
          <p:cNvPr id="6" name="组合 5">
            <a:extLst>
              <a:ext uri="{FF2B5EF4-FFF2-40B4-BE49-F238E27FC236}">
                <a16:creationId xmlns:a16="http://schemas.microsoft.com/office/drawing/2014/main" id="{0318A2BF-C12F-41E7-BF9D-CDDE5BD90AA5}"/>
              </a:ext>
            </a:extLst>
          </p:cNvPr>
          <p:cNvGrpSpPr/>
          <p:nvPr userDrawn="1"/>
        </p:nvGrpSpPr>
        <p:grpSpPr>
          <a:xfrm>
            <a:off x="3931881" y="4457981"/>
            <a:ext cx="4388674" cy="3859976"/>
            <a:chOff x="7366448" y="3334162"/>
            <a:chExt cx="4388674" cy="3859976"/>
          </a:xfrm>
        </p:grpSpPr>
        <p:sp>
          <p:nvSpPr>
            <p:cNvPr id="7" name="椭圆 6">
              <a:extLst>
                <a:ext uri="{FF2B5EF4-FFF2-40B4-BE49-F238E27FC236}">
                  <a16:creationId xmlns:a16="http://schemas.microsoft.com/office/drawing/2014/main" id="{C76D8C9B-49C0-4484-97CD-D7B4B59F1DB9}"/>
                </a:ext>
              </a:extLst>
            </p:cNvPr>
            <p:cNvSpPr/>
            <p:nvPr/>
          </p:nvSpPr>
          <p:spPr>
            <a:xfrm>
              <a:off x="7366448" y="3353338"/>
              <a:ext cx="4388674" cy="3840800"/>
            </a:xfrm>
            <a:prstGeom prst="ellipse">
              <a:avLst/>
            </a:prstGeom>
            <a:gradFill>
              <a:gsLst>
                <a:gs pos="0">
                  <a:schemeClr val="accent4">
                    <a:lumMod val="0"/>
                    <a:alpha val="0"/>
                  </a:schemeClr>
                </a:gs>
                <a:gs pos="41000">
                  <a:schemeClr val="accent1">
                    <a:lumMod val="90000"/>
                    <a:alpha val="68000"/>
                  </a:schemeClr>
                </a:gs>
                <a:gs pos="99000">
                  <a:schemeClr val="accent1">
                    <a:alpha val="60000"/>
                    <a:lumMod val="91000"/>
                    <a:lumOff val="9000"/>
                  </a:schemeClr>
                </a:gs>
              </a:gsLst>
              <a:lin ang="5400000" scaled="1"/>
            </a:gradFill>
            <a:ln>
              <a:gradFill>
                <a:gsLst>
                  <a:gs pos="0">
                    <a:schemeClr val="accent4">
                      <a:lumMod val="0"/>
                      <a:alpha val="0"/>
                    </a:schemeClr>
                  </a:gs>
                  <a:gs pos="41000">
                    <a:schemeClr val="accent1">
                      <a:lumMod val="90000"/>
                      <a:alpha val="68000"/>
                    </a:schemeClr>
                  </a:gs>
                  <a:gs pos="99000">
                    <a:schemeClr val="accent1">
                      <a:lumMod val="74000"/>
                      <a:lumOff val="26000"/>
                      <a:alpha val="60000"/>
                    </a:schemeClr>
                  </a:gs>
                </a:gsLst>
                <a:lin ang="5400000" scaled="1"/>
              </a:gradFill>
            </a:ln>
            <a:scene3d>
              <a:camera prst="orthographicFront">
                <a:rot lat="4800001" lon="0" rev="0"/>
              </a:camera>
              <a:lightRig rig="threePt" dir="t"/>
            </a:scene3d>
            <a:sp3d contourW="12700">
              <a:extrusionClr>
                <a:schemeClr val="accent5">
                  <a:lumMod val="50000"/>
                </a:schemeClr>
              </a:extrusionClr>
              <a:contourClr>
                <a:srgbClr val="00B3F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椭圆 7">
              <a:extLst>
                <a:ext uri="{FF2B5EF4-FFF2-40B4-BE49-F238E27FC236}">
                  <a16:creationId xmlns:a16="http://schemas.microsoft.com/office/drawing/2014/main" id="{A8379609-2D94-4341-B7C2-9C283D20B671}"/>
                </a:ext>
              </a:extLst>
            </p:cNvPr>
            <p:cNvSpPr/>
            <p:nvPr/>
          </p:nvSpPr>
          <p:spPr>
            <a:xfrm>
              <a:off x="7918507" y="3383627"/>
              <a:ext cx="3322594" cy="3268494"/>
            </a:xfrm>
            <a:prstGeom prst="ellipse">
              <a:avLst/>
            </a:prstGeom>
            <a:gradFill>
              <a:gsLst>
                <a:gs pos="0">
                  <a:schemeClr val="accent3">
                    <a:lumMod val="0"/>
                    <a:alpha val="0"/>
                  </a:schemeClr>
                </a:gs>
                <a:gs pos="41000">
                  <a:schemeClr val="accent3">
                    <a:lumMod val="75000"/>
                    <a:alpha val="65000"/>
                  </a:schemeClr>
                </a:gs>
                <a:gs pos="99000">
                  <a:schemeClr val="accent1">
                    <a:lumMod val="90000"/>
                    <a:lumOff val="10000"/>
                  </a:schemeClr>
                </a:gs>
              </a:gsLst>
              <a:lin ang="5400000" scaled="1"/>
            </a:gradFill>
            <a:ln>
              <a:gradFill>
                <a:gsLst>
                  <a:gs pos="0">
                    <a:schemeClr val="accent4">
                      <a:alpha val="0"/>
                      <a:lumMod val="0"/>
                    </a:schemeClr>
                  </a:gs>
                  <a:gs pos="41000">
                    <a:schemeClr val="accent3">
                      <a:lumMod val="75000"/>
                      <a:alpha val="68000"/>
                    </a:schemeClr>
                  </a:gs>
                  <a:gs pos="99000">
                    <a:schemeClr val="accent2">
                      <a:lumMod val="90000"/>
                      <a:lumOff val="10000"/>
                    </a:schemeClr>
                  </a:gs>
                </a:gsLst>
                <a:lin ang="5400000" scaled="1"/>
              </a:gradFill>
            </a:ln>
            <a:scene3d>
              <a:camera prst="orthographicFront">
                <a:rot lat="4800001" lon="0" rev="0"/>
              </a:camera>
              <a:lightRig rig="threePt" dir="t"/>
            </a:scene3d>
            <a:sp3d extrusionH="114300">
              <a:extrusionClr>
                <a:schemeClr val="accent5">
                  <a:lumMod val="50000"/>
                </a:schemeClr>
              </a:extrusionClr>
              <a:contourClr>
                <a:schemeClr val="accent5">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a:extLst>
                <a:ext uri="{FF2B5EF4-FFF2-40B4-BE49-F238E27FC236}">
                  <a16:creationId xmlns:a16="http://schemas.microsoft.com/office/drawing/2014/main" id="{805F2346-EF2D-4AEB-8D97-09B6E8DBBF14}"/>
                </a:ext>
              </a:extLst>
            </p:cNvPr>
            <p:cNvSpPr/>
            <p:nvPr/>
          </p:nvSpPr>
          <p:spPr>
            <a:xfrm>
              <a:off x="7975340" y="3334162"/>
              <a:ext cx="3322594" cy="3268494"/>
            </a:xfrm>
            <a:prstGeom prst="ellipse">
              <a:avLst/>
            </a:prstGeom>
            <a:noFill/>
            <a:ln>
              <a:gradFill>
                <a:gsLst>
                  <a:gs pos="0">
                    <a:schemeClr val="accent3">
                      <a:alpha val="0"/>
                      <a:lumMod val="0"/>
                    </a:schemeClr>
                  </a:gs>
                  <a:gs pos="68000">
                    <a:schemeClr val="accent3">
                      <a:lumMod val="0"/>
                      <a:lumOff val="100000"/>
                    </a:schemeClr>
                  </a:gs>
                  <a:gs pos="99000">
                    <a:schemeClr val="bg2"/>
                  </a:gs>
                </a:gsLst>
                <a:lin ang="5400000" scaled="1"/>
              </a:gradFill>
            </a:ln>
            <a:scene3d>
              <a:camera prst="orthographicFront">
                <a:rot lat="4800001" lon="0" rev="0"/>
              </a:camera>
              <a:lightRig rig="threePt" dir="t"/>
            </a:scene3d>
            <a:sp3d>
              <a:extrusionClr>
                <a:schemeClr val="accent5">
                  <a:lumMod val="50000"/>
                </a:schemeClr>
              </a:extrusionClr>
              <a:contourClr>
                <a:srgbClr val="00B3F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14" name="图片 13">
            <a:extLst>
              <a:ext uri="{FF2B5EF4-FFF2-40B4-BE49-F238E27FC236}">
                <a16:creationId xmlns:a16="http://schemas.microsoft.com/office/drawing/2014/main" id="{F3533DB0-62C3-471A-9583-A7A1955F1462}"/>
              </a:ext>
            </a:extLst>
          </p:cNvPr>
          <p:cNvPicPr>
            <a:picLocks noChangeAspect="1"/>
          </p:cNvPicPr>
          <p:nvPr userDrawn="1"/>
        </p:nvPicPr>
        <p:blipFill rotWithShape="1">
          <a:blip r:embed="rId7" cstate="screen">
            <a:extLst>
              <a:ext uri="{BEBA8EAE-BF5A-486C-A8C5-ECC9F3942E4B}">
                <a14:imgProps xmlns:a14="http://schemas.microsoft.com/office/drawing/2010/main">
                  <a14:imgLayer r:embed="rId8">
                    <a14:imgEffect>
                      <a14:backgroundRemoval t="9879" b="99538" l="9802" r="89915">
                        <a14:foregroundMark x1="38454" y1="95725" x2="52026" y2="94974"/>
                        <a14:foregroundMark x1="52026" y1="94974" x2="60792" y2="90064"/>
                        <a14:foregroundMark x1="60792" y1="90064" x2="59661" y2="87868"/>
                        <a14:foregroundMark x1="39397" y1="87464" x2="45523" y2="97920"/>
                        <a14:foregroundMark x1="45523" y1="97920" x2="66447" y2="96823"/>
                        <a14:foregroundMark x1="73044" y1="96649" x2="74270" y2="99538"/>
                        <a14:foregroundMark x1="41188" y1="13345" x2="27615" y2="17158"/>
                        <a14:foregroundMark x1="27615" y1="17158" x2="23280" y2="19931"/>
                        <a14:foregroundMark x1="31008" y1="14789" x2="30443" y2="19526"/>
                        <a14:foregroundMark x1="37606" y1="13345" x2="33742" y2="13345"/>
                      </a14:backgroundRemoval>
                    </a14:imgEffect>
                  </a14:imgLayer>
                </a14:imgProps>
              </a:ext>
              <a:ext uri="{28A0092B-C50C-407E-A947-70E740481C1C}">
                <a14:useLocalDpi xmlns:a14="http://schemas.microsoft.com/office/drawing/2010/main"/>
              </a:ext>
            </a:extLst>
          </a:blip>
          <a:srcRect/>
          <a:stretch/>
        </p:blipFill>
        <p:spPr>
          <a:xfrm>
            <a:off x="4536330" y="867094"/>
            <a:ext cx="3233803" cy="5274599"/>
          </a:xfrm>
          <a:prstGeom prst="rect">
            <a:avLst/>
          </a:prstGeom>
        </p:spPr>
      </p:pic>
      <p:sp>
        <p:nvSpPr>
          <p:cNvPr id="17" name="矩形: 圆角 16">
            <a:extLst>
              <a:ext uri="{FF2B5EF4-FFF2-40B4-BE49-F238E27FC236}">
                <a16:creationId xmlns:a16="http://schemas.microsoft.com/office/drawing/2014/main" id="{5BF0BBA2-20AE-482F-9513-0946C7EA4820}"/>
              </a:ext>
            </a:extLst>
          </p:cNvPr>
          <p:cNvSpPr/>
          <p:nvPr userDrawn="1"/>
        </p:nvSpPr>
        <p:spPr>
          <a:xfrm>
            <a:off x="4575596" y="3981450"/>
            <a:ext cx="3016054" cy="1270000"/>
          </a:xfrm>
          <a:prstGeom prst="roundRect">
            <a:avLst>
              <a:gd name="adj" fmla="val 7334"/>
            </a:avLst>
          </a:prstGeom>
          <a:gradFill flip="none" rotWithShape="1">
            <a:gsLst>
              <a:gs pos="0">
                <a:schemeClr val="accent5">
                  <a:lumMod val="40000"/>
                  <a:lumOff val="60000"/>
                </a:schemeClr>
              </a:gs>
              <a:gs pos="32000">
                <a:schemeClr val="accent5">
                  <a:lumMod val="95000"/>
                  <a:lumOff val="5000"/>
                </a:schemeClr>
              </a:gs>
              <a:gs pos="95000">
                <a:schemeClr val="accent5">
                  <a:lumMod val="60000"/>
                </a:schemeClr>
              </a:gs>
            </a:gsLst>
            <a:lin ang="2700000" scaled="1"/>
            <a:tileRect/>
          </a:gradFill>
          <a:ln w="12700" cap="flat" cmpd="sng" algn="ctr">
            <a:noFill/>
            <a:prstDash val="solid"/>
            <a:miter lim="800000"/>
          </a:ln>
          <a:effectLst>
            <a:glow rad="88900">
              <a:schemeClr val="accent5">
                <a:satMod val="175000"/>
                <a:alpha val="42000"/>
              </a:schemeClr>
            </a:glo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占位符 4">
            <a:extLst>
              <a:ext uri="{FF2B5EF4-FFF2-40B4-BE49-F238E27FC236}">
                <a16:creationId xmlns:a16="http://schemas.microsoft.com/office/drawing/2014/main" id="{4E931598-019E-4DF9-AB12-875A1C8D2DA7}"/>
              </a:ext>
            </a:extLst>
          </p:cNvPr>
          <p:cNvSpPr>
            <a:spLocks noGrp="1"/>
          </p:cNvSpPr>
          <p:nvPr>
            <p:ph type="body" sz="quarter" idx="10"/>
          </p:nvPr>
        </p:nvSpPr>
        <p:spPr>
          <a:xfrm>
            <a:off x="5126964" y="4165974"/>
            <a:ext cx="2019614" cy="1347787"/>
          </a:xfrm>
          <a:prstGeom prst="rect">
            <a:avLst/>
          </a:prstGeom>
        </p:spPr>
        <p:txBody>
          <a:bodyPr/>
          <a:lstStyle>
            <a:lvl1pPr marL="0" indent="0" algn="ctr" defTabSz="914400" rtl="0" eaLnBrk="1" latinLnBrk="0" hangingPunct="1">
              <a:buNone/>
              <a:defRPr lang="zh-CN" altLang="en-US" sz="3600" b="1" kern="1200" dirty="0">
                <a:solidFill>
                  <a:schemeClr val="accent1">
                    <a:lumMod val="90000"/>
                    <a:lumOff val="10000"/>
                  </a:schemeClr>
                </a:solidFill>
                <a:effectLst>
                  <a:glow rad="279400">
                    <a:schemeClr val="accent5">
                      <a:satMod val="175000"/>
                      <a:alpha val="0"/>
                    </a:schemeClr>
                  </a:glow>
                </a:effectLst>
                <a:latin typeface="+mn-lt"/>
                <a:ea typeface="+mn-ea"/>
                <a:cs typeface="+mn-cs"/>
              </a:defRPr>
            </a:lvl1pPr>
          </a:lstStyle>
          <a:p>
            <a:pPr lvl="0"/>
            <a:endParaRPr lang="zh-CN" altLang="en-US" dirty="0"/>
          </a:p>
        </p:txBody>
      </p:sp>
      <p:sp>
        <p:nvSpPr>
          <p:cNvPr id="40" name="文本占位符 39">
            <a:extLst>
              <a:ext uri="{FF2B5EF4-FFF2-40B4-BE49-F238E27FC236}">
                <a16:creationId xmlns:a16="http://schemas.microsoft.com/office/drawing/2014/main" id="{090DA0ED-7CF4-4F0D-AD41-7A6BF28928EE}"/>
              </a:ext>
            </a:extLst>
          </p:cNvPr>
          <p:cNvSpPr>
            <a:spLocks noGrp="1"/>
          </p:cNvSpPr>
          <p:nvPr>
            <p:ph type="body" sz="quarter" idx="11"/>
          </p:nvPr>
        </p:nvSpPr>
        <p:spPr>
          <a:xfrm>
            <a:off x="1118198" y="1143568"/>
            <a:ext cx="2274887" cy="1492250"/>
          </a:xfrm>
          <a:prstGeom prst="rect">
            <a:avLst/>
          </a:prstGeom>
          <a:scene3d>
            <a:camera prst="perspectiveLeft">
              <a:rot lat="0" lon="20400000" rev="0"/>
            </a:camera>
            <a:lightRig rig="threePt" dir="t"/>
          </a:scene3d>
        </p:spPr>
        <p:txBody>
          <a:bodyPr/>
          <a:lstStyle>
            <a:lvl1pPr marL="0" indent="0">
              <a:buNone/>
              <a:defRPr>
                <a:solidFill>
                  <a:schemeClr val="bg2"/>
                </a:solidFill>
              </a:defRPr>
            </a:lvl1pPr>
          </a:lstStyle>
          <a:p>
            <a:pPr lvl="0"/>
            <a:r>
              <a:rPr lang="zh-CN" altLang="en-US" dirty="0"/>
              <a:t>单击此处编辑母版文本样式</a:t>
            </a:r>
          </a:p>
        </p:txBody>
      </p:sp>
      <p:sp>
        <p:nvSpPr>
          <p:cNvPr id="41" name="文本占位符 39">
            <a:extLst>
              <a:ext uri="{FF2B5EF4-FFF2-40B4-BE49-F238E27FC236}">
                <a16:creationId xmlns:a16="http://schemas.microsoft.com/office/drawing/2014/main" id="{4B42FDD7-30CC-48CD-89A4-BEE525352428}"/>
              </a:ext>
            </a:extLst>
          </p:cNvPr>
          <p:cNvSpPr>
            <a:spLocks noGrp="1"/>
          </p:cNvSpPr>
          <p:nvPr>
            <p:ph type="body" sz="quarter" idx="12"/>
          </p:nvPr>
        </p:nvSpPr>
        <p:spPr>
          <a:xfrm>
            <a:off x="558495" y="3264512"/>
            <a:ext cx="2274887" cy="1492250"/>
          </a:xfrm>
          <a:prstGeom prst="rect">
            <a:avLst/>
          </a:prstGeom>
          <a:scene3d>
            <a:camera prst="perspectiveLeft">
              <a:rot lat="0" lon="20100000" rev="0"/>
            </a:camera>
            <a:lightRig rig="threePt" dir="t"/>
          </a:scene3d>
        </p:spPr>
        <p:txBody>
          <a:bodyPr/>
          <a:lstStyle>
            <a:lvl1pPr marL="0" indent="0">
              <a:buNone/>
              <a:defRPr>
                <a:solidFill>
                  <a:schemeClr val="bg2"/>
                </a:solidFill>
              </a:defRPr>
            </a:lvl1pPr>
          </a:lstStyle>
          <a:p>
            <a:pPr lvl="0"/>
            <a:r>
              <a:rPr lang="zh-CN" altLang="en-US" dirty="0"/>
              <a:t>单击此处编辑母版文本样式</a:t>
            </a:r>
          </a:p>
        </p:txBody>
      </p:sp>
      <p:sp>
        <p:nvSpPr>
          <p:cNvPr id="42" name="文本占位符 39">
            <a:extLst>
              <a:ext uri="{FF2B5EF4-FFF2-40B4-BE49-F238E27FC236}">
                <a16:creationId xmlns:a16="http://schemas.microsoft.com/office/drawing/2014/main" id="{CF329C16-EE8B-4F50-8F71-2DAFC41E1CF2}"/>
              </a:ext>
            </a:extLst>
          </p:cNvPr>
          <p:cNvSpPr>
            <a:spLocks noGrp="1"/>
          </p:cNvSpPr>
          <p:nvPr>
            <p:ph type="body" sz="quarter" idx="13"/>
          </p:nvPr>
        </p:nvSpPr>
        <p:spPr>
          <a:xfrm>
            <a:off x="9246489" y="1089717"/>
            <a:ext cx="2274887" cy="1492250"/>
          </a:xfrm>
          <a:prstGeom prst="rect">
            <a:avLst/>
          </a:prstGeom>
          <a:scene3d>
            <a:camera prst="perspectiveLeft">
              <a:rot lat="0" lon="1200000" rev="0"/>
            </a:camera>
            <a:lightRig rig="threePt" dir="t"/>
          </a:scene3d>
        </p:spPr>
        <p:txBody>
          <a:bodyPr/>
          <a:lstStyle>
            <a:lvl1pPr marL="0" indent="0">
              <a:buNone/>
              <a:defRPr>
                <a:solidFill>
                  <a:schemeClr val="bg2"/>
                </a:solidFill>
              </a:defRPr>
            </a:lvl1pPr>
          </a:lstStyle>
          <a:p>
            <a:pPr lvl="0"/>
            <a:r>
              <a:rPr lang="zh-CN" altLang="en-US" dirty="0"/>
              <a:t>单击此处编辑母版文本样式</a:t>
            </a:r>
          </a:p>
        </p:txBody>
      </p:sp>
      <p:sp>
        <p:nvSpPr>
          <p:cNvPr id="48" name="文本占位符 39">
            <a:extLst>
              <a:ext uri="{FF2B5EF4-FFF2-40B4-BE49-F238E27FC236}">
                <a16:creationId xmlns:a16="http://schemas.microsoft.com/office/drawing/2014/main" id="{FFD6CF68-AD2F-4EE5-87A4-D4A1D97E7120}"/>
              </a:ext>
            </a:extLst>
          </p:cNvPr>
          <p:cNvSpPr>
            <a:spLocks noGrp="1"/>
          </p:cNvSpPr>
          <p:nvPr>
            <p:ph type="body" sz="quarter" idx="14"/>
          </p:nvPr>
        </p:nvSpPr>
        <p:spPr>
          <a:xfrm>
            <a:off x="9729432" y="3147549"/>
            <a:ext cx="2274887" cy="1492250"/>
          </a:xfrm>
          <a:prstGeom prst="rect">
            <a:avLst/>
          </a:prstGeom>
          <a:scene3d>
            <a:camera prst="perspectiveLeft">
              <a:rot lat="0" lon="1500000" rev="0"/>
            </a:camera>
            <a:lightRig rig="threePt" dir="t"/>
          </a:scene3d>
        </p:spPr>
        <p:txBody>
          <a:bodyPr/>
          <a:lstStyle>
            <a:lvl1pPr marL="0" indent="0">
              <a:buNone/>
              <a:defRPr>
                <a:solidFill>
                  <a:schemeClr val="bg2"/>
                </a:solidFill>
              </a:defRPr>
            </a:lvl1pPr>
          </a:lstStyle>
          <a:p>
            <a:pPr lvl="0"/>
            <a:r>
              <a:rPr lang="zh-CN" altLang="en-US" dirty="0"/>
              <a:t>单击此处编辑母版文本样式</a:t>
            </a:r>
          </a:p>
        </p:txBody>
      </p:sp>
    </p:spTree>
    <p:extLst>
      <p:ext uri="{BB962C8B-B14F-4D97-AF65-F5344CB8AC3E}">
        <p14:creationId xmlns:p14="http://schemas.microsoft.com/office/powerpoint/2010/main" val="38268558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内容页10">
    <p:spTree>
      <p:nvGrpSpPr>
        <p:cNvPr id="1" name=""/>
        <p:cNvGrpSpPr/>
        <p:nvPr/>
      </p:nvGrpSpPr>
      <p:grpSpPr>
        <a:xfrm>
          <a:off x="0" y="0"/>
          <a:ext cx="0" cy="0"/>
          <a:chOff x="0" y="0"/>
          <a:chExt cx="0" cy="0"/>
        </a:xfrm>
      </p:grpSpPr>
      <p:sp>
        <p:nvSpPr>
          <p:cNvPr id="144" name="矩形 143">
            <a:extLst>
              <a:ext uri="{FF2B5EF4-FFF2-40B4-BE49-F238E27FC236}">
                <a16:creationId xmlns:a16="http://schemas.microsoft.com/office/drawing/2014/main" id="{071DC980-6CDF-4E49-BE2A-7A04DB71DBC6}"/>
              </a:ext>
            </a:extLst>
          </p:cNvPr>
          <p:cNvSpPr/>
          <p:nvPr userDrawn="1"/>
        </p:nvSpPr>
        <p:spPr>
          <a:xfrm>
            <a:off x="4873" y="0"/>
            <a:ext cx="12192000" cy="6858000"/>
          </a:xfrm>
          <a:prstGeom prst="rect">
            <a:avLst/>
          </a:prstGeom>
          <a:gradFill flip="none" rotWithShape="1">
            <a:gsLst>
              <a:gs pos="0">
                <a:schemeClr val="accent5">
                  <a:lumMod val="0"/>
                  <a:lumOff val="100000"/>
                </a:schemeClr>
              </a:gs>
              <a:gs pos="0">
                <a:schemeClr val="accent5">
                  <a:lumMod val="0"/>
                  <a:lumOff val="100000"/>
                </a:schemeClr>
              </a:gs>
              <a:gs pos="65000">
                <a:schemeClr val="accent3">
                  <a:lumMod val="59000"/>
                </a:schemeClr>
              </a:gs>
              <a:gs pos="28000">
                <a:schemeClr val="accent4">
                  <a:lumMod val="97000"/>
                  <a:lumOff val="3000"/>
                </a:schemeClr>
              </a:gs>
            </a:gsLst>
            <a:path path="circle">
              <a:fillToRect l="50000" t="-80000" r="50000" b="18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145" name="矩形 144">
            <a:extLst>
              <a:ext uri="{FF2B5EF4-FFF2-40B4-BE49-F238E27FC236}">
                <a16:creationId xmlns:a16="http://schemas.microsoft.com/office/drawing/2014/main" id="{88418724-36CA-4727-9ED0-8B1809F0F1F1}"/>
              </a:ext>
            </a:extLst>
          </p:cNvPr>
          <p:cNvSpPr/>
          <p:nvPr userDrawn="1"/>
        </p:nvSpPr>
        <p:spPr>
          <a:xfrm>
            <a:off x="0" y="0"/>
            <a:ext cx="12192000"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146" name="矩形 145">
            <a:extLst>
              <a:ext uri="{FF2B5EF4-FFF2-40B4-BE49-F238E27FC236}">
                <a16:creationId xmlns:a16="http://schemas.microsoft.com/office/drawing/2014/main" id="{E78904B0-FDB8-4339-8B3B-09047A6D7281}"/>
              </a:ext>
            </a:extLst>
          </p:cNvPr>
          <p:cNvSpPr/>
          <p:nvPr userDrawn="1"/>
        </p:nvSpPr>
        <p:spPr>
          <a:xfrm>
            <a:off x="-4873" y="0"/>
            <a:ext cx="12192000"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76" name="任意多边形: 形状 75">
            <a:extLst>
              <a:ext uri="{FF2B5EF4-FFF2-40B4-BE49-F238E27FC236}">
                <a16:creationId xmlns:a16="http://schemas.microsoft.com/office/drawing/2014/main" id="{4A79592F-5739-4E75-A426-2ED7A9729596}"/>
              </a:ext>
            </a:extLst>
          </p:cNvPr>
          <p:cNvSpPr/>
          <p:nvPr userDrawn="1"/>
        </p:nvSpPr>
        <p:spPr>
          <a:xfrm flipH="1">
            <a:off x="-16304" y="2950030"/>
            <a:ext cx="12208304" cy="3907970"/>
          </a:xfrm>
          <a:custGeom>
            <a:avLst/>
            <a:gdLst>
              <a:gd name="connsiteX0" fmla="*/ 0 w 12192000"/>
              <a:gd name="connsiteY0" fmla="*/ 0 h 3907970"/>
              <a:gd name="connsiteX1" fmla="*/ 0 w 12192000"/>
              <a:gd name="connsiteY1" fmla="*/ 3907970 h 3907970"/>
              <a:gd name="connsiteX2" fmla="*/ 12192000 w 12192000"/>
              <a:gd name="connsiteY2" fmla="*/ 3907970 h 3907970"/>
              <a:gd name="connsiteX3" fmla="*/ 12192000 w 12192000"/>
              <a:gd name="connsiteY3" fmla="*/ 1582517 h 3907970"/>
              <a:gd name="connsiteX4" fmla="*/ 12022680 w 12192000"/>
              <a:gd name="connsiteY4" fmla="*/ 1633068 h 3907970"/>
              <a:gd name="connsiteX5" fmla="*/ 251292 w 12192000"/>
              <a:gd name="connsiteY5" fmla="*/ 7274 h 3907970"/>
              <a:gd name="connsiteX0" fmla="*/ 0 w 12208304"/>
              <a:gd name="connsiteY0" fmla="*/ 0 h 3907970"/>
              <a:gd name="connsiteX1" fmla="*/ 0 w 12208304"/>
              <a:gd name="connsiteY1" fmla="*/ 3907970 h 3907970"/>
              <a:gd name="connsiteX2" fmla="*/ 12192000 w 12208304"/>
              <a:gd name="connsiteY2" fmla="*/ 3907970 h 3907970"/>
              <a:gd name="connsiteX3" fmla="*/ 12192000 w 12208304"/>
              <a:gd name="connsiteY3" fmla="*/ 1582517 h 3907970"/>
              <a:gd name="connsiteX4" fmla="*/ 12192013 w 12208304"/>
              <a:gd name="connsiteY4" fmla="*/ 1565335 h 3907970"/>
              <a:gd name="connsiteX5" fmla="*/ 251292 w 12208304"/>
              <a:gd name="connsiteY5" fmla="*/ 7274 h 3907970"/>
              <a:gd name="connsiteX6" fmla="*/ 0 w 12208304"/>
              <a:gd name="connsiteY6" fmla="*/ 0 h 3907970"/>
              <a:gd name="connsiteX0" fmla="*/ 0 w 12208304"/>
              <a:gd name="connsiteY0" fmla="*/ 0 h 3907970"/>
              <a:gd name="connsiteX1" fmla="*/ 0 w 12208304"/>
              <a:gd name="connsiteY1" fmla="*/ 3907970 h 3907970"/>
              <a:gd name="connsiteX2" fmla="*/ 12192000 w 12208304"/>
              <a:gd name="connsiteY2" fmla="*/ 3907970 h 3907970"/>
              <a:gd name="connsiteX3" fmla="*/ 12192000 w 12208304"/>
              <a:gd name="connsiteY3" fmla="*/ 1582517 h 3907970"/>
              <a:gd name="connsiteX4" fmla="*/ 12192013 w 12208304"/>
              <a:gd name="connsiteY4" fmla="*/ 1565335 h 3907970"/>
              <a:gd name="connsiteX5" fmla="*/ 251292 w 12208304"/>
              <a:gd name="connsiteY5" fmla="*/ 7274 h 3907970"/>
              <a:gd name="connsiteX6" fmla="*/ 0 w 12208304"/>
              <a:gd name="connsiteY6" fmla="*/ 0 h 3907970"/>
              <a:gd name="connsiteX0" fmla="*/ 0 w 12208304"/>
              <a:gd name="connsiteY0" fmla="*/ 0 h 3907970"/>
              <a:gd name="connsiteX1" fmla="*/ 0 w 12208304"/>
              <a:gd name="connsiteY1" fmla="*/ 3907970 h 3907970"/>
              <a:gd name="connsiteX2" fmla="*/ 12192000 w 12208304"/>
              <a:gd name="connsiteY2" fmla="*/ 3907970 h 3907970"/>
              <a:gd name="connsiteX3" fmla="*/ 12192000 w 12208304"/>
              <a:gd name="connsiteY3" fmla="*/ 1582517 h 3907970"/>
              <a:gd name="connsiteX4" fmla="*/ 12192013 w 12208304"/>
              <a:gd name="connsiteY4" fmla="*/ 1565335 h 3907970"/>
              <a:gd name="connsiteX5" fmla="*/ 251292 w 12208304"/>
              <a:gd name="connsiteY5" fmla="*/ 7274 h 3907970"/>
              <a:gd name="connsiteX6" fmla="*/ 0 w 12208304"/>
              <a:gd name="connsiteY6" fmla="*/ 0 h 3907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8304" h="3907970">
                <a:moveTo>
                  <a:pt x="0" y="0"/>
                </a:moveTo>
                <a:lnTo>
                  <a:pt x="0" y="3907970"/>
                </a:lnTo>
                <a:lnTo>
                  <a:pt x="12192000" y="3907970"/>
                </a:lnTo>
                <a:lnTo>
                  <a:pt x="12192000" y="1582517"/>
                </a:lnTo>
                <a:cubicBezTo>
                  <a:pt x="12135560" y="1599367"/>
                  <a:pt x="12248453" y="1548485"/>
                  <a:pt x="12192013" y="1565335"/>
                </a:cubicBezTo>
                <a:cubicBezTo>
                  <a:pt x="8319016" y="2922293"/>
                  <a:pt x="4175088" y="177101"/>
                  <a:pt x="251292" y="7274"/>
                </a:cubicBezTo>
                <a:lnTo>
                  <a:pt x="0" y="0"/>
                </a:lnTo>
                <a:close/>
              </a:path>
            </a:pathLst>
          </a:custGeom>
          <a:gradFill>
            <a:gsLst>
              <a:gs pos="0">
                <a:schemeClr val="accent2">
                  <a:lumMod val="67000"/>
                </a:schemeClr>
              </a:gs>
              <a:gs pos="48000">
                <a:schemeClr val="accent2">
                  <a:lumMod val="97000"/>
                  <a:lumOff val="3000"/>
                </a:schemeClr>
              </a:gs>
              <a:gs pos="100000">
                <a:schemeClr val="accent2">
                  <a:lumMod val="60000"/>
                  <a:lumOff val="40000"/>
                </a:schemeClr>
              </a:gs>
            </a:gsLst>
            <a:lin ang="10800000" scaled="0"/>
          </a:gradFill>
          <a:ln>
            <a:noFill/>
          </a:ln>
          <a:effectLst>
            <a:outerShdw blurRad="203200" dist="139700" dir="16200000" rotWithShape="0">
              <a:schemeClr val="accent3">
                <a:lumMod val="75000"/>
                <a:alpha val="5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a:cs typeface="+mn-cs"/>
            </a:endParaRPr>
          </a:p>
        </p:txBody>
      </p:sp>
      <p:sp>
        <p:nvSpPr>
          <p:cNvPr id="77" name="任意多边形: 形状 76">
            <a:extLst>
              <a:ext uri="{FF2B5EF4-FFF2-40B4-BE49-F238E27FC236}">
                <a16:creationId xmlns:a16="http://schemas.microsoft.com/office/drawing/2014/main" id="{AE529647-B48D-42CC-A802-B4A5E891C7DF}"/>
              </a:ext>
            </a:extLst>
          </p:cNvPr>
          <p:cNvSpPr/>
          <p:nvPr userDrawn="1"/>
        </p:nvSpPr>
        <p:spPr>
          <a:xfrm>
            <a:off x="5322" y="2990669"/>
            <a:ext cx="12155472" cy="1881351"/>
          </a:xfrm>
          <a:custGeom>
            <a:avLst/>
            <a:gdLst>
              <a:gd name="connsiteX0" fmla="*/ 0 w 15087600"/>
              <a:gd name="connsiteY0" fmla="*/ 984406 h 1957317"/>
              <a:gd name="connsiteX1" fmla="*/ 1920240 w 15087600"/>
              <a:gd name="connsiteY1" fmla="*/ 1833492 h 1957317"/>
              <a:gd name="connsiteX2" fmla="*/ 4598125 w 15087600"/>
              <a:gd name="connsiteY2" fmla="*/ 1885743 h 1957317"/>
              <a:gd name="connsiteX3" fmla="*/ 7576457 w 15087600"/>
              <a:gd name="connsiteY3" fmla="*/ 1193412 h 1957317"/>
              <a:gd name="connsiteX4" fmla="*/ 10985862 w 15087600"/>
              <a:gd name="connsiteY4" fmla="*/ 370452 h 1957317"/>
              <a:gd name="connsiteX5" fmla="*/ 13559245 w 15087600"/>
              <a:gd name="connsiteY5" fmla="*/ 4692 h 1957317"/>
              <a:gd name="connsiteX6" fmla="*/ 15087600 w 15087600"/>
              <a:gd name="connsiteY6" fmla="*/ 161446 h 1957317"/>
              <a:gd name="connsiteX0" fmla="*/ 0 w 15087600"/>
              <a:gd name="connsiteY0" fmla="*/ 984406 h 1945944"/>
              <a:gd name="connsiteX1" fmla="*/ 1996440 w 15087600"/>
              <a:gd name="connsiteY1" fmla="*/ 1808092 h 1945944"/>
              <a:gd name="connsiteX2" fmla="*/ 4598125 w 15087600"/>
              <a:gd name="connsiteY2" fmla="*/ 1885743 h 1945944"/>
              <a:gd name="connsiteX3" fmla="*/ 7576457 w 15087600"/>
              <a:gd name="connsiteY3" fmla="*/ 1193412 h 1945944"/>
              <a:gd name="connsiteX4" fmla="*/ 10985862 w 15087600"/>
              <a:gd name="connsiteY4" fmla="*/ 370452 h 1945944"/>
              <a:gd name="connsiteX5" fmla="*/ 13559245 w 15087600"/>
              <a:gd name="connsiteY5" fmla="*/ 4692 h 1945944"/>
              <a:gd name="connsiteX6" fmla="*/ 15087600 w 15087600"/>
              <a:gd name="connsiteY6" fmla="*/ 161446 h 1945944"/>
              <a:gd name="connsiteX0" fmla="*/ 0 w 15087600"/>
              <a:gd name="connsiteY0" fmla="*/ 959709 h 1921247"/>
              <a:gd name="connsiteX1" fmla="*/ 1996440 w 15087600"/>
              <a:gd name="connsiteY1" fmla="*/ 1783395 h 1921247"/>
              <a:gd name="connsiteX2" fmla="*/ 4598125 w 15087600"/>
              <a:gd name="connsiteY2" fmla="*/ 1861046 h 1921247"/>
              <a:gd name="connsiteX3" fmla="*/ 7576457 w 15087600"/>
              <a:gd name="connsiteY3" fmla="*/ 1168715 h 1921247"/>
              <a:gd name="connsiteX4" fmla="*/ 10985862 w 15087600"/>
              <a:gd name="connsiteY4" fmla="*/ 345755 h 1921247"/>
              <a:gd name="connsiteX5" fmla="*/ 13584645 w 15087600"/>
              <a:gd name="connsiteY5" fmla="*/ 5395 h 1921247"/>
              <a:gd name="connsiteX6" fmla="*/ 15087600 w 15087600"/>
              <a:gd name="connsiteY6" fmla="*/ 136749 h 1921247"/>
              <a:gd name="connsiteX0" fmla="*/ 0 w 13891807"/>
              <a:gd name="connsiteY0" fmla="*/ 964983 h 1926521"/>
              <a:gd name="connsiteX1" fmla="*/ 1996440 w 13891807"/>
              <a:gd name="connsiteY1" fmla="*/ 1788669 h 1926521"/>
              <a:gd name="connsiteX2" fmla="*/ 4598125 w 13891807"/>
              <a:gd name="connsiteY2" fmla="*/ 1866320 h 1926521"/>
              <a:gd name="connsiteX3" fmla="*/ 7576457 w 13891807"/>
              <a:gd name="connsiteY3" fmla="*/ 1173989 h 1926521"/>
              <a:gd name="connsiteX4" fmla="*/ 10985862 w 13891807"/>
              <a:gd name="connsiteY4" fmla="*/ 351029 h 1926521"/>
              <a:gd name="connsiteX5" fmla="*/ 13584645 w 13891807"/>
              <a:gd name="connsiteY5" fmla="*/ 10669 h 1926521"/>
              <a:gd name="connsiteX6" fmla="*/ 13792200 w 13891807"/>
              <a:gd name="connsiteY6" fmla="*/ 57356 h 1926521"/>
              <a:gd name="connsiteX0" fmla="*/ 0 w 13846159"/>
              <a:gd name="connsiteY0" fmla="*/ 987454 h 1948992"/>
              <a:gd name="connsiteX1" fmla="*/ 1996440 w 13846159"/>
              <a:gd name="connsiteY1" fmla="*/ 1811140 h 1948992"/>
              <a:gd name="connsiteX2" fmla="*/ 4598125 w 13846159"/>
              <a:gd name="connsiteY2" fmla="*/ 1888791 h 1948992"/>
              <a:gd name="connsiteX3" fmla="*/ 7576457 w 13846159"/>
              <a:gd name="connsiteY3" fmla="*/ 1196460 h 1948992"/>
              <a:gd name="connsiteX4" fmla="*/ 10985862 w 13846159"/>
              <a:gd name="connsiteY4" fmla="*/ 373500 h 1948992"/>
              <a:gd name="connsiteX5" fmla="*/ 13584645 w 13846159"/>
              <a:gd name="connsiteY5" fmla="*/ 33140 h 1948992"/>
              <a:gd name="connsiteX6" fmla="*/ 13597466 w 13846159"/>
              <a:gd name="connsiteY6" fmla="*/ 12093 h 1948992"/>
              <a:gd name="connsiteX0" fmla="*/ 0 w 13871800"/>
              <a:gd name="connsiteY0" fmla="*/ 975361 h 1936899"/>
              <a:gd name="connsiteX1" fmla="*/ 1996440 w 13871800"/>
              <a:gd name="connsiteY1" fmla="*/ 1799047 h 1936899"/>
              <a:gd name="connsiteX2" fmla="*/ 4598125 w 13871800"/>
              <a:gd name="connsiteY2" fmla="*/ 1876698 h 1936899"/>
              <a:gd name="connsiteX3" fmla="*/ 7576457 w 13871800"/>
              <a:gd name="connsiteY3" fmla="*/ 1184367 h 1936899"/>
              <a:gd name="connsiteX4" fmla="*/ 10985862 w 13871800"/>
              <a:gd name="connsiteY4" fmla="*/ 361407 h 1936899"/>
              <a:gd name="connsiteX5" fmla="*/ 13584645 w 13871800"/>
              <a:gd name="connsiteY5" fmla="*/ 21047 h 1936899"/>
              <a:gd name="connsiteX6" fmla="*/ 13597466 w 13871800"/>
              <a:gd name="connsiteY6" fmla="*/ 0 h 1936899"/>
              <a:gd name="connsiteX0" fmla="*/ 0 w 13971383"/>
              <a:gd name="connsiteY0" fmla="*/ 955974 h 1917512"/>
              <a:gd name="connsiteX1" fmla="*/ 1996440 w 13971383"/>
              <a:gd name="connsiteY1" fmla="*/ 1779660 h 1917512"/>
              <a:gd name="connsiteX2" fmla="*/ 4598125 w 13971383"/>
              <a:gd name="connsiteY2" fmla="*/ 1857311 h 1917512"/>
              <a:gd name="connsiteX3" fmla="*/ 7576457 w 13971383"/>
              <a:gd name="connsiteY3" fmla="*/ 1164980 h 1917512"/>
              <a:gd name="connsiteX4" fmla="*/ 10985862 w 13971383"/>
              <a:gd name="connsiteY4" fmla="*/ 342020 h 1917512"/>
              <a:gd name="connsiteX5" fmla="*/ 13584645 w 13971383"/>
              <a:gd name="connsiteY5" fmla="*/ 1660 h 1917512"/>
              <a:gd name="connsiteX6" fmla="*/ 13910733 w 13971383"/>
              <a:gd name="connsiteY6" fmla="*/ 454746 h 1917512"/>
              <a:gd name="connsiteX0" fmla="*/ 0 w 13584645"/>
              <a:gd name="connsiteY0" fmla="*/ 954314 h 1915852"/>
              <a:gd name="connsiteX1" fmla="*/ 1996440 w 13584645"/>
              <a:gd name="connsiteY1" fmla="*/ 1778000 h 1915852"/>
              <a:gd name="connsiteX2" fmla="*/ 4598125 w 13584645"/>
              <a:gd name="connsiteY2" fmla="*/ 1855651 h 1915852"/>
              <a:gd name="connsiteX3" fmla="*/ 7576457 w 13584645"/>
              <a:gd name="connsiteY3" fmla="*/ 1163320 h 1915852"/>
              <a:gd name="connsiteX4" fmla="*/ 10985862 w 13584645"/>
              <a:gd name="connsiteY4" fmla="*/ 340360 h 1915852"/>
              <a:gd name="connsiteX5" fmla="*/ 13584645 w 13584645"/>
              <a:gd name="connsiteY5" fmla="*/ 0 h 1915852"/>
              <a:gd name="connsiteX0" fmla="*/ 0 w 11588205"/>
              <a:gd name="connsiteY0" fmla="*/ 1778000 h 1915852"/>
              <a:gd name="connsiteX1" fmla="*/ 2601685 w 11588205"/>
              <a:gd name="connsiteY1" fmla="*/ 1855651 h 1915852"/>
              <a:gd name="connsiteX2" fmla="*/ 5580017 w 11588205"/>
              <a:gd name="connsiteY2" fmla="*/ 1163320 h 1915852"/>
              <a:gd name="connsiteX3" fmla="*/ 8989422 w 11588205"/>
              <a:gd name="connsiteY3" fmla="*/ 340360 h 1915852"/>
              <a:gd name="connsiteX4" fmla="*/ 11588205 w 11588205"/>
              <a:gd name="connsiteY4" fmla="*/ 0 h 1915852"/>
              <a:gd name="connsiteX0" fmla="*/ 0 w 12079272"/>
              <a:gd name="connsiteY0" fmla="*/ 1566333 h 1868716"/>
              <a:gd name="connsiteX1" fmla="*/ 3092752 w 12079272"/>
              <a:gd name="connsiteY1" fmla="*/ 1855651 h 1868716"/>
              <a:gd name="connsiteX2" fmla="*/ 6071084 w 12079272"/>
              <a:gd name="connsiteY2" fmla="*/ 1163320 h 1868716"/>
              <a:gd name="connsiteX3" fmla="*/ 9480489 w 12079272"/>
              <a:gd name="connsiteY3" fmla="*/ 340360 h 1868716"/>
              <a:gd name="connsiteX4" fmla="*/ 12079272 w 12079272"/>
              <a:gd name="connsiteY4" fmla="*/ 0 h 1868716"/>
              <a:gd name="connsiteX0" fmla="*/ 0 w 12079272"/>
              <a:gd name="connsiteY0" fmla="*/ 1566333 h 1926581"/>
              <a:gd name="connsiteX1" fmla="*/ 3092752 w 12079272"/>
              <a:gd name="connsiteY1" fmla="*/ 1855651 h 1926581"/>
              <a:gd name="connsiteX2" fmla="*/ 6071084 w 12079272"/>
              <a:gd name="connsiteY2" fmla="*/ 1163320 h 1926581"/>
              <a:gd name="connsiteX3" fmla="*/ 9480489 w 12079272"/>
              <a:gd name="connsiteY3" fmla="*/ 340360 h 1926581"/>
              <a:gd name="connsiteX4" fmla="*/ 12079272 w 12079272"/>
              <a:gd name="connsiteY4" fmla="*/ 0 h 1926581"/>
              <a:gd name="connsiteX0" fmla="*/ 0 w 12079272"/>
              <a:gd name="connsiteY0" fmla="*/ 1566333 h 1923461"/>
              <a:gd name="connsiteX1" fmla="*/ 3092752 w 12079272"/>
              <a:gd name="connsiteY1" fmla="*/ 1855651 h 1923461"/>
              <a:gd name="connsiteX2" fmla="*/ 6093387 w 12079272"/>
              <a:gd name="connsiteY2" fmla="*/ 1207925 h 1923461"/>
              <a:gd name="connsiteX3" fmla="*/ 9480489 w 12079272"/>
              <a:gd name="connsiteY3" fmla="*/ 340360 h 1923461"/>
              <a:gd name="connsiteX4" fmla="*/ 12079272 w 12079272"/>
              <a:gd name="connsiteY4" fmla="*/ 0 h 1923461"/>
              <a:gd name="connsiteX0" fmla="*/ 0 w 12079272"/>
              <a:gd name="connsiteY0" fmla="*/ 1566333 h 1892934"/>
              <a:gd name="connsiteX1" fmla="*/ 3092752 w 12079272"/>
              <a:gd name="connsiteY1" fmla="*/ 1855651 h 1892934"/>
              <a:gd name="connsiteX2" fmla="*/ 6093387 w 12079272"/>
              <a:gd name="connsiteY2" fmla="*/ 1207925 h 1892934"/>
              <a:gd name="connsiteX3" fmla="*/ 9480489 w 12079272"/>
              <a:gd name="connsiteY3" fmla="*/ 340360 h 1892934"/>
              <a:gd name="connsiteX4" fmla="*/ 12079272 w 12079272"/>
              <a:gd name="connsiteY4" fmla="*/ 0 h 1892934"/>
              <a:gd name="connsiteX0" fmla="*/ 0 w 12079272"/>
              <a:gd name="connsiteY0" fmla="*/ 1566333 h 1889171"/>
              <a:gd name="connsiteX1" fmla="*/ 3092752 w 12079272"/>
              <a:gd name="connsiteY1" fmla="*/ 1855651 h 1889171"/>
              <a:gd name="connsiteX2" fmla="*/ 6084920 w 12079272"/>
              <a:gd name="connsiteY2" fmla="*/ 1258725 h 1889171"/>
              <a:gd name="connsiteX3" fmla="*/ 9480489 w 12079272"/>
              <a:gd name="connsiteY3" fmla="*/ 340360 h 1889171"/>
              <a:gd name="connsiteX4" fmla="*/ 12079272 w 12079272"/>
              <a:gd name="connsiteY4" fmla="*/ 0 h 1889171"/>
              <a:gd name="connsiteX0" fmla="*/ 0 w 12155472"/>
              <a:gd name="connsiteY0" fmla="*/ 1540933 h 1881351"/>
              <a:gd name="connsiteX1" fmla="*/ 3168952 w 12155472"/>
              <a:gd name="connsiteY1" fmla="*/ 1855651 h 1881351"/>
              <a:gd name="connsiteX2" fmla="*/ 6161120 w 12155472"/>
              <a:gd name="connsiteY2" fmla="*/ 1258725 h 1881351"/>
              <a:gd name="connsiteX3" fmla="*/ 9556689 w 12155472"/>
              <a:gd name="connsiteY3" fmla="*/ 340360 h 1881351"/>
              <a:gd name="connsiteX4" fmla="*/ 12155472 w 12155472"/>
              <a:gd name="connsiteY4" fmla="*/ 0 h 18813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55472" h="1881351">
                <a:moveTo>
                  <a:pt x="0" y="1540933"/>
                </a:moveTo>
                <a:cubicBezTo>
                  <a:pt x="1510182" y="1926776"/>
                  <a:pt x="2142099" y="1902686"/>
                  <a:pt x="3168952" y="1855651"/>
                </a:cubicBezTo>
                <a:cubicBezTo>
                  <a:pt x="4195805" y="1808616"/>
                  <a:pt x="6161120" y="1258725"/>
                  <a:pt x="6161120" y="1258725"/>
                </a:cubicBezTo>
                <a:cubicBezTo>
                  <a:pt x="7225743" y="1006177"/>
                  <a:pt x="8557630" y="550148"/>
                  <a:pt x="9556689" y="340360"/>
                </a:cubicBezTo>
                <a:cubicBezTo>
                  <a:pt x="10555748" y="130573"/>
                  <a:pt x="11471849" y="34834"/>
                  <a:pt x="12155472" y="0"/>
                </a:cubicBezTo>
              </a:path>
            </a:pathLst>
          </a:custGeom>
          <a:noFill/>
          <a:ln w="28575">
            <a:solidFill>
              <a:schemeClr val="accent5">
                <a:lumMod val="20000"/>
                <a:lumOff val="80000"/>
              </a:schemeClr>
            </a:solidFill>
          </a:ln>
          <a:effectLst>
            <a:glow rad="127000">
              <a:schemeClr val="bg2">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椭圆 77">
            <a:extLst>
              <a:ext uri="{FF2B5EF4-FFF2-40B4-BE49-F238E27FC236}">
                <a16:creationId xmlns:a16="http://schemas.microsoft.com/office/drawing/2014/main" id="{A7A2DD6E-F69E-40A8-B22D-7827A6B6CFCC}"/>
              </a:ext>
            </a:extLst>
          </p:cNvPr>
          <p:cNvSpPr/>
          <p:nvPr userDrawn="1"/>
        </p:nvSpPr>
        <p:spPr>
          <a:xfrm>
            <a:off x="1385314" y="4657151"/>
            <a:ext cx="304004" cy="304004"/>
          </a:xfrm>
          <a:prstGeom prst="ellipse">
            <a:avLst/>
          </a:prstGeom>
          <a:gradFill flip="none" rotWithShape="1">
            <a:gsLst>
              <a:gs pos="0">
                <a:schemeClr val="accent5">
                  <a:lumMod val="0"/>
                  <a:lumOff val="100000"/>
                </a:schemeClr>
              </a:gs>
              <a:gs pos="67000">
                <a:schemeClr val="accent5">
                  <a:lumMod val="27000"/>
                  <a:lumOff val="73000"/>
                </a:schemeClr>
              </a:gs>
              <a:gs pos="86000">
                <a:schemeClr val="accent5">
                  <a:lumMod val="100000"/>
                </a:schemeClr>
              </a:gs>
            </a:gsLst>
            <a:path path="circle">
              <a:fillToRect l="50000" t="-80000" r="50000" b="180000"/>
            </a:path>
            <a:tileRect/>
          </a:gradFill>
          <a:ln w="22225">
            <a:noFill/>
          </a:ln>
          <a:effectLst>
            <a:outerShdw blurRad="127000" dist="139700" dir="5400000" sx="80000" sy="80000" algn="t" rotWithShape="0">
              <a:schemeClr val="bg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79" name="椭圆 78">
            <a:extLst>
              <a:ext uri="{FF2B5EF4-FFF2-40B4-BE49-F238E27FC236}">
                <a16:creationId xmlns:a16="http://schemas.microsoft.com/office/drawing/2014/main" id="{366C3AC4-4E75-4B3C-8023-C0C9CC561F32}"/>
              </a:ext>
            </a:extLst>
          </p:cNvPr>
          <p:cNvSpPr/>
          <p:nvPr userDrawn="1"/>
        </p:nvSpPr>
        <p:spPr>
          <a:xfrm>
            <a:off x="3668193" y="4611752"/>
            <a:ext cx="304004" cy="304004"/>
          </a:xfrm>
          <a:prstGeom prst="ellipse">
            <a:avLst/>
          </a:prstGeom>
          <a:gradFill flip="none" rotWithShape="1">
            <a:gsLst>
              <a:gs pos="0">
                <a:schemeClr val="accent5">
                  <a:lumMod val="0"/>
                  <a:lumOff val="100000"/>
                </a:schemeClr>
              </a:gs>
              <a:gs pos="67000">
                <a:schemeClr val="accent5">
                  <a:lumMod val="27000"/>
                  <a:lumOff val="73000"/>
                </a:schemeClr>
              </a:gs>
              <a:gs pos="86000">
                <a:schemeClr val="accent5">
                  <a:lumMod val="100000"/>
                </a:schemeClr>
              </a:gs>
            </a:gsLst>
            <a:path path="circle">
              <a:fillToRect l="50000" t="-80000" r="50000" b="180000"/>
            </a:path>
            <a:tileRect/>
          </a:gradFill>
          <a:ln w="22225">
            <a:noFill/>
          </a:ln>
          <a:effectLst>
            <a:outerShdw blurRad="127000" dist="139700" dir="5400000" sx="80000" sy="80000" algn="t" rotWithShape="0">
              <a:schemeClr val="bg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80" name="椭圆 79">
            <a:extLst>
              <a:ext uri="{FF2B5EF4-FFF2-40B4-BE49-F238E27FC236}">
                <a16:creationId xmlns:a16="http://schemas.microsoft.com/office/drawing/2014/main" id="{D63AA4D6-1A2E-47EB-B1D9-1F5BBC910A53}"/>
              </a:ext>
            </a:extLst>
          </p:cNvPr>
          <p:cNvSpPr/>
          <p:nvPr userDrawn="1"/>
        </p:nvSpPr>
        <p:spPr>
          <a:xfrm>
            <a:off x="6048786" y="4089485"/>
            <a:ext cx="304004" cy="304004"/>
          </a:xfrm>
          <a:prstGeom prst="ellipse">
            <a:avLst/>
          </a:prstGeom>
          <a:gradFill flip="none" rotWithShape="1">
            <a:gsLst>
              <a:gs pos="0">
                <a:schemeClr val="accent5">
                  <a:lumMod val="0"/>
                  <a:lumOff val="100000"/>
                </a:schemeClr>
              </a:gs>
              <a:gs pos="67000">
                <a:schemeClr val="accent5">
                  <a:lumMod val="27000"/>
                  <a:lumOff val="73000"/>
                </a:schemeClr>
              </a:gs>
              <a:gs pos="86000">
                <a:schemeClr val="accent5">
                  <a:lumMod val="100000"/>
                </a:schemeClr>
              </a:gs>
            </a:gsLst>
            <a:path path="circle">
              <a:fillToRect l="50000" t="-80000" r="50000" b="180000"/>
            </a:path>
            <a:tileRect/>
          </a:gradFill>
          <a:ln w="22225">
            <a:noFill/>
          </a:ln>
          <a:effectLst>
            <a:outerShdw blurRad="127000" dist="139700" dir="5400000" sx="80000" sy="80000" algn="t" rotWithShape="0">
              <a:schemeClr val="bg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81" name="椭圆 80">
            <a:extLst>
              <a:ext uri="{FF2B5EF4-FFF2-40B4-BE49-F238E27FC236}">
                <a16:creationId xmlns:a16="http://schemas.microsoft.com/office/drawing/2014/main" id="{F1CE6752-E055-45EB-B706-0001EFA1DD1F}"/>
              </a:ext>
            </a:extLst>
          </p:cNvPr>
          <p:cNvSpPr/>
          <p:nvPr userDrawn="1"/>
        </p:nvSpPr>
        <p:spPr>
          <a:xfrm>
            <a:off x="8191321" y="3436797"/>
            <a:ext cx="304004" cy="304004"/>
          </a:xfrm>
          <a:prstGeom prst="ellipse">
            <a:avLst/>
          </a:prstGeom>
          <a:gradFill flip="none" rotWithShape="1">
            <a:gsLst>
              <a:gs pos="0">
                <a:schemeClr val="accent5">
                  <a:lumMod val="0"/>
                  <a:lumOff val="100000"/>
                </a:schemeClr>
              </a:gs>
              <a:gs pos="67000">
                <a:schemeClr val="accent5">
                  <a:lumMod val="27000"/>
                  <a:lumOff val="73000"/>
                </a:schemeClr>
              </a:gs>
              <a:gs pos="86000">
                <a:schemeClr val="accent5">
                  <a:lumMod val="100000"/>
                </a:schemeClr>
              </a:gs>
            </a:gsLst>
            <a:path path="circle">
              <a:fillToRect l="50000" t="-80000" r="50000" b="180000"/>
            </a:path>
            <a:tileRect/>
          </a:gradFill>
          <a:ln w="22225">
            <a:noFill/>
          </a:ln>
          <a:effectLst>
            <a:outerShdw blurRad="127000" dist="139700" dir="5400000" sx="80000" sy="80000" algn="t" rotWithShape="0">
              <a:schemeClr val="bg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83" name="矩形 82">
            <a:extLst>
              <a:ext uri="{FF2B5EF4-FFF2-40B4-BE49-F238E27FC236}">
                <a16:creationId xmlns:a16="http://schemas.microsoft.com/office/drawing/2014/main" id="{3FC3BA4D-9457-4E3B-B8FC-326E0C53C7FF}"/>
              </a:ext>
            </a:extLst>
          </p:cNvPr>
          <p:cNvSpPr/>
          <p:nvPr/>
        </p:nvSpPr>
        <p:spPr>
          <a:xfrm rot="5400000">
            <a:off x="575248" y="2332423"/>
            <a:ext cx="1924137" cy="1810122"/>
          </a:xfrm>
          <a:prstGeom prst="rect">
            <a:avLst/>
          </a:prstGeom>
          <a:gradFill flip="none" rotWithShape="1">
            <a:gsLst>
              <a:gs pos="0">
                <a:schemeClr val="tx2">
                  <a:lumMod val="50000"/>
                  <a:lumOff val="50000"/>
                  <a:shade val="30000"/>
                  <a:satMod val="115000"/>
                  <a:alpha val="0"/>
                </a:schemeClr>
              </a:gs>
              <a:gs pos="61000">
                <a:schemeClr val="tx2">
                  <a:lumMod val="50000"/>
                  <a:lumOff val="50000"/>
                  <a:shade val="67500"/>
                  <a:satMod val="115000"/>
                </a:schemeClr>
              </a:gs>
              <a:gs pos="100000">
                <a:schemeClr val="tx2">
                  <a:shade val="100000"/>
                  <a:satMod val="115000"/>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cxnSp>
        <p:nvCxnSpPr>
          <p:cNvPr id="84" name="直接连接符 83">
            <a:extLst>
              <a:ext uri="{FF2B5EF4-FFF2-40B4-BE49-F238E27FC236}">
                <a16:creationId xmlns:a16="http://schemas.microsoft.com/office/drawing/2014/main" id="{683C08FF-8D6E-4955-9D28-2FB441BA6B4A}"/>
              </a:ext>
            </a:extLst>
          </p:cNvPr>
          <p:cNvCxnSpPr>
            <a:cxnSpLocks/>
          </p:cNvCxnSpPr>
          <p:nvPr/>
        </p:nvCxnSpPr>
        <p:spPr>
          <a:xfrm flipH="1">
            <a:off x="632255" y="2275416"/>
            <a:ext cx="1810122" cy="0"/>
          </a:xfrm>
          <a:prstGeom prst="line">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cxnSp>
      <p:sp>
        <p:nvSpPr>
          <p:cNvPr id="85" name="椭圆 84">
            <a:extLst>
              <a:ext uri="{FF2B5EF4-FFF2-40B4-BE49-F238E27FC236}">
                <a16:creationId xmlns:a16="http://schemas.microsoft.com/office/drawing/2014/main" id="{794B0B04-C3F4-49ED-9F13-0DBB09B7F100}"/>
              </a:ext>
            </a:extLst>
          </p:cNvPr>
          <p:cNvSpPr/>
          <p:nvPr userDrawn="1"/>
        </p:nvSpPr>
        <p:spPr>
          <a:xfrm>
            <a:off x="10475858" y="2993606"/>
            <a:ext cx="304004" cy="304004"/>
          </a:xfrm>
          <a:prstGeom prst="ellipse">
            <a:avLst/>
          </a:prstGeom>
          <a:gradFill flip="none" rotWithShape="1">
            <a:gsLst>
              <a:gs pos="0">
                <a:schemeClr val="accent5">
                  <a:lumMod val="0"/>
                  <a:lumOff val="100000"/>
                </a:schemeClr>
              </a:gs>
              <a:gs pos="67000">
                <a:schemeClr val="accent5">
                  <a:lumMod val="27000"/>
                  <a:lumOff val="73000"/>
                </a:schemeClr>
              </a:gs>
              <a:gs pos="86000">
                <a:schemeClr val="accent5">
                  <a:lumMod val="100000"/>
                </a:schemeClr>
              </a:gs>
            </a:gsLst>
            <a:path path="circle">
              <a:fillToRect l="50000" t="-80000" r="50000" b="180000"/>
            </a:path>
            <a:tileRect/>
          </a:gradFill>
          <a:ln w="22225">
            <a:noFill/>
          </a:ln>
          <a:effectLst>
            <a:outerShdw blurRad="127000" dist="139700" dir="5400000" sx="80000" sy="80000" algn="t" rotWithShape="0">
              <a:schemeClr val="bg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87" name="矩形 86">
            <a:extLst>
              <a:ext uri="{FF2B5EF4-FFF2-40B4-BE49-F238E27FC236}">
                <a16:creationId xmlns:a16="http://schemas.microsoft.com/office/drawing/2014/main" id="{051F5065-5529-4717-BFAC-CDF382B8696E}"/>
              </a:ext>
            </a:extLst>
          </p:cNvPr>
          <p:cNvSpPr/>
          <p:nvPr/>
        </p:nvSpPr>
        <p:spPr>
          <a:xfrm>
            <a:off x="683269" y="2434160"/>
            <a:ext cx="1714733" cy="357965"/>
          </a:xfrm>
          <a:prstGeom prst="rect">
            <a:avLst/>
          </a:prstGeom>
          <a:solidFill>
            <a:schemeClr val="accent5">
              <a:lumMod val="60000"/>
              <a:lumOff val="40000"/>
            </a:schemeClr>
          </a:solidFill>
          <a:ln w="41275">
            <a:solidFill>
              <a:schemeClr val="bg2"/>
            </a:solid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a:cs typeface="+mn-cs"/>
            </a:endParaRPr>
          </a:p>
        </p:txBody>
      </p:sp>
      <p:sp>
        <p:nvSpPr>
          <p:cNvPr id="88" name="矩形 87">
            <a:extLst>
              <a:ext uri="{FF2B5EF4-FFF2-40B4-BE49-F238E27FC236}">
                <a16:creationId xmlns:a16="http://schemas.microsoft.com/office/drawing/2014/main" id="{F8898EB7-93BF-42A2-839D-44ACE80D7088}"/>
              </a:ext>
            </a:extLst>
          </p:cNvPr>
          <p:cNvSpPr/>
          <p:nvPr/>
        </p:nvSpPr>
        <p:spPr>
          <a:xfrm>
            <a:off x="683269" y="2853033"/>
            <a:ext cx="1714733" cy="860888"/>
          </a:xfrm>
          <a:prstGeom prst="rect">
            <a:avLst/>
          </a:prstGeom>
          <a:solidFill>
            <a:schemeClr val="accent5">
              <a:lumMod val="60000"/>
              <a:lumOff val="40000"/>
              <a:alpha val="33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a:cs typeface="+mn-cs"/>
            </a:endParaRPr>
          </a:p>
        </p:txBody>
      </p:sp>
      <p:sp>
        <p:nvSpPr>
          <p:cNvPr id="89" name="矩形 88">
            <a:extLst>
              <a:ext uri="{FF2B5EF4-FFF2-40B4-BE49-F238E27FC236}">
                <a16:creationId xmlns:a16="http://schemas.microsoft.com/office/drawing/2014/main" id="{A760BABD-79EB-41F8-94DA-6D708FC28AAC}"/>
              </a:ext>
            </a:extLst>
          </p:cNvPr>
          <p:cNvSpPr/>
          <p:nvPr userDrawn="1"/>
        </p:nvSpPr>
        <p:spPr>
          <a:xfrm>
            <a:off x="552363" y="616598"/>
            <a:ext cx="3610131" cy="54857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90" name="矩形 89">
            <a:extLst>
              <a:ext uri="{FF2B5EF4-FFF2-40B4-BE49-F238E27FC236}">
                <a16:creationId xmlns:a16="http://schemas.microsoft.com/office/drawing/2014/main" id="{BD713A17-F4D1-4A4A-A299-7E3F563B48E0}"/>
              </a:ext>
            </a:extLst>
          </p:cNvPr>
          <p:cNvSpPr/>
          <p:nvPr userDrawn="1"/>
        </p:nvSpPr>
        <p:spPr>
          <a:xfrm>
            <a:off x="641501" y="713233"/>
            <a:ext cx="3784010" cy="610922"/>
          </a:xfrm>
          <a:prstGeom prst="rect">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91" name="任意多边形: 形状 90">
            <a:extLst>
              <a:ext uri="{FF2B5EF4-FFF2-40B4-BE49-F238E27FC236}">
                <a16:creationId xmlns:a16="http://schemas.microsoft.com/office/drawing/2014/main" id="{DA2D14A5-8DD9-48A8-A7E7-5264FD11629B}"/>
              </a:ext>
            </a:extLst>
          </p:cNvPr>
          <p:cNvSpPr/>
          <p:nvPr userDrawn="1"/>
        </p:nvSpPr>
        <p:spPr>
          <a:xfrm flipH="1">
            <a:off x="3604515" y="644727"/>
            <a:ext cx="1199479" cy="725260"/>
          </a:xfrm>
          <a:custGeom>
            <a:avLst/>
            <a:gdLst>
              <a:gd name="connsiteX0" fmla="*/ 0 w 944053"/>
              <a:gd name="connsiteY0" fmla="*/ 286558 h 442786"/>
              <a:gd name="connsiteX1" fmla="*/ 0 w 944053"/>
              <a:gd name="connsiteY1" fmla="*/ 23685 h 442786"/>
              <a:gd name="connsiteX2" fmla="*/ 23685 w 944053"/>
              <a:gd name="connsiteY2" fmla="*/ 0 h 442786"/>
              <a:gd name="connsiteX3" fmla="*/ 947270 w 944053"/>
              <a:gd name="connsiteY3" fmla="*/ 0 h 442786"/>
              <a:gd name="connsiteX4" fmla="*/ 947270 w 944053"/>
              <a:gd name="connsiteY4" fmla="*/ 2381 h 442786"/>
              <a:gd name="connsiteX5" fmla="*/ 942508 w 944053"/>
              <a:gd name="connsiteY5" fmla="*/ 7101 h 442786"/>
              <a:gd name="connsiteX6" fmla="*/ 923585 w 944053"/>
              <a:gd name="connsiteY6" fmla="*/ 7101 h 442786"/>
              <a:gd name="connsiteX7" fmla="*/ 918865 w 944053"/>
              <a:gd name="connsiteY7" fmla="*/ 2381 h 442786"/>
              <a:gd name="connsiteX8" fmla="*/ 26024 w 944053"/>
              <a:gd name="connsiteY8" fmla="*/ 2381 h 442786"/>
              <a:gd name="connsiteX9" fmla="*/ 7101 w 944053"/>
              <a:gd name="connsiteY9" fmla="*/ 21304 h 442786"/>
              <a:gd name="connsiteX10" fmla="*/ 7101 w 944053"/>
              <a:gd name="connsiteY10" fmla="*/ 28447 h 442786"/>
              <a:gd name="connsiteX11" fmla="*/ 2339 w 944053"/>
              <a:gd name="connsiteY11" fmla="*/ 33167 h 442786"/>
              <a:gd name="connsiteX12" fmla="*/ 2339 w 944053"/>
              <a:gd name="connsiteY12" fmla="*/ 123145 h 442786"/>
              <a:gd name="connsiteX13" fmla="*/ 7101 w 944053"/>
              <a:gd name="connsiteY13" fmla="*/ 127907 h 442786"/>
              <a:gd name="connsiteX14" fmla="*/ 7101 w 944053"/>
              <a:gd name="connsiteY14" fmla="*/ 194199 h 442786"/>
              <a:gd name="connsiteX15" fmla="*/ 2339 w 944053"/>
              <a:gd name="connsiteY15" fmla="*/ 198961 h 442786"/>
              <a:gd name="connsiteX16" fmla="*/ 2339 w 944053"/>
              <a:gd name="connsiteY16" fmla="*/ 274736 h 442786"/>
              <a:gd name="connsiteX17" fmla="*/ 7101 w 944053"/>
              <a:gd name="connsiteY17" fmla="*/ 279457 h 442786"/>
              <a:gd name="connsiteX18" fmla="*/ 7101 w 944053"/>
              <a:gd name="connsiteY18" fmla="*/ 288939 h 442786"/>
              <a:gd name="connsiteX19" fmla="*/ 161032 w 944053"/>
              <a:gd name="connsiteY19" fmla="*/ 442870 h 442786"/>
              <a:gd name="connsiteX20" fmla="*/ 563633 w 944053"/>
              <a:gd name="connsiteY20" fmla="*/ 442870 h 442786"/>
              <a:gd name="connsiteX21" fmla="*/ 568354 w 944053"/>
              <a:gd name="connsiteY21" fmla="*/ 438108 h 442786"/>
              <a:gd name="connsiteX22" fmla="*/ 587277 w 944053"/>
              <a:gd name="connsiteY22" fmla="*/ 438108 h 442786"/>
              <a:gd name="connsiteX23" fmla="*/ 592039 w 944053"/>
              <a:gd name="connsiteY23" fmla="*/ 442870 h 442786"/>
              <a:gd name="connsiteX24" fmla="*/ 592039 w 944053"/>
              <a:gd name="connsiteY24" fmla="*/ 445251 h 442786"/>
              <a:gd name="connsiteX25" fmla="*/ 158651 w 944053"/>
              <a:gd name="connsiteY25" fmla="*/ 445251 h 44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944053" h="442786">
                <a:moveTo>
                  <a:pt x="0" y="286558"/>
                </a:moveTo>
                <a:lnTo>
                  <a:pt x="0" y="23685"/>
                </a:lnTo>
                <a:lnTo>
                  <a:pt x="23685" y="0"/>
                </a:lnTo>
                <a:lnTo>
                  <a:pt x="947270" y="0"/>
                </a:lnTo>
                <a:lnTo>
                  <a:pt x="947270" y="2381"/>
                </a:lnTo>
                <a:lnTo>
                  <a:pt x="942508" y="7101"/>
                </a:lnTo>
                <a:lnTo>
                  <a:pt x="923585" y="7101"/>
                </a:lnTo>
                <a:lnTo>
                  <a:pt x="918865" y="2381"/>
                </a:lnTo>
                <a:lnTo>
                  <a:pt x="26024" y="2381"/>
                </a:lnTo>
                <a:lnTo>
                  <a:pt x="7101" y="21304"/>
                </a:lnTo>
                <a:lnTo>
                  <a:pt x="7101" y="28447"/>
                </a:lnTo>
                <a:lnTo>
                  <a:pt x="2339" y="33167"/>
                </a:lnTo>
                <a:lnTo>
                  <a:pt x="2339" y="123145"/>
                </a:lnTo>
                <a:lnTo>
                  <a:pt x="7101" y="127907"/>
                </a:lnTo>
                <a:lnTo>
                  <a:pt x="7101" y="194199"/>
                </a:lnTo>
                <a:lnTo>
                  <a:pt x="2339" y="198961"/>
                </a:lnTo>
                <a:lnTo>
                  <a:pt x="2339" y="274736"/>
                </a:lnTo>
                <a:lnTo>
                  <a:pt x="7101" y="279457"/>
                </a:lnTo>
                <a:lnTo>
                  <a:pt x="7101" y="288939"/>
                </a:lnTo>
                <a:lnTo>
                  <a:pt x="161032" y="442870"/>
                </a:lnTo>
                <a:lnTo>
                  <a:pt x="563633" y="442870"/>
                </a:lnTo>
                <a:lnTo>
                  <a:pt x="568354" y="438108"/>
                </a:lnTo>
                <a:lnTo>
                  <a:pt x="587277" y="438108"/>
                </a:lnTo>
                <a:lnTo>
                  <a:pt x="592039" y="442870"/>
                </a:lnTo>
                <a:lnTo>
                  <a:pt x="592039" y="445251"/>
                </a:lnTo>
                <a:lnTo>
                  <a:pt x="158651" y="445251"/>
                </a:lnTo>
                <a:close/>
              </a:path>
            </a:pathLst>
          </a:cu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92" name="任意多边形: 形状 91">
            <a:extLst>
              <a:ext uri="{FF2B5EF4-FFF2-40B4-BE49-F238E27FC236}">
                <a16:creationId xmlns:a16="http://schemas.microsoft.com/office/drawing/2014/main" id="{E81CA9EB-62FE-4F08-9BB4-8939C041A4B2}"/>
              </a:ext>
            </a:extLst>
          </p:cNvPr>
          <p:cNvSpPr/>
          <p:nvPr userDrawn="1"/>
        </p:nvSpPr>
        <p:spPr>
          <a:xfrm>
            <a:off x="323840" y="658869"/>
            <a:ext cx="944054" cy="267343"/>
          </a:xfrm>
          <a:custGeom>
            <a:avLst/>
            <a:gdLst>
              <a:gd name="connsiteX0" fmla="*/ 7101 w 944053"/>
              <a:gd name="connsiteY0" fmla="*/ 265254 h 267342"/>
              <a:gd name="connsiteX1" fmla="*/ 2339 w 944053"/>
              <a:gd name="connsiteY1" fmla="*/ 269974 h 267342"/>
              <a:gd name="connsiteX2" fmla="*/ 0 w 944053"/>
              <a:gd name="connsiteY2" fmla="*/ 269974 h 267342"/>
              <a:gd name="connsiteX3" fmla="*/ 0 w 944053"/>
              <a:gd name="connsiteY3" fmla="*/ 260534 h 267342"/>
              <a:gd name="connsiteX4" fmla="*/ 2339 w 944053"/>
              <a:gd name="connsiteY4" fmla="*/ 258153 h 267342"/>
              <a:gd name="connsiteX5" fmla="*/ 2339 w 944053"/>
              <a:gd name="connsiteY5" fmla="*/ 241569 h 267342"/>
              <a:gd name="connsiteX6" fmla="*/ 4720 w 944053"/>
              <a:gd name="connsiteY6" fmla="*/ 239188 h 267342"/>
              <a:gd name="connsiteX7" fmla="*/ 4720 w 944053"/>
              <a:gd name="connsiteY7" fmla="*/ 170515 h 267342"/>
              <a:gd name="connsiteX8" fmla="*/ 134966 w 944053"/>
              <a:gd name="connsiteY8" fmla="*/ 40269 h 267342"/>
              <a:gd name="connsiteX9" fmla="*/ 134966 w 944053"/>
              <a:gd name="connsiteY9" fmla="*/ 37887 h 267342"/>
              <a:gd name="connsiteX10" fmla="*/ 153931 w 944053"/>
              <a:gd name="connsiteY10" fmla="*/ 18965 h 267342"/>
              <a:gd name="connsiteX11" fmla="*/ 158651 w 944053"/>
              <a:gd name="connsiteY11" fmla="*/ 18965 h 267342"/>
              <a:gd name="connsiteX12" fmla="*/ 170514 w 944053"/>
              <a:gd name="connsiteY12" fmla="*/ 7101 h 267342"/>
              <a:gd name="connsiteX13" fmla="*/ 485477 w 944053"/>
              <a:gd name="connsiteY13" fmla="*/ 7101 h 267342"/>
              <a:gd name="connsiteX14" fmla="*/ 487817 w 944053"/>
              <a:gd name="connsiteY14" fmla="*/ 4762 h 267342"/>
              <a:gd name="connsiteX15" fmla="*/ 494960 w 944053"/>
              <a:gd name="connsiteY15" fmla="*/ 4762 h 267342"/>
              <a:gd name="connsiteX16" fmla="*/ 497299 w 944053"/>
              <a:gd name="connsiteY16" fmla="*/ 2381 h 267342"/>
              <a:gd name="connsiteX17" fmla="*/ 904621 w 944053"/>
              <a:gd name="connsiteY17" fmla="*/ 2381 h 267342"/>
              <a:gd name="connsiteX18" fmla="*/ 907002 w 944053"/>
              <a:gd name="connsiteY18" fmla="*/ 4762 h 267342"/>
              <a:gd name="connsiteX19" fmla="*/ 925966 w 944053"/>
              <a:gd name="connsiteY19" fmla="*/ 4762 h 267342"/>
              <a:gd name="connsiteX20" fmla="*/ 930686 w 944053"/>
              <a:gd name="connsiteY20" fmla="*/ 0 h 267342"/>
              <a:gd name="connsiteX21" fmla="*/ 942508 w 944053"/>
              <a:gd name="connsiteY21" fmla="*/ 0 h 267342"/>
              <a:gd name="connsiteX22" fmla="*/ 947270 w 944053"/>
              <a:gd name="connsiteY22" fmla="*/ 4762 h 267342"/>
              <a:gd name="connsiteX23" fmla="*/ 947270 w 944053"/>
              <a:gd name="connsiteY23" fmla="*/ 7101 h 267342"/>
              <a:gd name="connsiteX24" fmla="*/ 902281 w 944053"/>
              <a:gd name="connsiteY24" fmla="*/ 7101 h 267342"/>
              <a:gd name="connsiteX25" fmla="*/ 899900 w 944053"/>
              <a:gd name="connsiteY25" fmla="*/ 4762 h 267342"/>
              <a:gd name="connsiteX26" fmla="*/ 520984 w 944053"/>
              <a:gd name="connsiteY26" fmla="*/ 4762 h 267342"/>
              <a:gd name="connsiteX27" fmla="*/ 516264 w 944053"/>
              <a:gd name="connsiteY27" fmla="*/ 9482 h 267342"/>
              <a:gd name="connsiteX28" fmla="*/ 170514 w 944053"/>
              <a:gd name="connsiteY28" fmla="*/ 9482 h 267342"/>
              <a:gd name="connsiteX29" fmla="*/ 144449 w 944053"/>
              <a:gd name="connsiteY29" fmla="*/ 35506 h 267342"/>
              <a:gd name="connsiteX30" fmla="*/ 142068 w 944053"/>
              <a:gd name="connsiteY30" fmla="*/ 35506 h 267342"/>
              <a:gd name="connsiteX31" fmla="*/ 7101 w 944053"/>
              <a:gd name="connsiteY31" fmla="*/ 170515 h 26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4053" h="267342">
                <a:moveTo>
                  <a:pt x="7101" y="265254"/>
                </a:moveTo>
                <a:lnTo>
                  <a:pt x="2339" y="269974"/>
                </a:lnTo>
                <a:lnTo>
                  <a:pt x="0" y="269974"/>
                </a:lnTo>
                <a:lnTo>
                  <a:pt x="0" y="260534"/>
                </a:lnTo>
                <a:lnTo>
                  <a:pt x="2339" y="258153"/>
                </a:lnTo>
                <a:lnTo>
                  <a:pt x="2339" y="241569"/>
                </a:lnTo>
                <a:lnTo>
                  <a:pt x="4720" y="239188"/>
                </a:lnTo>
                <a:lnTo>
                  <a:pt x="4720" y="170515"/>
                </a:lnTo>
                <a:lnTo>
                  <a:pt x="134966" y="40269"/>
                </a:lnTo>
                <a:lnTo>
                  <a:pt x="134966" y="37887"/>
                </a:lnTo>
                <a:lnTo>
                  <a:pt x="153931" y="18965"/>
                </a:lnTo>
                <a:lnTo>
                  <a:pt x="158651" y="18965"/>
                </a:lnTo>
                <a:lnTo>
                  <a:pt x="170514" y="7101"/>
                </a:lnTo>
                <a:lnTo>
                  <a:pt x="485477" y="7101"/>
                </a:lnTo>
                <a:lnTo>
                  <a:pt x="487817" y="4762"/>
                </a:lnTo>
                <a:lnTo>
                  <a:pt x="494960" y="4762"/>
                </a:lnTo>
                <a:lnTo>
                  <a:pt x="497299" y="2381"/>
                </a:lnTo>
                <a:lnTo>
                  <a:pt x="904621" y="2381"/>
                </a:lnTo>
                <a:lnTo>
                  <a:pt x="907002" y="4762"/>
                </a:lnTo>
                <a:lnTo>
                  <a:pt x="925966" y="4762"/>
                </a:lnTo>
                <a:lnTo>
                  <a:pt x="930686" y="0"/>
                </a:lnTo>
                <a:lnTo>
                  <a:pt x="942508" y="0"/>
                </a:lnTo>
                <a:lnTo>
                  <a:pt x="947270" y="4762"/>
                </a:lnTo>
                <a:lnTo>
                  <a:pt x="947270" y="7101"/>
                </a:lnTo>
                <a:lnTo>
                  <a:pt x="902281" y="7101"/>
                </a:lnTo>
                <a:lnTo>
                  <a:pt x="899900" y="4762"/>
                </a:lnTo>
                <a:lnTo>
                  <a:pt x="520984" y="4762"/>
                </a:lnTo>
                <a:lnTo>
                  <a:pt x="516264" y="9482"/>
                </a:lnTo>
                <a:lnTo>
                  <a:pt x="170514" y="9482"/>
                </a:lnTo>
                <a:lnTo>
                  <a:pt x="144449" y="35506"/>
                </a:lnTo>
                <a:lnTo>
                  <a:pt x="142068" y="35506"/>
                </a:lnTo>
                <a:lnTo>
                  <a:pt x="7101" y="170515"/>
                </a:lnTo>
                <a:close/>
              </a:path>
            </a:pathLst>
          </a:cu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cxnSp>
        <p:nvCxnSpPr>
          <p:cNvPr id="93" name="直接连接符 92">
            <a:extLst>
              <a:ext uri="{FF2B5EF4-FFF2-40B4-BE49-F238E27FC236}">
                <a16:creationId xmlns:a16="http://schemas.microsoft.com/office/drawing/2014/main" id="{30B000E6-CD17-4E20-B8FA-5B23A6F5B629}"/>
              </a:ext>
            </a:extLst>
          </p:cNvPr>
          <p:cNvCxnSpPr/>
          <p:nvPr userDrawn="1"/>
        </p:nvCxnSpPr>
        <p:spPr>
          <a:xfrm>
            <a:off x="323840" y="1406563"/>
            <a:ext cx="2559060" cy="0"/>
          </a:xfrm>
          <a:prstGeom prst="line">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cxnSp>
      <p:sp>
        <p:nvSpPr>
          <p:cNvPr id="95" name="矩形 94">
            <a:extLst>
              <a:ext uri="{FF2B5EF4-FFF2-40B4-BE49-F238E27FC236}">
                <a16:creationId xmlns:a16="http://schemas.microsoft.com/office/drawing/2014/main" id="{FF5CC678-72FF-485A-936A-8D52C7D45750}"/>
              </a:ext>
            </a:extLst>
          </p:cNvPr>
          <p:cNvSpPr/>
          <p:nvPr/>
        </p:nvSpPr>
        <p:spPr>
          <a:xfrm rot="5400000">
            <a:off x="2794339" y="2116174"/>
            <a:ext cx="1924137" cy="1810122"/>
          </a:xfrm>
          <a:prstGeom prst="rect">
            <a:avLst/>
          </a:prstGeom>
          <a:gradFill flip="none" rotWithShape="1">
            <a:gsLst>
              <a:gs pos="0">
                <a:schemeClr val="tx2">
                  <a:lumMod val="50000"/>
                  <a:lumOff val="50000"/>
                  <a:shade val="30000"/>
                  <a:satMod val="115000"/>
                  <a:alpha val="0"/>
                </a:schemeClr>
              </a:gs>
              <a:gs pos="61000">
                <a:schemeClr val="tx2">
                  <a:lumMod val="50000"/>
                  <a:lumOff val="50000"/>
                  <a:shade val="67500"/>
                  <a:satMod val="115000"/>
                </a:schemeClr>
              </a:gs>
              <a:gs pos="100000">
                <a:schemeClr val="tx2">
                  <a:shade val="100000"/>
                  <a:satMod val="115000"/>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cxnSp>
        <p:nvCxnSpPr>
          <p:cNvPr id="96" name="直接连接符 95">
            <a:extLst>
              <a:ext uri="{FF2B5EF4-FFF2-40B4-BE49-F238E27FC236}">
                <a16:creationId xmlns:a16="http://schemas.microsoft.com/office/drawing/2014/main" id="{E40391E2-5447-4984-8FF6-31B66BFEA62E}"/>
              </a:ext>
            </a:extLst>
          </p:cNvPr>
          <p:cNvCxnSpPr>
            <a:cxnSpLocks/>
          </p:cNvCxnSpPr>
          <p:nvPr/>
        </p:nvCxnSpPr>
        <p:spPr>
          <a:xfrm flipH="1">
            <a:off x="2851346" y="2059167"/>
            <a:ext cx="1810122" cy="0"/>
          </a:xfrm>
          <a:prstGeom prst="line">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cxnSp>
      <p:sp>
        <p:nvSpPr>
          <p:cNvPr id="98" name="矩形 97">
            <a:extLst>
              <a:ext uri="{FF2B5EF4-FFF2-40B4-BE49-F238E27FC236}">
                <a16:creationId xmlns:a16="http://schemas.microsoft.com/office/drawing/2014/main" id="{289E9468-F377-40FC-AFD1-3565A15AE041}"/>
              </a:ext>
            </a:extLst>
          </p:cNvPr>
          <p:cNvSpPr/>
          <p:nvPr userDrawn="1"/>
        </p:nvSpPr>
        <p:spPr>
          <a:xfrm>
            <a:off x="2902360" y="2217911"/>
            <a:ext cx="1714733" cy="357965"/>
          </a:xfrm>
          <a:prstGeom prst="rect">
            <a:avLst/>
          </a:prstGeom>
          <a:solidFill>
            <a:schemeClr val="accent5">
              <a:lumMod val="60000"/>
              <a:lumOff val="40000"/>
            </a:schemeClr>
          </a:solidFill>
          <a:ln w="41275">
            <a:solidFill>
              <a:schemeClr val="bg2"/>
            </a:solid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a:cs typeface="+mn-cs"/>
            </a:endParaRPr>
          </a:p>
        </p:txBody>
      </p:sp>
      <p:sp>
        <p:nvSpPr>
          <p:cNvPr id="99" name="矩形 98">
            <a:extLst>
              <a:ext uri="{FF2B5EF4-FFF2-40B4-BE49-F238E27FC236}">
                <a16:creationId xmlns:a16="http://schemas.microsoft.com/office/drawing/2014/main" id="{CE539AFD-54F5-4FDD-802B-7A133F171D5F}"/>
              </a:ext>
            </a:extLst>
          </p:cNvPr>
          <p:cNvSpPr/>
          <p:nvPr/>
        </p:nvSpPr>
        <p:spPr>
          <a:xfrm>
            <a:off x="2902360" y="2636784"/>
            <a:ext cx="1714733" cy="860888"/>
          </a:xfrm>
          <a:prstGeom prst="rect">
            <a:avLst/>
          </a:prstGeom>
          <a:solidFill>
            <a:schemeClr val="accent5">
              <a:lumMod val="60000"/>
              <a:lumOff val="40000"/>
              <a:alpha val="33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a:cs typeface="+mn-cs"/>
            </a:endParaRPr>
          </a:p>
        </p:txBody>
      </p:sp>
      <p:sp>
        <p:nvSpPr>
          <p:cNvPr id="101" name="矩形 100">
            <a:extLst>
              <a:ext uri="{FF2B5EF4-FFF2-40B4-BE49-F238E27FC236}">
                <a16:creationId xmlns:a16="http://schemas.microsoft.com/office/drawing/2014/main" id="{435E0492-9556-48E3-ADC8-2B42A01742F2}"/>
              </a:ext>
            </a:extLst>
          </p:cNvPr>
          <p:cNvSpPr/>
          <p:nvPr/>
        </p:nvSpPr>
        <p:spPr>
          <a:xfrm rot="5400000">
            <a:off x="5099060" y="1899582"/>
            <a:ext cx="1924137" cy="1810122"/>
          </a:xfrm>
          <a:prstGeom prst="rect">
            <a:avLst/>
          </a:prstGeom>
          <a:gradFill flip="none" rotWithShape="1">
            <a:gsLst>
              <a:gs pos="0">
                <a:schemeClr val="tx2">
                  <a:lumMod val="50000"/>
                  <a:lumOff val="50000"/>
                  <a:shade val="30000"/>
                  <a:satMod val="115000"/>
                  <a:alpha val="0"/>
                </a:schemeClr>
              </a:gs>
              <a:gs pos="61000">
                <a:schemeClr val="tx2">
                  <a:lumMod val="50000"/>
                  <a:lumOff val="50000"/>
                  <a:shade val="67500"/>
                  <a:satMod val="115000"/>
                </a:schemeClr>
              </a:gs>
              <a:gs pos="100000">
                <a:schemeClr val="tx2">
                  <a:shade val="100000"/>
                  <a:satMod val="115000"/>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cxnSp>
        <p:nvCxnSpPr>
          <p:cNvPr id="102" name="直接连接符 101">
            <a:extLst>
              <a:ext uri="{FF2B5EF4-FFF2-40B4-BE49-F238E27FC236}">
                <a16:creationId xmlns:a16="http://schemas.microsoft.com/office/drawing/2014/main" id="{2D7976D8-185C-4851-8D82-7EC3C8200C1B}"/>
              </a:ext>
            </a:extLst>
          </p:cNvPr>
          <p:cNvCxnSpPr>
            <a:cxnSpLocks/>
          </p:cNvCxnSpPr>
          <p:nvPr/>
        </p:nvCxnSpPr>
        <p:spPr>
          <a:xfrm flipH="1">
            <a:off x="5156067" y="1842575"/>
            <a:ext cx="1810122" cy="0"/>
          </a:xfrm>
          <a:prstGeom prst="line">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cxnSp>
      <p:sp>
        <p:nvSpPr>
          <p:cNvPr id="104" name="矩形 103">
            <a:extLst>
              <a:ext uri="{FF2B5EF4-FFF2-40B4-BE49-F238E27FC236}">
                <a16:creationId xmlns:a16="http://schemas.microsoft.com/office/drawing/2014/main" id="{9D733492-D752-448D-874D-7CE5246B2F19}"/>
              </a:ext>
            </a:extLst>
          </p:cNvPr>
          <p:cNvSpPr/>
          <p:nvPr/>
        </p:nvSpPr>
        <p:spPr>
          <a:xfrm>
            <a:off x="5207081" y="2001319"/>
            <a:ext cx="1714733" cy="357965"/>
          </a:xfrm>
          <a:prstGeom prst="rect">
            <a:avLst/>
          </a:prstGeom>
          <a:solidFill>
            <a:schemeClr val="accent5">
              <a:lumMod val="60000"/>
              <a:lumOff val="40000"/>
            </a:schemeClr>
          </a:solidFill>
          <a:ln w="41275">
            <a:solidFill>
              <a:schemeClr val="bg2"/>
            </a:solid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a:cs typeface="+mn-cs"/>
            </a:endParaRPr>
          </a:p>
        </p:txBody>
      </p:sp>
      <p:sp>
        <p:nvSpPr>
          <p:cNvPr id="105" name="矩形 104">
            <a:extLst>
              <a:ext uri="{FF2B5EF4-FFF2-40B4-BE49-F238E27FC236}">
                <a16:creationId xmlns:a16="http://schemas.microsoft.com/office/drawing/2014/main" id="{1E099E63-02CB-4CEB-B34C-452168421C47}"/>
              </a:ext>
            </a:extLst>
          </p:cNvPr>
          <p:cNvSpPr/>
          <p:nvPr/>
        </p:nvSpPr>
        <p:spPr>
          <a:xfrm>
            <a:off x="5207081" y="2420192"/>
            <a:ext cx="1714733" cy="860888"/>
          </a:xfrm>
          <a:prstGeom prst="rect">
            <a:avLst/>
          </a:prstGeom>
          <a:solidFill>
            <a:schemeClr val="accent5">
              <a:lumMod val="60000"/>
              <a:lumOff val="40000"/>
              <a:alpha val="33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a:cs typeface="+mn-cs"/>
            </a:endParaRPr>
          </a:p>
        </p:txBody>
      </p:sp>
      <p:sp>
        <p:nvSpPr>
          <p:cNvPr id="107" name="矩形 106">
            <a:extLst>
              <a:ext uri="{FF2B5EF4-FFF2-40B4-BE49-F238E27FC236}">
                <a16:creationId xmlns:a16="http://schemas.microsoft.com/office/drawing/2014/main" id="{E0F5DCA9-9C07-4B11-A816-8B27455BB88E}"/>
              </a:ext>
            </a:extLst>
          </p:cNvPr>
          <p:cNvSpPr/>
          <p:nvPr/>
        </p:nvSpPr>
        <p:spPr>
          <a:xfrm rot="5400000">
            <a:off x="7381255" y="1655482"/>
            <a:ext cx="1924137" cy="1810122"/>
          </a:xfrm>
          <a:prstGeom prst="rect">
            <a:avLst/>
          </a:prstGeom>
          <a:gradFill flip="none" rotWithShape="1">
            <a:gsLst>
              <a:gs pos="0">
                <a:schemeClr val="tx2">
                  <a:lumMod val="50000"/>
                  <a:lumOff val="50000"/>
                  <a:shade val="30000"/>
                  <a:satMod val="115000"/>
                  <a:alpha val="0"/>
                </a:schemeClr>
              </a:gs>
              <a:gs pos="61000">
                <a:schemeClr val="tx2">
                  <a:lumMod val="50000"/>
                  <a:lumOff val="50000"/>
                  <a:shade val="67500"/>
                  <a:satMod val="115000"/>
                </a:schemeClr>
              </a:gs>
              <a:gs pos="100000">
                <a:schemeClr val="tx2">
                  <a:shade val="100000"/>
                  <a:satMod val="115000"/>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cxnSp>
        <p:nvCxnSpPr>
          <p:cNvPr id="108" name="直接连接符 107">
            <a:extLst>
              <a:ext uri="{FF2B5EF4-FFF2-40B4-BE49-F238E27FC236}">
                <a16:creationId xmlns:a16="http://schemas.microsoft.com/office/drawing/2014/main" id="{0AAF914D-9E75-4E61-8D0B-B4E78583A38A}"/>
              </a:ext>
            </a:extLst>
          </p:cNvPr>
          <p:cNvCxnSpPr>
            <a:cxnSpLocks/>
          </p:cNvCxnSpPr>
          <p:nvPr/>
        </p:nvCxnSpPr>
        <p:spPr>
          <a:xfrm flipH="1">
            <a:off x="7438262" y="1598475"/>
            <a:ext cx="1810122" cy="0"/>
          </a:xfrm>
          <a:prstGeom prst="line">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cxnSp>
      <p:sp>
        <p:nvSpPr>
          <p:cNvPr id="110" name="矩形 109">
            <a:extLst>
              <a:ext uri="{FF2B5EF4-FFF2-40B4-BE49-F238E27FC236}">
                <a16:creationId xmlns:a16="http://schemas.microsoft.com/office/drawing/2014/main" id="{C30DD71C-4927-4C91-A7CB-0F9C136E883B}"/>
              </a:ext>
            </a:extLst>
          </p:cNvPr>
          <p:cNvSpPr/>
          <p:nvPr/>
        </p:nvSpPr>
        <p:spPr>
          <a:xfrm>
            <a:off x="7489276" y="1757219"/>
            <a:ext cx="1714733" cy="357965"/>
          </a:xfrm>
          <a:prstGeom prst="rect">
            <a:avLst/>
          </a:prstGeom>
          <a:solidFill>
            <a:schemeClr val="accent5">
              <a:lumMod val="60000"/>
              <a:lumOff val="40000"/>
            </a:schemeClr>
          </a:solidFill>
          <a:ln w="41275">
            <a:solidFill>
              <a:schemeClr val="bg2"/>
            </a:solid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a:cs typeface="+mn-cs"/>
            </a:endParaRPr>
          </a:p>
        </p:txBody>
      </p:sp>
      <p:sp>
        <p:nvSpPr>
          <p:cNvPr id="111" name="矩形 110">
            <a:extLst>
              <a:ext uri="{FF2B5EF4-FFF2-40B4-BE49-F238E27FC236}">
                <a16:creationId xmlns:a16="http://schemas.microsoft.com/office/drawing/2014/main" id="{2A407A11-A55B-4913-A257-37113C3E24F4}"/>
              </a:ext>
            </a:extLst>
          </p:cNvPr>
          <p:cNvSpPr/>
          <p:nvPr/>
        </p:nvSpPr>
        <p:spPr>
          <a:xfrm>
            <a:off x="7489276" y="2176092"/>
            <a:ext cx="1714733" cy="860888"/>
          </a:xfrm>
          <a:prstGeom prst="rect">
            <a:avLst/>
          </a:prstGeom>
          <a:solidFill>
            <a:schemeClr val="accent5">
              <a:lumMod val="60000"/>
              <a:lumOff val="40000"/>
              <a:alpha val="33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a:cs typeface="+mn-cs"/>
            </a:endParaRPr>
          </a:p>
        </p:txBody>
      </p:sp>
      <p:sp>
        <p:nvSpPr>
          <p:cNvPr id="113" name="矩形 112">
            <a:extLst>
              <a:ext uri="{FF2B5EF4-FFF2-40B4-BE49-F238E27FC236}">
                <a16:creationId xmlns:a16="http://schemas.microsoft.com/office/drawing/2014/main" id="{5385DF3C-B9AE-41A6-ADF7-AC51A504AABB}"/>
              </a:ext>
            </a:extLst>
          </p:cNvPr>
          <p:cNvSpPr/>
          <p:nvPr/>
        </p:nvSpPr>
        <p:spPr>
          <a:xfrm rot="5400000">
            <a:off x="9736990" y="1418689"/>
            <a:ext cx="1924137" cy="1810122"/>
          </a:xfrm>
          <a:prstGeom prst="rect">
            <a:avLst/>
          </a:prstGeom>
          <a:gradFill flip="none" rotWithShape="1">
            <a:gsLst>
              <a:gs pos="0">
                <a:schemeClr val="tx2">
                  <a:lumMod val="50000"/>
                  <a:lumOff val="50000"/>
                  <a:shade val="30000"/>
                  <a:satMod val="115000"/>
                  <a:alpha val="0"/>
                </a:schemeClr>
              </a:gs>
              <a:gs pos="61000">
                <a:schemeClr val="tx2">
                  <a:lumMod val="50000"/>
                  <a:lumOff val="50000"/>
                  <a:shade val="67500"/>
                  <a:satMod val="115000"/>
                </a:schemeClr>
              </a:gs>
              <a:gs pos="100000">
                <a:schemeClr val="tx2">
                  <a:shade val="100000"/>
                  <a:satMod val="115000"/>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cxnSp>
        <p:nvCxnSpPr>
          <p:cNvPr id="114" name="直接连接符 113">
            <a:extLst>
              <a:ext uri="{FF2B5EF4-FFF2-40B4-BE49-F238E27FC236}">
                <a16:creationId xmlns:a16="http://schemas.microsoft.com/office/drawing/2014/main" id="{515A86D5-3742-44B5-9D1E-E3D8069553BD}"/>
              </a:ext>
            </a:extLst>
          </p:cNvPr>
          <p:cNvCxnSpPr>
            <a:cxnSpLocks/>
          </p:cNvCxnSpPr>
          <p:nvPr/>
        </p:nvCxnSpPr>
        <p:spPr>
          <a:xfrm flipH="1">
            <a:off x="9793997" y="1361682"/>
            <a:ext cx="1810122" cy="0"/>
          </a:xfrm>
          <a:prstGeom prst="line">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cxnSp>
      <p:sp>
        <p:nvSpPr>
          <p:cNvPr id="116" name="矩形 115">
            <a:extLst>
              <a:ext uri="{FF2B5EF4-FFF2-40B4-BE49-F238E27FC236}">
                <a16:creationId xmlns:a16="http://schemas.microsoft.com/office/drawing/2014/main" id="{C4580CC1-8370-4A1B-8DA8-43430CE28EA9}"/>
              </a:ext>
            </a:extLst>
          </p:cNvPr>
          <p:cNvSpPr/>
          <p:nvPr/>
        </p:nvSpPr>
        <p:spPr>
          <a:xfrm>
            <a:off x="9845011" y="1520426"/>
            <a:ext cx="1714733" cy="357965"/>
          </a:xfrm>
          <a:prstGeom prst="rect">
            <a:avLst/>
          </a:prstGeom>
          <a:solidFill>
            <a:schemeClr val="accent5">
              <a:lumMod val="60000"/>
              <a:lumOff val="40000"/>
            </a:schemeClr>
          </a:solidFill>
          <a:ln w="41275">
            <a:solidFill>
              <a:schemeClr val="bg2"/>
            </a:solid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a:cs typeface="+mn-cs"/>
            </a:endParaRPr>
          </a:p>
        </p:txBody>
      </p:sp>
      <p:sp>
        <p:nvSpPr>
          <p:cNvPr id="117" name="矩形 116">
            <a:extLst>
              <a:ext uri="{FF2B5EF4-FFF2-40B4-BE49-F238E27FC236}">
                <a16:creationId xmlns:a16="http://schemas.microsoft.com/office/drawing/2014/main" id="{FEFEC84B-7AEA-427C-9BA8-F816A0B9051F}"/>
              </a:ext>
            </a:extLst>
          </p:cNvPr>
          <p:cNvSpPr/>
          <p:nvPr/>
        </p:nvSpPr>
        <p:spPr>
          <a:xfrm>
            <a:off x="9845011" y="1939299"/>
            <a:ext cx="1714733" cy="860888"/>
          </a:xfrm>
          <a:prstGeom prst="rect">
            <a:avLst/>
          </a:prstGeom>
          <a:solidFill>
            <a:schemeClr val="accent5">
              <a:lumMod val="60000"/>
              <a:lumOff val="40000"/>
              <a:alpha val="33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a:cs typeface="+mn-cs"/>
            </a:endParaRPr>
          </a:p>
        </p:txBody>
      </p:sp>
      <p:cxnSp>
        <p:nvCxnSpPr>
          <p:cNvPr id="120" name="直接连接符 119">
            <a:extLst>
              <a:ext uri="{FF2B5EF4-FFF2-40B4-BE49-F238E27FC236}">
                <a16:creationId xmlns:a16="http://schemas.microsoft.com/office/drawing/2014/main" id="{2D08EAF9-C998-4935-9562-31172802CED0}"/>
              </a:ext>
            </a:extLst>
          </p:cNvPr>
          <p:cNvCxnSpPr>
            <a:cxnSpLocks/>
          </p:cNvCxnSpPr>
          <p:nvPr userDrawn="1"/>
        </p:nvCxnSpPr>
        <p:spPr>
          <a:xfrm>
            <a:off x="6643057" y="1165175"/>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141" name="直接连接符 140">
            <a:extLst>
              <a:ext uri="{FF2B5EF4-FFF2-40B4-BE49-F238E27FC236}">
                <a16:creationId xmlns:a16="http://schemas.microsoft.com/office/drawing/2014/main" id="{0822F08D-529F-4C10-B128-CACE1444E0A4}"/>
              </a:ext>
            </a:extLst>
          </p:cNvPr>
          <p:cNvCxnSpPr>
            <a:cxnSpLocks/>
          </p:cNvCxnSpPr>
          <p:nvPr userDrawn="1"/>
        </p:nvCxnSpPr>
        <p:spPr>
          <a:xfrm>
            <a:off x="6097444" y="5141668"/>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142" name="直接连接符 141">
            <a:extLst>
              <a:ext uri="{FF2B5EF4-FFF2-40B4-BE49-F238E27FC236}">
                <a16:creationId xmlns:a16="http://schemas.microsoft.com/office/drawing/2014/main" id="{45E3DD7C-C6B2-44C3-8E9E-6C076240D080}"/>
              </a:ext>
            </a:extLst>
          </p:cNvPr>
          <p:cNvCxnSpPr>
            <a:cxnSpLocks/>
          </p:cNvCxnSpPr>
          <p:nvPr userDrawn="1"/>
        </p:nvCxnSpPr>
        <p:spPr>
          <a:xfrm>
            <a:off x="3926676" y="5800196"/>
            <a:ext cx="767794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143" name="直接连接符 142">
            <a:extLst>
              <a:ext uri="{FF2B5EF4-FFF2-40B4-BE49-F238E27FC236}">
                <a16:creationId xmlns:a16="http://schemas.microsoft.com/office/drawing/2014/main" id="{E67E865E-D089-4DE5-B2A0-815AD05C1AB4}"/>
              </a:ext>
            </a:extLst>
          </p:cNvPr>
          <p:cNvCxnSpPr>
            <a:cxnSpLocks/>
          </p:cNvCxnSpPr>
          <p:nvPr userDrawn="1"/>
        </p:nvCxnSpPr>
        <p:spPr>
          <a:xfrm>
            <a:off x="697160" y="6395224"/>
            <a:ext cx="1090695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sp>
        <p:nvSpPr>
          <p:cNvPr id="147" name="文本占位符 78">
            <a:extLst>
              <a:ext uri="{FF2B5EF4-FFF2-40B4-BE49-F238E27FC236}">
                <a16:creationId xmlns:a16="http://schemas.microsoft.com/office/drawing/2014/main" id="{C378035D-2F8A-4068-8FAC-08E1DA3BD849}"/>
              </a:ext>
            </a:extLst>
          </p:cNvPr>
          <p:cNvSpPr>
            <a:spLocks noGrp="1"/>
          </p:cNvSpPr>
          <p:nvPr>
            <p:ph type="body" sz="quarter" idx="19" hasCustomPrompt="1"/>
          </p:nvPr>
        </p:nvSpPr>
        <p:spPr>
          <a:xfrm>
            <a:off x="1519099" y="688514"/>
            <a:ext cx="2097239" cy="822429"/>
          </a:xfrm>
          <a:prstGeom prst="rect">
            <a:avLst/>
          </a:prstGeom>
        </p:spPr>
        <p:txBody>
          <a:bodyPr/>
          <a:lstStyle>
            <a:lvl1pPr marL="0" indent="0" algn="ctr" defTabSz="914400" rtl="0" eaLnBrk="1" latinLnBrk="0" hangingPunct="1">
              <a:lnSpc>
                <a:spcPct val="150000"/>
              </a:lnSpc>
              <a:buNone/>
              <a:defRPr lang="zh-CN" altLang="en-US" sz="2400" b="1" kern="1200" dirty="0">
                <a:solidFill>
                  <a:schemeClr val="bg2"/>
                </a:solidFill>
                <a:latin typeface="+mn-lt"/>
                <a:ea typeface="+mn-ea"/>
                <a:cs typeface="+mn-cs"/>
              </a:defRPr>
            </a:lvl1pPr>
          </a:lstStyle>
          <a:p>
            <a:pPr marL="0" lvl="0" indent="0" algn="l" defTabSz="914400" rtl="0" eaLnBrk="1" latinLnBrk="0" hangingPunct="1">
              <a:lnSpc>
                <a:spcPct val="150000"/>
              </a:lnSpc>
              <a:spcBef>
                <a:spcPts val="1000"/>
              </a:spcBef>
              <a:buFont typeface="Arial" panose="020B0604020202020204" pitchFamily="34" charset="0"/>
              <a:buNone/>
            </a:pPr>
            <a:r>
              <a:rPr lang="zh-CN" altLang="en-US" dirty="0"/>
              <a:t>单击插入文字</a:t>
            </a:r>
          </a:p>
        </p:txBody>
      </p:sp>
      <p:sp>
        <p:nvSpPr>
          <p:cNvPr id="148" name="文本占位符 78">
            <a:extLst>
              <a:ext uri="{FF2B5EF4-FFF2-40B4-BE49-F238E27FC236}">
                <a16:creationId xmlns:a16="http://schemas.microsoft.com/office/drawing/2014/main" id="{9B536330-C202-4F1E-93BD-DBAAEA3913DD}"/>
              </a:ext>
            </a:extLst>
          </p:cNvPr>
          <p:cNvSpPr>
            <a:spLocks noGrp="1"/>
          </p:cNvSpPr>
          <p:nvPr>
            <p:ph type="body" sz="quarter" idx="20" hasCustomPrompt="1"/>
          </p:nvPr>
        </p:nvSpPr>
        <p:spPr>
          <a:xfrm>
            <a:off x="6440656" y="4538793"/>
            <a:ext cx="2097239" cy="526677"/>
          </a:xfrm>
          <a:prstGeom prst="rect">
            <a:avLst/>
          </a:prstGeom>
        </p:spPr>
        <p:txBody>
          <a:bodyPr/>
          <a:lstStyle>
            <a:lvl1pPr marL="0" indent="0" algn="ctr" defTabSz="914400" rtl="0" eaLnBrk="1" latinLnBrk="0" hangingPunct="1">
              <a:lnSpc>
                <a:spcPct val="150000"/>
              </a:lnSpc>
              <a:buNone/>
              <a:defRPr lang="zh-CN" altLang="en-US" sz="1600" b="0" kern="1200" dirty="0">
                <a:solidFill>
                  <a:schemeClr val="bg2"/>
                </a:solidFill>
                <a:latin typeface="+mn-lt"/>
                <a:ea typeface="+mn-ea"/>
                <a:cs typeface="+mn-cs"/>
              </a:defRPr>
            </a:lvl1pPr>
          </a:lstStyle>
          <a:p>
            <a:pPr marL="0" lvl="0" indent="0" algn="l" defTabSz="914400" rtl="0" eaLnBrk="1" latinLnBrk="0" hangingPunct="1">
              <a:lnSpc>
                <a:spcPct val="150000"/>
              </a:lnSpc>
              <a:spcBef>
                <a:spcPts val="1000"/>
              </a:spcBef>
              <a:buFont typeface="Arial" panose="020B0604020202020204" pitchFamily="34" charset="0"/>
              <a:buNone/>
            </a:pPr>
            <a:r>
              <a:rPr lang="zh-CN" altLang="en-US" dirty="0"/>
              <a:t>单击插入文字</a:t>
            </a:r>
          </a:p>
        </p:txBody>
      </p:sp>
      <p:sp>
        <p:nvSpPr>
          <p:cNvPr id="151" name="文本占位符 78">
            <a:extLst>
              <a:ext uri="{FF2B5EF4-FFF2-40B4-BE49-F238E27FC236}">
                <a16:creationId xmlns:a16="http://schemas.microsoft.com/office/drawing/2014/main" id="{C8BFA612-EE37-4DBA-BE2E-81C7212953B1}"/>
              </a:ext>
            </a:extLst>
          </p:cNvPr>
          <p:cNvSpPr>
            <a:spLocks noGrp="1"/>
          </p:cNvSpPr>
          <p:nvPr>
            <p:ph type="body" sz="quarter" idx="21" hasCustomPrompt="1"/>
          </p:nvPr>
        </p:nvSpPr>
        <p:spPr>
          <a:xfrm>
            <a:off x="4300509" y="5241569"/>
            <a:ext cx="2097239" cy="526677"/>
          </a:xfrm>
          <a:prstGeom prst="rect">
            <a:avLst/>
          </a:prstGeom>
        </p:spPr>
        <p:txBody>
          <a:bodyPr/>
          <a:lstStyle>
            <a:lvl1pPr marL="0" indent="0" algn="ctr" defTabSz="914400" rtl="0" eaLnBrk="1" latinLnBrk="0" hangingPunct="1">
              <a:lnSpc>
                <a:spcPct val="150000"/>
              </a:lnSpc>
              <a:buNone/>
              <a:defRPr lang="zh-CN" altLang="en-US" sz="1600" b="0" kern="1200" dirty="0">
                <a:solidFill>
                  <a:schemeClr val="bg2"/>
                </a:solidFill>
                <a:latin typeface="+mn-lt"/>
                <a:ea typeface="+mn-ea"/>
                <a:cs typeface="+mn-cs"/>
              </a:defRPr>
            </a:lvl1pPr>
          </a:lstStyle>
          <a:p>
            <a:pPr marL="0" lvl="0" indent="0" algn="l" defTabSz="914400" rtl="0" eaLnBrk="1" latinLnBrk="0" hangingPunct="1">
              <a:lnSpc>
                <a:spcPct val="150000"/>
              </a:lnSpc>
              <a:spcBef>
                <a:spcPts val="1000"/>
              </a:spcBef>
              <a:buFont typeface="Arial" panose="020B0604020202020204" pitchFamily="34" charset="0"/>
              <a:buNone/>
            </a:pPr>
            <a:r>
              <a:rPr lang="zh-CN" altLang="en-US" dirty="0"/>
              <a:t>单击插入文字</a:t>
            </a:r>
          </a:p>
        </p:txBody>
      </p:sp>
      <p:sp>
        <p:nvSpPr>
          <p:cNvPr id="152" name="文本占位符 78">
            <a:extLst>
              <a:ext uri="{FF2B5EF4-FFF2-40B4-BE49-F238E27FC236}">
                <a16:creationId xmlns:a16="http://schemas.microsoft.com/office/drawing/2014/main" id="{CAA49F16-FCCD-4ABC-B923-83113B90F57C}"/>
              </a:ext>
            </a:extLst>
          </p:cNvPr>
          <p:cNvSpPr>
            <a:spLocks noGrp="1"/>
          </p:cNvSpPr>
          <p:nvPr>
            <p:ph type="body" sz="quarter" idx="22" hasCustomPrompt="1"/>
          </p:nvPr>
        </p:nvSpPr>
        <p:spPr>
          <a:xfrm>
            <a:off x="1259327" y="5853773"/>
            <a:ext cx="2097239" cy="526677"/>
          </a:xfrm>
          <a:prstGeom prst="rect">
            <a:avLst/>
          </a:prstGeom>
        </p:spPr>
        <p:txBody>
          <a:bodyPr/>
          <a:lstStyle>
            <a:lvl1pPr marL="0" indent="0" algn="ctr" defTabSz="914400" rtl="0" eaLnBrk="1" latinLnBrk="0" hangingPunct="1">
              <a:lnSpc>
                <a:spcPct val="150000"/>
              </a:lnSpc>
              <a:buNone/>
              <a:defRPr lang="zh-CN" altLang="en-US" sz="1600" b="0" kern="1200" dirty="0">
                <a:solidFill>
                  <a:schemeClr val="bg2"/>
                </a:solidFill>
                <a:latin typeface="+mn-lt"/>
                <a:ea typeface="+mn-ea"/>
                <a:cs typeface="+mn-cs"/>
              </a:defRPr>
            </a:lvl1pPr>
          </a:lstStyle>
          <a:p>
            <a:pPr marL="0" lvl="0" indent="0" algn="l" defTabSz="914400" rtl="0" eaLnBrk="1" latinLnBrk="0" hangingPunct="1">
              <a:lnSpc>
                <a:spcPct val="150000"/>
              </a:lnSpc>
              <a:spcBef>
                <a:spcPts val="1000"/>
              </a:spcBef>
              <a:buFont typeface="Arial" panose="020B0604020202020204" pitchFamily="34" charset="0"/>
              <a:buNone/>
            </a:pPr>
            <a:r>
              <a:rPr lang="zh-CN" altLang="en-US" dirty="0"/>
              <a:t>单击插入文字</a:t>
            </a:r>
          </a:p>
        </p:txBody>
      </p:sp>
      <p:sp>
        <p:nvSpPr>
          <p:cNvPr id="153" name="文本占位符 78">
            <a:extLst>
              <a:ext uri="{FF2B5EF4-FFF2-40B4-BE49-F238E27FC236}">
                <a16:creationId xmlns:a16="http://schemas.microsoft.com/office/drawing/2014/main" id="{69E4629C-2BDE-4285-B4C5-D3FFE078953F}"/>
              </a:ext>
            </a:extLst>
          </p:cNvPr>
          <p:cNvSpPr>
            <a:spLocks noGrp="1"/>
          </p:cNvSpPr>
          <p:nvPr>
            <p:ph type="body" sz="quarter" idx="23" hasCustomPrompt="1"/>
          </p:nvPr>
        </p:nvSpPr>
        <p:spPr>
          <a:xfrm>
            <a:off x="890751" y="2966035"/>
            <a:ext cx="1414983" cy="526677"/>
          </a:xfrm>
          <a:prstGeom prst="rect">
            <a:avLst/>
          </a:prstGeom>
        </p:spPr>
        <p:txBody>
          <a:bodyPr/>
          <a:lstStyle>
            <a:lvl1pPr marL="0" indent="0" algn="ctr" defTabSz="914400" rtl="0" eaLnBrk="1" latinLnBrk="0" hangingPunct="1">
              <a:lnSpc>
                <a:spcPct val="150000"/>
              </a:lnSpc>
              <a:buNone/>
              <a:defRPr lang="zh-CN" altLang="en-US" sz="1600" b="0" kern="1200" dirty="0">
                <a:solidFill>
                  <a:schemeClr val="bg2"/>
                </a:solidFill>
                <a:latin typeface="+mn-lt"/>
                <a:ea typeface="+mn-ea"/>
                <a:cs typeface="+mn-cs"/>
              </a:defRPr>
            </a:lvl1pPr>
          </a:lstStyle>
          <a:p>
            <a:pPr marL="0" lvl="0" indent="0" algn="l" defTabSz="914400" rtl="0" eaLnBrk="1" latinLnBrk="0" hangingPunct="1">
              <a:lnSpc>
                <a:spcPct val="150000"/>
              </a:lnSpc>
              <a:spcBef>
                <a:spcPts val="1000"/>
              </a:spcBef>
              <a:buFont typeface="Arial" panose="020B0604020202020204" pitchFamily="34" charset="0"/>
              <a:buNone/>
            </a:pPr>
            <a:r>
              <a:rPr lang="zh-CN" altLang="en-US" dirty="0"/>
              <a:t>单击插入文字</a:t>
            </a:r>
          </a:p>
        </p:txBody>
      </p:sp>
      <p:sp>
        <p:nvSpPr>
          <p:cNvPr id="154" name="文本占位符 78">
            <a:extLst>
              <a:ext uri="{FF2B5EF4-FFF2-40B4-BE49-F238E27FC236}">
                <a16:creationId xmlns:a16="http://schemas.microsoft.com/office/drawing/2014/main" id="{DC3C0593-D518-464E-807E-65E9CAB5FE21}"/>
              </a:ext>
            </a:extLst>
          </p:cNvPr>
          <p:cNvSpPr>
            <a:spLocks noGrp="1"/>
          </p:cNvSpPr>
          <p:nvPr>
            <p:ph type="body" sz="quarter" idx="24" hasCustomPrompt="1"/>
          </p:nvPr>
        </p:nvSpPr>
        <p:spPr>
          <a:xfrm>
            <a:off x="3031595" y="2774553"/>
            <a:ext cx="1414983" cy="526677"/>
          </a:xfrm>
          <a:prstGeom prst="rect">
            <a:avLst/>
          </a:prstGeom>
        </p:spPr>
        <p:txBody>
          <a:bodyPr/>
          <a:lstStyle>
            <a:lvl1pPr marL="0" indent="0" algn="ctr" defTabSz="914400" rtl="0" eaLnBrk="1" latinLnBrk="0" hangingPunct="1">
              <a:lnSpc>
                <a:spcPct val="150000"/>
              </a:lnSpc>
              <a:buNone/>
              <a:defRPr lang="zh-CN" altLang="en-US" sz="1600" b="0" kern="1200" dirty="0">
                <a:solidFill>
                  <a:schemeClr val="bg2"/>
                </a:solidFill>
                <a:latin typeface="+mn-lt"/>
                <a:ea typeface="+mn-ea"/>
                <a:cs typeface="+mn-cs"/>
              </a:defRPr>
            </a:lvl1pPr>
          </a:lstStyle>
          <a:p>
            <a:pPr marL="0" lvl="0" indent="0" algn="l" defTabSz="914400" rtl="0" eaLnBrk="1" latinLnBrk="0" hangingPunct="1">
              <a:lnSpc>
                <a:spcPct val="150000"/>
              </a:lnSpc>
              <a:spcBef>
                <a:spcPts val="1000"/>
              </a:spcBef>
              <a:buFont typeface="Arial" panose="020B0604020202020204" pitchFamily="34" charset="0"/>
              <a:buNone/>
            </a:pPr>
            <a:r>
              <a:rPr lang="zh-CN" altLang="en-US" dirty="0"/>
              <a:t>单击插入文字</a:t>
            </a:r>
          </a:p>
        </p:txBody>
      </p:sp>
      <p:sp>
        <p:nvSpPr>
          <p:cNvPr id="155" name="文本占位符 78">
            <a:extLst>
              <a:ext uri="{FF2B5EF4-FFF2-40B4-BE49-F238E27FC236}">
                <a16:creationId xmlns:a16="http://schemas.microsoft.com/office/drawing/2014/main" id="{8D7CB64C-8263-442C-8A64-8B54E56C6A9D}"/>
              </a:ext>
            </a:extLst>
          </p:cNvPr>
          <p:cNvSpPr>
            <a:spLocks noGrp="1"/>
          </p:cNvSpPr>
          <p:nvPr>
            <p:ph type="body" sz="quarter" idx="25" hasCustomPrompt="1"/>
          </p:nvPr>
        </p:nvSpPr>
        <p:spPr>
          <a:xfrm>
            <a:off x="5341295" y="2550530"/>
            <a:ext cx="1414983" cy="526677"/>
          </a:xfrm>
          <a:prstGeom prst="rect">
            <a:avLst/>
          </a:prstGeom>
        </p:spPr>
        <p:txBody>
          <a:bodyPr/>
          <a:lstStyle>
            <a:lvl1pPr marL="0" indent="0" algn="ctr" defTabSz="914400" rtl="0" eaLnBrk="1" latinLnBrk="0" hangingPunct="1">
              <a:lnSpc>
                <a:spcPct val="150000"/>
              </a:lnSpc>
              <a:buNone/>
              <a:defRPr lang="zh-CN" altLang="en-US" sz="1600" b="0" kern="1200" dirty="0">
                <a:solidFill>
                  <a:schemeClr val="bg2"/>
                </a:solidFill>
                <a:latin typeface="+mn-lt"/>
                <a:ea typeface="+mn-ea"/>
                <a:cs typeface="+mn-cs"/>
              </a:defRPr>
            </a:lvl1pPr>
          </a:lstStyle>
          <a:p>
            <a:pPr marL="0" lvl="0" indent="0" algn="l" defTabSz="914400" rtl="0" eaLnBrk="1" latinLnBrk="0" hangingPunct="1">
              <a:lnSpc>
                <a:spcPct val="150000"/>
              </a:lnSpc>
              <a:spcBef>
                <a:spcPts val="1000"/>
              </a:spcBef>
              <a:buFont typeface="Arial" panose="020B0604020202020204" pitchFamily="34" charset="0"/>
              <a:buNone/>
            </a:pPr>
            <a:r>
              <a:rPr lang="zh-CN" altLang="en-US" dirty="0"/>
              <a:t>单击插入文字</a:t>
            </a:r>
          </a:p>
        </p:txBody>
      </p:sp>
      <p:sp>
        <p:nvSpPr>
          <p:cNvPr id="156" name="文本占位符 78">
            <a:extLst>
              <a:ext uri="{FF2B5EF4-FFF2-40B4-BE49-F238E27FC236}">
                <a16:creationId xmlns:a16="http://schemas.microsoft.com/office/drawing/2014/main" id="{6D0ECE0A-FA36-4FAD-9FEC-D0065C327FFE}"/>
              </a:ext>
            </a:extLst>
          </p:cNvPr>
          <p:cNvSpPr>
            <a:spLocks noGrp="1"/>
          </p:cNvSpPr>
          <p:nvPr>
            <p:ph type="body" sz="quarter" idx="26" hasCustomPrompt="1"/>
          </p:nvPr>
        </p:nvSpPr>
        <p:spPr>
          <a:xfrm>
            <a:off x="7669525" y="2294601"/>
            <a:ext cx="1414983" cy="526677"/>
          </a:xfrm>
          <a:prstGeom prst="rect">
            <a:avLst/>
          </a:prstGeom>
        </p:spPr>
        <p:txBody>
          <a:bodyPr/>
          <a:lstStyle>
            <a:lvl1pPr marL="0" indent="0" algn="ctr" defTabSz="914400" rtl="0" eaLnBrk="1" latinLnBrk="0" hangingPunct="1">
              <a:lnSpc>
                <a:spcPct val="150000"/>
              </a:lnSpc>
              <a:buNone/>
              <a:defRPr lang="zh-CN" altLang="en-US" sz="1600" b="0" kern="1200" dirty="0">
                <a:solidFill>
                  <a:schemeClr val="bg2"/>
                </a:solidFill>
                <a:latin typeface="+mn-lt"/>
                <a:ea typeface="+mn-ea"/>
                <a:cs typeface="+mn-cs"/>
              </a:defRPr>
            </a:lvl1pPr>
          </a:lstStyle>
          <a:p>
            <a:pPr marL="0" lvl="0" indent="0" algn="l" defTabSz="914400" rtl="0" eaLnBrk="1" latinLnBrk="0" hangingPunct="1">
              <a:lnSpc>
                <a:spcPct val="150000"/>
              </a:lnSpc>
              <a:spcBef>
                <a:spcPts val="1000"/>
              </a:spcBef>
              <a:buFont typeface="Arial" panose="020B0604020202020204" pitchFamily="34" charset="0"/>
              <a:buNone/>
            </a:pPr>
            <a:r>
              <a:rPr lang="zh-CN" altLang="en-US" dirty="0"/>
              <a:t>单击插入文字</a:t>
            </a:r>
          </a:p>
        </p:txBody>
      </p:sp>
      <p:sp>
        <p:nvSpPr>
          <p:cNvPr id="157" name="文本占位符 78">
            <a:extLst>
              <a:ext uri="{FF2B5EF4-FFF2-40B4-BE49-F238E27FC236}">
                <a16:creationId xmlns:a16="http://schemas.microsoft.com/office/drawing/2014/main" id="{6F93F5E8-E363-4887-8C5B-9D3227AF27EA}"/>
              </a:ext>
            </a:extLst>
          </p:cNvPr>
          <p:cNvSpPr>
            <a:spLocks noGrp="1"/>
          </p:cNvSpPr>
          <p:nvPr>
            <p:ph type="body" sz="quarter" idx="27" hasCustomPrompt="1"/>
          </p:nvPr>
        </p:nvSpPr>
        <p:spPr>
          <a:xfrm>
            <a:off x="9991566" y="2027419"/>
            <a:ext cx="1414983" cy="526677"/>
          </a:xfrm>
          <a:prstGeom prst="rect">
            <a:avLst/>
          </a:prstGeom>
        </p:spPr>
        <p:txBody>
          <a:bodyPr/>
          <a:lstStyle>
            <a:lvl1pPr marL="0" indent="0" algn="ctr" defTabSz="914400" rtl="0" eaLnBrk="1" latinLnBrk="0" hangingPunct="1">
              <a:lnSpc>
                <a:spcPct val="150000"/>
              </a:lnSpc>
              <a:buNone/>
              <a:defRPr lang="zh-CN" altLang="en-US" sz="1600" b="0" kern="1200" dirty="0">
                <a:solidFill>
                  <a:schemeClr val="bg2"/>
                </a:solidFill>
                <a:latin typeface="+mn-lt"/>
                <a:ea typeface="+mn-ea"/>
                <a:cs typeface="+mn-cs"/>
              </a:defRPr>
            </a:lvl1pPr>
          </a:lstStyle>
          <a:p>
            <a:pPr marL="0" lvl="0" indent="0" algn="l" defTabSz="914400" rtl="0" eaLnBrk="1" latinLnBrk="0" hangingPunct="1">
              <a:lnSpc>
                <a:spcPct val="150000"/>
              </a:lnSpc>
              <a:spcBef>
                <a:spcPts val="1000"/>
              </a:spcBef>
              <a:buFont typeface="Arial" panose="020B0604020202020204" pitchFamily="34" charset="0"/>
              <a:buNone/>
            </a:pPr>
            <a:r>
              <a:rPr lang="zh-CN" altLang="en-US" dirty="0"/>
              <a:t>单击插入文字</a:t>
            </a:r>
          </a:p>
        </p:txBody>
      </p:sp>
      <p:cxnSp>
        <p:nvCxnSpPr>
          <p:cNvPr id="158" name="直接连接符 157">
            <a:extLst>
              <a:ext uri="{FF2B5EF4-FFF2-40B4-BE49-F238E27FC236}">
                <a16:creationId xmlns:a16="http://schemas.microsoft.com/office/drawing/2014/main" id="{412B529D-2F41-4E5E-9647-8654C392D9AE}"/>
              </a:ext>
            </a:extLst>
          </p:cNvPr>
          <p:cNvCxnSpPr>
            <a:cxnSpLocks/>
          </p:cNvCxnSpPr>
          <p:nvPr userDrawn="1"/>
        </p:nvCxnSpPr>
        <p:spPr>
          <a:xfrm>
            <a:off x="5302240" y="775578"/>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159" name="直接连接符 158">
            <a:extLst>
              <a:ext uri="{FF2B5EF4-FFF2-40B4-BE49-F238E27FC236}">
                <a16:creationId xmlns:a16="http://schemas.microsoft.com/office/drawing/2014/main" id="{BABA3608-52CC-44D6-B95D-4B17251BEEBE}"/>
              </a:ext>
            </a:extLst>
          </p:cNvPr>
          <p:cNvCxnSpPr>
            <a:cxnSpLocks/>
          </p:cNvCxnSpPr>
          <p:nvPr userDrawn="1"/>
        </p:nvCxnSpPr>
        <p:spPr>
          <a:xfrm>
            <a:off x="5943998" y="962788"/>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590978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容页11">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B369A5A5-E863-42EF-BCC2-6CB0FFF4046C}"/>
              </a:ext>
            </a:extLst>
          </p:cNvPr>
          <p:cNvSpPr/>
          <p:nvPr userDrawn="1"/>
        </p:nvSpPr>
        <p:spPr>
          <a:xfrm>
            <a:off x="1478605" y="0"/>
            <a:ext cx="10713395" cy="6858000"/>
          </a:xfrm>
          <a:prstGeom prst="rect">
            <a:avLst/>
          </a:prstGeom>
          <a:blipFill dpi="0" rotWithShape="1">
            <a:blip r:embed="rId2" cstate="screen">
              <a:extLst>
                <a:ext uri="{BEBA8EAE-BF5A-486C-A8C5-ECC9F3942E4B}">
                  <a14:imgProps xmlns:a14="http://schemas.microsoft.com/office/drawing/2010/main">
                    <a14:imgLayer r:embed="rId3">
                      <a14:imgEffect>
                        <a14:brightnessContrast bright="6000" contrast="-20000"/>
                      </a14:imgEffect>
                    </a14:imgLayer>
                  </a14:imgProps>
                </a:ext>
                <a:ext uri="{28A0092B-C50C-407E-A947-70E740481C1C}">
                  <a14:useLocalDpi xmlns:a14="http://schemas.microsoft.com/office/drawing/2010/main"/>
                </a:ext>
              </a:extLst>
            </a:blip>
            <a:srcRect/>
            <a:stretch>
              <a:fillRect l="-2906" r="-10896"/>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a:extLst>
              <a:ext uri="{FF2B5EF4-FFF2-40B4-BE49-F238E27FC236}">
                <a16:creationId xmlns:a16="http://schemas.microsoft.com/office/drawing/2014/main" id="{78A63A85-BC31-4A64-9B8E-2FCD0951D423}"/>
              </a:ext>
            </a:extLst>
          </p:cNvPr>
          <p:cNvSpPr/>
          <p:nvPr userDrawn="1"/>
        </p:nvSpPr>
        <p:spPr>
          <a:xfrm>
            <a:off x="0" y="0"/>
            <a:ext cx="12192000" cy="6858000"/>
          </a:xfrm>
          <a:prstGeom prst="rect">
            <a:avLst/>
          </a:prstGeom>
          <a:gradFill>
            <a:gsLst>
              <a:gs pos="21000">
                <a:schemeClr val="accent3">
                  <a:lumMod val="50000"/>
                </a:schemeClr>
              </a:gs>
              <a:gs pos="100000">
                <a:schemeClr val="accent3">
                  <a:lumMod val="64000"/>
                  <a:lumOff val="36000"/>
                  <a:alpha val="0"/>
                </a:schemeClr>
              </a:gs>
            </a:gsLst>
            <a:lin ang="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912910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联系人页">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4FCA689-ADE3-4B9A-998B-245C3E25C42E}"/>
              </a:ext>
            </a:extLst>
          </p:cNvPr>
          <p:cNvPicPr>
            <a:picLocks noChangeAspect="1"/>
          </p:cNvPicPr>
          <p:nvPr userDrawn="1"/>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10800000">
            <a:off x="0" y="4514519"/>
            <a:ext cx="12191999" cy="2343480"/>
          </a:xfrm>
          <a:custGeom>
            <a:avLst/>
            <a:gdLst>
              <a:gd name="connsiteX0" fmla="*/ 12191999 w 12191999"/>
              <a:gd name="connsiteY0" fmla="*/ 2343480 h 2343480"/>
              <a:gd name="connsiteX1" fmla="*/ 0 w 12191999"/>
              <a:gd name="connsiteY1" fmla="*/ 2343480 h 2343480"/>
              <a:gd name="connsiteX2" fmla="*/ 0 w 12191999"/>
              <a:gd name="connsiteY2" fmla="*/ 0 h 2343480"/>
              <a:gd name="connsiteX3" fmla="*/ 12191999 w 12191999"/>
              <a:gd name="connsiteY3" fmla="*/ 0 h 2343480"/>
            </a:gdLst>
            <a:ahLst/>
            <a:cxnLst>
              <a:cxn ang="0">
                <a:pos x="connsiteX0" y="connsiteY0"/>
              </a:cxn>
              <a:cxn ang="0">
                <a:pos x="connsiteX1" y="connsiteY1"/>
              </a:cxn>
              <a:cxn ang="0">
                <a:pos x="connsiteX2" y="connsiteY2"/>
              </a:cxn>
              <a:cxn ang="0">
                <a:pos x="connsiteX3" y="connsiteY3"/>
              </a:cxn>
            </a:cxnLst>
            <a:rect l="l" t="t" r="r" b="b"/>
            <a:pathLst>
              <a:path w="12191999" h="2343480">
                <a:moveTo>
                  <a:pt x="12191999" y="2343480"/>
                </a:moveTo>
                <a:lnTo>
                  <a:pt x="0" y="2343480"/>
                </a:lnTo>
                <a:lnTo>
                  <a:pt x="0" y="0"/>
                </a:lnTo>
                <a:lnTo>
                  <a:pt x="12191999" y="0"/>
                </a:lnTo>
                <a:close/>
              </a:path>
            </a:pathLst>
          </a:custGeom>
        </p:spPr>
      </p:pic>
      <p:pic>
        <p:nvPicPr>
          <p:cNvPr id="4" name="图片 3">
            <a:extLst>
              <a:ext uri="{FF2B5EF4-FFF2-40B4-BE49-F238E27FC236}">
                <a16:creationId xmlns:a16="http://schemas.microsoft.com/office/drawing/2014/main" id="{7B7E573A-A9F4-499B-8A8F-0521D935CB5D}"/>
              </a:ext>
            </a:extLst>
          </p:cNvPr>
          <p:cNvPicPr>
            <a:picLocks noChangeAspect="1"/>
          </p:cNvPicPr>
          <p:nvPr userDrawn="1"/>
        </p:nvPicPr>
        <p:blipFill>
          <a:blip r:embed="rId3" cstate="screen">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a:off x="0" y="0"/>
            <a:ext cx="12191999" cy="4539166"/>
          </a:xfrm>
          <a:custGeom>
            <a:avLst/>
            <a:gdLst>
              <a:gd name="connsiteX0" fmla="*/ 0 w 12191999"/>
              <a:gd name="connsiteY0" fmla="*/ 0 h 4539166"/>
              <a:gd name="connsiteX1" fmla="*/ 12191999 w 12191999"/>
              <a:gd name="connsiteY1" fmla="*/ 0 h 4539166"/>
              <a:gd name="connsiteX2" fmla="*/ 12191999 w 12191999"/>
              <a:gd name="connsiteY2" fmla="*/ 4539166 h 4539166"/>
              <a:gd name="connsiteX3" fmla="*/ 0 w 12191999"/>
              <a:gd name="connsiteY3" fmla="*/ 4539166 h 4539166"/>
            </a:gdLst>
            <a:ahLst/>
            <a:cxnLst>
              <a:cxn ang="0">
                <a:pos x="connsiteX0" y="connsiteY0"/>
              </a:cxn>
              <a:cxn ang="0">
                <a:pos x="connsiteX1" y="connsiteY1"/>
              </a:cxn>
              <a:cxn ang="0">
                <a:pos x="connsiteX2" y="connsiteY2"/>
              </a:cxn>
              <a:cxn ang="0">
                <a:pos x="connsiteX3" y="connsiteY3"/>
              </a:cxn>
            </a:cxnLst>
            <a:rect l="l" t="t" r="r" b="b"/>
            <a:pathLst>
              <a:path w="12191999" h="4539166">
                <a:moveTo>
                  <a:pt x="0" y="0"/>
                </a:moveTo>
                <a:lnTo>
                  <a:pt x="12191999" y="0"/>
                </a:lnTo>
                <a:lnTo>
                  <a:pt x="12191999" y="4539166"/>
                </a:lnTo>
                <a:lnTo>
                  <a:pt x="0" y="4539166"/>
                </a:lnTo>
                <a:close/>
              </a:path>
            </a:pathLst>
          </a:custGeom>
        </p:spPr>
      </p:pic>
      <p:sp>
        <p:nvSpPr>
          <p:cNvPr id="5" name="任意多边形: 形状 4">
            <a:extLst>
              <a:ext uri="{FF2B5EF4-FFF2-40B4-BE49-F238E27FC236}">
                <a16:creationId xmlns:a16="http://schemas.microsoft.com/office/drawing/2014/main" id="{49EB77F3-3CE6-461B-BD13-533D1467E82B}"/>
              </a:ext>
            </a:extLst>
          </p:cNvPr>
          <p:cNvSpPr/>
          <p:nvPr userDrawn="1"/>
        </p:nvSpPr>
        <p:spPr>
          <a:xfrm>
            <a:off x="0" y="0"/>
            <a:ext cx="12192000" cy="6858000"/>
          </a:xfrm>
          <a:custGeom>
            <a:avLst/>
            <a:gdLst>
              <a:gd name="connsiteX0" fmla="*/ 0 w 12192000"/>
              <a:gd name="connsiteY0" fmla="*/ 0 h 5410512"/>
              <a:gd name="connsiteX1" fmla="*/ 12192000 w 12192000"/>
              <a:gd name="connsiteY1" fmla="*/ 0 h 5410512"/>
              <a:gd name="connsiteX2" fmla="*/ 12192000 w 12192000"/>
              <a:gd name="connsiteY2" fmla="*/ 5410512 h 5410512"/>
              <a:gd name="connsiteX3" fmla="*/ 0 w 12192000"/>
              <a:gd name="connsiteY3" fmla="*/ 5410512 h 5410512"/>
            </a:gdLst>
            <a:ahLst/>
            <a:cxnLst>
              <a:cxn ang="0">
                <a:pos x="connsiteX0" y="connsiteY0"/>
              </a:cxn>
              <a:cxn ang="0">
                <a:pos x="connsiteX1" y="connsiteY1"/>
              </a:cxn>
              <a:cxn ang="0">
                <a:pos x="connsiteX2" y="connsiteY2"/>
              </a:cxn>
              <a:cxn ang="0">
                <a:pos x="connsiteX3" y="connsiteY3"/>
              </a:cxn>
            </a:cxnLst>
            <a:rect l="l" t="t" r="r" b="b"/>
            <a:pathLst>
              <a:path w="12192000" h="5410512">
                <a:moveTo>
                  <a:pt x="0" y="0"/>
                </a:moveTo>
                <a:lnTo>
                  <a:pt x="12192000" y="0"/>
                </a:lnTo>
                <a:lnTo>
                  <a:pt x="12192000" y="5410512"/>
                </a:lnTo>
                <a:lnTo>
                  <a:pt x="0" y="5410512"/>
                </a:lnTo>
                <a:close/>
              </a:path>
            </a:pathLst>
          </a:custGeom>
          <a:gradFill>
            <a:gsLst>
              <a:gs pos="100000">
                <a:schemeClr val="accent4">
                  <a:lumMod val="50000"/>
                </a:schemeClr>
              </a:gs>
              <a:gs pos="7000">
                <a:schemeClr val="accent4">
                  <a:lumMod val="50000"/>
                  <a:alpha val="32000"/>
                </a:schemeClr>
              </a:gs>
            </a:gsLst>
            <a:lin ang="186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003149"/>
              </a:solidFill>
            </a:endParaRPr>
          </a:p>
        </p:txBody>
      </p:sp>
      <p:sp>
        <p:nvSpPr>
          <p:cNvPr id="7" name="矩形 6">
            <a:extLst>
              <a:ext uri="{FF2B5EF4-FFF2-40B4-BE49-F238E27FC236}">
                <a16:creationId xmlns:a16="http://schemas.microsoft.com/office/drawing/2014/main" id="{2BF142A2-B9C9-46BE-A5FA-BDADA8C31439}"/>
              </a:ext>
            </a:extLst>
          </p:cNvPr>
          <p:cNvSpPr/>
          <p:nvPr/>
        </p:nvSpPr>
        <p:spPr>
          <a:xfrm>
            <a:off x="5147023" y="569277"/>
            <a:ext cx="1897955" cy="608436"/>
          </a:xfrm>
          <a:prstGeom prst="rect">
            <a:avLst/>
          </a:prstGeom>
        </p:spPr>
        <p:txBody>
          <a:bodyPr wrap="none" lIns="0" tIns="0" rIns="0" bIns="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600" b="1" i="0" u="none" strike="noStrike" kern="1200" cap="none" spc="10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sym typeface="思源宋体 CN Medium" panose="02020500000000000000" pitchFamily="18" charset="-122"/>
              </a:rPr>
              <a:t>联系我们</a:t>
            </a:r>
          </a:p>
        </p:txBody>
      </p:sp>
      <p:cxnSp>
        <p:nvCxnSpPr>
          <p:cNvPr id="8" name="直接连接符 7">
            <a:extLst>
              <a:ext uri="{FF2B5EF4-FFF2-40B4-BE49-F238E27FC236}">
                <a16:creationId xmlns:a16="http://schemas.microsoft.com/office/drawing/2014/main" id="{EDF81E1F-823E-4795-B423-4565C4D8FDFC}"/>
              </a:ext>
            </a:extLst>
          </p:cNvPr>
          <p:cNvCxnSpPr>
            <a:cxnSpLocks/>
          </p:cNvCxnSpPr>
          <p:nvPr/>
        </p:nvCxnSpPr>
        <p:spPr>
          <a:xfrm>
            <a:off x="5185833" y="1231257"/>
            <a:ext cx="1786467" cy="0"/>
          </a:xfrm>
          <a:prstGeom prst="line">
            <a:avLst/>
          </a:prstGeom>
          <a:ln w="53975" cap="sq" cmpd="dbl">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6D07D0E2-ECB3-44BC-8EBC-01808A50394C}"/>
              </a:ext>
            </a:extLst>
          </p:cNvPr>
          <p:cNvSpPr/>
          <p:nvPr/>
        </p:nvSpPr>
        <p:spPr>
          <a:xfrm>
            <a:off x="5148263" y="1275951"/>
            <a:ext cx="1847850" cy="185948"/>
          </a:xfrm>
          <a:prstGeom prst="rect">
            <a:avLst/>
          </a:prstGeom>
        </p:spPr>
        <p:txBody>
          <a:bodyPr wrap="square" lIns="0" tIns="0" rIns="0" bIns="0">
            <a:spAutoFit/>
          </a:bodyPr>
          <a:lstStyle/>
          <a:p>
            <a:pPr marL="0" marR="0" lvl="0" indent="0" algn="dist" defTabSz="914400" rtl="0" eaLnBrk="1" fontAlgn="auto" latinLnBrk="0" hangingPunct="1">
              <a:lnSpc>
                <a:spcPct val="120000"/>
              </a:lnSpc>
              <a:spcBef>
                <a:spcPts val="0"/>
              </a:spcBef>
              <a:spcAft>
                <a:spcPts val="0"/>
              </a:spcAft>
              <a:buClrTx/>
              <a:buSzTx/>
              <a:buFontTx/>
              <a:buNone/>
              <a:tabLst/>
              <a:defRPr/>
            </a:pPr>
            <a:r>
              <a:rPr kumimoji="0" lang="en-US" altLang="zh-CN" sz="1100" b="1" i="0" u="none" strike="noStrike" kern="1200" cap="none" spc="10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sym typeface="思源宋体 CN Medium" panose="02020500000000000000" pitchFamily="18" charset="-122"/>
              </a:rPr>
              <a:t>CONTACT US</a:t>
            </a:r>
            <a:endParaRPr kumimoji="0" lang="zh-CN" altLang="en-US" sz="1100" b="1" i="0" u="none" strike="noStrike" kern="1200" cap="none" spc="10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sym typeface="思源宋体 CN Medium" panose="02020500000000000000" pitchFamily="18" charset="-122"/>
            </a:endParaRPr>
          </a:p>
        </p:txBody>
      </p:sp>
      <p:cxnSp>
        <p:nvCxnSpPr>
          <p:cNvPr id="11" name="直接连接符 10">
            <a:extLst>
              <a:ext uri="{FF2B5EF4-FFF2-40B4-BE49-F238E27FC236}">
                <a16:creationId xmlns:a16="http://schemas.microsoft.com/office/drawing/2014/main" id="{9AE84754-C6E2-4F96-9928-2B2ABE85F9A9}"/>
              </a:ext>
            </a:extLst>
          </p:cNvPr>
          <p:cNvCxnSpPr>
            <a:cxnSpLocks/>
          </p:cNvCxnSpPr>
          <p:nvPr/>
        </p:nvCxnSpPr>
        <p:spPr>
          <a:xfrm>
            <a:off x="0" y="1010683"/>
            <a:ext cx="3907367" cy="0"/>
          </a:xfrm>
          <a:prstGeom prst="line">
            <a:avLst/>
          </a:prstGeom>
          <a:ln w="3175" cap="rnd" cmpd="sng">
            <a:gradFill flip="none" rotWithShape="1">
              <a:gsLst>
                <a:gs pos="27000">
                  <a:schemeClr val="accent3">
                    <a:lumMod val="60000"/>
                    <a:lumOff val="40000"/>
                  </a:schemeClr>
                </a:gs>
                <a:gs pos="0">
                  <a:schemeClr val="accent4">
                    <a:lumMod val="50000"/>
                  </a:schemeClr>
                </a:gs>
                <a:gs pos="100000">
                  <a:schemeClr val="bg1"/>
                </a:gs>
              </a:gsLst>
              <a:lin ang="0" scaled="1"/>
              <a:tileRect/>
            </a:gradFill>
            <a:round/>
            <a:tailEnd type="ova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65A2F2C2-1B72-4A29-8D16-E9CAD9B87818}"/>
              </a:ext>
            </a:extLst>
          </p:cNvPr>
          <p:cNvCxnSpPr>
            <a:cxnSpLocks/>
          </p:cNvCxnSpPr>
          <p:nvPr/>
        </p:nvCxnSpPr>
        <p:spPr>
          <a:xfrm>
            <a:off x="2713567" y="864633"/>
            <a:ext cx="1413934" cy="0"/>
          </a:xfrm>
          <a:prstGeom prst="line">
            <a:avLst/>
          </a:prstGeom>
          <a:ln w="3175" cap="rnd" cmpd="sng">
            <a:gradFill flip="none" rotWithShape="1">
              <a:gsLst>
                <a:gs pos="27000">
                  <a:schemeClr val="accent3">
                    <a:lumMod val="60000"/>
                    <a:lumOff val="40000"/>
                  </a:schemeClr>
                </a:gs>
                <a:gs pos="0">
                  <a:schemeClr val="accent4">
                    <a:lumMod val="50000"/>
                  </a:schemeClr>
                </a:gs>
                <a:gs pos="100000">
                  <a:schemeClr val="bg1"/>
                </a:gs>
              </a:gsLst>
              <a:lin ang="0" scaled="1"/>
              <a:tileRect/>
            </a:gradFill>
            <a:round/>
            <a:tailEnd type="ova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0FC50BE4-FD84-44CF-9158-1A58E2C958F4}"/>
              </a:ext>
            </a:extLst>
          </p:cNvPr>
          <p:cNvCxnSpPr>
            <a:cxnSpLocks/>
          </p:cNvCxnSpPr>
          <p:nvPr/>
        </p:nvCxnSpPr>
        <p:spPr>
          <a:xfrm>
            <a:off x="2713567" y="1156733"/>
            <a:ext cx="1413934" cy="0"/>
          </a:xfrm>
          <a:prstGeom prst="line">
            <a:avLst/>
          </a:prstGeom>
          <a:ln w="3175" cap="rnd" cmpd="sng">
            <a:gradFill flip="none" rotWithShape="1">
              <a:gsLst>
                <a:gs pos="27000">
                  <a:schemeClr val="accent3">
                    <a:lumMod val="60000"/>
                    <a:lumOff val="40000"/>
                  </a:schemeClr>
                </a:gs>
                <a:gs pos="0">
                  <a:schemeClr val="accent4">
                    <a:lumMod val="50000"/>
                  </a:schemeClr>
                </a:gs>
                <a:gs pos="100000">
                  <a:schemeClr val="bg1"/>
                </a:gs>
              </a:gsLst>
              <a:lin ang="0" scaled="1"/>
              <a:tileRect/>
            </a:gradFill>
            <a:round/>
            <a:tailEnd type="ova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E6D55DFE-78B2-408E-99C4-40DC54117474}"/>
              </a:ext>
            </a:extLst>
          </p:cNvPr>
          <p:cNvCxnSpPr>
            <a:cxnSpLocks/>
          </p:cNvCxnSpPr>
          <p:nvPr/>
        </p:nvCxnSpPr>
        <p:spPr>
          <a:xfrm flipH="1">
            <a:off x="8196026" y="1010683"/>
            <a:ext cx="3907367" cy="0"/>
          </a:xfrm>
          <a:prstGeom prst="line">
            <a:avLst/>
          </a:prstGeom>
          <a:ln w="3175" cap="rnd" cmpd="sng">
            <a:gradFill flip="none" rotWithShape="1">
              <a:gsLst>
                <a:gs pos="27000">
                  <a:schemeClr val="accent3">
                    <a:lumMod val="60000"/>
                    <a:lumOff val="40000"/>
                  </a:schemeClr>
                </a:gs>
                <a:gs pos="0">
                  <a:schemeClr val="accent4">
                    <a:lumMod val="50000"/>
                  </a:schemeClr>
                </a:gs>
                <a:gs pos="100000">
                  <a:schemeClr val="bg1"/>
                </a:gs>
              </a:gsLst>
              <a:lin ang="0" scaled="1"/>
              <a:tileRect/>
            </a:gradFill>
            <a:round/>
            <a:tailEnd type="ova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5C7FA7E2-802F-4D4C-ACCD-A4DC293A4189}"/>
              </a:ext>
            </a:extLst>
          </p:cNvPr>
          <p:cNvCxnSpPr>
            <a:cxnSpLocks/>
          </p:cNvCxnSpPr>
          <p:nvPr/>
        </p:nvCxnSpPr>
        <p:spPr>
          <a:xfrm flipH="1">
            <a:off x="7975892" y="864633"/>
            <a:ext cx="1413934" cy="0"/>
          </a:xfrm>
          <a:prstGeom prst="line">
            <a:avLst/>
          </a:prstGeom>
          <a:ln w="3175" cap="rnd" cmpd="sng">
            <a:gradFill flip="none" rotWithShape="1">
              <a:gsLst>
                <a:gs pos="27000">
                  <a:schemeClr val="accent3">
                    <a:lumMod val="60000"/>
                    <a:lumOff val="40000"/>
                  </a:schemeClr>
                </a:gs>
                <a:gs pos="0">
                  <a:schemeClr val="accent4">
                    <a:lumMod val="50000"/>
                  </a:schemeClr>
                </a:gs>
                <a:gs pos="100000">
                  <a:schemeClr val="bg1"/>
                </a:gs>
              </a:gsLst>
              <a:lin ang="0" scaled="1"/>
              <a:tileRect/>
            </a:gradFill>
            <a:round/>
            <a:tailEnd type="ova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181213A1-B806-4ADE-BE9F-6E5093E9B92A}"/>
              </a:ext>
            </a:extLst>
          </p:cNvPr>
          <p:cNvCxnSpPr>
            <a:cxnSpLocks/>
          </p:cNvCxnSpPr>
          <p:nvPr/>
        </p:nvCxnSpPr>
        <p:spPr>
          <a:xfrm flipH="1">
            <a:off x="7975892" y="1156733"/>
            <a:ext cx="1413934" cy="0"/>
          </a:xfrm>
          <a:prstGeom prst="line">
            <a:avLst/>
          </a:prstGeom>
          <a:ln w="3175" cap="rnd" cmpd="sng">
            <a:gradFill flip="none" rotWithShape="1">
              <a:gsLst>
                <a:gs pos="27000">
                  <a:schemeClr val="accent3">
                    <a:lumMod val="60000"/>
                    <a:lumOff val="40000"/>
                  </a:schemeClr>
                </a:gs>
                <a:gs pos="0">
                  <a:schemeClr val="accent4">
                    <a:lumMod val="50000"/>
                  </a:schemeClr>
                </a:gs>
                <a:gs pos="100000">
                  <a:schemeClr val="bg1"/>
                </a:gs>
              </a:gsLst>
              <a:lin ang="0" scaled="1"/>
              <a:tileRect/>
            </a:gradFill>
            <a:round/>
            <a:tailEnd type="oval"/>
          </a:ln>
        </p:spPr>
        <p:style>
          <a:lnRef idx="1">
            <a:schemeClr val="accent1"/>
          </a:lnRef>
          <a:fillRef idx="0">
            <a:schemeClr val="accent1"/>
          </a:fillRef>
          <a:effectRef idx="0">
            <a:schemeClr val="accent1"/>
          </a:effectRef>
          <a:fontRef idx="minor">
            <a:schemeClr val="tx1"/>
          </a:fontRef>
        </p:style>
      </p:cxnSp>
      <p:sp>
        <p:nvSpPr>
          <p:cNvPr id="18" name="矩形: 圆角 17">
            <a:extLst>
              <a:ext uri="{FF2B5EF4-FFF2-40B4-BE49-F238E27FC236}">
                <a16:creationId xmlns:a16="http://schemas.microsoft.com/office/drawing/2014/main" id="{47663B31-BFAF-451E-95C4-CA2C201CF4B2}"/>
              </a:ext>
            </a:extLst>
          </p:cNvPr>
          <p:cNvSpPr/>
          <p:nvPr userDrawn="1"/>
        </p:nvSpPr>
        <p:spPr>
          <a:xfrm>
            <a:off x="2209470" y="1842758"/>
            <a:ext cx="7362702" cy="4060090"/>
          </a:xfrm>
          <a:prstGeom prst="roundRect">
            <a:avLst>
              <a:gd name="adj" fmla="val 5483"/>
            </a:avLst>
          </a:prstGeom>
          <a:solidFill>
            <a:schemeClr val="bg1"/>
          </a:solidFill>
          <a:ln>
            <a:noFill/>
          </a:ln>
          <a:effectLst>
            <a:outerShdw blurRad="381000" dist="101600" dir="8100000" algn="tr" rotWithShape="0">
              <a:srgbClr val="1D2137">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a16="http://schemas.microsoft.com/office/drawing/2014/main" id="{35093302-B80D-4F85-BC9B-2FC685C4517A}"/>
              </a:ext>
            </a:extLst>
          </p:cNvPr>
          <p:cNvSpPr/>
          <p:nvPr/>
        </p:nvSpPr>
        <p:spPr>
          <a:xfrm>
            <a:off x="7900061" y="4133903"/>
            <a:ext cx="833562" cy="202812"/>
          </a:xfrm>
          <a:prstGeom prst="rect">
            <a:avLst/>
          </a:prstGeom>
        </p:spPr>
        <p:txBody>
          <a:bodyPr wrap="none" lIns="0" tIns="0" rIns="0" bIns="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10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rPr>
              <a:t>扫描二维码</a:t>
            </a:r>
            <a:endParaRPr kumimoji="0" lang="en-US" altLang="zh-CN" sz="1200" b="0" i="0" u="none" strike="noStrike" kern="1200" cap="none" spc="10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id="{022EB155-8A07-4E8B-BF1B-E53B90749894}"/>
              </a:ext>
            </a:extLst>
          </p:cNvPr>
          <p:cNvSpPr/>
          <p:nvPr/>
        </p:nvSpPr>
        <p:spPr>
          <a:xfrm>
            <a:off x="7492479" y="2549162"/>
            <a:ext cx="1490252" cy="1490252"/>
          </a:xfrm>
          <a:prstGeom prst="rect">
            <a:avLst/>
          </a:prstGeom>
          <a:solidFill>
            <a:schemeClr val="bg1"/>
          </a:solidFill>
          <a:ln w="19050" cap="rnd">
            <a:solidFill>
              <a:schemeClr val="accent3">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5" name="矩形 24">
            <a:extLst>
              <a:ext uri="{FF2B5EF4-FFF2-40B4-BE49-F238E27FC236}">
                <a16:creationId xmlns:a16="http://schemas.microsoft.com/office/drawing/2014/main" id="{E2C155A7-17DC-4112-ACB6-42293BA0D731}"/>
              </a:ext>
            </a:extLst>
          </p:cNvPr>
          <p:cNvSpPr/>
          <p:nvPr/>
        </p:nvSpPr>
        <p:spPr>
          <a:xfrm>
            <a:off x="7586402" y="2528919"/>
            <a:ext cx="353849" cy="45719"/>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6" name="矩形 25">
            <a:extLst>
              <a:ext uri="{FF2B5EF4-FFF2-40B4-BE49-F238E27FC236}">
                <a16:creationId xmlns:a16="http://schemas.microsoft.com/office/drawing/2014/main" id="{3E7C1677-4619-4DA1-A6FC-3F8971903BBB}"/>
              </a:ext>
            </a:extLst>
          </p:cNvPr>
          <p:cNvSpPr/>
          <p:nvPr/>
        </p:nvSpPr>
        <p:spPr>
          <a:xfrm>
            <a:off x="8525897" y="4011154"/>
            <a:ext cx="353849" cy="45719"/>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任意多边形: 形状 26">
            <a:extLst>
              <a:ext uri="{FF2B5EF4-FFF2-40B4-BE49-F238E27FC236}">
                <a16:creationId xmlns:a16="http://schemas.microsoft.com/office/drawing/2014/main" id="{A3FB3532-47CC-41DD-9D43-C53D5413C006}"/>
              </a:ext>
            </a:extLst>
          </p:cNvPr>
          <p:cNvSpPr/>
          <p:nvPr userDrawn="1"/>
        </p:nvSpPr>
        <p:spPr>
          <a:xfrm rot="16200000">
            <a:off x="2560773" y="2000483"/>
            <a:ext cx="1125935" cy="775075"/>
          </a:xfrm>
          <a:custGeom>
            <a:avLst/>
            <a:gdLst>
              <a:gd name="connsiteX0" fmla="*/ 1125935 w 1125935"/>
              <a:gd name="connsiteY0" fmla="*/ 3393 h 635920"/>
              <a:gd name="connsiteX1" fmla="*/ 1125935 w 1125935"/>
              <a:gd name="connsiteY1" fmla="*/ 632527 h 635920"/>
              <a:gd name="connsiteX2" fmla="*/ 1121107 w 1125935"/>
              <a:gd name="connsiteY2" fmla="*/ 635920 h 635920"/>
              <a:gd name="connsiteX3" fmla="*/ 1121107 w 1125935"/>
              <a:gd name="connsiteY3" fmla="*/ 476940 h 635920"/>
              <a:gd name="connsiteX4" fmla="*/ 0 w 1125935"/>
              <a:gd name="connsiteY4" fmla="*/ 476940 h 635920"/>
              <a:gd name="connsiteX5" fmla="*/ 226181 w 1125935"/>
              <a:gd name="connsiteY5" fmla="*/ 317960 h 635920"/>
              <a:gd name="connsiteX6" fmla="*/ 0 w 1125935"/>
              <a:gd name="connsiteY6" fmla="*/ 158980 h 635920"/>
              <a:gd name="connsiteX7" fmla="*/ 1121107 w 1125935"/>
              <a:gd name="connsiteY7" fmla="*/ 158980 h 635920"/>
              <a:gd name="connsiteX8" fmla="*/ 1121107 w 1125935"/>
              <a:gd name="connsiteY8" fmla="*/ 0 h 635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5935" h="635920">
                <a:moveTo>
                  <a:pt x="1125935" y="3393"/>
                </a:moveTo>
                <a:lnTo>
                  <a:pt x="1125935" y="632527"/>
                </a:lnTo>
                <a:lnTo>
                  <a:pt x="1121107" y="635920"/>
                </a:lnTo>
                <a:lnTo>
                  <a:pt x="1121107" y="476940"/>
                </a:lnTo>
                <a:lnTo>
                  <a:pt x="0" y="476940"/>
                </a:lnTo>
                <a:lnTo>
                  <a:pt x="226181" y="317960"/>
                </a:lnTo>
                <a:lnTo>
                  <a:pt x="0" y="158980"/>
                </a:lnTo>
                <a:lnTo>
                  <a:pt x="1121107" y="158980"/>
                </a:lnTo>
                <a:lnTo>
                  <a:pt x="1121107"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8" name="任意多边形: 形状 27">
            <a:extLst>
              <a:ext uri="{FF2B5EF4-FFF2-40B4-BE49-F238E27FC236}">
                <a16:creationId xmlns:a16="http://schemas.microsoft.com/office/drawing/2014/main" id="{BE84C0FB-1BF9-438D-802A-D2FF07C69BFD}"/>
              </a:ext>
            </a:extLst>
          </p:cNvPr>
          <p:cNvSpPr/>
          <p:nvPr userDrawn="1"/>
        </p:nvSpPr>
        <p:spPr>
          <a:xfrm>
            <a:off x="4490456" y="882254"/>
            <a:ext cx="333375" cy="266700"/>
          </a:xfrm>
          <a:custGeom>
            <a:avLst/>
            <a:gdLst>
              <a:gd name="connsiteX0" fmla="*/ 0 w 333375"/>
              <a:gd name="connsiteY0" fmla="*/ 0 h 266700"/>
              <a:gd name="connsiteX1" fmla="*/ 134969 w 333375"/>
              <a:gd name="connsiteY1" fmla="*/ 134969 h 266700"/>
              <a:gd name="connsiteX2" fmla="*/ 0 w 333375"/>
              <a:gd name="connsiteY2" fmla="*/ 270034 h 266700"/>
              <a:gd name="connsiteX3" fmla="*/ 0 w 333375"/>
              <a:gd name="connsiteY3" fmla="*/ 202502 h 266700"/>
              <a:gd name="connsiteX4" fmla="*/ 67532 w 333375"/>
              <a:gd name="connsiteY4" fmla="*/ 134969 h 266700"/>
              <a:gd name="connsiteX5" fmla="*/ 0 w 333375"/>
              <a:gd name="connsiteY5" fmla="*/ 67437 h 266700"/>
              <a:gd name="connsiteX6" fmla="*/ 0 w 333375"/>
              <a:gd name="connsiteY6" fmla="*/ 0 h 266700"/>
              <a:gd name="connsiteX7" fmla="*/ 101251 w 333375"/>
              <a:gd name="connsiteY7" fmla="*/ 67532 h 266700"/>
              <a:gd name="connsiteX8" fmla="*/ 168783 w 333375"/>
              <a:gd name="connsiteY8" fmla="*/ 135065 h 266700"/>
              <a:gd name="connsiteX9" fmla="*/ 101251 w 333375"/>
              <a:gd name="connsiteY9" fmla="*/ 202597 h 266700"/>
              <a:gd name="connsiteX10" fmla="*/ 101251 w 333375"/>
              <a:gd name="connsiteY10" fmla="*/ 270129 h 266700"/>
              <a:gd name="connsiteX11" fmla="*/ 236220 w 333375"/>
              <a:gd name="connsiteY11" fmla="*/ 135160 h 266700"/>
              <a:gd name="connsiteX12" fmla="*/ 101251 w 333375"/>
              <a:gd name="connsiteY12" fmla="*/ 0 h 266700"/>
              <a:gd name="connsiteX13" fmla="*/ 101251 w 333375"/>
              <a:gd name="connsiteY13" fmla="*/ 67532 h 266700"/>
              <a:gd name="connsiteX14" fmla="*/ 202502 w 333375"/>
              <a:gd name="connsiteY14" fmla="*/ 67532 h 266700"/>
              <a:gd name="connsiteX15" fmla="*/ 270034 w 333375"/>
              <a:gd name="connsiteY15" fmla="*/ 135065 h 266700"/>
              <a:gd name="connsiteX16" fmla="*/ 202502 w 333375"/>
              <a:gd name="connsiteY16" fmla="*/ 202597 h 266700"/>
              <a:gd name="connsiteX17" fmla="*/ 202502 w 333375"/>
              <a:gd name="connsiteY17" fmla="*/ 270129 h 266700"/>
              <a:gd name="connsiteX18" fmla="*/ 337471 w 333375"/>
              <a:gd name="connsiteY18" fmla="*/ 135160 h 266700"/>
              <a:gd name="connsiteX19" fmla="*/ 202502 w 333375"/>
              <a:gd name="connsiteY19" fmla="*/ 0 h 266700"/>
              <a:gd name="connsiteX20" fmla="*/ 202502 w 333375"/>
              <a:gd name="connsiteY20" fmla="*/ 67532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33375" h="266700">
                <a:moveTo>
                  <a:pt x="0" y="0"/>
                </a:moveTo>
                <a:lnTo>
                  <a:pt x="134969" y="134969"/>
                </a:lnTo>
                <a:lnTo>
                  <a:pt x="0" y="270034"/>
                </a:lnTo>
                <a:lnTo>
                  <a:pt x="0" y="202502"/>
                </a:lnTo>
                <a:lnTo>
                  <a:pt x="67532" y="134969"/>
                </a:lnTo>
                <a:lnTo>
                  <a:pt x="0" y="67437"/>
                </a:lnTo>
                <a:lnTo>
                  <a:pt x="0" y="0"/>
                </a:lnTo>
                <a:close/>
                <a:moveTo>
                  <a:pt x="101251" y="67532"/>
                </a:moveTo>
                <a:lnTo>
                  <a:pt x="168783" y="135065"/>
                </a:lnTo>
                <a:lnTo>
                  <a:pt x="101251" y="202597"/>
                </a:lnTo>
                <a:lnTo>
                  <a:pt x="101251" y="270129"/>
                </a:lnTo>
                <a:lnTo>
                  <a:pt x="236220" y="135160"/>
                </a:lnTo>
                <a:lnTo>
                  <a:pt x="101251" y="0"/>
                </a:lnTo>
                <a:lnTo>
                  <a:pt x="101251" y="67532"/>
                </a:lnTo>
                <a:close/>
                <a:moveTo>
                  <a:pt x="202502" y="67532"/>
                </a:moveTo>
                <a:lnTo>
                  <a:pt x="270034" y="135065"/>
                </a:lnTo>
                <a:lnTo>
                  <a:pt x="202502" y="202597"/>
                </a:lnTo>
                <a:lnTo>
                  <a:pt x="202502" y="270129"/>
                </a:lnTo>
                <a:lnTo>
                  <a:pt x="337471" y="135160"/>
                </a:lnTo>
                <a:lnTo>
                  <a:pt x="202502" y="0"/>
                </a:lnTo>
                <a:lnTo>
                  <a:pt x="202502" y="67532"/>
                </a:lnTo>
                <a:close/>
              </a:path>
            </a:pathLst>
          </a:custGeom>
          <a:solidFill>
            <a:schemeClr val="bg1"/>
          </a:solidFill>
          <a:ln w="9525" cap="flat">
            <a:noFill/>
            <a:prstDash val="solid"/>
            <a:miter/>
          </a:ln>
          <a:effectLst/>
        </p:spPr>
        <p:txBody>
          <a:bodyPr rtlCol="0" anchor="ctr"/>
          <a:lstStyle/>
          <a:p>
            <a:endParaRPr lang="zh-CN" altLang="en-US">
              <a:latin typeface="微软雅黑" panose="020B0503020204020204" pitchFamily="34" charset="-122"/>
              <a:ea typeface="微软雅黑" panose="020B0503020204020204" pitchFamily="34" charset="-122"/>
            </a:endParaRPr>
          </a:p>
        </p:txBody>
      </p:sp>
      <p:sp>
        <p:nvSpPr>
          <p:cNvPr id="29" name="任意多边形: 形状 28">
            <a:extLst>
              <a:ext uri="{FF2B5EF4-FFF2-40B4-BE49-F238E27FC236}">
                <a16:creationId xmlns:a16="http://schemas.microsoft.com/office/drawing/2014/main" id="{0117F851-CDE7-4C71-887C-00FC16D0B3C5}"/>
              </a:ext>
            </a:extLst>
          </p:cNvPr>
          <p:cNvSpPr/>
          <p:nvPr userDrawn="1"/>
        </p:nvSpPr>
        <p:spPr>
          <a:xfrm flipH="1">
            <a:off x="7343747" y="887689"/>
            <a:ext cx="333375" cy="266700"/>
          </a:xfrm>
          <a:custGeom>
            <a:avLst/>
            <a:gdLst>
              <a:gd name="connsiteX0" fmla="*/ 0 w 333375"/>
              <a:gd name="connsiteY0" fmla="*/ 0 h 266700"/>
              <a:gd name="connsiteX1" fmla="*/ 134969 w 333375"/>
              <a:gd name="connsiteY1" fmla="*/ 134969 h 266700"/>
              <a:gd name="connsiteX2" fmla="*/ 0 w 333375"/>
              <a:gd name="connsiteY2" fmla="*/ 270034 h 266700"/>
              <a:gd name="connsiteX3" fmla="*/ 0 w 333375"/>
              <a:gd name="connsiteY3" fmla="*/ 202502 h 266700"/>
              <a:gd name="connsiteX4" fmla="*/ 67532 w 333375"/>
              <a:gd name="connsiteY4" fmla="*/ 134969 h 266700"/>
              <a:gd name="connsiteX5" fmla="*/ 0 w 333375"/>
              <a:gd name="connsiteY5" fmla="*/ 67437 h 266700"/>
              <a:gd name="connsiteX6" fmla="*/ 0 w 333375"/>
              <a:gd name="connsiteY6" fmla="*/ 0 h 266700"/>
              <a:gd name="connsiteX7" fmla="*/ 101251 w 333375"/>
              <a:gd name="connsiteY7" fmla="*/ 67532 h 266700"/>
              <a:gd name="connsiteX8" fmla="*/ 168783 w 333375"/>
              <a:gd name="connsiteY8" fmla="*/ 135065 h 266700"/>
              <a:gd name="connsiteX9" fmla="*/ 101251 w 333375"/>
              <a:gd name="connsiteY9" fmla="*/ 202597 h 266700"/>
              <a:gd name="connsiteX10" fmla="*/ 101251 w 333375"/>
              <a:gd name="connsiteY10" fmla="*/ 270129 h 266700"/>
              <a:gd name="connsiteX11" fmla="*/ 236220 w 333375"/>
              <a:gd name="connsiteY11" fmla="*/ 135160 h 266700"/>
              <a:gd name="connsiteX12" fmla="*/ 101251 w 333375"/>
              <a:gd name="connsiteY12" fmla="*/ 0 h 266700"/>
              <a:gd name="connsiteX13" fmla="*/ 101251 w 333375"/>
              <a:gd name="connsiteY13" fmla="*/ 67532 h 266700"/>
              <a:gd name="connsiteX14" fmla="*/ 202502 w 333375"/>
              <a:gd name="connsiteY14" fmla="*/ 67532 h 266700"/>
              <a:gd name="connsiteX15" fmla="*/ 270034 w 333375"/>
              <a:gd name="connsiteY15" fmla="*/ 135065 h 266700"/>
              <a:gd name="connsiteX16" fmla="*/ 202502 w 333375"/>
              <a:gd name="connsiteY16" fmla="*/ 202597 h 266700"/>
              <a:gd name="connsiteX17" fmla="*/ 202502 w 333375"/>
              <a:gd name="connsiteY17" fmla="*/ 270129 h 266700"/>
              <a:gd name="connsiteX18" fmla="*/ 337471 w 333375"/>
              <a:gd name="connsiteY18" fmla="*/ 135160 h 266700"/>
              <a:gd name="connsiteX19" fmla="*/ 202502 w 333375"/>
              <a:gd name="connsiteY19" fmla="*/ 0 h 266700"/>
              <a:gd name="connsiteX20" fmla="*/ 202502 w 333375"/>
              <a:gd name="connsiteY20" fmla="*/ 67532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33375" h="266700">
                <a:moveTo>
                  <a:pt x="0" y="0"/>
                </a:moveTo>
                <a:lnTo>
                  <a:pt x="134969" y="134969"/>
                </a:lnTo>
                <a:lnTo>
                  <a:pt x="0" y="270034"/>
                </a:lnTo>
                <a:lnTo>
                  <a:pt x="0" y="202502"/>
                </a:lnTo>
                <a:lnTo>
                  <a:pt x="67532" y="134969"/>
                </a:lnTo>
                <a:lnTo>
                  <a:pt x="0" y="67437"/>
                </a:lnTo>
                <a:lnTo>
                  <a:pt x="0" y="0"/>
                </a:lnTo>
                <a:close/>
                <a:moveTo>
                  <a:pt x="101251" y="67532"/>
                </a:moveTo>
                <a:lnTo>
                  <a:pt x="168783" y="135065"/>
                </a:lnTo>
                <a:lnTo>
                  <a:pt x="101251" y="202597"/>
                </a:lnTo>
                <a:lnTo>
                  <a:pt x="101251" y="270129"/>
                </a:lnTo>
                <a:lnTo>
                  <a:pt x="236220" y="135160"/>
                </a:lnTo>
                <a:lnTo>
                  <a:pt x="101251" y="0"/>
                </a:lnTo>
                <a:lnTo>
                  <a:pt x="101251" y="67532"/>
                </a:lnTo>
                <a:close/>
                <a:moveTo>
                  <a:pt x="202502" y="67532"/>
                </a:moveTo>
                <a:lnTo>
                  <a:pt x="270034" y="135065"/>
                </a:lnTo>
                <a:lnTo>
                  <a:pt x="202502" y="202597"/>
                </a:lnTo>
                <a:lnTo>
                  <a:pt x="202502" y="270129"/>
                </a:lnTo>
                <a:lnTo>
                  <a:pt x="337471" y="135160"/>
                </a:lnTo>
                <a:lnTo>
                  <a:pt x="202502" y="0"/>
                </a:lnTo>
                <a:lnTo>
                  <a:pt x="202502" y="67532"/>
                </a:lnTo>
                <a:close/>
              </a:path>
            </a:pathLst>
          </a:custGeom>
          <a:solidFill>
            <a:schemeClr val="bg1"/>
          </a:solidFill>
          <a:ln w="9525" cap="flat">
            <a:noFill/>
            <a:prstDash val="solid"/>
            <a:miter/>
          </a:ln>
          <a:effectLst/>
        </p:spPr>
        <p:txBody>
          <a:bodyPr rtlCol="0" anchor="ctr"/>
          <a:lstStyle/>
          <a:p>
            <a:endParaRPr lang="zh-CN" altLang="en-US">
              <a:latin typeface="微软雅黑" panose="020B0503020204020204" pitchFamily="34" charset="-122"/>
              <a:ea typeface="微软雅黑" panose="020B0503020204020204" pitchFamily="34" charset="-122"/>
            </a:endParaRPr>
          </a:p>
        </p:txBody>
      </p:sp>
      <p:sp>
        <p:nvSpPr>
          <p:cNvPr id="31" name="图片占位符 30">
            <a:extLst>
              <a:ext uri="{FF2B5EF4-FFF2-40B4-BE49-F238E27FC236}">
                <a16:creationId xmlns:a16="http://schemas.microsoft.com/office/drawing/2014/main" id="{9BDA43A6-8578-40D1-A79A-8B5D644CFF03}"/>
              </a:ext>
            </a:extLst>
          </p:cNvPr>
          <p:cNvSpPr>
            <a:spLocks noGrp="1"/>
          </p:cNvSpPr>
          <p:nvPr userDrawn="1">
            <p:ph type="pic" sz="quarter" idx="10"/>
          </p:nvPr>
        </p:nvSpPr>
        <p:spPr>
          <a:xfrm>
            <a:off x="7510463" y="2573338"/>
            <a:ext cx="1471612" cy="1438275"/>
          </a:xfrm>
          <a:prstGeom prst="rect">
            <a:avLst/>
          </a:prstGeom>
        </p:spPr>
        <p:txBody>
          <a:bodyPr/>
          <a:lstStyle/>
          <a:p>
            <a:endParaRPr lang="zh-CN" altLang="en-US"/>
          </a:p>
        </p:txBody>
      </p:sp>
      <p:sp>
        <p:nvSpPr>
          <p:cNvPr id="33" name="文本占位符 32">
            <a:extLst>
              <a:ext uri="{FF2B5EF4-FFF2-40B4-BE49-F238E27FC236}">
                <a16:creationId xmlns:a16="http://schemas.microsoft.com/office/drawing/2014/main" id="{B10D8FFC-853E-4BBA-BDFD-8E2A605E0E82}"/>
              </a:ext>
            </a:extLst>
          </p:cNvPr>
          <p:cNvSpPr>
            <a:spLocks noGrp="1"/>
          </p:cNvSpPr>
          <p:nvPr userDrawn="1">
            <p:ph type="body" sz="quarter" idx="11"/>
          </p:nvPr>
        </p:nvSpPr>
        <p:spPr>
          <a:xfrm>
            <a:off x="3309938" y="2951163"/>
            <a:ext cx="3751262" cy="2252662"/>
          </a:xfrm>
          <a:prstGeom prst="rect">
            <a:avLst/>
          </a:prstGeom>
        </p:spPr>
        <p:txBody>
          <a:bodyPr/>
          <a:lstStyle>
            <a:lvl1pPr>
              <a:defRPr kumimoji="0" lang="zh-CN" altLang="en-US" sz="1800" b="1" i="0" u="none" strike="noStrike" kern="1200" cap="none" spc="100" normalizeH="0" baseline="0" dirty="0">
                <a:ln>
                  <a:noFill/>
                </a:ln>
                <a:solidFill>
                  <a:schemeClr val="accent5">
                    <a:lumMod val="75000"/>
                  </a:schemeClr>
                </a:solidFill>
                <a:effectLst/>
                <a:uLnTx/>
                <a:uFillTx/>
                <a:latin typeface="微软雅黑" panose="020B0503020204020204" pitchFamily="34" charset="-122"/>
                <a:ea typeface="微软雅黑" panose="020B0503020204020204" pitchFamily="34" charset="-122"/>
                <a:cs typeface="+mn-cs"/>
              </a:defRPr>
            </a:lvl1pPr>
            <a:lvl2pPr>
              <a:defRPr/>
            </a:lvl2pPr>
            <a:lvl3pPr>
              <a:defRPr/>
            </a:lvl3pPr>
            <a:lvl4pPr>
              <a:defRPr/>
            </a:lvl4pPr>
            <a:lvl5pPr>
              <a:defRPr/>
            </a:lvl5pPr>
          </a:lstStyle>
          <a:p>
            <a:pPr marL="0" marR="0" lvl="0" indent="0" algn="just" defTabSz="914400" rtl="0" eaLnBrk="1" fontAlgn="auto" latinLnBrk="0" hangingPunct="1">
              <a:lnSpc>
                <a:spcPct val="120000"/>
              </a:lnSpc>
              <a:spcBef>
                <a:spcPts val="0"/>
              </a:spcBef>
              <a:spcAft>
                <a:spcPts val="0"/>
              </a:spcAft>
              <a:buClrTx/>
              <a:buSzTx/>
              <a:buFontTx/>
              <a:buNone/>
              <a:tabLst/>
              <a:defRPr/>
            </a:pPr>
            <a:r>
              <a:rPr lang="zh-CN" altLang="en-US" dirty="0"/>
              <a:t>单击此处编辑母版文本样式</a:t>
            </a:r>
          </a:p>
        </p:txBody>
      </p:sp>
    </p:spTree>
    <p:extLst>
      <p:ext uri="{BB962C8B-B14F-4D97-AF65-F5344CB8AC3E}">
        <p14:creationId xmlns:p14="http://schemas.microsoft.com/office/powerpoint/2010/main" val="22400870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封底页">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9C0CFCA-307E-4063-8567-FDAD5C3C5A1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4" name="图片 3">
            <a:extLst>
              <a:ext uri="{FF2B5EF4-FFF2-40B4-BE49-F238E27FC236}">
                <a16:creationId xmlns:a16="http://schemas.microsoft.com/office/drawing/2014/main" id="{4E2B800B-D36B-4C2C-9DA0-A48C55B89A0C}"/>
              </a:ext>
            </a:extLst>
          </p:cNvPr>
          <p:cNvPicPr>
            <a:picLocks noChangeAspect="1"/>
          </p:cNvPicPr>
          <p:nvPr userDrawn="1"/>
        </p:nvPicPr>
        <p:blipFill>
          <a:blip r:embed="rId3"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矩形 4">
            <a:extLst>
              <a:ext uri="{FF2B5EF4-FFF2-40B4-BE49-F238E27FC236}">
                <a16:creationId xmlns:a16="http://schemas.microsoft.com/office/drawing/2014/main" id="{9915E30E-69C8-4E73-9B76-85E194023FAD}"/>
              </a:ext>
            </a:extLst>
          </p:cNvPr>
          <p:cNvSpPr/>
          <p:nvPr userDrawn="1"/>
        </p:nvSpPr>
        <p:spPr>
          <a:xfrm>
            <a:off x="0" y="0"/>
            <a:ext cx="12192000" cy="6858000"/>
          </a:xfrm>
          <a:prstGeom prst="rect">
            <a:avLst/>
          </a:prstGeom>
          <a:gradFill>
            <a:gsLst>
              <a:gs pos="100000">
                <a:srgbClr val="003149"/>
              </a:gs>
              <a:gs pos="7000">
                <a:srgbClr val="093E5B">
                  <a:alpha val="0"/>
                </a:srgbClr>
              </a:gs>
            </a:gsLst>
            <a:lin ang="186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149"/>
              </a:solidFill>
            </a:endParaRPr>
          </a:p>
        </p:txBody>
      </p:sp>
      <p:pic>
        <p:nvPicPr>
          <p:cNvPr id="6" name="图片 5">
            <a:extLst>
              <a:ext uri="{FF2B5EF4-FFF2-40B4-BE49-F238E27FC236}">
                <a16:creationId xmlns:a16="http://schemas.microsoft.com/office/drawing/2014/main" id="{96062506-3287-486A-B04C-F4338AFD53BB}"/>
              </a:ext>
            </a:extLst>
          </p:cNvPr>
          <p:cNvPicPr>
            <a:picLocks noChangeAspect="1"/>
          </p:cNvPicPr>
          <p:nvPr userDrawn="1"/>
        </p:nvPicPr>
        <p:blipFill>
          <a:blip r:embed="rId4" cstate="screen">
            <a:extLst>
              <a:ext uri="{BEBA8EAE-BF5A-486C-A8C5-ECC9F3942E4B}">
                <a14:imgProps xmlns:a14="http://schemas.microsoft.com/office/drawing/2010/main">
                  <a14:imgLayer r:embed="rId5">
                    <a14:imgEffect>
                      <a14:saturation sat="0"/>
                    </a14:imgEffect>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3407775" y="2736955"/>
            <a:ext cx="5376445" cy="239476"/>
          </a:xfrm>
          <a:prstGeom prst="rect">
            <a:avLst/>
          </a:prstGeom>
        </p:spPr>
      </p:pic>
      <p:pic>
        <p:nvPicPr>
          <p:cNvPr id="9" name="图片 8">
            <a:extLst>
              <a:ext uri="{FF2B5EF4-FFF2-40B4-BE49-F238E27FC236}">
                <a16:creationId xmlns:a16="http://schemas.microsoft.com/office/drawing/2014/main" id="{BDC58BB8-4C18-4797-ACCC-87D2606E22FB}"/>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94161" y="226858"/>
            <a:ext cx="2638130" cy="1184690"/>
          </a:xfrm>
          <a:prstGeom prst="rect">
            <a:avLst/>
          </a:prstGeom>
        </p:spPr>
      </p:pic>
      <p:sp>
        <p:nvSpPr>
          <p:cNvPr id="2" name="标题 1">
            <a:extLst>
              <a:ext uri="{FF2B5EF4-FFF2-40B4-BE49-F238E27FC236}">
                <a16:creationId xmlns:a16="http://schemas.microsoft.com/office/drawing/2014/main" id="{852CC9B1-9647-4B8C-9C84-EBE4708CB862}"/>
              </a:ext>
            </a:extLst>
          </p:cNvPr>
          <p:cNvSpPr>
            <a:spLocks noGrp="1"/>
          </p:cNvSpPr>
          <p:nvPr>
            <p:ph type="title"/>
          </p:nvPr>
        </p:nvSpPr>
        <p:spPr>
          <a:xfrm>
            <a:off x="2857202" y="951079"/>
            <a:ext cx="6477003" cy="920938"/>
          </a:xfrm>
          <a:prstGeom prst="rect">
            <a:avLst/>
          </a:prstGeom>
        </p:spPr>
        <p:txBody>
          <a:bodyPr/>
          <a:lstStyle>
            <a:lvl1pPr marL="0" algn="dist" defTabSz="914400" rtl="0" eaLnBrk="1" latinLnBrk="0" hangingPunct="1">
              <a:lnSpc>
                <a:spcPct val="150000"/>
              </a:lnSpc>
              <a:defRPr lang="zh-CN" altLang="en-US" sz="2800" b="1" kern="1200" dirty="0">
                <a:gradFill>
                  <a:gsLst>
                    <a:gs pos="65000">
                      <a:schemeClr val="accent1">
                        <a:lumMod val="20000"/>
                        <a:lumOff val="80000"/>
                      </a:schemeClr>
                    </a:gs>
                    <a:gs pos="22000">
                      <a:schemeClr val="accent6">
                        <a:lumMod val="20000"/>
                        <a:lumOff val="80000"/>
                      </a:schemeClr>
                    </a:gs>
                  </a:gsLst>
                  <a:lin ang="5400000" scaled="1"/>
                </a:gradFill>
                <a:effectLst>
                  <a:outerShdw blurRad="76200" dist="76200" algn="l" rotWithShape="0">
                    <a:prstClr val="black">
                      <a:alpha val="40000"/>
                    </a:prstClr>
                  </a:outerShdw>
                </a:effectLst>
                <a:latin typeface="微软雅黑" panose="020B0503020204020204" pitchFamily="34" charset="-122"/>
                <a:ea typeface="微软雅黑" panose="020B0503020204020204" pitchFamily="34" charset="-122"/>
                <a:cs typeface="+mn-cs"/>
              </a:defRPr>
            </a:lvl1pPr>
          </a:lstStyle>
          <a:p>
            <a:r>
              <a:rPr lang="zh-CN" altLang="en-US" dirty="0"/>
              <a:t>单击此处编辑</a:t>
            </a:r>
          </a:p>
        </p:txBody>
      </p:sp>
      <p:sp>
        <p:nvSpPr>
          <p:cNvPr id="19" name="文本占位符 18">
            <a:extLst>
              <a:ext uri="{FF2B5EF4-FFF2-40B4-BE49-F238E27FC236}">
                <a16:creationId xmlns:a16="http://schemas.microsoft.com/office/drawing/2014/main" id="{AFAE8DFF-C2DF-4E4D-ABD4-F37FF7857601}"/>
              </a:ext>
            </a:extLst>
          </p:cNvPr>
          <p:cNvSpPr>
            <a:spLocks noGrp="1"/>
          </p:cNvSpPr>
          <p:nvPr>
            <p:ph type="body" sz="quarter" idx="10"/>
          </p:nvPr>
        </p:nvSpPr>
        <p:spPr>
          <a:xfrm>
            <a:off x="3407775" y="3802754"/>
            <a:ext cx="5375858" cy="914400"/>
          </a:xfrm>
          <a:prstGeom prst="rect">
            <a:avLst/>
          </a:prstGeom>
        </p:spPr>
        <p:txBody>
          <a:bodyPr/>
          <a:lstStyle>
            <a:lvl1pPr marL="0" indent="0" algn="dist" defTabSz="914400" rtl="0" eaLnBrk="1" latinLnBrk="0" hangingPunct="1">
              <a:lnSpc>
                <a:spcPct val="150000"/>
              </a:lnSpc>
              <a:spcBef>
                <a:spcPct val="0"/>
              </a:spcBef>
              <a:buNone/>
              <a:defRPr lang="zh-CN" altLang="en-US" sz="2800" b="1" kern="1200" dirty="0" smtClean="0">
                <a:gradFill>
                  <a:gsLst>
                    <a:gs pos="65000">
                      <a:schemeClr val="accent1">
                        <a:lumMod val="20000"/>
                        <a:lumOff val="80000"/>
                      </a:schemeClr>
                    </a:gs>
                    <a:gs pos="22000">
                      <a:schemeClr val="accent6">
                        <a:lumMod val="20000"/>
                        <a:lumOff val="80000"/>
                      </a:schemeClr>
                    </a:gs>
                  </a:gsLst>
                  <a:lin ang="5400000" scaled="1"/>
                </a:gradFill>
                <a:effectLst>
                  <a:outerShdw blurRad="76200" dist="76200" algn="l" rotWithShape="0">
                    <a:prstClr val="black">
                      <a:alpha val="40000"/>
                    </a:prstClr>
                  </a:outerShdw>
                </a:effectLst>
                <a:latin typeface="微软雅黑" panose="020B0503020204020204" pitchFamily="34" charset="-122"/>
                <a:ea typeface="微软雅黑" panose="020B0503020204020204" pitchFamily="34" charset="-122"/>
                <a:cs typeface="+mn-cs"/>
              </a:defRPr>
            </a:lvl1pPr>
            <a:lvl2pPr marL="0" indent="0" algn="dist" defTabSz="914400" rtl="0" eaLnBrk="1" latinLnBrk="0" hangingPunct="1">
              <a:lnSpc>
                <a:spcPct val="150000"/>
              </a:lnSpc>
              <a:spcBef>
                <a:spcPct val="0"/>
              </a:spcBef>
              <a:buNone/>
              <a:defRPr lang="zh-CN" altLang="en-US" sz="2800" b="1" kern="1200" dirty="0" smtClean="0">
                <a:gradFill>
                  <a:gsLst>
                    <a:gs pos="65000">
                      <a:schemeClr val="accent1">
                        <a:lumMod val="20000"/>
                        <a:lumOff val="80000"/>
                      </a:schemeClr>
                    </a:gs>
                    <a:gs pos="22000">
                      <a:schemeClr val="accent6">
                        <a:lumMod val="20000"/>
                        <a:lumOff val="80000"/>
                      </a:schemeClr>
                    </a:gs>
                  </a:gsLst>
                  <a:lin ang="5400000" scaled="1"/>
                </a:gradFill>
                <a:effectLst>
                  <a:outerShdw blurRad="76200" dist="76200" algn="l" rotWithShape="0">
                    <a:prstClr val="black">
                      <a:alpha val="40000"/>
                    </a:prstClr>
                  </a:outerShdw>
                </a:effectLst>
                <a:latin typeface="微软雅黑" panose="020B0503020204020204" pitchFamily="34" charset="-122"/>
                <a:ea typeface="微软雅黑" panose="020B0503020204020204" pitchFamily="34" charset="-122"/>
                <a:cs typeface="+mn-cs"/>
              </a:defRPr>
            </a:lvl2pPr>
            <a:lvl3pPr marL="0" indent="0" algn="dist" defTabSz="914400" rtl="0" eaLnBrk="1" latinLnBrk="0" hangingPunct="1">
              <a:lnSpc>
                <a:spcPct val="150000"/>
              </a:lnSpc>
              <a:spcBef>
                <a:spcPct val="0"/>
              </a:spcBef>
              <a:buNone/>
              <a:defRPr lang="zh-CN" altLang="en-US" sz="2800" b="1" kern="1200" dirty="0" smtClean="0">
                <a:gradFill>
                  <a:gsLst>
                    <a:gs pos="65000">
                      <a:schemeClr val="accent1">
                        <a:lumMod val="20000"/>
                        <a:lumOff val="80000"/>
                      </a:schemeClr>
                    </a:gs>
                    <a:gs pos="22000">
                      <a:schemeClr val="accent6">
                        <a:lumMod val="20000"/>
                        <a:lumOff val="80000"/>
                      </a:schemeClr>
                    </a:gs>
                  </a:gsLst>
                  <a:lin ang="5400000" scaled="1"/>
                </a:gradFill>
                <a:effectLst>
                  <a:outerShdw blurRad="76200" dist="76200" algn="l" rotWithShape="0">
                    <a:prstClr val="black">
                      <a:alpha val="40000"/>
                    </a:prstClr>
                  </a:outerShdw>
                </a:effectLst>
                <a:latin typeface="微软雅黑" panose="020B0503020204020204" pitchFamily="34" charset="-122"/>
                <a:ea typeface="微软雅黑" panose="020B0503020204020204" pitchFamily="34" charset="-122"/>
                <a:cs typeface="+mn-cs"/>
              </a:defRPr>
            </a:lvl3pPr>
            <a:lvl4pPr marL="0" indent="0" algn="dist" defTabSz="914400" rtl="0" eaLnBrk="1" latinLnBrk="0" hangingPunct="1">
              <a:lnSpc>
                <a:spcPct val="150000"/>
              </a:lnSpc>
              <a:spcBef>
                <a:spcPct val="0"/>
              </a:spcBef>
              <a:buNone/>
              <a:defRPr lang="zh-CN" altLang="en-US" sz="2800" b="1" kern="1200" dirty="0" smtClean="0">
                <a:gradFill>
                  <a:gsLst>
                    <a:gs pos="65000">
                      <a:schemeClr val="accent1">
                        <a:lumMod val="20000"/>
                        <a:lumOff val="80000"/>
                      </a:schemeClr>
                    </a:gs>
                    <a:gs pos="22000">
                      <a:schemeClr val="accent6">
                        <a:lumMod val="20000"/>
                        <a:lumOff val="80000"/>
                      </a:schemeClr>
                    </a:gs>
                  </a:gsLst>
                  <a:lin ang="5400000" scaled="1"/>
                </a:gradFill>
                <a:effectLst>
                  <a:outerShdw blurRad="76200" dist="76200" algn="l" rotWithShape="0">
                    <a:prstClr val="black">
                      <a:alpha val="40000"/>
                    </a:prstClr>
                  </a:outerShdw>
                </a:effectLst>
                <a:latin typeface="微软雅黑" panose="020B0503020204020204" pitchFamily="34" charset="-122"/>
                <a:ea typeface="微软雅黑" panose="020B0503020204020204" pitchFamily="34" charset="-122"/>
                <a:cs typeface="+mn-cs"/>
              </a:defRPr>
            </a:lvl4pPr>
            <a:lvl5pPr marL="0" indent="0" algn="dist" defTabSz="914400" rtl="0" eaLnBrk="1" latinLnBrk="0" hangingPunct="1">
              <a:lnSpc>
                <a:spcPct val="150000"/>
              </a:lnSpc>
              <a:spcBef>
                <a:spcPct val="0"/>
              </a:spcBef>
              <a:buNone/>
              <a:defRPr lang="zh-CN" altLang="en-US" sz="2800" b="1" kern="1200" dirty="0">
                <a:gradFill>
                  <a:gsLst>
                    <a:gs pos="65000">
                      <a:schemeClr val="accent1">
                        <a:lumMod val="20000"/>
                        <a:lumOff val="80000"/>
                      </a:schemeClr>
                    </a:gs>
                    <a:gs pos="22000">
                      <a:schemeClr val="accent6">
                        <a:lumMod val="20000"/>
                        <a:lumOff val="80000"/>
                      </a:schemeClr>
                    </a:gs>
                  </a:gsLst>
                  <a:lin ang="5400000" scaled="1"/>
                </a:gradFill>
                <a:effectLst>
                  <a:outerShdw blurRad="76200" dist="76200" algn="l" rotWithShape="0">
                    <a:prstClr val="black">
                      <a:alpha val="40000"/>
                    </a:prstClr>
                  </a:outerShdw>
                </a:effectLst>
                <a:latin typeface="微软雅黑" panose="020B0503020204020204" pitchFamily="34" charset="-122"/>
                <a:ea typeface="微软雅黑" panose="020B0503020204020204" pitchFamily="34" charset="-122"/>
                <a:cs typeface="+mn-cs"/>
              </a:defRPr>
            </a:lvl5pPr>
          </a:lstStyle>
          <a:p>
            <a:pPr lvl="0"/>
            <a:r>
              <a:rPr lang="zh-CN" altLang="en-US" dirty="0"/>
              <a:t>单击此处编辑</a:t>
            </a:r>
          </a:p>
        </p:txBody>
      </p:sp>
      <p:sp>
        <p:nvSpPr>
          <p:cNvPr id="21" name="文本占位符 20">
            <a:extLst>
              <a:ext uri="{FF2B5EF4-FFF2-40B4-BE49-F238E27FC236}">
                <a16:creationId xmlns:a16="http://schemas.microsoft.com/office/drawing/2014/main" id="{2567D79E-6DC6-4332-9589-FA15D035A1D9}"/>
              </a:ext>
            </a:extLst>
          </p:cNvPr>
          <p:cNvSpPr>
            <a:spLocks noGrp="1"/>
          </p:cNvSpPr>
          <p:nvPr>
            <p:ph type="body" sz="quarter" idx="11"/>
          </p:nvPr>
        </p:nvSpPr>
        <p:spPr>
          <a:xfrm>
            <a:off x="2700732" y="2399493"/>
            <a:ext cx="6870700" cy="914400"/>
          </a:xfrm>
          <a:prstGeom prst="rect">
            <a:avLst/>
          </a:prstGeom>
        </p:spPr>
        <p:txBody>
          <a:bodyPr/>
          <a:lstStyle>
            <a:lvl1pPr marL="0" indent="0" algn="dist" defTabSz="914400" rtl="0" eaLnBrk="1" latinLnBrk="0" hangingPunct="1">
              <a:buNone/>
              <a:defRPr lang="zh-CN" altLang="en-US" sz="7200" b="1" kern="1200" dirty="0" smtClean="0">
                <a:gradFill>
                  <a:gsLst>
                    <a:gs pos="65000">
                      <a:schemeClr val="accent5">
                        <a:lumMod val="60000"/>
                        <a:lumOff val="40000"/>
                      </a:schemeClr>
                    </a:gs>
                    <a:gs pos="22000">
                      <a:schemeClr val="accent6">
                        <a:lumMod val="20000"/>
                        <a:lumOff val="80000"/>
                      </a:schemeClr>
                    </a:gs>
                  </a:gsLst>
                  <a:lin ang="5400000" scaled="1"/>
                </a:gradFill>
                <a:effectLst>
                  <a:outerShdw blurRad="76200" dist="76200" algn="l" rotWithShape="0">
                    <a:prstClr val="black">
                      <a:alpha val="40000"/>
                    </a:prstClr>
                  </a:outerShdw>
                </a:effectLst>
                <a:latin typeface="微软雅黑" panose="020B0503020204020204" pitchFamily="34" charset="-122"/>
                <a:ea typeface="微软雅黑" panose="020B0503020204020204" pitchFamily="34" charset="-122"/>
                <a:cs typeface="+mn-cs"/>
              </a:defRPr>
            </a:lvl1pPr>
            <a:lvl2pPr marL="0" algn="dist" defTabSz="914400" rtl="0" eaLnBrk="1" latinLnBrk="0" hangingPunct="1">
              <a:defRPr lang="zh-CN" altLang="en-US" sz="7200" b="1" kern="1200" dirty="0" smtClean="0">
                <a:gradFill>
                  <a:gsLst>
                    <a:gs pos="65000">
                      <a:srgbClr val="C9F1FF"/>
                    </a:gs>
                    <a:gs pos="22000">
                      <a:schemeClr val="accent6">
                        <a:lumMod val="20000"/>
                        <a:lumOff val="80000"/>
                      </a:schemeClr>
                    </a:gs>
                  </a:gsLst>
                  <a:lin ang="5400000" scaled="1"/>
                </a:gradFill>
                <a:effectLst>
                  <a:outerShdw blurRad="76200" dist="76200" algn="l" rotWithShape="0">
                    <a:prstClr val="black">
                      <a:alpha val="40000"/>
                    </a:prstClr>
                  </a:outerShdw>
                </a:effectLst>
                <a:latin typeface="微软雅黑" panose="020B0503020204020204" pitchFamily="34" charset="-122"/>
                <a:ea typeface="微软雅黑" panose="020B0503020204020204" pitchFamily="34" charset="-122"/>
                <a:cs typeface="+mn-cs"/>
              </a:defRPr>
            </a:lvl2pPr>
            <a:lvl3pPr marL="0" algn="dist" defTabSz="914400" rtl="0" eaLnBrk="1" latinLnBrk="0" hangingPunct="1">
              <a:defRPr lang="zh-CN" altLang="en-US" sz="7200" b="1" kern="1200" dirty="0" smtClean="0">
                <a:gradFill>
                  <a:gsLst>
                    <a:gs pos="65000">
                      <a:srgbClr val="C9F1FF"/>
                    </a:gs>
                    <a:gs pos="22000">
                      <a:schemeClr val="accent6">
                        <a:lumMod val="20000"/>
                        <a:lumOff val="80000"/>
                      </a:schemeClr>
                    </a:gs>
                  </a:gsLst>
                  <a:lin ang="5400000" scaled="1"/>
                </a:gradFill>
                <a:effectLst>
                  <a:outerShdw blurRad="76200" dist="76200" algn="l" rotWithShape="0">
                    <a:prstClr val="black">
                      <a:alpha val="40000"/>
                    </a:prstClr>
                  </a:outerShdw>
                </a:effectLst>
                <a:latin typeface="微软雅黑" panose="020B0503020204020204" pitchFamily="34" charset="-122"/>
                <a:ea typeface="微软雅黑" panose="020B0503020204020204" pitchFamily="34" charset="-122"/>
                <a:cs typeface="+mn-cs"/>
              </a:defRPr>
            </a:lvl3pPr>
            <a:lvl4pPr marL="0" algn="dist" defTabSz="914400" rtl="0" eaLnBrk="1" latinLnBrk="0" hangingPunct="1">
              <a:defRPr lang="zh-CN" altLang="en-US" sz="7200" b="1" kern="1200" dirty="0" smtClean="0">
                <a:gradFill>
                  <a:gsLst>
                    <a:gs pos="65000">
                      <a:srgbClr val="C9F1FF"/>
                    </a:gs>
                    <a:gs pos="22000">
                      <a:schemeClr val="accent6">
                        <a:lumMod val="20000"/>
                        <a:lumOff val="80000"/>
                      </a:schemeClr>
                    </a:gs>
                  </a:gsLst>
                  <a:lin ang="5400000" scaled="1"/>
                </a:gradFill>
                <a:effectLst>
                  <a:outerShdw blurRad="76200" dist="76200" algn="l" rotWithShape="0">
                    <a:prstClr val="black">
                      <a:alpha val="40000"/>
                    </a:prstClr>
                  </a:outerShdw>
                </a:effectLst>
                <a:latin typeface="微软雅黑" panose="020B0503020204020204" pitchFamily="34" charset="-122"/>
                <a:ea typeface="微软雅黑" panose="020B0503020204020204" pitchFamily="34" charset="-122"/>
                <a:cs typeface="+mn-cs"/>
              </a:defRPr>
            </a:lvl4pPr>
            <a:lvl5pPr marL="0" algn="dist" defTabSz="914400" rtl="0" eaLnBrk="1" latinLnBrk="0" hangingPunct="1">
              <a:defRPr lang="zh-CN" altLang="en-US" sz="7200" b="1" kern="1200" dirty="0">
                <a:gradFill>
                  <a:gsLst>
                    <a:gs pos="65000">
                      <a:srgbClr val="C9F1FF"/>
                    </a:gs>
                    <a:gs pos="22000">
                      <a:schemeClr val="accent6">
                        <a:lumMod val="20000"/>
                        <a:lumOff val="80000"/>
                      </a:schemeClr>
                    </a:gs>
                  </a:gsLst>
                  <a:lin ang="5400000" scaled="1"/>
                </a:gradFill>
                <a:effectLst>
                  <a:outerShdw blurRad="76200" dist="76200" algn="l" rotWithShape="0">
                    <a:prstClr val="black">
                      <a:alpha val="40000"/>
                    </a:prstClr>
                  </a:outerShdw>
                </a:effectLst>
                <a:latin typeface="微软雅黑" panose="020B0503020204020204" pitchFamily="34" charset="-122"/>
                <a:ea typeface="微软雅黑" panose="020B0503020204020204" pitchFamily="34" charset="-122"/>
                <a:cs typeface="+mn-cs"/>
              </a:defRPr>
            </a:lvl5pPr>
          </a:lstStyle>
          <a:p>
            <a:pPr lvl="0"/>
            <a:r>
              <a:rPr lang="zh-CN" altLang="en-US" dirty="0"/>
              <a:t>单击此处编辑</a:t>
            </a:r>
          </a:p>
        </p:txBody>
      </p:sp>
    </p:spTree>
    <p:extLst>
      <p:ext uri="{BB962C8B-B14F-4D97-AF65-F5344CB8AC3E}">
        <p14:creationId xmlns:p14="http://schemas.microsoft.com/office/powerpoint/2010/main" val="5275536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标注页">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0995EE3E-AE6C-49CC-84E5-49F4FB169564}"/>
              </a:ext>
            </a:extLst>
          </p:cNvPr>
          <p:cNvSpPr/>
          <p:nvPr userDrawn="1"/>
        </p:nvSpPr>
        <p:spPr>
          <a:xfrm>
            <a:off x="11996" y="0"/>
            <a:ext cx="12180003" cy="6858000"/>
          </a:xfrm>
          <a:prstGeom prst="rect">
            <a:avLst/>
          </a:prstGeom>
          <a:solidFill>
            <a:srgbClr val="E6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a:extLst>
              <a:ext uri="{FF2B5EF4-FFF2-40B4-BE49-F238E27FC236}">
                <a16:creationId xmlns:a16="http://schemas.microsoft.com/office/drawing/2014/main" id="{44A83B75-50E1-44AB-94F1-8EA6B4FAAF13}"/>
              </a:ext>
            </a:extLst>
          </p:cNvPr>
          <p:cNvSpPr/>
          <p:nvPr userDrawn="1"/>
        </p:nvSpPr>
        <p:spPr>
          <a:xfrm>
            <a:off x="626964" y="568470"/>
            <a:ext cx="662361" cy="379656"/>
          </a:xfrm>
          <a:prstGeom prst="rect">
            <a:avLst/>
          </a:prstGeom>
        </p:spPr>
        <p:txBody>
          <a:bodyPr wrap="none">
            <a:spAutoFit/>
          </a:bodyPr>
          <a:lstStyle/>
          <a:p>
            <a:pPr defTabSz="609585"/>
            <a:r>
              <a:rPr lang="zh-CN" altLang="en-US" sz="1800" dirty="0">
                <a:solidFill>
                  <a:schemeClr val="bg1"/>
                </a:solidFill>
                <a:latin typeface="Microsoft YaHei" panose="020B0503020204020204" pitchFamily="34" charset="-122"/>
                <a:ea typeface="Microsoft YaHei" panose="020B0503020204020204" pitchFamily="34" charset="-122"/>
                <a:cs typeface="Segoe UI Light"/>
              </a:rPr>
              <a:t>标注</a:t>
            </a:r>
          </a:p>
        </p:txBody>
      </p:sp>
      <p:sp>
        <p:nvSpPr>
          <p:cNvPr id="11" name="矩形 10">
            <a:extLst>
              <a:ext uri="{FF2B5EF4-FFF2-40B4-BE49-F238E27FC236}">
                <a16:creationId xmlns:a16="http://schemas.microsoft.com/office/drawing/2014/main" id="{B7E647D8-E801-4CDC-87C4-4F75878629A5}"/>
              </a:ext>
            </a:extLst>
          </p:cNvPr>
          <p:cNvSpPr/>
          <p:nvPr userDrawn="1"/>
        </p:nvSpPr>
        <p:spPr>
          <a:xfrm>
            <a:off x="2450801" y="595724"/>
            <a:ext cx="1402001" cy="5666551"/>
          </a:xfrm>
          <a:prstGeom prst="rect">
            <a:avLst/>
          </a:prstGeom>
        </p:spPr>
        <p:txBody>
          <a:bodyPr wrap="square">
            <a:spAutoFit/>
          </a:bodyPr>
          <a:lstStyle/>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字体使用 </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行距</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图片出处</a:t>
            </a: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声明</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来源</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作者</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p:txBody>
      </p:sp>
      <p:sp>
        <p:nvSpPr>
          <p:cNvPr id="12" name="矩形 11">
            <a:extLst>
              <a:ext uri="{FF2B5EF4-FFF2-40B4-BE49-F238E27FC236}">
                <a16:creationId xmlns:a16="http://schemas.microsoft.com/office/drawing/2014/main" id="{7754BC71-7203-46BC-9F4D-CBF909231597}"/>
              </a:ext>
            </a:extLst>
          </p:cNvPr>
          <p:cNvSpPr/>
          <p:nvPr userDrawn="1"/>
        </p:nvSpPr>
        <p:spPr>
          <a:xfrm>
            <a:off x="4159510" y="595724"/>
            <a:ext cx="7074345" cy="5688096"/>
          </a:xfrm>
          <a:prstGeom prst="rect">
            <a:avLst/>
          </a:prstGeom>
        </p:spPr>
        <p:txBody>
          <a:bodyPr wrap="square">
            <a:spAutoFit/>
          </a:bodyPr>
          <a:lstStyle/>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英文 微软雅黑（可商用字体）</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中文 微软雅黑（可商用字体）</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正文 </a:t>
            </a:r>
            <a:r>
              <a:rPr lang="en-US" altLang="zh-CN" sz="1400" dirty="0">
                <a:solidFill>
                  <a:schemeClr val="bg1"/>
                </a:solidFill>
                <a:latin typeface="Microsoft YaHei" panose="020B0503020204020204" pitchFamily="34" charset="-122"/>
                <a:ea typeface="Microsoft YaHei" panose="020B0503020204020204" pitchFamily="34" charset="-122"/>
                <a:cs typeface="Segoe UI Light"/>
              </a:rPr>
              <a:t>1.0</a:t>
            </a: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en-US" altLang="zh-CN" sz="1400" dirty="0">
                <a:solidFill>
                  <a:schemeClr val="bg1"/>
                </a:solidFill>
                <a:latin typeface="Microsoft YaHei" panose="020B0503020204020204" pitchFamily="34" charset="-122"/>
                <a:ea typeface="Microsoft YaHei" panose="020B0503020204020204" pitchFamily="34" charset="-122"/>
                <a:cs typeface="Segoe UI Light"/>
              </a:rPr>
              <a:t>https://unsplash.com/</a:t>
            </a: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本网站所提供的任何信息内容（包括但不限于 </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PPT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模板、</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Word</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文档、</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Excel</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图表、图片素材等）均受</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中华人民共和国著作权法</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信息网络传播权保护条例</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及其他适用的法律法规的保护，未经权利人书面明确授权，信息内容的任何部分</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包括图片或图表</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不得被全部或部分的复制、传播、销售，否则将承担法律责任。</a:t>
            </a:r>
            <a:endPar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设计灵感来自</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银翼杀手</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2049》</a:t>
            </a: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r>
              <a:rPr lang="en-US" altLang="zh-CN" sz="1400" dirty="0">
                <a:solidFill>
                  <a:schemeClr val="bg1"/>
                </a:solidFill>
                <a:latin typeface="Microsoft YaHei" panose="020B0503020204020204" pitchFamily="34" charset="-122"/>
                <a:ea typeface="Microsoft YaHei" panose="020B0503020204020204" pitchFamily="34" charset="-122"/>
              </a:rPr>
              <a:t>Nigel</a:t>
            </a:r>
          </a:p>
        </p:txBody>
      </p:sp>
      <p:pic>
        <p:nvPicPr>
          <p:cNvPr id="13" name="图片 12">
            <a:extLst>
              <a:ext uri="{FF2B5EF4-FFF2-40B4-BE49-F238E27FC236}">
                <a16:creationId xmlns:a16="http://schemas.microsoft.com/office/drawing/2014/main" id="{44FB17C0-60F1-426E-A95E-58DFB7EB4FC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98462" y="83245"/>
            <a:ext cx="1402001" cy="629588"/>
          </a:xfrm>
          <a:prstGeom prst="rect">
            <a:avLst/>
          </a:prstGeom>
        </p:spPr>
      </p:pic>
      <p:sp>
        <p:nvSpPr>
          <p:cNvPr id="14" name="文本框 13">
            <a:extLst>
              <a:ext uri="{FF2B5EF4-FFF2-40B4-BE49-F238E27FC236}">
                <a16:creationId xmlns:a16="http://schemas.microsoft.com/office/drawing/2014/main" id="{73120A83-8AB2-4E9B-B46F-41DDE40165DF}"/>
              </a:ext>
            </a:extLst>
          </p:cNvPr>
          <p:cNvSpPr txBox="1"/>
          <p:nvPr userDrawn="1"/>
        </p:nvSpPr>
        <p:spPr>
          <a:xfrm>
            <a:off x="-197224" y="-412376"/>
            <a:ext cx="184731" cy="369332"/>
          </a:xfrm>
          <a:prstGeom prst="rect">
            <a:avLst/>
          </a:prstGeom>
          <a:noFill/>
        </p:spPr>
        <p:txBody>
          <a:bodyPr wrap="none" rtlCol="0">
            <a:spAutoFit/>
          </a:bodyPr>
          <a:lstStyle/>
          <a:p>
            <a:endParaRPr kumimoji="1" lang="zh-CN" altLang="en-US" dirty="0"/>
          </a:p>
        </p:txBody>
      </p:sp>
      <p:sp>
        <p:nvSpPr>
          <p:cNvPr id="15" name="文本框 14">
            <a:extLst>
              <a:ext uri="{FF2B5EF4-FFF2-40B4-BE49-F238E27FC236}">
                <a16:creationId xmlns:a16="http://schemas.microsoft.com/office/drawing/2014/main" id="{EAC7F18A-618E-4784-8DCF-26E91B8F47FE}"/>
              </a:ext>
            </a:extLst>
          </p:cNvPr>
          <p:cNvSpPr txBox="1"/>
          <p:nvPr userDrawn="1"/>
        </p:nvSpPr>
        <p:spPr>
          <a:xfrm>
            <a:off x="-376518" y="-304800"/>
            <a:ext cx="184731" cy="369332"/>
          </a:xfrm>
          <a:prstGeom prst="rect">
            <a:avLst/>
          </a:prstGeom>
          <a:noFill/>
        </p:spPr>
        <p:txBody>
          <a:bodyPr wrap="none" rtlCol="0">
            <a:spAutoFit/>
          </a:bodyPr>
          <a:lstStyle/>
          <a:p>
            <a:endParaRPr kumimoji="1" lang="zh-CN" altLang="en-US" dirty="0"/>
          </a:p>
        </p:txBody>
      </p:sp>
    </p:spTree>
    <p:extLst>
      <p:ext uri="{BB962C8B-B14F-4D97-AF65-F5344CB8AC3E}">
        <p14:creationId xmlns:p14="http://schemas.microsoft.com/office/powerpoint/2010/main" val="14017571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空白标注页">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D54C63B5-04B1-4E53-9BFD-FA57D8FE5B12}"/>
              </a:ext>
            </a:extLst>
          </p:cNvPr>
          <p:cNvSpPr/>
          <p:nvPr userDrawn="1"/>
        </p:nvSpPr>
        <p:spPr>
          <a:xfrm>
            <a:off x="0" y="0"/>
            <a:ext cx="12191999" cy="6858000"/>
          </a:xfrm>
          <a:prstGeom prst="rect">
            <a:avLst/>
          </a:prstGeom>
          <a:solidFill>
            <a:srgbClr val="E6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7836020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3B2DA263-25FE-4FEB-87BD-AC3B2373149F}"/>
              </a:ext>
            </a:extLst>
          </p:cNvPr>
          <p:cNvPicPr>
            <a:picLocks noChangeAspect="1"/>
          </p:cNvPicPr>
          <p:nvPr userDrawn="1"/>
        </p:nvPicPr>
        <p:blipFill>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D319ABC9-B0E8-43EA-8005-887685E63078}"/>
              </a:ext>
            </a:extLst>
          </p:cNvPr>
          <p:cNvPicPr>
            <a:picLocks noChangeAspect="1"/>
          </p:cNvPicPr>
          <p:nvPr userDrawn="1"/>
        </p:nvPicPr>
        <p:blipFill>
          <a:blip r:embed="rId4" cstate="screen">
            <a:extLst>
              <a:ext uri="{BEBA8EAE-BF5A-486C-A8C5-ECC9F3942E4B}">
                <a14:imgProps xmlns:a14="http://schemas.microsoft.com/office/drawing/2010/main">
                  <a14:imgLayer r:embed="rId5">
                    <a14:imgEffect>
                      <a14:saturation sat="0"/>
                    </a14:imgEffect>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563564" y="2270359"/>
            <a:ext cx="5376445" cy="239476"/>
          </a:xfrm>
          <a:prstGeom prst="rect">
            <a:avLst/>
          </a:prstGeom>
        </p:spPr>
      </p:pic>
      <p:sp>
        <p:nvSpPr>
          <p:cNvPr id="12" name="矩形 11">
            <a:extLst>
              <a:ext uri="{FF2B5EF4-FFF2-40B4-BE49-F238E27FC236}">
                <a16:creationId xmlns:a16="http://schemas.microsoft.com/office/drawing/2014/main" id="{04F9AC30-F6BB-4FC2-9CF1-27345D85E3CD}"/>
              </a:ext>
            </a:extLst>
          </p:cNvPr>
          <p:cNvSpPr/>
          <p:nvPr userDrawn="1"/>
        </p:nvSpPr>
        <p:spPr>
          <a:xfrm rot="20318265">
            <a:off x="-600683" y="-1913546"/>
            <a:ext cx="5940682" cy="6238579"/>
          </a:xfrm>
          <a:prstGeom prst="rect">
            <a:avLst/>
          </a:prstGeom>
          <a:blipFill dpi="0" rotWithShape="1">
            <a:blip r:embed="rId6">
              <a:alphaModFix amt="28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A3ED7DF0-0D74-4F03-AD57-F7A6347CF80B}"/>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9370425" y="5673310"/>
            <a:ext cx="2638130" cy="1184690"/>
          </a:xfrm>
          <a:prstGeom prst="rect">
            <a:avLst/>
          </a:prstGeom>
        </p:spPr>
      </p:pic>
      <p:sp>
        <p:nvSpPr>
          <p:cNvPr id="3" name="文本占位符 2">
            <a:extLst>
              <a:ext uri="{FF2B5EF4-FFF2-40B4-BE49-F238E27FC236}">
                <a16:creationId xmlns:a16="http://schemas.microsoft.com/office/drawing/2014/main" id="{869908F5-107E-4DCE-806A-71CAE4B3C8D9}"/>
              </a:ext>
            </a:extLst>
          </p:cNvPr>
          <p:cNvSpPr>
            <a:spLocks noGrp="1"/>
          </p:cNvSpPr>
          <p:nvPr>
            <p:ph type="body" sz="quarter" idx="10"/>
          </p:nvPr>
        </p:nvSpPr>
        <p:spPr>
          <a:xfrm>
            <a:off x="563564" y="739775"/>
            <a:ext cx="5376446" cy="1403584"/>
          </a:xfrm>
          <a:prstGeom prst="rect">
            <a:avLst/>
          </a:prstGeom>
        </p:spPr>
        <p:txBody>
          <a:bodyPr/>
          <a:lstStyle>
            <a:lvl1pPr marL="0" indent="0" algn="dist" defTabSz="914400" rtl="0" eaLnBrk="1" latinLnBrk="0" hangingPunct="1">
              <a:buNone/>
              <a:defRPr lang="zh-CN" altLang="en-US" sz="4000" b="1" kern="1200" dirty="0" smtClean="0">
                <a:gradFill>
                  <a:gsLst>
                    <a:gs pos="66000">
                      <a:schemeClr val="accent5">
                        <a:lumMod val="20000"/>
                        <a:lumOff val="80000"/>
                      </a:schemeClr>
                    </a:gs>
                    <a:gs pos="22000">
                      <a:schemeClr val="accent6">
                        <a:lumMod val="20000"/>
                        <a:lumOff val="80000"/>
                      </a:schemeClr>
                    </a:gs>
                  </a:gsLst>
                  <a:lin ang="5400000" scaled="1"/>
                </a:gradFill>
                <a:effectLst>
                  <a:outerShdw blurRad="76200" dist="76200" algn="l" rotWithShape="0">
                    <a:prstClr val="black">
                      <a:alpha val="40000"/>
                    </a:prstClr>
                  </a:outerShdw>
                </a:effectLst>
                <a:latin typeface="微软雅黑" panose="020B0503020204020204" pitchFamily="34" charset="-122"/>
                <a:ea typeface="微软雅黑" panose="020B0503020204020204" pitchFamily="34" charset="-122"/>
                <a:cs typeface="+mn-cs"/>
              </a:defRPr>
            </a:lvl1pPr>
          </a:lstStyle>
          <a:p>
            <a:pPr lvl="0"/>
            <a:r>
              <a:rPr lang="zh-CN" altLang="en-US" dirty="0"/>
              <a:t>单击此处编辑母版文本样式</a:t>
            </a:r>
          </a:p>
        </p:txBody>
      </p:sp>
      <p:sp>
        <p:nvSpPr>
          <p:cNvPr id="5" name="文本占位符 4">
            <a:extLst>
              <a:ext uri="{FF2B5EF4-FFF2-40B4-BE49-F238E27FC236}">
                <a16:creationId xmlns:a16="http://schemas.microsoft.com/office/drawing/2014/main" id="{ED14204B-F725-46B4-90D6-2B7FB98397C8}"/>
              </a:ext>
            </a:extLst>
          </p:cNvPr>
          <p:cNvSpPr>
            <a:spLocks noGrp="1"/>
          </p:cNvSpPr>
          <p:nvPr>
            <p:ph type="body" sz="quarter" idx="11"/>
          </p:nvPr>
        </p:nvSpPr>
        <p:spPr>
          <a:xfrm>
            <a:off x="563564" y="2667766"/>
            <a:ext cx="5293897" cy="499624"/>
          </a:xfrm>
          <a:prstGeom prst="rect">
            <a:avLst/>
          </a:prstGeom>
        </p:spPr>
        <p:txBody>
          <a:bodyPr/>
          <a:lstStyle>
            <a:lvl1pPr marL="0" indent="0" algn="dist" defTabSz="914400" rtl="0" eaLnBrk="1" latinLnBrk="0" hangingPunct="1">
              <a:buNone/>
              <a:defRPr lang="zh-CN" altLang="en-US" sz="2800" b="1" kern="1200" dirty="0" smtClean="0">
                <a:gradFill>
                  <a:gsLst>
                    <a:gs pos="65000">
                      <a:schemeClr val="accent5">
                        <a:lumMod val="20000"/>
                        <a:lumOff val="80000"/>
                      </a:schemeClr>
                    </a:gs>
                    <a:gs pos="22000">
                      <a:schemeClr val="accent6">
                        <a:lumMod val="20000"/>
                        <a:lumOff val="80000"/>
                      </a:schemeClr>
                    </a:gs>
                  </a:gsLst>
                  <a:lin ang="5400000" scaled="1"/>
                </a:gradFill>
                <a:effectLst>
                  <a:outerShdw blurRad="76200" dist="76200" algn="l" rotWithShape="0">
                    <a:prstClr val="black">
                      <a:alpha val="40000"/>
                    </a:prstClr>
                  </a:outerShdw>
                </a:effectLst>
                <a:latin typeface="微软雅黑" panose="020B0503020204020204" pitchFamily="34" charset="-122"/>
                <a:ea typeface="微软雅黑" panose="020B0503020204020204" pitchFamily="34" charset="-122"/>
                <a:cs typeface="+mn-cs"/>
              </a:defRPr>
            </a:lvl1pPr>
            <a:lvl2pPr marL="0" algn="dist" defTabSz="914400" rtl="0" eaLnBrk="1" latinLnBrk="0" hangingPunct="1">
              <a:defRPr lang="zh-CN" altLang="en-US" sz="2800" b="1" kern="1200" dirty="0" smtClean="0">
                <a:gradFill>
                  <a:gsLst>
                    <a:gs pos="65000">
                      <a:schemeClr val="accent5">
                        <a:lumMod val="20000"/>
                        <a:lumOff val="80000"/>
                      </a:schemeClr>
                    </a:gs>
                    <a:gs pos="22000">
                      <a:schemeClr val="accent6">
                        <a:lumMod val="20000"/>
                        <a:lumOff val="80000"/>
                      </a:schemeClr>
                    </a:gs>
                  </a:gsLst>
                  <a:lin ang="5400000" scaled="1"/>
                </a:gradFill>
                <a:effectLst>
                  <a:outerShdw blurRad="76200" dist="76200" algn="l" rotWithShape="0">
                    <a:prstClr val="black">
                      <a:alpha val="40000"/>
                    </a:prstClr>
                  </a:outerShdw>
                </a:effectLst>
                <a:latin typeface="微软雅黑" panose="020B0503020204020204" pitchFamily="34" charset="-122"/>
                <a:ea typeface="微软雅黑" panose="020B0503020204020204" pitchFamily="34" charset="-122"/>
                <a:cs typeface="+mn-cs"/>
              </a:defRPr>
            </a:lvl2pPr>
            <a:lvl3pPr marL="0" algn="dist" defTabSz="914400" rtl="0" eaLnBrk="1" latinLnBrk="0" hangingPunct="1">
              <a:defRPr lang="zh-CN" altLang="en-US" sz="2800" b="1" kern="1200" dirty="0" smtClean="0">
                <a:gradFill>
                  <a:gsLst>
                    <a:gs pos="65000">
                      <a:schemeClr val="accent5">
                        <a:lumMod val="20000"/>
                        <a:lumOff val="80000"/>
                      </a:schemeClr>
                    </a:gs>
                    <a:gs pos="22000">
                      <a:schemeClr val="accent6">
                        <a:lumMod val="20000"/>
                        <a:lumOff val="80000"/>
                      </a:schemeClr>
                    </a:gs>
                  </a:gsLst>
                  <a:lin ang="5400000" scaled="1"/>
                </a:gradFill>
                <a:effectLst>
                  <a:outerShdw blurRad="76200" dist="76200" algn="l" rotWithShape="0">
                    <a:prstClr val="black">
                      <a:alpha val="40000"/>
                    </a:prstClr>
                  </a:outerShdw>
                </a:effectLst>
                <a:latin typeface="微软雅黑" panose="020B0503020204020204" pitchFamily="34" charset="-122"/>
                <a:ea typeface="微软雅黑" panose="020B0503020204020204" pitchFamily="34" charset="-122"/>
                <a:cs typeface="+mn-cs"/>
              </a:defRPr>
            </a:lvl3pPr>
            <a:lvl4pPr marL="0" algn="dist" defTabSz="914400" rtl="0" eaLnBrk="1" latinLnBrk="0" hangingPunct="1">
              <a:defRPr lang="zh-CN" altLang="en-US" sz="2800" b="1" kern="1200" dirty="0" smtClean="0">
                <a:gradFill>
                  <a:gsLst>
                    <a:gs pos="65000">
                      <a:schemeClr val="accent5">
                        <a:lumMod val="20000"/>
                        <a:lumOff val="80000"/>
                      </a:schemeClr>
                    </a:gs>
                    <a:gs pos="22000">
                      <a:schemeClr val="accent6">
                        <a:lumMod val="20000"/>
                        <a:lumOff val="80000"/>
                      </a:schemeClr>
                    </a:gs>
                  </a:gsLst>
                  <a:lin ang="5400000" scaled="1"/>
                </a:gradFill>
                <a:effectLst>
                  <a:outerShdw blurRad="76200" dist="76200" algn="l" rotWithShape="0">
                    <a:prstClr val="black">
                      <a:alpha val="40000"/>
                    </a:prstClr>
                  </a:outerShdw>
                </a:effectLst>
                <a:latin typeface="微软雅黑" panose="020B0503020204020204" pitchFamily="34" charset="-122"/>
                <a:ea typeface="微软雅黑" panose="020B0503020204020204" pitchFamily="34" charset="-122"/>
                <a:cs typeface="+mn-cs"/>
              </a:defRPr>
            </a:lvl4pPr>
            <a:lvl5pPr marL="0" algn="dist" defTabSz="914400" rtl="0" eaLnBrk="1" latinLnBrk="0" hangingPunct="1">
              <a:defRPr lang="zh-CN" altLang="en-US" sz="2800" b="1" kern="1200" dirty="0">
                <a:gradFill>
                  <a:gsLst>
                    <a:gs pos="65000">
                      <a:schemeClr val="accent5">
                        <a:lumMod val="20000"/>
                        <a:lumOff val="80000"/>
                      </a:schemeClr>
                    </a:gs>
                    <a:gs pos="22000">
                      <a:schemeClr val="accent6">
                        <a:lumMod val="20000"/>
                        <a:lumOff val="80000"/>
                      </a:schemeClr>
                    </a:gs>
                  </a:gsLst>
                  <a:lin ang="5400000" scaled="1"/>
                </a:gradFill>
                <a:effectLst>
                  <a:outerShdw blurRad="76200" dist="76200" algn="l" rotWithShape="0">
                    <a:prstClr val="black">
                      <a:alpha val="40000"/>
                    </a:prstClr>
                  </a:outerShdw>
                </a:effectLst>
                <a:latin typeface="微软雅黑" panose="020B0503020204020204" pitchFamily="34" charset="-122"/>
                <a:ea typeface="微软雅黑" panose="020B0503020204020204" pitchFamily="34" charset="-122"/>
                <a:cs typeface="+mn-cs"/>
              </a:defRPr>
            </a:lvl5pPr>
          </a:lstStyle>
          <a:p>
            <a:pPr lvl="0"/>
            <a:r>
              <a:rPr lang="zh-CN" altLang="en-US" dirty="0"/>
              <a:t>单击此处编辑母版文本样式</a:t>
            </a:r>
          </a:p>
        </p:txBody>
      </p:sp>
      <p:sp>
        <p:nvSpPr>
          <p:cNvPr id="14" name="内容占位符 13">
            <a:extLst>
              <a:ext uri="{FF2B5EF4-FFF2-40B4-BE49-F238E27FC236}">
                <a16:creationId xmlns:a16="http://schemas.microsoft.com/office/drawing/2014/main" id="{03E55D4E-8F12-442C-938D-E35E9C960C13}"/>
              </a:ext>
            </a:extLst>
          </p:cNvPr>
          <p:cNvSpPr>
            <a:spLocks noGrp="1"/>
          </p:cNvSpPr>
          <p:nvPr>
            <p:ph sz="quarter" idx="12"/>
          </p:nvPr>
        </p:nvSpPr>
        <p:spPr>
          <a:xfrm>
            <a:off x="563564" y="5192713"/>
            <a:ext cx="3548062" cy="628650"/>
          </a:xfrm>
          <a:prstGeom prst="rect">
            <a:avLst/>
          </a:prstGeom>
        </p:spPr>
        <p:txBody>
          <a:bodyPr/>
          <a:lstStyle>
            <a:lvl1pPr marL="0" indent="0" algn="l" defTabSz="914400" rtl="0" eaLnBrk="1" latinLnBrk="0" hangingPunct="1">
              <a:lnSpc>
                <a:spcPct val="150000"/>
              </a:lnSpc>
              <a:buNone/>
              <a:defRPr lang="zh-CN" altLang="en-US" sz="2000" kern="1200" dirty="0" smtClean="0">
                <a:solidFill>
                  <a:schemeClr val="accent5">
                    <a:lumMod val="20000"/>
                    <a:lumOff val="80000"/>
                  </a:schemeClr>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50000"/>
              </a:lnSpc>
              <a:buNone/>
              <a:defRPr lang="zh-CN" altLang="en-US" sz="2000" kern="1200" dirty="0" smtClean="0">
                <a:solidFill>
                  <a:schemeClr val="accent5">
                    <a:lumMod val="20000"/>
                    <a:lumOff val="80000"/>
                  </a:schemeClr>
                </a:solidFill>
                <a:latin typeface="微软雅黑" panose="020B0503020204020204" pitchFamily="34" charset="-122"/>
                <a:ea typeface="微软雅黑" panose="020B0503020204020204" pitchFamily="34" charset="-122"/>
                <a:cs typeface="+mn-cs"/>
              </a:defRPr>
            </a:lvl2pPr>
            <a:lvl3pPr marL="0" algn="l" defTabSz="914400" rtl="0" eaLnBrk="1" latinLnBrk="0" hangingPunct="1">
              <a:lnSpc>
                <a:spcPct val="150000"/>
              </a:lnSpc>
              <a:defRPr lang="zh-CN" altLang="en-US" sz="2000" kern="1200" dirty="0" smtClean="0">
                <a:solidFill>
                  <a:schemeClr val="accent5">
                    <a:lumMod val="20000"/>
                    <a:lumOff val="80000"/>
                  </a:schemeClr>
                </a:solidFill>
                <a:latin typeface="微软雅黑" panose="020B0503020204020204" pitchFamily="34" charset="-122"/>
                <a:ea typeface="微软雅黑" panose="020B0503020204020204" pitchFamily="34" charset="-122"/>
                <a:cs typeface="+mn-cs"/>
              </a:defRPr>
            </a:lvl3pPr>
            <a:lvl4pPr marL="0" algn="l" defTabSz="914400" rtl="0" eaLnBrk="1" latinLnBrk="0" hangingPunct="1">
              <a:lnSpc>
                <a:spcPct val="150000"/>
              </a:lnSpc>
              <a:defRPr lang="zh-CN" altLang="en-US" sz="2000" kern="1200" dirty="0" smtClean="0">
                <a:solidFill>
                  <a:schemeClr val="accent5">
                    <a:lumMod val="20000"/>
                    <a:lumOff val="80000"/>
                  </a:schemeClr>
                </a:solidFill>
                <a:latin typeface="微软雅黑" panose="020B0503020204020204" pitchFamily="34" charset="-122"/>
                <a:ea typeface="微软雅黑" panose="020B0503020204020204" pitchFamily="34" charset="-122"/>
                <a:cs typeface="+mn-cs"/>
              </a:defRPr>
            </a:lvl4pPr>
            <a:lvl5pPr marL="0" algn="l" defTabSz="914400" rtl="0" eaLnBrk="1" latinLnBrk="0" hangingPunct="1">
              <a:lnSpc>
                <a:spcPct val="150000"/>
              </a:lnSpc>
              <a:defRPr lang="zh-CN" altLang="en-US" sz="2000" kern="1200" dirty="0">
                <a:solidFill>
                  <a:schemeClr val="accent5">
                    <a:lumMod val="20000"/>
                    <a:lumOff val="80000"/>
                  </a:schemeClr>
                </a:solidFill>
                <a:latin typeface="微软雅黑" panose="020B0503020204020204" pitchFamily="34" charset="-122"/>
                <a:ea typeface="微软雅黑" panose="020B0503020204020204" pitchFamily="34" charset="-122"/>
                <a:cs typeface="+mn-cs"/>
              </a:defRPr>
            </a:lvl5pPr>
          </a:lstStyle>
          <a:p>
            <a:pPr lvl="0"/>
            <a:r>
              <a:rPr lang="zh-CN" altLang="en-US" dirty="0"/>
              <a:t>单击此处编辑母版文本样式</a:t>
            </a:r>
          </a:p>
          <a:p>
            <a:pPr lvl="1"/>
            <a:endParaRPr lang="zh-CN" altLang="en-US" dirty="0"/>
          </a:p>
        </p:txBody>
      </p:sp>
    </p:spTree>
    <p:extLst>
      <p:ext uri="{BB962C8B-B14F-4D97-AF65-F5344CB8AC3E}">
        <p14:creationId xmlns:p14="http://schemas.microsoft.com/office/powerpoint/2010/main" val="20566982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OfficePlus">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7C3597C7-E689-455A-A0B3-5F4B9DAC116E}"/>
              </a:ext>
            </a:extLst>
          </p:cNvPr>
          <p:cNvSpPr/>
          <p:nvPr userDrawn="1"/>
        </p:nvSpPr>
        <p:spPr>
          <a:xfrm>
            <a:off x="2849373" y="-872129"/>
            <a:ext cx="515938" cy="588552"/>
          </a:xfrm>
          <a:prstGeom prst="rect">
            <a:avLst/>
          </a:prstGeom>
          <a:solidFill>
            <a:srgbClr val="002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D54F45EB-59F9-4C8E-9087-DB80B0DF15F1}"/>
              </a:ext>
            </a:extLst>
          </p:cNvPr>
          <p:cNvSpPr/>
          <p:nvPr userDrawn="1"/>
        </p:nvSpPr>
        <p:spPr>
          <a:xfrm>
            <a:off x="3525573" y="-872129"/>
            <a:ext cx="515938" cy="588552"/>
          </a:xfrm>
          <a:prstGeom prst="rect">
            <a:avLst/>
          </a:prstGeom>
          <a:solidFill>
            <a:srgbClr val="033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CD333A93-4674-42E5-B981-2E7F78228489}"/>
              </a:ext>
            </a:extLst>
          </p:cNvPr>
          <p:cNvSpPr/>
          <p:nvPr userDrawn="1"/>
        </p:nvSpPr>
        <p:spPr>
          <a:xfrm>
            <a:off x="4175082" y="-872129"/>
            <a:ext cx="515938" cy="588552"/>
          </a:xfrm>
          <a:prstGeom prst="rect">
            <a:avLst/>
          </a:prstGeom>
          <a:solidFill>
            <a:srgbClr val="285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26376C2B-EA32-424B-A7D6-DE255AC352EB}"/>
              </a:ext>
            </a:extLst>
          </p:cNvPr>
          <p:cNvSpPr/>
          <p:nvPr userDrawn="1"/>
        </p:nvSpPr>
        <p:spPr>
          <a:xfrm>
            <a:off x="4811388" y="-872129"/>
            <a:ext cx="515938" cy="588552"/>
          </a:xfrm>
          <a:prstGeom prst="rect">
            <a:avLst/>
          </a:prstGeom>
          <a:solidFill>
            <a:srgbClr val="5070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F9874F33-C4A6-412D-A31B-780F7550F54E}"/>
              </a:ext>
            </a:extLst>
          </p:cNvPr>
          <p:cNvSpPr/>
          <p:nvPr userDrawn="1"/>
        </p:nvSpPr>
        <p:spPr>
          <a:xfrm>
            <a:off x="6139912" y="-872129"/>
            <a:ext cx="515938" cy="588552"/>
          </a:xfrm>
          <a:prstGeom prst="rect">
            <a:avLst/>
          </a:prstGeom>
          <a:solidFill>
            <a:srgbClr val="7575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941C265A-4B02-46EC-87BC-D9E00B8540B2}"/>
              </a:ext>
            </a:extLst>
          </p:cNvPr>
          <p:cNvSpPr/>
          <p:nvPr userDrawn="1"/>
        </p:nvSpPr>
        <p:spPr>
          <a:xfrm>
            <a:off x="6825257" y="-872129"/>
            <a:ext cx="515938" cy="588552"/>
          </a:xfrm>
          <a:prstGeom prst="rect">
            <a:avLst/>
          </a:prstGeom>
          <a:solidFill>
            <a:srgbClr val="BDB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B90A7A98-5FAD-4B2F-AD49-D254E3E880C7}"/>
              </a:ext>
            </a:extLst>
          </p:cNvPr>
          <p:cNvSpPr/>
          <p:nvPr userDrawn="1"/>
        </p:nvSpPr>
        <p:spPr>
          <a:xfrm>
            <a:off x="7567059" y="-872129"/>
            <a:ext cx="515938" cy="58855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E979D69F-C8C0-4BD3-94A7-CE4D040C67D0}"/>
              </a:ext>
            </a:extLst>
          </p:cNvPr>
          <p:cNvSpPr txBox="1"/>
          <p:nvPr userDrawn="1"/>
        </p:nvSpPr>
        <p:spPr>
          <a:xfrm>
            <a:off x="2671873" y="-1130513"/>
            <a:ext cx="802169" cy="246221"/>
          </a:xfrm>
          <a:prstGeom prst="rect">
            <a:avLst/>
          </a:prstGeom>
          <a:noFill/>
        </p:spPr>
        <p:txBody>
          <a:bodyPr wrap="square">
            <a:spAutoFit/>
          </a:bodyPr>
          <a:lstStyle/>
          <a:p>
            <a:pPr algn="ctr"/>
            <a:r>
              <a:rPr lang="zh-CN" altLang="en-US" sz="1000" dirty="0"/>
              <a:t>#002B41</a:t>
            </a:r>
          </a:p>
        </p:txBody>
      </p:sp>
      <p:sp>
        <p:nvSpPr>
          <p:cNvPr id="13" name="文本框 12">
            <a:extLst>
              <a:ext uri="{FF2B5EF4-FFF2-40B4-BE49-F238E27FC236}">
                <a16:creationId xmlns:a16="http://schemas.microsoft.com/office/drawing/2014/main" id="{C9081FBE-CAAA-4E19-9EB0-9C3814CD5250}"/>
              </a:ext>
            </a:extLst>
          </p:cNvPr>
          <p:cNvSpPr txBox="1"/>
          <p:nvPr userDrawn="1"/>
        </p:nvSpPr>
        <p:spPr>
          <a:xfrm>
            <a:off x="3414449" y="-1130513"/>
            <a:ext cx="802169" cy="246221"/>
          </a:xfrm>
          <a:prstGeom prst="rect">
            <a:avLst/>
          </a:prstGeom>
          <a:noFill/>
        </p:spPr>
        <p:txBody>
          <a:bodyPr wrap="square">
            <a:spAutoFit/>
          </a:bodyPr>
          <a:lstStyle/>
          <a:p>
            <a:pPr algn="ctr"/>
            <a:r>
              <a:rPr lang="en-US" altLang="zh-CN" sz="1000" dirty="0"/>
              <a:t>#033753</a:t>
            </a:r>
            <a:endParaRPr lang="zh-CN" altLang="en-US" sz="1000" dirty="0"/>
          </a:p>
        </p:txBody>
      </p:sp>
      <p:sp>
        <p:nvSpPr>
          <p:cNvPr id="14" name="文本框 13">
            <a:extLst>
              <a:ext uri="{FF2B5EF4-FFF2-40B4-BE49-F238E27FC236}">
                <a16:creationId xmlns:a16="http://schemas.microsoft.com/office/drawing/2014/main" id="{36669AF6-32A8-4778-980F-85C5A82384CF}"/>
              </a:ext>
            </a:extLst>
          </p:cNvPr>
          <p:cNvSpPr txBox="1"/>
          <p:nvPr userDrawn="1"/>
        </p:nvSpPr>
        <p:spPr>
          <a:xfrm>
            <a:off x="4038285" y="-1130513"/>
            <a:ext cx="802169" cy="246221"/>
          </a:xfrm>
          <a:prstGeom prst="rect">
            <a:avLst/>
          </a:prstGeom>
          <a:noFill/>
        </p:spPr>
        <p:txBody>
          <a:bodyPr wrap="square">
            <a:spAutoFit/>
          </a:bodyPr>
          <a:lstStyle/>
          <a:p>
            <a:pPr algn="ctr"/>
            <a:r>
              <a:rPr lang="en-US" altLang="zh-CN" sz="1000" dirty="0"/>
              <a:t>#285370</a:t>
            </a:r>
            <a:endParaRPr lang="zh-CN" altLang="en-US" sz="1000" dirty="0"/>
          </a:p>
        </p:txBody>
      </p:sp>
      <p:sp>
        <p:nvSpPr>
          <p:cNvPr id="15" name="文本框 14">
            <a:extLst>
              <a:ext uri="{FF2B5EF4-FFF2-40B4-BE49-F238E27FC236}">
                <a16:creationId xmlns:a16="http://schemas.microsoft.com/office/drawing/2014/main" id="{A0931FE5-92F5-4A17-B5D6-08C346BDA69E}"/>
              </a:ext>
            </a:extLst>
          </p:cNvPr>
          <p:cNvSpPr txBox="1"/>
          <p:nvPr userDrawn="1"/>
        </p:nvSpPr>
        <p:spPr>
          <a:xfrm>
            <a:off x="4677869" y="-1130513"/>
            <a:ext cx="802169" cy="246221"/>
          </a:xfrm>
          <a:prstGeom prst="rect">
            <a:avLst/>
          </a:prstGeom>
          <a:noFill/>
        </p:spPr>
        <p:txBody>
          <a:bodyPr wrap="square">
            <a:spAutoFit/>
          </a:bodyPr>
          <a:lstStyle/>
          <a:p>
            <a:pPr algn="ctr"/>
            <a:r>
              <a:rPr lang="en-US" altLang="zh-CN" sz="1000" dirty="0"/>
              <a:t>#50708B</a:t>
            </a:r>
            <a:endParaRPr lang="zh-CN" altLang="en-US" sz="1000" dirty="0"/>
          </a:p>
        </p:txBody>
      </p:sp>
      <p:sp>
        <p:nvSpPr>
          <p:cNvPr id="16" name="文本框 15">
            <a:extLst>
              <a:ext uri="{FF2B5EF4-FFF2-40B4-BE49-F238E27FC236}">
                <a16:creationId xmlns:a16="http://schemas.microsoft.com/office/drawing/2014/main" id="{902A9934-F2F7-46FB-AD41-6A606B5CDE6B}"/>
              </a:ext>
            </a:extLst>
          </p:cNvPr>
          <p:cNvSpPr txBox="1"/>
          <p:nvPr userDrawn="1"/>
        </p:nvSpPr>
        <p:spPr>
          <a:xfrm>
            <a:off x="5997248" y="-1130513"/>
            <a:ext cx="802169" cy="246221"/>
          </a:xfrm>
          <a:prstGeom prst="rect">
            <a:avLst/>
          </a:prstGeom>
          <a:noFill/>
        </p:spPr>
        <p:txBody>
          <a:bodyPr wrap="square">
            <a:spAutoFit/>
          </a:bodyPr>
          <a:lstStyle/>
          <a:p>
            <a:pPr algn="ctr"/>
            <a:r>
              <a:rPr lang="en-US" altLang="zh-CN" sz="1000" dirty="0"/>
              <a:t>#757575</a:t>
            </a:r>
            <a:endParaRPr lang="zh-CN" altLang="en-US" sz="1000" dirty="0"/>
          </a:p>
        </p:txBody>
      </p:sp>
      <p:sp>
        <p:nvSpPr>
          <p:cNvPr id="17" name="文本框 16">
            <a:extLst>
              <a:ext uri="{FF2B5EF4-FFF2-40B4-BE49-F238E27FC236}">
                <a16:creationId xmlns:a16="http://schemas.microsoft.com/office/drawing/2014/main" id="{826AC08E-BC2A-448F-8B31-16F4E8B58F34}"/>
              </a:ext>
            </a:extLst>
          </p:cNvPr>
          <p:cNvSpPr txBox="1"/>
          <p:nvPr userDrawn="1"/>
        </p:nvSpPr>
        <p:spPr>
          <a:xfrm>
            <a:off x="6655850" y="-1130513"/>
            <a:ext cx="802169" cy="246221"/>
          </a:xfrm>
          <a:prstGeom prst="rect">
            <a:avLst/>
          </a:prstGeom>
          <a:noFill/>
        </p:spPr>
        <p:txBody>
          <a:bodyPr wrap="square">
            <a:spAutoFit/>
          </a:bodyPr>
          <a:lstStyle/>
          <a:p>
            <a:pPr algn="ctr"/>
            <a:r>
              <a:rPr lang="en-US" altLang="zh-CN" sz="1000" dirty="0"/>
              <a:t>#BDBDBD</a:t>
            </a:r>
            <a:endParaRPr lang="zh-CN" altLang="en-US" sz="1000" dirty="0"/>
          </a:p>
        </p:txBody>
      </p:sp>
      <p:sp>
        <p:nvSpPr>
          <p:cNvPr id="18" name="文本框 17">
            <a:extLst>
              <a:ext uri="{FF2B5EF4-FFF2-40B4-BE49-F238E27FC236}">
                <a16:creationId xmlns:a16="http://schemas.microsoft.com/office/drawing/2014/main" id="{E85D097B-6489-4140-A379-77947A918D8B}"/>
              </a:ext>
            </a:extLst>
          </p:cNvPr>
          <p:cNvSpPr txBox="1"/>
          <p:nvPr userDrawn="1"/>
        </p:nvSpPr>
        <p:spPr>
          <a:xfrm>
            <a:off x="7435775" y="-1130513"/>
            <a:ext cx="802169" cy="246221"/>
          </a:xfrm>
          <a:prstGeom prst="rect">
            <a:avLst/>
          </a:prstGeom>
          <a:noFill/>
        </p:spPr>
        <p:txBody>
          <a:bodyPr wrap="square">
            <a:spAutoFit/>
          </a:bodyPr>
          <a:lstStyle/>
          <a:p>
            <a:pPr algn="ctr"/>
            <a:r>
              <a:rPr lang="en-US" altLang="zh-CN" sz="1000" dirty="0"/>
              <a:t>#FFFFFF</a:t>
            </a:r>
            <a:endParaRPr lang="zh-CN" altLang="en-US" sz="1000" dirty="0"/>
          </a:p>
        </p:txBody>
      </p:sp>
      <p:sp>
        <p:nvSpPr>
          <p:cNvPr id="19" name="矩形 18">
            <a:extLst>
              <a:ext uri="{FF2B5EF4-FFF2-40B4-BE49-F238E27FC236}">
                <a16:creationId xmlns:a16="http://schemas.microsoft.com/office/drawing/2014/main" id="{474831DE-0D18-4915-89C3-D1E43C8D721E}"/>
              </a:ext>
            </a:extLst>
          </p:cNvPr>
          <p:cNvSpPr/>
          <p:nvPr userDrawn="1"/>
        </p:nvSpPr>
        <p:spPr>
          <a:xfrm>
            <a:off x="5497245" y="-872129"/>
            <a:ext cx="515938" cy="588552"/>
          </a:xfrm>
          <a:prstGeom prst="rect">
            <a:avLst/>
          </a:prstGeom>
          <a:solidFill>
            <a:srgbClr val="00B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A4A162D3-D795-4B8B-B299-9C5A837072DE}"/>
              </a:ext>
            </a:extLst>
          </p:cNvPr>
          <p:cNvSpPr txBox="1"/>
          <p:nvPr userDrawn="1"/>
        </p:nvSpPr>
        <p:spPr>
          <a:xfrm>
            <a:off x="5363726" y="-1130513"/>
            <a:ext cx="802169" cy="246221"/>
          </a:xfrm>
          <a:prstGeom prst="rect">
            <a:avLst/>
          </a:prstGeom>
          <a:noFill/>
        </p:spPr>
        <p:txBody>
          <a:bodyPr wrap="square">
            <a:spAutoFit/>
          </a:bodyPr>
          <a:lstStyle/>
          <a:p>
            <a:pPr algn="ctr"/>
            <a:r>
              <a:rPr lang="en-US" altLang="zh-CN" sz="1000" dirty="0"/>
              <a:t>#00B3F2</a:t>
            </a:r>
            <a:endParaRPr lang="zh-CN" altLang="en-US" sz="1000" dirty="0"/>
          </a:p>
        </p:txBody>
      </p:sp>
      <p:pic>
        <p:nvPicPr>
          <p:cNvPr id="21" name="图片 20">
            <a:hlinkClick r:id="rId2"/>
            <a:extLst>
              <a:ext uri="{FF2B5EF4-FFF2-40B4-BE49-F238E27FC236}">
                <a16:creationId xmlns:a16="http://schemas.microsoft.com/office/drawing/2014/main" id="{83F87B97-8A5A-4F52-A4B8-9046523AE7D2}"/>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733380" y="2307266"/>
            <a:ext cx="6754860" cy="900648"/>
          </a:xfrm>
          <a:prstGeom prst="rect">
            <a:avLst/>
          </a:prstGeom>
        </p:spPr>
      </p:pic>
    </p:spTree>
    <p:extLst>
      <p:ext uri="{BB962C8B-B14F-4D97-AF65-F5344CB8AC3E}">
        <p14:creationId xmlns:p14="http://schemas.microsoft.com/office/powerpoint/2010/main" val="39705078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8851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2F1FD883-89FF-4ED1-95E2-1A696C3D1182}"/>
              </a:ext>
            </a:extLst>
          </p:cNvPr>
          <p:cNvSpPr/>
          <p:nvPr userDrawn="1"/>
        </p:nvSpPr>
        <p:spPr>
          <a:xfrm>
            <a:off x="-28604" y="9051"/>
            <a:ext cx="12192000"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8" name="矩形 7">
            <a:extLst>
              <a:ext uri="{FF2B5EF4-FFF2-40B4-BE49-F238E27FC236}">
                <a16:creationId xmlns:a16="http://schemas.microsoft.com/office/drawing/2014/main" id="{060B1DE1-550F-4B0C-9E89-F11CC54C3F78}"/>
              </a:ext>
            </a:extLst>
          </p:cNvPr>
          <p:cNvSpPr/>
          <p:nvPr userDrawn="1"/>
        </p:nvSpPr>
        <p:spPr>
          <a:xfrm>
            <a:off x="-3204" y="-3168"/>
            <a:ext cx="12192000" cy="6858000"/>
          </a:xfrm>
          <a:prstGeom prst="rect">
            <a:avLst/>
          </a:prstGeom>
          <a:gradFill flip="none" rotWithShape="1">
            <a:gsLst>
              <a:gs pos="0">
                <a:schemeClr val="accent5">
                  <a:lumMod val="0"/>
                  <a:lumOff val="100000"/>
                </a:schemeClr>
              </a:gs>
              <a:gs pos="0">
                <a:schemeClr val="accent5">
                  <a:lumMod val="0"/>
                  <a:lumOff val="100000"/>
                </a:schemeClr>
              </a:gs>
              <a:gs pos="65000">
                <a:schemeClr val="accent3">
                  <a:lumMod val="59000"/>
                </a:schemeClr>
              </a:gs>
              <a:gs pos="28000">
                <a:schemeClr val="accent4">
                  <a:lumMod val="97000"/>
                  <a:lumOff val="3000"/>
                </a:schemeClr>
              </a:gs>
            </a:gsLst>
            <a:path path="circle">
              <a:fillToRect l="50000" t="-80000" r="50000" b="18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32" name="矩形: 剪去单角 31">
            <a:extLst>
              <a:ext uri="{FF2B5EF4-FFF2-40B4-BE49-F238E27FC236}">
                <a16:creationId xmlns:a16="http://schemas.microsoft.com/office/drawing/2014/main" id="{C56B7782-FEE3-44D6-9418-963E912BA08F}"/>
              </a:ext>
            </a:extLst>
          </p:cNvPr>
          <p:cNvSpPr/>
          <p:nvPr userDrawn="1"/>
        </p:nvSpPr>
        <p:spPr>
          <a:xfrm>
            <a:off x="7970273" y="3599812"/>
            <a:ext cx="4936592" cy="905933"/>
          </a:xfrm>
          <a:prstGeom prst="snip1Rect">
            <a:avLst/>
          </a:prstGeom>
          <a:noFill/>
          <a:ln>
            <a:gradFill>
              <a:gsLst>
                <a:gs pos="0">
                  <a:schemeClr val="bg1"/>
                </a:gs>
                <a:gs pos="100000">
                  <a:schemeClr val="bg1">
                    <a:lumMod val="75000"/>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FBBB3D60-00BD-48E7-839C-173C36C53AB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20688" b="16668"/>
          <a:stretch/>
        </p:blipFill>
        <p:spPr>
          <a:xfrm>
            <a:off x="-354999" y="-2528340"/>
            <a:ext cx="12546999" cy="9395392"/>
          </a:xfrm>
          <a:prstGeom prst="rect">
            <a:avLst/>
          </a:prstGeom>
        </p:spPr>
      </p:pic>
      <p:sp>
        <p:nvSpPr>
          <p:cNvPr id="31" name="矩形: 剪去单角 30">
            <a:extLst>
              <a:ext uri="{FF2B5EF4-FFF2-40B4-BE49-F238E27FC236}">
                <a16:creationId xmlns:a16="http://schemas.microsoft.com/office/drawing/2014/main" id="{8A7DA809-E76A-45F4-B909-67A70AF79C60}"/>
              </a:ext>
            </a:extLst>
          </p:cNvPr>
          <p:cNvSpPr/>
          <p:nvPr userDrawn="1"/>
        </p:nvSpPr>
        <p:spPr>
          <a:xfrm>
            <a:off x="5637458" y="2236670"/>
            <a:ext cx="4986795" cy="905933"/>
          </a:xfrm>
          <a:prstGeom prst="snip1Rect">
            <a:avLst/>
          </a:prstGeom>
          <a:noFill/>
          <a:ln>
            <a:gradFill>
              <a:gsLst>
                <a:gs pos="0">
                  <a:schemeClr val="bg1"/>
                </a:gs>
                <a:gs pos="100000">
                  <a:schemeClr val="bg1">
                    <a:lumMod val="75000"/>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B283D408-C4D5-438B-A069-FC6E3147D7B9}"/>
              </a:ext>
            </a:extLst>
          </p:cNvPr>
          <p:cNvSpPr/>
          <p:nvPr userDrawn="1"/>
        </p:nvSpPr>
        <p:spPr>
          <a:xfrm>
            <a:off x="-15904" y="-15387"/>
            <a:ext cx="12192000"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2" name="矩形: 剪去单角 1">
            <a:extLst>
              <a:ext uri="{FF2B5EF4-FFF2-40B4-BE49-F238E27FC236}">
                <a16:creationId xmlns:a16="http://schemas.microsoft.com/office/drawing/2014/main" id="{CC543603-24D1-4168-A3FE-CD0B4275DA87}"/>
              </a:ext>
            </a:extLst>
          </p:cNvPr>
          <p:cNvSpPr/>
          <p:nvPr userDrawn="1"/>
        </p:nvSpPr>
        <p:spPr>
          <a:xfrm>
            <a:off x="3281210" y="662517"/>
            <a:ext cx="4944425" cy="905933"/>
          </a:xfrm>
          <a:prstGeom prst="snip1Rect">
            <a:avLst/>
          </a:prstGeom>
          <a:noFill/>
          <a:ln>
            <a:gradFill>
              <a:gsLst>
                <a:gs pos="0">
                  <a:schemeClr val="bg1"/>
                </a:gs>
                <a:gs pos="100000">
                  <a:schemeClr val="bg1">
                    <a:lumMod val="75000"/>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2DCEE9A5-52A3-4683-BB79-73CEDD1352D0}"/>
              </a:ext>
            </a:extLst>
          </p:cNvPr>
          <p:cNvSpPr/>
          <p:nvPr userDrawn="1"/>
        </p:nvSpPr>
        <p:spPr>
          <a:xfrm>
            <a:off x="3281210" y="659073"/>
            <a:ext cx="913362" cy="913362"/>
          </a:xfrm>
          <a:prstGeom prst="roundRect">
            <a:avLst>
              <a:gd name="adj" fmla="val 0"/>
            </a:avLst>
          </a:prstGeom>
          <a:gradFill flip="none" rotWithShape="1">
            <a:gsLst>
              <a:gs pos="24000">
                <a:schemeClr val="accent5">
                  <a:lumMod val="40000"/>
                  <a:lumOff val="60000"/>
                </a:schemeClr>
              </a:gs>
              <a:gs pos="56000">
                <a:schemeClr val="accent5">
                  <a:lumMod val="100000"/>
                </a:schemeClr>
              </a:gs>
              <a:gs pos="100000">
                <a:schemeClr val="accent5">
                  <a:lumMod val="96000"/>
                </a:schemeClr>
              </a:gs>
            </a:gsLst>
            <a:path path="circle">
              <a:fillToRect l="50000" t="130000" r="50000" b="-30000"/>
            </a:path>
            <a:tileRect/>
          </a:gradFill>
          <a:ln w="12700" cap="flat" cmpd="sng" algn="ctr">
            <a:noFill/>
            <a:prstDash val="solid"/>
            <a:miter lim="800000"/>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solidFill>
            </a:endParaRPr>
          </a:p>
        </p:txBody>
      </p:sp>
      <p:sp>
        <p:nvSpPr>
          <p:cNvPr id="13" name="矩形: 圆角 12">
            <a:extLst>
              <a:ext uri="{FF2B5EF4-FFF2-40B4-BE49-F238E27FC236}">
                <a16:creationId xmlns:a16="http://schemas.microsoft.com/office/drawing/2014/main" id="{498B1A7E-C141-4FCE-8954-BD008850B4AD}"/>
              </a:ext>
            </a:extLst>
          </p:cNvPr>
          <p:cNvSpPr/>
          <p:nvPr userDrawn="1"/>
        </p:nvSpPr>
        <p:spPr>
          <a:xfrm>
            <a:off x="5637458" y="2235259"/>
            <a:ext cx="913362" cy="913362"/>
          </a:xfrm>
          <a:prstGeom prst="roundRect">
            <a:avLst>
              <a:gd name="adj" fmla="val 0"/>
            </a:avLst>
          </a:prstGeom>
          <a:gradFill flip="none" rotWithShape="1">
            <a:gsLst>
              <a:gs pos="24000">
                <a:schemeClr val="accent5">
                  <a:lumMod val="40000"/>
                  <a:lumOff val="60000"/>
                </a:schemeClr>
              </a:gs>
              <a:gs pos="56000">
                <a:schemeClr val="accent5">
                  <a:lumMod val="100000"/>
                </a:schemeClr>
              </a:gs>
              <a:gs pos="100000">
                <a:schemeClr val="accent5">
                  <a:lumMod val="96000"/>
                </a:schemeClr>
              </a:gs>
            </a:gsLst>
            <a:path path="circle">
              <a:fillToRect l="50000" t="130000" r="50000" b="-30000"/>
            </a:path>
            <a:tileRect/>
          </a:gradFill>
          <a:ln w="12700" cap="flat" cmpd="sng" algn="ctr">
            <a:noFill/>
            <a:prstDash val="solid"/>
            <a:miter lim="800000"/>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chemeClr val="accent5"/>
              </a:solidFill>
            </a:endParaRPr>
          </a:p>
        </p:txBody>
      </p:sp>
      <p:sp>
        <p:nvSpPr>
          <p:cNvPr id="14" name="矩形: 圆角 13">
            <a:extLst>
              <a:ext uri="{FF2B5EF4-FFF2-40B4-BE49-F238E27FC236}">
                <a16:creationId xmlns:a16="http://schemas.microsoft.com/office/drawing/2014/main" id="{CFF69BEB-2B2B-4AC0-930C-2F5D6058BAAA}"/>
              </a:ext>
            </a:extLst>
          </p:cNvPr>
          <p:cNvSpPr/>
          <p:nvPr userDrawn="1"/>
        </p:nvSpPr>
        <p:spPr>
          <a:xfrm>
            <a:off x="7949193" y="3596098"/>
            <a:ext cx="913362" cy="913362"/>
          </a:xfrm>
          <a:prstGeom prst="roundRect">
            <a:avLst>
              <a:gd name="adj" fmla="val 0"/>
            </a:avLst>
          </a:prstGeom>
          <a:gradFill flip="none" rotWithShape="1">
            <a:gsLst>
              <a:gs pos="24000">
                <a:schemeClr val="accent5">
                  <a:lumMod val="40000"/>
                  <a:lumOff val="60000"/>
                </a:schemeClr>
              </a:gs>
              <a:gs pos="56000">
                <a:schemeClr val="accent5">
                  <a:lumMod val="100000"/>
                </a:schemeClr>
              </a:gs>
              <a:gs pos="100000">
                <a:schemeClr val="accent5">
                  <a:lumMod val="96000"/>
                </a:schemeClr>
              </a:gs>
            </a:gsLst>
            <a:path path="circle">
              <a:fillToRect l="50000" t="130000" r="50000" b="-30000"/>
            </a:path>
            <a:tileRect/>
          </a:gradFill>
          <a:ln w="12700" cap="flat" cmpd="sng" algn="ctr">
            <a:noFill/>
            <a:prstDash val="solid"/>
            <a:miter lim="800000"/>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chemeClr val="accent5"/>
              </a:solidFill>
            </a:endParaRPr>
          </a:p>
        </p:txBody>
      </p:sp>
      <p:sp>
        <p:nvSpPr>
          <p:cNvPr id="16" name="文本框 15">
            <a:extLst>
              <a:ext uri="{FF2B5EF4-FFF2-40B4-BE49-F238E27FC236}">
                <a16:creationId xmlns:a16="http://schemas.microsoft.com/office/drawing/2014/main" id="{4A1744BA-56F7-4323-BFF5-64A1AE4992B7}"/>
              </a:ext>
            </a:extLst>
          </p:cNvPr>
          <p:cNvSpPr txBox="1"/>
          <p:nvPr/>
        </p:nvSpPr>
        <p:spPr>
          <a:xfrm>
            <a:off x="1368919" y="1581073"/>
            <a:ext cx="681322" cy="2123658"/>
          </a:xfrm>
          <a:prstGeom prst="rect">
            <a:avLst/>
          </a:prstGeom>
          <a:noFill/>
        </p:spPr>
        <p:txBody>
          <a:bodyPr wrap="square" rtlCol="0">
            <a:spAutoFit/>
          </a:bodyPr>
          <a:lstStyle/>
          <a:p>
            <a:r>
              <a:rPr lang="zh-CN" altLang="en-US" sz="4400" b="1" dirty="0">
                <a:solidFill>
                  <a:schemeClr val="accent5">
                    <a:lumMod val="40000"/>
                    <a:lumOff val="60000"/>
                  </a:schemeClr>
                </a:solidFill>
              </a:rPr>
              <a:t>目</a:t>
            </a:r>
            <a:endParaRPr lang="en-US" altLang="zh-CN" sz="4400" b="1" dirty="0">
              <a:solidFill>
                <a:schemeClr val="accent5">
                  <a:lumMod val="40000"/>
                  <a:lumOff val="60000"/>
                </a:schemeClr>
              </a:solidFill>
            </a:endParaRPr>
          </a:p>
          <a:p>
            <a:r>
              <a:rPr lang="zh-CN" altLang="en-US" sz="4400" b="1" dirty="0">
                <a:solidFill>
                  <a:schemeClr val="accent5">
                    <a:lumMod val="40000"/>
                    <a:lumOff val="60000"/>
                  </a:schemeClr>
                </a:solidFill>
              </a:rPr>
              <a:t>   录</a:t>
            </a:r>
          </a:p>
        </p:txBody>
      </p:sp>
      <p:sp>
        <p:nvSpPr>
          <p:cNvPr id="17" name="文本框 16">
            <a:extLst>
              <a:ext uri="{FF2B5EF4-FFF2-40B4-BE49-F238E27FC236}">
                <a16:creationId xmlns:a16="http://schemas.microsoft.com/office/drawing/2014/main" id="{F3AF1154-93F3-4711-B6BB-8A1E6A949DC6}"/>
              </a:ext>
            </a:extLst>
          </p:cNvPr>
          <p:cNvSpPr txBox="1"/>
          <p:nvPr/>
        </p:nvSpPr>
        <p:spPr>
          <a:xfrm>
            <a:off x="914071" y="2458652"/>
            <a:ext cx="1658274" cy="461665"/>
          </a:xfrm>
          <a:prstGeom prst="rect">
            <a:avLst/>
          </a:prstGeom>
          <a:noFill/>
        </p:spPr>
        <p:txBody>
          <a:bodyPr wrap="none" rtlCol="0">
            <a:spAutoFit/>
          </a:bodyPr>
          <a:lstStyle/>
          <a:p>
            <a:r>
              <a:rPr lang="en-US" altLang="zh-CN" sz="2400" dirty="0">
                <a:solidFill>
                  <a:schemeClr val="accent5">
                    <a:lumMod val="40000"/>
                    <a:lumOff val="60000"/>
                  </a:schemeClr>
                </a:solidFill>
              </a:rPr>
              <a:t>CONTENT</a:t>
            </a:r>
            <a:endParaRPr lang="zh-CN" altLang="en-US" sz="2400" dirty="0">
              <a:solidFill>
                <a:schemeClr val="accent5">
                  <a:lumMod val="40000"/>
                  <a:lumOff val="60000"/>
                </a:schemeClr>
              </a:solidFill>
            </a:endParaRPr>
          </a:p>
        </p:txBody>
      </p:sp>
      <p:pic>
        <p:nvPicPr>
          <p:cNvPr id="18" name="图片 17">
            <a:extLst>
              <a:ext uri="{FF2B5EF4-FFF2-40B4-BE49-F238E27FC236}">
                <a16:creationId xmlns:a16="http://schemas.microsoft.com/office/drawing/2014/main" id="{4D8355EB-8503-4B2B-BE5E-B9F28AFEE83F}"/>
              </a:ext>
            </a:extLst>
          </p:cNvPr>
          <p:cNvPicPr>
            <a:picLocks noChangeAspect="1"/>
          </p:cNvPicPr>
          <p:nvPr/>
        </p:nvPicPr>
        <p:blipFill>
          <a:blip r:embed="rId4"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3475604" y="219216"/>
            <a:ext cx="2161854" cy="1216043"/>
          </a:xfrm>
          <a:prstGeom prst="rect">
            <a:avLst/>
          </a:prstGeom>
        </p:spPr>
      </p:pic>
      <p:pic>
        <p:nvPicPr>
          <p:cNvPr id="19" name="图片 18">
            <a:extLst>
              <a:ext uri="{FF2B5EF4-FFF2-40B4-BE49-F238E27FC236}">
                <a16:creationId xmlns:a16="http://schemas.microsoft.com/office/drawing/2014/main" id="{D9C24621-68EF-4304-8F71-C725FBCD3CDB}"/>
              </a:ext>
            </a:extLst>
          </p:cNvPr>
          <p:cNvPicPr>
            <a:picLocks noChangeAspect="1"/>
          </p:cNvPicPr>
          <p:nvPr/>
        </p:nvPicPr>
        <p:blipFill>
          <a:blip r:embed="rId4"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5808418" y="1800896"/>
            <a:ext cx="2161854" cy="1216043"/>
          </a:xfrm>
          <a:prstGeom prst="rect">
            <a:avLst/>
          </a:prstGeom>
        </p:spPr>
      </p:pic>
      <p:sp>
        <p:nvSpPr>
          <p:cNvPr id="28" name="文本框 27">
            <a:extLst>
              <a:ext uri="{FF2B5EF4-FFF2-40B4-BE49-F238E27FC236}">
                <a16:creationId xmlns:a16="http://schemas.microsoft.com/office/drawing/2014/main" id="{43FB99EB-2B2A-452C-8538-27B7A5A7965C}"/>
              </a:ext>
            </a:extLst>
          </p:cNvPr>
          <p:cNvSpPr txBox="1"/>
          <p:nvPr/>
        </p:nvSpPr>
        <p:spPr>
          <a:xfrm>
            <a:off x="3442778" y="688585"/>
            <a:ext cx="590226" cy="923330"/>
          </a:xfrm>
          <a:prstGeom prst="rect">
            <a:avLst/>
          </a:prstGeom>
          <a:noFill/>
        </p:spPr>
        <p:txBody>
          <a:bodyPr wrap="none" rtlCol="0">
            <a:spAutoFit/>
          </a:bodyPr>
          <a:lstStyle/>
          <a:p>
            <a:r>
              <a:rPr lang="en-US" altLang="zh-CN" sz="5400" dirty="0">
                <a:solidFill>
                  <a:schemeClr val="bg2"/>
                </a:solidFill>
              </a:rPr>
              <a:t>1</a:t>
            </a:r>
            <a:endParaRPr lang="zh-CN" altLang="en-US" sz="5400" dirty="0">
              <a:solidFill>
                <a:schemeClr val="bg2"/>
              </a:solidFill>
            </a:endParaRPr>
          </a:p>
        </p:txBody>
      </p:sp>
      <p:pic>
        <p:nvPicPr>
          <p:cNvPr id="21" name="图片 20">
            <a:extLst>
              <a:ext uri="{FF2B5EF4-FFF2-40B4-BE49-F238E27FC236}">
                <a16:creationId xmlns:a16="http://schemas.microsoft.com/office/drawing/2014/main" id="{9AF84E75-0135-48EE-A1A9-2F259C43ACFE}"/>
              </a:ext>
            </a:extLst>
          </p:cNvPr>
          <p:cNvPicPr>
            <a:picLocks noChangeAspect="1"/>
          </p:cNvPicPr>
          <p:nvPr/>
        </p:nvPicPr>
        <p:blipFill>
          <a:blip r:embed="rId4"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8107096" y="3119922"/>
            <a:ext cx="2161854" cy="1216043"/>
          </a:xfrm>
          <a:prstGeom prst="rect">
            <a:avLst/>
          </a:prstGeom>
        </p:spPr>
      </p:pic>
      <p:sp>
        <p:nvSpPr>
          <p:cNvPr id="27" name="文本框 26">
            <a:extLst>
              <a:ext uri="{FF2B5EF4-FFF2-40B4-BE49-F238E27FC236}">
                <a16:creationId xmlns:a16="http://schemas.microsoft.com/office/drawing/2014/main" id="{0F4ECAE8-1036-4BC2-BACB-CD68FF0E3325}"/>
              </a:ext>
            </a:extLst>
          </p:cNvPr>
          <p:cNvSpPr txBox="1"/>
          <p:nvPr/>
        </p:nvSpPr>
        <p:spPr>
          <a:xfrm>
            <a:off x="5806823" y="2279889"/>
            <a:ext cx="590226" cy="923330"/>
          </a:xfrm>
          <a:prstGeom prst="rect">
            <a:avLst/>
          </a:prstGeom>
          <a:noFill/>
        </p:spPr>
        <p:txBody>
          <a:bodyPr wrap="none" rtlCol="0">
            <a:spAutoFit/>
          </a:bodyPr>
          <a:lstStyle/>
          <a:p>
            <a:r>
              <a:rPr lang="en-US" altLang="zh-CN" sz="5400" dirty="0">
                <a:solidFill>
                  <a:schemeClr val="bg2"/>
                </a:solidFill>
              </a:rPr>
              <a:t>2</a:t>
            </a:r>
            <a:endParaRPr lang="zh-CN" altLang="en-US" sz="5400" dirty="0">
              <a:solidFill>
                <a:schemeClr val="bg2"/>
              </a:solidFill>
            </a:endParaRPr>
          </a:p>
        </p:txBody>
      </p:sp>
      <p:sp>
        <p:nvSpPr>
          <p:cNvPr id="25" name="文本框 24">
            <a:extLst>
              <a:ext uri="{FF2B5EF4-FFF2-40B4-BE49-F238E27FC236}">
                <a16:creationId xmlns:a16="http://schemas.microsoft.com/office/drawing/2014/main" id="{6CB23BB3-B0FD-4948-ADD2-63639B1DCDD4}"/>
              </a:ext>
            </a:extLst>
          </p:cNvPr>
          <p:cNvSpPr txBox="1"/>
          <p:nvPr/>
        </p:nvSpPr>
        <p:spPr>
          <a:xfrm>
            <a:off x="8110761" y="3618914"/>
            <a:ext cx="590226" cy="923330"/>
          </a:xfrm>
          <a:prstGeom prst="rect">
            <a:avLst/>
          </a:prstGeom>
          <a:noFill/>
        </p:spPr>
        <p:txBody>
          <a:bodyPr wrap="none" rtlCol="0">
            <a:spAutoFit/>
          </a:bodyPr>
          <a:lstStyle/>
          <a:p>
            <a:r>
              <a:rPr lang="en-US" altLang="zh-CN" sz="5400" dirty="0">
                <a:solidFill>
                  <a:schemeClr val="bg2"/>
                </a:solidFill>
              </a:rPr>
              <a:t>3</a:t>
            </a:r>
            <a:endParaRPr lang="zh-CN" altLang="en-US" sz="5400" dirty="0">
              <a:solidFill>
                <a:schemeClr val="bg2"/>
              </a:solidFill>
            </a:endParaRPr>
          </a:p>
        </p:txBody>
      </p:sp>
      <p:sp>
        <p:nvSpPr>
          <p:cNvPr id="30" name="内容占位符 13">
            <a:extLst>
              <a:ext uri="{FF2B5EF4-FFF2-40B4-BE49-F238E27FC236}">
                <a16:creationId xmlns:a16="http://schemas.microsoft.com/office/drawing/2014/main" id="{83A2C12A-42DC-4169-8BB0-05C8653D7125}"/>
              </a:ext>
            </a:extLst>
          </p:cNvPr>
          <p:cNvSpPr>
            <a:spLocks noGrp="1"/>
          </p:cNvSpPr>
          <p:nvPr userDrawn="1">
            <p:ph sz="quarter" idx="12"/>
          </p:nvPr>
        </p:nvSpPr>
        <p:spPr>
          <a:xfrm>
            <a:off x="4247592" y="717955"/>
            <a:ext cx="5746480" cy="449737"/>
          </a:xfrm>
          <a:prstGeom prst="rect">
            <a:avLst/>
          </a:prstGeom>
        </p:spPr>
        <p:txBody>
          <a:bodyPr/>
          <a:lstStyle>
            <a:lvl1pPr marL="0" indent="0" algn="l" defTabSz="914400" rtl="0" eaLnBrk="1" latinLnBrk="0" hangingPunct="1">
              <a:lnSpc>
                <a:spcPct val="150000"/>
              </a:lnSpc>
              <a:buNone/>
              <a:defRPr lang="zh-CN" altLang="en-US" sz="3200" b="1" kern="1200" dirty="0" smtClean="0">
                <a:solidFill>
                  <a:schemeClr val="accent5">
                    <a:lumMod val="40000"/>
                    <a:lumOff val="60000"/>
                  </a:schemeClr>
                </a:solidFill>
                <a:latin typeface="+mn-lt"/>
                <a:ea typeface="+mn-ea"/>
                <a:cs typeface="+mn-cs"/>
              </a:defRPr>
            </a:lvl1pPr>
            <a:lvl2pPr marL="0" indent="0" algn="l" defTabSz="914400" rtl="0" eaLnBrk="1" latinLnBrk="0" hangingPunct="1">
              <a:lnSpc>
                <a:spcPct val="150000"/>
              </a:lnSpc>
              <a:buNone/>
              <a:defRPr lang="zh-CN" altLang="en-US" sz="3200" b="1" kern="1200" dirty="0">
                <a:solidFill>
                  <a:schemeClr val="accent5">
                    <a:lumMod val="40000"/>
                    <a:lumOff val="60000"/>
                  </a:schemeClr>
                </a:solidFill>
                <a:latin typeface="+mn-lt"/>
                <a:ea typeface="+mn-ea"/>
                <a:cs typeface="+mn-cs"/>
              </a:defRPr>
            </a:lvl2pPr>
            <a:lvl3pPr marL="0" algn="l" defTabSz="914400" rtl="0" eaLnBrk="1" latinLnBrk="0" hangingPunct="1">
              <a:lnSpc>
                <a:spcPct val="150000"/>
              </a:lnSpc>
              <a:defRPr lang="zh-CN" altLang="en-US" sz="2000" kern="1200" dirty="0" smtClean="0">
                <a:solidFill>
                  <a:schemeClr val="accent5">
                    <a:lumMod val="20000"/>
                    <a:lumOff val="80000"/>
                  </a:schemeClr>
                </a:solidFill>
                <a:latin typeface="微软雅黑" panose="020B0503020204020204" pitchFamily="34" charset="-122"/>
                <a:ea typeface="微软雅黑" panose="020B0503020204020204" pitchFamily="34" charset="-122"/>
                <a:cs typeface="+mn-cs"/>
              </a:defRPr>
            </a:lvl3pPr>
            <a:lvl4pPr marL="0" algn="l" defTabSz="914400" rtl="0" eaLnBrk="1" latinLnBrk="0" hangingPunct="1">
              <a:lnSpc>
                <a:spcPct val="150000"/>
              </a:lnSpc>
              <a:defRPr lang="zh-CN" altLang="en-US" sz="2000" kern="1200" dirty="0" smtClean="0">
                <a:solidFill>
                  <a:schemeClr val="accent5">
                    <a:lumMod val="20000"/>
                    <a:lumOff val="80000"/>
                  </a:schemeClr>
                </a:solidFill>
                <a:latin typeface="微软雅黑" panose="020B0503020204020204" pitchFamily="34" charset="-122"/>
                <a:ea typeface="微软雅黑" panose="020B0503020204020204" pitchFamily="34" charset="-122"/>
                <a:cs typeface="+mn-cs"/>
              </a:defRPr>
            </a:lvl4pPr>
            <a:lvl5pPr marL="0" algn="l" defTabSz="914400" rtl="0" eaLnBrk="1" latinLnBrk="0" hangingPunct="1">
              <a:lnSpc>
                <a:spcPct val="150000"/>
              </a:lnSpc>
              <a:defRPr lang="zh-CN" altLang="en-US" sz="2000" kern="1200" dirty="0">
                <a:solidFill>
                  <a:schemeClr val="accent5">
                    <a:lumMod val="20000"/>
                    <a:lumOff val="80000"/>
                  </a:schemeClr>
                </a:solidFill>
                <a:latin typeface="微软雅黑" panose="020B0503020204020204" pitchFamily="34" charset="-122"/>
                <a:ea typeface="微软雅黑" panose="020B0503020204020204" pitchFamily="34" charset="-122"/>
                <a:cs typeface="+mn-cs"/>
              </a:defRPr>
            </a:lvl5pPr>
          </a:lstStyle>
          <a:p>
            <a:pPr lvl="0"/>
            <a:r>
              <a:rPr lang="zh-CN" altLang="en-US" dirty="0"/>
              <a:t>单击此处编辑</a:t>
            </a:r>
          </a:p>
        </p:txBody>
      </p:sp>
      <p:sp>
        <p:nvSpPr>
          <p:cNvPr id="33" name="内容占位符 13">
            <a:extLst>
              <a:ext uri="{FF2B5EF4-FFF2-40B4-BE49-F238E27FC236}">
                <a16:creationId xmlns:a16="http://schemas.microsoft.com/office/drawing/2014/main" id="{34F0A4BA-60AC-4973-A624-C48F89A85DC4}"/>
              </a:ext>
            </a:extLst>
          </p:cNvPr>
          <p:cNvSpPr>
            <a:spLocks noGrp="1"/>
          </p:cNvSpPr>
          <p:nvPr userDrawn="1">
            <p:ph sz="quarter" idx="13"/>
          </p:nvPr>
        </p:nvSpPr>
        <p:spPr>
          <a:xfrm>
            <a:off x="6611681" y="2246776"/>
            <a:ext cx="5746480" cy="449737"/>
          </a:xfrm>
          <a:prstGeom prst="rect">
            <a:avLst/>
          </a:prstGeom>
        </p:spPr>
        <p:txBody>
          <a:bodyPr/>
          <a:lstStyle>
            <a:lvl1pPr marL="0" indent="0" algn="l" defTabSz="914400" rtl="0" eaLnBrk="1" latinLnBrk="0" hangingPunct="1">
              <a:lnSpc>
                <a:spcPct val="150000"/>
              </a:lnSpc>
              <a:buNone/>
              <a:defRPr lang="zh-CN" altLang="en-US" sz="3200" b="1" kern="1200" dirty="0" smtClean="0">
                <a:solidFill>
                  <a:schemeClr val="accent5">
                    <a:lumMod val="40000"/>
                    <a:lumOff val="60000"/>
                  </a:schemeClr>
                </a:solidFill>
                <a:latin typeface="+mn-lt"/>
                <a:ea typeface="+mn-ea"/>
                <a:cs typeface="+mn-cs"/>
              </a:defRPr>
            </a:lvl1pPr>
            <a:lvl2pPr marL="0" indent="0" algn="l" defTabSz="914400" rtl="0" eaLnBrk="1" latinLnBrk="0" hangingPunct="1">
              <a:lnSpc>
                <a:spcPct val="150000"/>
              </a:lnSpc>
              <a:buNone/>
              <a:defRPr lang="zh-CN" altLang="en-US" sz="3200" b="1" kern="1200" dirty="0">
                <a:solidFill>
                  <a:schemeClr val="accent5">
                    <a:lumMod val="40000"/>
                    <a:lumOff val="60000"/>
                  </a:schemeClr>
                </a:solidFill>
                <a:latin typeface="+mn-lt"/>
                <a:ea typeface="+mn-ea"/>
                <a:cs typeface="+mn-cs"/>
              </a:defRPr>
            </a:lvl2pPr>
            <a:lvl3pPr marL="0" algn="l" defTabSz="914400" rtl="0" eaLnBrk="1" latinLnBrk="0" hangingPunct="1">
              <a:lnSpc>
                <a:spcPct val="150000"/>
              </a:lnSpc>
              <a:defRPr lang="zh-CN" altLang="en-US" sz="2000" kern="1200" dirty="0" smtClean="0">
                <a:solidFill>
                  <a:schemeClr val="accent5">
                    <a:lumMod val="20000"/>
                    <a:lumOff val="80000"/>
                  </a:schemeClr>
                </a:solidFill>
                <a:latin typeface="微软雅黑" panose="020B0503020204020204" pitchFamily="34" charset="-122"/>
                <a:ea typeface="微软雅黑" panose="020B0503020204020204" pitchFamily="34" charset="-122"/>
                <a:cs typeface="+mn-cs"/>
              </a:defRPr>
            </a:lvl3pPr>
            <a:lvl4pPr marL="0" algn="l" defTabSz="914400" rtl="0" eaLnBrk="1" latinLnBrk="0" hangingPunct="1">
              <a:lnSpc>
                <a:spcPct val="150000"/>
              </a:lnSpc>
              <a:defRPr lang="zh-CN" altLang="en-US" sz="2000" kern="1200" dirty="0" smtClean="0">
                <a:solidFill>
                  <a:schemeClr val="accent5">
                    <a:lumMod val="20000"/>
                    <a:lumOff val="80000"/>
                  </a:schemeClr>
                </a:solidFill>
                <a:latin typeface="微软雅黑" panose="020B0503020204020204" pitchFamily="34" charset="-122"/>
                <a:ea typeface="微软雅黑" panose="020B0503020204020204" pitchFamily="34" charset="-122"/>
                <a:cs typeface="+mn-cs"/>
              </a:defRPr>
            </a:lvl4pPr>
            <a:lvl5pPr marL="0" algn="l" defTabSz="914400" rtl="0" eaLnBrk="1" latinLnBrk="0" hangingPunct="1">
              <a:lnSpc>
                <a:spcPct val="150000"/>
              </a:lnSpc>
              <a:defRPr lang="zh-CN" altLang="en-US" sz="2000" kern="1200" dirty="0">
                <a:solidFill>
                  <a:schemeClr val="accent5">
                    <a:lumMod val="20000"/>
                    <a:lumOff val="80000"/>
                  </a:schemeClr>
                </a:solidFill>
                <a:latin typeface="微软雅黑" panose="020B0503020204020204" pitchFamily="34" charset="-122"/>
                <a:ea typeface="微软雅黑" panose="020B0503020204020204" pitchFamily="34" charset="-122"/>
                <a:cs typeface="+mn-cs"/>
              </a:defRPr>
            </a:lvl5pPr>
          </a:lstStyle>
          <a:p>
            <a:pPr lvl="0"/>
            <a:r>
              <a:rPr lang="zh-CN" altLang="en-US" dirty="0"/>
              <a:t>单击此处编辑</a:t>
            </a:r>
          </a:p>
        </p:txBody>
      </p:sp>
      <p:sp>
        <p:nvSpPr>
          <p:cNvPr id="35" name="内容占位符 13">
            <a:extLst>
              <a:ext uri="{FF2B5EF4-FFF2-40B4-BE49-F238E27FC236}">
                <a16:creationId xmlns:a16="http://schemas.microsoft.com/office/drawing/2014/main" id="{4056BFEE-32B5-421A-AE42-8BA8EFB8C24F}"/>
              </a:ext>
            </a:extLst>
          </p:cNvPr>
          <p:cNvSpPr>
            <a:spLocks noGrp="1"/>
          </p:cNvSpPr>
          <p:nvPr userDrawn="1">
            <p:ph sz="quarter" idx="14"/>
          </p:nvPr>
        </p:nvSpPr>
        <p:spPr>
          <a:xfrm>
            <a:off x="9012350" y="3630639"/>
            <a:ext cx="5746480" cy="449737"/>
          </a:xfrm>
          <a:prstGeom prst="rect">
            <a:avLst/>
          </a:prstGeom>
        </p:spPr>
        <p:txBody>
          <a:bodyPr/>
          <a:lstStyle>
            <a:lvl1pPr marL="0" indent="0" algn="l" defTabSz="914400" rtl="0" eaLnBrk="1" latinLnBrk="0" hangingPunct="1">
              <a:lnSpc>
                <a:spcPct val="150000"/>
              </a:lnSpc>
              <a:buNone/>
              <a:defRPr lang="zh-CN" altLang="en-US" sz="3200" b="1" kern="1200" dirty="0" smtClean="0">
                <a:solidFill>
                  <a:schemeClr val="accent5">
                    <a:lumMod val="40000"/>
                    <a:lumOff val="60000"/>
                  </a:schemeClr>
                </a:solidFill>
                <a:latin typeface="+mn-lt"/>
                <a:ea typeface="+mn-ea"/>
                <a:cs typeface="+mn-cs"/>
              </a:defRPr>
            </a:lvl1pPr>
            <a:lvl2pPr marL="0" indent="0" algn="l" defTabSz="914400" rtl="0" eaLnBrk="1" latinLnBrk="0" hangingPunct="1">
              <a:lnSpc>
                <a:spcPct val="150000"/>
              </a:lnSpc>
              <a:buNone/>
              <a:defRPr lang="zh-CN" altLang="en-US" sz="3200" b="1" kern="1200" dirty="0">
                <a:solidFill>
                  <a:schemeClr val="accent5">
                    <a:lumMod val="40000"/>
                    <a:lumOff val="60000"/>
                  </a:schemeClr>
                </a:solidFill>
                <a:latin typeface="+mn-lt"/>
                <a:ea typeface="+mn-ea"/>
                <a:cs typeface="+mn-cs"/>
              </a:defRPr>
            </a:lvl2pPr>
            <a:lvl3pPr marL="0" algn="l" defTabSz="914400" rtl="0" eaLnBrk="1" latinLnBrk="0" hangingPunct="1">
              <a:lnSpc>
                <a:spcPct val="150000"/>
              </a:lnSpc>
              <a:defRPr lang="zh-CN" altLang="en-US" sz="2000" kern="1200" dirty="0" smtClean="0">
                <a:solidFill>
                  <a:schemeClr val="accent5">
                    <a:lumMod val="20000"/>
                    <a:lumOff val="80000"/>
                  </a:schemeClr>
                </a:solidFill>
                <a:latin typeface="微软雅黑" panose="020B0503020204020204" pitchFamily="34" charset="-122"/>
                <a:ea typeface="微软雅黑" panose="020B0503020204020204" pitchFamily="34" charset="-122"/>
                <a:cs typeface="+mn-cs"/>
              </a:defRPr>
            </a:lvl3pPr>
            <a:lvl4pPr marL="0" algn="l" defTabSz="914400" rtl="0" eaLnBrk="1" latinLnBrk="0" hangingPunct="1">
              <a:lnSpc>
                <a:spcPct val="150000"/>
              </a:lnSpc>
              <a:defRPr lang="zh-CN" altLang="en-US" sz="2000" kern="1200" dirty="0" smtClean="0">
                <a:solidFill>
                  <a:schemeClr val="accent5">
                    <a:lumMod val="20000"/>
                    <a:lumOff val="80000"/>
                  </a:schemeClr>
                </a:solidFill>
                <a:latin typeface="微软雅黑" panose="020B0503020204020204" pitchFamily="34" charset="-122"/>
                <a:ea typeface="微软雅黑" panose="020B0503020204020204" pitchFamily="34" charset="-122"/>
                <a:cs typeface="+mn-cs"/>
              </a:defRPr>
            </a:lvl4pPr>
            <a:lvl5pPr marL="0" algn="l" defTabSz="914400" rtl="0" eaLnBrk="1" latinLnBrk="0" hangingPunct="1">
              <a:lnSpc>
                <a:spcPct val="150000"/>
              </a:lnSpc>
              <a:defRPr lang="zh-CN" altLang="en-US" sz="2000" kern="1200" dirty="0">
                <a:solidFill>
                  <a:schemeClr val="accent5">
                    <a:lumMod val="20000"/>
                    <a:lumOff val="80000"/>
                  </a:schemeClr>
                </a:solidFill>
                <a:latin typeface="微软雅黑" panose="020B0503020204020204" pitchFamily="34" charset="-122"/>
                <a:ea typeface="微软雅黑" panose="020B0503020204020204" pitchFamily="34" charset="-122"/>
                <a:cs typeface="+mn-cs"/>
              </a:defRPr>
            </a:lvl5pPr>
          </a:lstStyle>
          <a:p>
            <a:pPr lvl="0"/>
            <a:r>
              <a:rPr lang="zh-CN" altLang="en-US" dirty="0"/>
              <a:t>单击此处编辑</a:t>
            </a:r>
          </a:p>
        </p:txBody>
      </p:sp>
      <p:pic>
        <p:nvPicPr>
          <p:cNvPr id="4" name="图片 3">
            <a:extLst>
              <a:ext uri="{FF2B5EF4-FFF2-40B4-BE49-F238E27FC236}">
                <a16:creationId xmlns:a16="http://schemas.microsoft.com/office/drawing/2014/main" id="{7034EC0A-55A4-4624-A41C-C682634E1660}"/>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550" y="4215482"/>
            <a:ext cx="12192000" cy="2651760"/>
          </a:xfrm>
          <a:prstGeom prst="rect">
            <a:avLst/>
          </a:prstGeom>
        </p:spPr>
      </p:pic>
    </p:spTree>
    <p:extLst>
      <p:ext uri="{BB962C8B-B14F-4D97-AF65-F5344CB8AC3E}">
        <p14:creationId xmlns:p14="http://schemas.microsoft.com/office/powerpoint/2010/main" val="9380499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副标题页">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8B58F5EC-57C7-408C-86AD-0EA87E5EEA1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1E2319D2-6F5B-4338-A8D0-A5F003F6D9ED}"/>
              </a:ext>
            </a:extLst>
          </p:cNvPr>
          <p:cNvPicPr>
            <a:picLocks noChangeAspect="1"/>
          </p:cNvPicPr>
          <p:nvPr userDrawn="1"/>
        </p:nvPicPr>
        <p:blipFill>
          <a:blip r:embed="rId3"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8" name="矩形 17">
            <a:extLst>
              <a:ext uri="{FF2B5EF4-FFF2-40B4-BE49-F238E27FC236}">
                <a16:creationId xmlns:a16="http://schemas.microsoft.com/office/drawing/2014/main" id="{A6195FFB-0C08-4A2D-BB58-131D33DFE5F1}"/>
              </a:ext>
            </a:extLst>
          </p:cNvPr>
          <p:cNvSpPr/>
          <p:nvPr userDrawn="1"/>
        </p:nvSpPr>
        <p:spPr>
          <a:xfrm>
            <a:off x="-2" y="0"/>
            <a:ext cx="12192000" cy="6858000"/>
          </a:xfrm>
          <a:prstGeom prst="rect">
            <a:avLst/>
          </a:prstGeom>
          <a:gradFill>
            <a:gsLst>
              <a:gs pos="100000">
                <a:srgbClr val="003149">
                  <a:alpha val="70000"/>
                </a:srgbClr>
              </a:gs>
              <a:gs pos="0">
                <a:srgbClr val="093E5B">
                  <a:alpha val="50000"/>
                </a:srgbClr>
              </a:gs>
            </a:gsLst>
            <a:lin ang="108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149"/>
              </a:solidFill>
            </a:endParaRPr>
          </a:p>
        </p:txBody>
      </p:sp>
      <p:sp>
        <p:nvSpPr>
          <p:cNvPr id="8" name="矩形 7">
            <a:extLst>
              <a:ext uri="{FF2B5EF4-FFF2-40B4-BE49-F238E27FC236}">
                <a16:creationId xmlns:a16="http://schemas.microsoft.com/office/drawing/2014/main" id="{D198C55D-DBCB-4FEB-8DAF-32D769488F1A}"/>
              </a:ext>
            </a:extLst>
          </p:cNvPr>
          <p:cNvSpPr/>
          <p:nvPr userDrawn="1"/>
        </p:nvSpPr>
        <p:spPr>
          <a:xfrm>
            <a:off x="-1" y="0"/>
            <a:ext cx="12192000" cy="6858000"/>
          </a:xfrm>
          <a:prstGeom prst="rect">
            <a:avLst/>
          </a:prstGeom>
          <a:gradFill>
            <a:gsLst>
              <a:gs pos="0">
                <a:schemeClr val="accent4">
                  <a:alpha val="50000"/>
                  <a:lumMod val="36000"/>
                </a:schemeClr>
              </a:gs>
              <a:gs pos="100000">
                <a:schemeClr val="accent4">
                  <a:alpha val="50000"/>
                  <a:lumMod val="33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pic>
        <p:nvPicPr>
          <p:cNvPr id="10" name="图片 9">
            <a:extLst>
              <a:ext uri="{FF2B5EF4-FFF2-40B4-BE49-F238E27FC236}">
                <a16:creationId xmlns:a16="http://schemas.microsoft.com/office/drawing/2014/main" id="{ACFC779C-31F8-4845-8E25-7C04A69C97B4}"/>
              </a:ext>
            </a:extLst>
          </p:cNvPr>
          <p:cNvPicPr>
            <a:picLocks noChangeAspect="1"/>
          </p:cNvPicPr>
          <p:nvPr userDrawn="1"/>
        </p:nvPicPr>
        <p:blipFill>
          <a:blip r:embed="rId4">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1481647" y="2886361"/>
            <a:ext cx="9267615" cy="3279835"/>
          </a:xfrm>
          <a:prstGeom prst="rect">
            <a:avLst/>
          </a:prstGeom>
        </p:spPr>
      </p:pic>
      <p:sp>
        <p:nvSpPr>
          <p:cNvPr id="11" name="文本框 10">
            <a:extLst>
              <a:ext uri="{FF2B5EF4-FFF2-40B4-BE49-F238E27FC236}">
                <a16:creationId xmlns:a16="http://schemas.microsoft.com/office/drawing/2014/main" id="{E4D74DEC-E2E9-44E2-BCD0-090E399D04CE}"/>
              </a:ext>
            </a:extLst>
          </p:cNvPr>
          <p:cNvSpPr txBox="1"/>
          <p:nvPr userDrawn="1"/>
        </p:nvSpPr>
        <p:spPr>
          <a:xfrm>
            <a:off x="2711543" y="1057587"/>
            <a:ext cx="1974694" cy="3770263"/>
          </a:xfrm>
          <a:prstGeom prst="rect">
            <a:avLst/>
          </a:prstGeom>
          <a:noFill/>
        </p:spPr>
        <p:txBody>
          <a:bodyPr wrap="square" rtlCol="0">
            <a:spAutoFit/>
          </a:bodyPr>
          <a:lstStyle/>
          <a:p>
            <a:pPr algn="dist"/>
            <a:r>
              <a:rPr lang="en-US" altLang="zh-CN" sz="23900" dirty="0">
                <a:gradFill>
                  <a:gsLst>
                    <a:gs pos="0">
                      <a:schemeClr val="bg2"/>
                    </a:gs>
                    <a:gs pos="57000">
                      <a:schemeClr val="bg2">
                        <a:alpha val="85000"/>
                      </a:schemeClr>
                    </a:gs>
                    <a:gs pos="100000">
                      <a:schemeClr val="accent5">
                        <a:lumMod val="75000"/>
                      </a:schemeClr>
                    </a:gs>
                  </a:gsLst>
                  <a:lin ang="5400000" scaled="0"/>
                </a:gradFill>
              </a:rPr>
              <a:t>P</a:t>
            </a:r>
            <a:endParaRPr lang="zh-CN" altLang="en-US" sz="13800" dirty="0">
              <a:gradFill>
                <a:gsLst>
                  <a:gs pos="0">
                    <a:schemeClr val="bg2"/>
                  </a:gs>
                  <a:gs pos="57000">
                    <a:schemeClr val="bg2">
                      <a:alpha val="85000"/>
                    </a:schemeClr>
                  </a:gs>
                  <a:gs pos="100000">
                    <a:schemeClr val="accent5">
                      <a:lumMod val="75000"/>
                    </a:schemeClr>
                  </a:gs>
                </a:gsLst>
                <a:lin ang="5400000" scaled="0"/>
              </a:gradFill>
            </a:endParaRPr>
          </a:p>
        </p:txBody>
      </p:sp>
      <p:sp>
        <p:nvSpPr>
          <p:cNvPr id="14" name="文本框 13">
            <a:extLst>
              <a:ext uri="{FF2B5EF4-FFF2-40B4-BE49-F238E27FC236}">
                <a16:creationId xmlns:a16="http://schemas.microsoft.com/office/drawing/2014/main" id="{E88A3B29-ED80-441D-82AD-12DC1FA4870B}"/>
              </a:ext>
            </a:extLst>
          </p:cNvPr>
          <p:cNvSpPr txBox="1"/>
          <p:nvPr userDrawn="1"/>
        </p:nvSpPr>
        <p:spPr>
          <a:xfrm>
            <a:off x="4136676" y="2838886"/>
            <a:ext cx="2954655" cy="1446550"/>
          </a:xfrm>
          <a:prstGeom prst="rect">
            <a:avLst/>
          </a:prstGeom>
          <a:noFill/>
        </p:spPr>
        <p:txBody>
          <a:bodyPr wrap="square">
            <a:spAutoFit/>
          </a:bodyPr>
          <a:lstStyle/>
          <a:p>
            <a:pPr algn="dist"/>
            <a:r>
              <a:rPr lang="en-US" altLang="zh-CN" sz="8800" dirty="0">
                <a:solidFill>
                  <a:schemeClr val="accent5">
                    <a:lumMod val="20000"/>
                    <a:lumOff val="80000"/>
                  </a:schemeClr>
                </a:solidFill>
              </a:rPr>
              <a:t>art</a:t>
            </a:r>
            <a:endParaRPr lang="zh-CN" altLang="en-US" sz="8800" dirty="0">
              <a:solidFill>
                <a:schemeClr val="accent5">
                  <a:lumMod val="20000"/>
                  <a:lumOff val="80000"/>
                </a:schemeClr>
              </a:solidFill>
            </a:endParaRPr>
          </a:p>
        </p:txBody>
      </p:sp>
      <p:sp>
        <p:nvSpPr>
          <p:cNvPr id="15" name="内容占位符 13">
            <a:extLst>
              <a:ext uri="{FF2B5EF4-FFF2-40B4-BE49-F238E27FC236}">
                <a16:creationId xmlns:a16="http://schemas.microsoft.com/office/drawing/2014/main" id="{ED93C980-D86F-4A6B-8E87-A768AD8DD051}"/>
              </a:ext>
            </a:extLst>
          </p:cNvPr>
          <p:cNvSpPr>
            <a:spLocks noGrp="1"/>
          </p:cNvSpPr>
          <p:nvPr>
            <p:ph sz="quarter" idx="12"/>
          </p:nvPr>
        </p:nvSpPr>
        <p:spPr>
          <a:xfrm>
            <a:off x="5012942" y="1263376"/>
            <a:ext cx="6256419" cy="1862991"/>
          </a:xfrm>
          <a:prstGeom prst="rect">
            <a:avLst/>
          </a:prstGeom>
        </p:spPr>
        <p:txBody>
          <a:bodyPr/>
          <a:lstStyle>
            <a:lvl1pPr marL="0" indent="0" algn="dist" defTabSz="914400" rtl="0" eaLnBrk="1" latinLnBrk="0" hangingPunct="1">
              <a:lnSpc>
                <a:spcPct val="150000"/>
              </a:lnSpc>
              <a:buNone/>
              <a:defRPr lang="zh-CN" altLang="en-US" sz="7200" b="1" kern="1200" dirty="0" smtClean="0">
                <a:solidFill>
                  <a:schemeClr val="accent5">
                    <a:lumMod val="20000"/>
                    <a:lumOff val="80000"/>
                  </a:schemeClr>
                </a:solidFill>
                <a:latin typeface="+mn-lt"/>
                <a:ea typeface="+mn-ea"/>
                <a:cs typeface="+mn-cs"/>
              </a:defRPr>
            </a:lvl1pPr>
            <a:lvl2pPr marL="0" indent="0" algn="dist" defTabSz="914400" rtl="0" eaLnBrk="1" latinLnBrk="0" hangingPunct="1">
              <a:lnSpc>
                <a:spcPct val="150000"/>
              </a:lnSpc>
              <a:buNone/>
              <a:defRPr lang="zh-CN" altLang="en-US" sz="7200" b="1" kern="1200" dirty="0">
                <a:solidFill>
                  <a:schemeClr val="accent5">
                    <a:lumMod val="20000"/>
                    <a:lumOff val="80000"/>
                  </a:schemeClr>
                </a:solidFill>
                <a:latin typeface="+mn-lt"/>
                <a:ea typeface="+mn-ea"/>
                <a:cs typeface="+mn-cs"/>
              </a:defRPr>
            </a:lvl2pPr>
            <a:lvl3pPr marL="0" algn="l" defTabSz="914400" rtl="0" eaLnBrk="1" latinLnBrk="0" hangingPunct="1">
              <a:lnSpc>
                <a:spcPct val="150000"/>
              </a:lnSpc>
              <a:defRPr lang="zh-CN" altLang="en-US" sz="2000" kern="1200" dirty="0" smtClean="0">
                <a:solidFill>
                  <a:schemeClr val="accent5">
                    <a:lumMod val="20000"/>
                    <a:lumOff val="80000"/>
                  </a:schemeClr>
                </a:solidFill>
                <a:latin typeface="微软雅黑" panose="020B0503020204020204" pitchFamily="34" charset="-122"/>
                <a:ea typeface="微软雅黑" panose="020B0503020204020204" pitchFamily="34" charset="-122"/>
                <a:cs typeface="+mn-cs"/>
              </a:defRPr>
            </a:lvl3pPr>
            <a:lvl4pPr marL="0" algn="l" defTabSz="914400" rtl="0" eaLnBrk="1" latinLnBrk="0" hangingPunct="1">
              <a:lnSpc>
                <a:spcPct val="150000"/>
              </a:lnSpc>
              <a:defRPr lang="zh-CN" altLang="en-US" sz="2000" kern="1200" dirty="0" smtClean="0">
                <a:solidFill>
                  <a:schemeClr val="accent5">
                    <a:lumMod val="20000"/>
                    <a:lumOff val="80000"/>
                  </a:schemeClr>
                </a:solidFill>
                <a:latin typeface="微软雅黑" panose="020B0503020204020204" pitchFamily="34" charset="-122"/>
                <a:ea typeface="微软雅黑" panose="020B0503020204020204" pitchFamily="34" charset="-122"/>
                <a:cs typeface="+mn-cs"/>
              </a:defRPr>
            </a:lvl4pPr>
            <a:lvl5pPr marL="0" algn="l" defTabSz="914400" rtl="0" eaLnBrk="1" latinLnBrk="0" hangingPunct="1">
              <a:lnSpc>
                <a:spcPct val="150000"/>
              </a:lnSpc>
              <a:defRPr lang="zh-CN" altLang="en-US" sz="2000" kern="1200" dirty="0">
                <a:solidFill>
                  <a:schemeClr val="accent5">
                    <a:lumMod val="20000"/>
                    <a:lumOff val="80000"/>
                  </a:schemeClr>
                </a:solidFill>
                <a:latin typeface="微软雅黑" panose="020B0503020204020204" pitchFamily="34" charset="-122"/>
                <a:ea typeface="微软雅黑" panose="020B0503020204020204" pitchFamily="34" charset="-122"/>
                <a:cs typeface="+mn-cs"/>
              </a:defRPr>
            </a:lvl5pPr>
          </a:lstStyle>
          <a:p>
            <a:pPr lvl="0"/>
            <a:r>
              <a:rPr lang="zh-CN" altLang="en-US" dirty="0"/>
              <a:t>单击此处编辑</a:t>
            </a:r>
          </a:p>
        </p:txBody>
      </p:sp>
      <p:sp>
        <p:nvSpPr>
          <p:cNvPr id="16" name="内容占位符 13">
            <a:extLst>
              <a:ext uri="{FF2B5EF4-FFF2-40B4-BE49-F238E27FC236}">
                <a16:creationId xmlns:a16="http://schemas.microsoft.com/office/drawing/2014/main" id="{BF9C4F59-5DC7-4176-94C9-8B082FAC5435}"/>
              </a:ext>
            </a:extLst>
          </p:cNvPr>
          <p:cNvSpPr>
            <a:spLocks noGrp="1"/>
          </p:cNvSpPr>
          <p:nvPr>
            <p:ph sz="quarter" idx="13" hasCustomPrompt="1"/>
          </p:nvPr>
        </p:nvSpPr>
        <p:spPr>
          <a:xfrm>
            <a:off x="7368389" y="1063200"/>
            <a:ext cx="3613751" cy="5102996"/>
          </a:xfrm>
          <a:prstGeom prst="rect">
            <a:avLst/>
          </a:prstGeom>
        </p:spPr>
        <p:txBody>
          <a:bodyPr/>
          <a:lstStyle>
            <a:lvl1pPr marL="0" indent="0" algn="l" defTabSz="914400" rtl="0" eaLnBrk="1" latinLnBrk="0" hangingPunct="1">
              <a:lnSpc>
                <a:spcPct val="150000"/>
              </a:lnSpc>
              <a:buNone/>
              <a:defRPr lang="zh-CN" altLang="en-US" sz="28700" kern="1200" dirty="0" smtClean="0">
                <a:gradFill>
                  <a:gsLst>
                    <a:gs pos="0">
                      <a:schemeClr val="bg2"/>
                    </a:gs>
                    <a:gs pos="99000">
                      <a:schemeClr val="accent4">
                        <a:lumMod val="75000"/>
                      </a:schemeClr>
                    </a:gs>
                  </a:gsLst>
                  <a:lin ang="3600000" scaled="0"/>
                </a:gradFill>
                <a:latin typeface="+mn-lt"/>
                <a:ea typeface="+mn-ea"/>
                <a:cs typeface="+mn-cs"/>
              </a:defRPr>
            </a:lvl1pPr>
            <a:lvl2pPr marL="0" indent="0" algn="l" defTabSz="914400" rtl="0" eaLnBrk="1" latinLnBrk="0" hangingPunct="1">
              <a:lnSpc>
                <a:spcPct val="150000"/>
              </a:lnSpc>
              <a:buNone/>
              <a:defRPr lang="zh-CN" altLang="en-US" sz="28700" kern="1200" dirty="0">
                <a:gradFill>
                  <a:gsLst>
                    <a:gs pos="0">
                      <a:schemeClr val="bg2"/>
                    </a:gs>
                    <a:gs pos="99000">
                      <a:schemeClr val="accent4">
                        <a:lumMod val="75000"/>
                      </a:schemeClr>
                    </a:gs>
                  </a:gsLst>
                  <a:lin ang="3600000" scaled="0"/>
                </a:gradFill>
                <a:latin typeface="+mn-lt"/>
                <a:ea typeface="+mn-ea"/>
                <a:cs typeface="+mn-cs"/>
              </a:defRPr>
            </a:lvl2pPr>
            <a:lvl3pPr marL="0" algn="l" defTabSz="914400" rtl="0" eaLnBrk="1" latinLnBrk="0" hangingPunct="1">
              <a:lnSpc>
                <a:spcPct val="150000"/>
              </a:lnSpc>
              <a:defRPr lang="zh-CN" altLang="en-US" sz="2000" kern="1200" dirty="0" smtClean="0">
                <a:solidFill>
                  <a:schemeClr val="accent5">
                    <a:lumMod val="20000"/>
                    <a:lumOff val="80000"/>
                  </a:schemeClr>
                </a:solidFill>
                <a:latin typeface="微软雅黑" panose="020B0503020204020204" pitchFamily="34" charset="-122"/>
                <a:ea typeface="微软雅黑" panose="020B0503020204020204" pitchFamily="34" charset="-122"/>
                <a:cs typeface="+mn-cs"/>
              </a:defRPr>
            </a:lvl3pPr>
            <a:lvl4pPr marL="0" algn="l" defTabSz="914400" rtl="0" eaLnBrk="1" latinLnBrk="0" hangingPunct="1">
              <a:lnSpc>
                <a:spcPct val="150000"/>
              </a:lnSpc>
              <a:defRPr lang="zh-CN" altLang="en-US" sz="2000" kern="1200" dirty="0" smtClean="0">
                <a:solidFill>
                  <a:schemeClr val="accent5">
                    <a:lumMod val="20000"/>
                    <a:lumOff val="80000"/>
                  </a:schemeClr>
                </a:solidFill>
                <a:latin typeface="微软雅黑" panose="020B0503020204020204" pitchFamily="34" charset="-122"/>
                <a:ea typeface="微软雅黑" panose="020B0503020204020204" pitchFamily="34" charset="-122"/>
                <a:cs typeface="+mn-cs"/>
              </a:defRPr>
            </a:lvl4pPr>
            <a:lvl5pPr marL="0" algn="l" defTabSz="914400" rtl="0" eaLnBrk="1" latinLnBrk="0" hangingPunct="1">
              <a:lnSpc>
                <a:spcPct val="150000"/>
              </a:lnSpc>
              <a:defRPr lang="zh-CN" altLang="en-US" sz="2000" kern="1200" dirty="0">
                <a:solidFill>
                  <a:schemeClr val="accent5">
                    <a:lumMod val="20000"/>
                    <a:lumOff val="80000"/>
                  </a:schemeClr>
                </a:solidFill>
                <a:latin typeface="微软雅黑" panose="020B0503020204020204" pitchFamily="34" charset="-122"/>
                <a:ea typeface="微软雅黑" panose="020B0503020204020204" pitchFamily="34" charset="-122"/>
                <a:cs typeface="+mn-cs"/>
              </a:defRPr>
            </a:lvl5pPr>
          </a:lstStyle>
          <a:p>
            <a:pPr lvl="0"/>
            <a:r>
              <a:rPr lang="en-US" altLang="zh-CN" dirty="0"/>
              <a:t>X</a:t>
            </a:r>
            <a:endParaRPr lang="zh-CN" altLang="en-US" dirty="0"/>
          </a:p>
        </p:txBody>
      </p:sp>
      <p:sp>
        <p:nvSpPr>
          <p:cNvPr id="17" name="内容占位符 13">
            <a:extLst>
              <a:ext uri="{FF2B5EF4-FFF2-40B4-BE49-F238E27FC236}">
                <a16:creationId xmlns:a16="http://schemas.microsoft.com/office/drawing/2014/main" id="{94B93EC9-6422-49C5-B09C-1E117DC9B899}"/>
              </a:ext>
            </a:extLst>
          </p:cNvPr>
          <p:cNvSpPr>
            <a:spLocks noGrp="1"/>
          </p:cNvSpPr>
          <p:nvPr>
            <p:ph sz="quarter" idx="14"/>
          </p:nvPr>
        </p:nvSpPr>
        <p:spPr>
          <a:xfrm>
            <a:off x="3058765" y="4711767"/>
            <a:ext cx="4319559" cy="877267"/>
          </a:xfrm>
          <a:prstGeom prst="rect">
            <a:avLst/>
          </a:prstGeom>
        </p:spPr>
        <p:txBody>
          <a:bodyPr/>
          <a:lstStyle>
            <a:lvl1pPr marL="0" indent="0" algn="dist" defTabSz="914400" rtl="0" eaLnBrk="1" latinLnBrk="0" hangingPunct="1">
              <a:lnSpc>
                <a:spcPct val="150000"/>
              </a:lnSpc>
              <a:buNone/>
              <a:tabLst>
                <a:tab pos="5386388" algn="l"/>
              </a:tabLst>
              <a:defRPr lang="zh-CN" altLang="en-US" sz="3600" kern="1200" dirty="0" smtClean="0">
                <a:gradFill>
                  <a:gsLst>
                    <a:gs pos="0">
                      <a:schemeClr val="accent2">
                        <a:lumMod val="50000"/>
                        <a:lumOff val="50000"/>
                      </a:schemeClr>
                    </a:gs>
                    <a:gs pos="89000">
                      <a:schemeClr val="bg2">
                        <a:alpha val="85000"/>
                      </a:schemeClr>
                    </a:gs>
                    <a:gs pos="100000">
                      <a:schemeClr val="accent5">
                        <a:lumMod val="20000"/>
                        <a:lumOff val="80000"/>
                      </a:schemeClr>
                    </a:gs>
                  </a:gsLst>
                  <a:lin ang="5400000" scaled="0"/>
                </a:gradFill>
                <a:latin typeface="+mn-lt"/>
                <a:ea typeface="+mn-ea"/>
                <a:cs typeface="+mn-cs"/>
              </a:defRPr>
            </a:lvl1pPr>
            <a:lvl2pPr marL="0" indent="0" algn="dist" defTabSz="914400" rtl="0" eaLnBrk="1" latinLnBrk="0" hangingPunct="1">
              <a:lnSpc>
                <a:spcPct val="150000"/>
              </a:lnSpc>
              <a:buNone/>
              <a:tabLst>
                <a:tab pos="5386388" algn="l"/>
              </a:tabLst>
              <a:defRPr lang="zh-CN" altLang="en-US" sz="3600" kern="1200" dirty="0">
                <a:gradFill>
                  <a:gsLst>
                    <a:gs pos="0">
                      <a:schemeClr val="accent2">
                        <a:lumMod val="50000"/>
                        <a:lumOff val="50000"/>
                      </a:schemeClr>
                    </a:gs>
                    <a:gs pos="89000">
                      <a:schemeClr val="bg2">
                        <a:alpha val="85000"/>
                      </a:schemeClr>
                    </a:gs>
                    <a:gs pos="100000">
                      <a:schemeClr val="accent5">
                        <a:lumMod val="20000"/>
                        <a:lumOff val="80000"/>
                      </a:schemeClr>
                    </a:gs>
                  </a:gsLst>
                  <a:lin ang="5400000" scaled="0"/>
                </a:gradFill>
                <a:latin typeface="+mn-lt"/>
                <a:ea typeface="+mn-ea"/>
                <a:cs typeface="+mn-cs"/>
              </a:defRPr>
            </a:lvl2pPr>
            <a:lvl3pPr marL="0" algn="l" defTabSz="914400" rtl="0" eaLnBrk="1" latinLnBrk="0" hangingPunct="1">
              <a:lnSpc>
                <a:spcPct val="150000"/>
              </a:lnSpc>
              <a:defRPr lang="zh-CN" altLang="en-US" sz="2000" kern="1200" dirty="0" smtClean="0">
                <a:solidFill>
                  <a:schemeClr val="accent5">
                    <a:lumMod val="20000"/>
                    <a:lumOff val="80000"/>
                  </a:schemeClr>
                </a:solidFill>
                <a:latin typeface="微软雅黑" panose="020B0503020204020204" pitchFamily="34" charset="-122"/>
                <a:ea typeface="微软雅黑" panose="020B0503020204020204" pitchFamily="34" charset="-122"/>
                <a:cs typeface="+mn-cs"/>
              </a:defRPr>
            </a:lvl3pPr>
            <a:lvl4pPr marL="0" algn="l" defTabSz="914400" rtl="0" eaLnBrk="1" latinLnBrk="0" hangingPunct="1">
              <a:lnSpc>
                <a:spcPct val="150000"/>
              </a:lnSpc>
              <a:defRPr lang="zh-CN" altLang="en-US" sz="2000" kern="1200" dirty="0" smtClean="0">
                <a:solidFill>
                  <a:schemeClr val="accent5">
                    <a:lumMod val="20000"/>
                    <a:lumOff val="80000"/>
                  </a:schemeClr>
                </a:solidFill>
                <a:latin typeface="微软雅黑" panose="020B0503020204020204" pitchFamily="34" charset="-122"/>
                <a:ea typeface="微软雅黑" panose="020B0503020204020204" pitchFamily="34" charset="-122"/>
                <a:cs typeface="+mn-cs"/>
              </a:defRPr>
            </a:lvl4pPr>
            <a:lvl5pPr marL="0" algn="l" defTabSz="914400" rtl="0" eaLnBrk="1" latinLnBrk="0" hangingPunct="1">
              <a:lnSpc>
                <a:spcPct val="150000"/>
              </a:lnSpc>
              <a:defRPr lang="zh-CN" altLang="en-US" sz="2000" kern="1200" dirty="0">
                <a:solidFill>
                  <a:schemeClr val="accent5">
                    <a:lumMod val="20000"/>
                    <a:lumOff val="80000"/>
                  </a:schemeClr>
                </a:solidFill>
                <a:latin typeface="微软雅黑" panose="020B0503020204020204" pitchFamily="34" charset="-122"/>
                <a:ea typeface="微软雅黑" panose="020B0503020204020204" pitchFamily="34" charset="-122"/>
                <a:cs typeface="+mn-cs"/>
              </a:defRPr>
            </a:lvl5pPr>
          </a:lstStyle>
          <a:p>
            <a:pPr lvl="0"/>
            <a:r>
              <a:rPr lang="zh-CN" altLang="en-US" dirty="0"/>
              <a:t>单击此处编辑</a:t>
            </a:r>
          </a:p>
        </p:txBody>
      </p:sp>
    </p:spTree>
    <p:extLst>
      <p:ext uri="{BB962C8B-B14F-4D97-AF65-F5344CB8AC3E}">
        <p14:creationId xmlns:p14="http://schemas.microsoft.com/office/powerpoint/2010/main" val="14959657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2CAF9E1E-2859-4348-B8EE-9F8DD735CACC}"/>
              </a:ext>
            </a:extLst>
          </p:cNvPr>
          <p:cNvSpPr/>
          <p:nvPr userDrawn="1"/>
        </p:nvSpPr>
        <p:spPr>
          <a:xfrm>
            <a:off x="-10051" y="0"/>
            <a:ext cx="12211796" cy="6858000"/>
          </a:xfrm>
          <a:prstGeom prst="rect">
            <a:avLst/>
          </a:prstGeom>
          <a:gradFill flip="none" rotWithShape="1">
            <a:gsLst>
              <a:gs pos="0">
                <a:schemeClr val="accent5">
                  <a:lumMod val="0"/>
                  <a:lumOff val="100000"/>
                </a:schemeClr>
              </a:gs>
              <a:gs pos="0">
                <a:schemeClr val="accent5">
                  <a:lumMod val="0"/>
                  <a:lumOff val="100000"/>
                </a:schemeClr>
              </a:gs>
              <a:gs pos="65000">
                <a:schemeClr val="accent3">
                  <a:lumMod val="59000"/>
                </a:schemeClr>
              </a:gs>
              <a:gs pos="28000">
                <a:schemeClr val="accent4">
                  <a:lumMod val="97000"/>
                  <a:lumOff val="3000"/>
                </a:schemeClr>
              </a:gs>
            </a:gsLst>
            <a:path path="circle">
              <a:fillToRect l="50000" t="-80000" r="50000" b="18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21" name="矩形 20">
            <a:extLst>
              <a:ext uri="{FF2B5EF4-FFF2-40B4-BE49-F238E27FC236}">
                <a16:creationId xmlns:a16="http://schemas.microsoft.com/office/drawing/2014/main" id="{27993C91-9762-4AE4-B6BF-63317C175DC0}"/>
              </a:ext>
            </a:extLst>
          </p:cNvPr>
          <p:cNvSpPr/>
          <p:nvPr userDrawn="1"/>
        </p:nvSpPr>
        <p:spPr>
          <a:xfrm>
            <a:off x="-10051" y="1148"/>
            <a:ext cx="12212840"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23" name="矩形 22">
            <a:extLst>
              <a:ext uri="{FF2B5EF4-FFF2-40B4-BE49-F238E27FC236}">
                <a16:creationId xmlns:a16="http://schemas.microsoft.com/office/drawing/2014/main" id="{337D2B9F-3705-43DA-986D-7C55EBA7AFAC}"/>
              </a:ext>
            </a:extLst>
          </p:cNvPr>
          <p:cNvSpPr/>
          <p:nvPr userDrawn="1"/>
        </p:nvSpPr>
        <p:spPr>
          <a:xfrm>
            <a:off x="0" y="0"/>
            <a:ext cx="12200746"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grpSp>
        <p:nvGrpSpPr>
          <p:cNvPr id="22" name="组合 21">
            <a:extLst>
              <a:ext uri="{FF2B5EF4-FFF2-40B4-BE49-F238E27FC236}">
                <a16:creationId xmlns:a16="http://schemas.microsoft.com/office/drawing/2014/main" id="{63D24D61-D1F6-4A15-89CE-1CAF408BF0DF}"/>
              </a:ext>
            </a:extLst>
          </p:cNvPr>
          <p:cNvGrpSpPr/>
          <p:nvPr userDrawn="1"/>
        </p:nvGrpSpPr>
        <p:grpSpPr>
          <a:xfrm>
            <a:off x="527222" y="320936"/>
            <a:ext cx="1496469" cy="1496469"/>
            <a:chOff x="1420813" y="315459"/>
            <a:chExt cx="2699658" cy="2699658"/>
          </a:xfrm>
          <a:scene3d>
            <a:camera prst="orthographicFront">
              <a:rot lat="18899996" lon="19199986" rev="0"/>
            </a:camera>
            <a:lightRig rig="threePt" dir="t"/>
          </a:scene3d>
        </p:grpSpPr>
        <p:grpSp>
          <p:nvGrpSpPr>
            <p:cNvPr id="25" name="组合 24">
              <a:extLst>
                <a:ext uri="{FF2B5EF4-FFF2-40B4-BE49-F238E27FC236}">
                  <a16:creationId xmlns:a16="http://schemas.microsoft.com/office/drawing/2014/main" id="{BC62E0CB-D420-4ADF-AAC4-2B861FBCDF2C}"/>
                </a:ext>
              </a:extLst>
            </p:cNvPr>
            <p:cNvGrpSpPr/>
            <p:nvPr/>
          </p:nvGrpSpPr>
          <p:grpSpPr>
            <a:xfrm>
              <a:off x="1420813" y="315459"/>
              <a:ext cx="2699658" cy="2699658"/>
              <a:chOff x="874713" y="329165"/>
              <a:chExt cx="2699658" cy="2699658"/>
            </a:xfrm>
          </p:grpSpPr>
          <p:grpSp>
            <p:nvGrpSpPr>
              <p:cNvPr id="61" name="组合 60">
                <a:extLst>
                  <a:ext uri="{FF2B5EF4-FFF2-40B4-BE49-F238E27FC236}">
                    <a16:creationId xmlns:a16="http://schemas.microsoft.com/office/drawing/2014/main" id="{F82E2AD8-6BAE-415D-9E26-EE1E2B826126}"/>
                  </a:ext>
                </a:extLst>
              </p:cNvPr>
              <p:cNvGrpSpPr/>
              <p:nvPr/>
            </p:nvGrpSpPr>
            <p:grpSpPr>
              <a:xfrm>
                <a:off x="1114487" y="558398"/>
                <a:ext cx="2243827" cy="2228850"/>
                <a:chOff x="3414925" y="1511299"/>
                <a:chExt cx="2243827" cy="2228850"/>
              </a:xfrm>
            </p:grpSpPr>
            <p:grpSp>
              <p:nvGrpSpPr>
                <p:cNvPr id="64" name="组合 63">
                  <a:extLst>
                    <a:ext uri="{FF2B5EF4-FFF2-40B4-BE49-F238E27FC236}">
                      <a16:creationId xmlns:a16="http://schemas.microsoft.com/office/drawing/2014/main" id="{A9FC342F-60D2-4B8C-BEF5-278880EED08A}"/>
                    </a:ext>
                  </a:extLst>
                </p:cNvPr>
                <p:cNvGrpSpPr/>
                <p:nvPr/>
              </p:nvGrpSpPr>
              <p:grpSpPr>
                <a:xfrm>
                  <a:off x="3422650" y="1511299"/>
                  <a:ext cx="2228850" cy="2228850"/>
                  <a:chOff x="3422650" y="1511299"/>
                  <a:chExt cx="2228850" cy="2228850"/>
                </a:xfrm>
              </p:grpSpPr>
              <p:sp>
                <p:nvSpPr>
                  <p:cNvPr id="68" name="弧形 67">
                    <a:extLst>
                      <a:ext uri="{FF2B5EF4-FFF2-40B4-BE49-F238E27FC236}">
                        <a16:creationId xmlns:a16="http://schemas.microsoft.com/office/drawing/2014/main" id="{60523151-0168-4FA7-B83F-324DF59022F2}"/>
                      </a:ext>
                    </a:extLst>
                  </p:cNvPr>
                  <p:cNvSpPr/>
                  <p:nvPr/>
                </p:nvSpPr>
                <p:spPr>
                  <a:xfrm>
                    <a:off x="3422650" y="1511299"/>
                    <a:ext cx="2228850" cy="2228850"/>
                  </a:xfrm>
                  <a:prstGeom prst="arc">
                    <a:avLst>
                      <a:gd name="adj1" fmla="val 16200000"/>
                      <a:gd name="adj2" fmla="val 20851096"/>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弧形 68">
                    <a:extLst>
                      <a:ext uri="{FF2B5EF4-FFF2-40B4-BE49-F238E27FC236}">
                        <a16:creationId xmlns:a16="http://schemas.microsoft.com/office/drawing/2014/main" id="{58242F3E-9059-43CB-ADC2-A968CB19892D}"/>
                      </a:ext>
                    </a:extLst>
                  </p:cNvPr>
                  <p:cNvSpPr/>
                  <p:nvPr/>
                </p:nvSpPr>
                <p:spPr>
                  <a:xfrm>
                    <a:off x="3422650" y="1511299"/>
                    <a:ext cx="2228850" cy="2228850"/>
                  </a:xfrm>
                  <a:prstGeom prst="arc">
                    <a:avLst>
                      <a:gd name="adj1" fmla="val 1652346"/>
                      <a:gd name="adj2" fmla="val 7060444"/>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弧形 69">
                    <a:extLst>
                      <a:ext uri="{FF2B5EF4-FFF2-40B4-BE49-F238E27FC236}">
                        <a16:creationId xmlns:a16="http://schemas.microsoft.com/office/drawing/2014/main" id="{D552CF10-6ADF-4F6D-B90A-37CD7135DF79}"/>
                      </a:ext>
                    </a:extLst>
                  </p:cNvPr>
                  <p:cNvSpPr/>
                  <p:nvPr/>
                </p:nvSpPr>
                <p:spPr>
                  <a:xfrm>
                    <a:off x="3422650" y="1511299"/>
                    <a:ext cx="2228850" cy="2228850"/>
                  </a:xfrm>
                  <a:prstGeom prst="arc">
                    <a:avLst>
                      <a:gd name="adj1" fmla="val 9720641"/>
                      <a:gd name="adj2" fmla="val 13789610"/>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5" name="弧形 64">
                  <a:extLst>
                    <a:ext uri="{FF2B5EF4-FFF2-40B4-BE49-F238E27FC236}">
                      <a16:creationId xmlns:a16="http://schemas.microsoft.com/office/drawing/2014/main" id="{A1F5FC93-DAF4-4DA3-A9D3-31272FA2BFCC}"/>
                    </a:ext>
                  </a:extLst>
                </p:cNvPr>
                <p:cNvSpPr/>
                <p:nvPr/>
              </p:nvSpPr>
              <p:spPr>
                <a:xfrm rot="4185091">
                  <a:off x="3414925" y="1522383"/>
                  <a:ext cx="2174502" cy="2174502"/>
                </a:xfrm>
                <a:prstGeom prst="arc">
                  <a:avLst>
                    <a:gd name="adj1" fmla="val 19000162"/>
                    <a:gd name="adj2" fmla="val 21116366"/>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弧形 65">
                  <a:extLst>
                    <a:ext uri="{FF2B5EF4-FFF2-40B4-BE49-F238E27FC236}">
                      <a16:creationId xmlns:a16="http://schemas.microsoft.com/office/drawing/2014/main" id="{2009C0CA-4F5E-4943-B0A9-D35BA9CE9C6A}"/>
                    </a:ext>
                  </a:extLst>
                </p:cNvPr>
                <p:cNvSpPr/>
                <p:nvPr/>
              </p:nvSpPr>
              <p:spPr>
                <a:xfrm rot="4185091">
                  <a:off x="3414925" y="1522383"/>
                  <a:ext cx="2174502" cy="2174502"/>
                </a:xfrm>
                <a:prstGeom prst="arc">
                  <a:avLst>
                    <a:gd name="adj1" fmla="val 13312062"/>
                    <a:gd name="adj2" fmla="val 15747643"/>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弧形 66">
                  <a:extLst>
                    <a:ext uri="{FF2B5EF4-FFF2-40B4-BE49-F238E27FC236}">
                      <a16:creationId xmlns:a16="http://schemas.microsoft.com/office/drawing/2014/main" id="{6D1C4AAA-87CA-4D54-9E3D-E0E5058D6334}"/>
                    </a:ext>
                  </a:extLst>
                </p:cNvPr>
                <p:cNvSpPr/>
                <p:nvPr/>
              </p:nvSpPr>
              <p:spPr>
                <a:xfrm rot="4185091">
                  <a:off x="3484250" y="1544644"/>
                  <a:ext cx="2174502" cy="2174502"/>
                </a:xfrm>
                <a:prstGeom prst="arc">
                  <a:avLst>
                    <a:gd name="adj1" fmla="val 7231980"/>
                    <a:gd name="adj2" fmla="val 9400436"/>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2" name="弧形 61">
                <a:extLst>
                  <a:ext uri="{FF2B5EF4-FFF2-40B4-BE49-F238E27FC236}">
                    <a16:creationId xmlns:a16="http://schemas.microsoft.com/office/drawing/2014/main" id="{6C01DCEF-1B56-452A-AB63-5FF6306B6FA6}"/>
                  </a:ext>
                </a:extLst>
              </p:cNvPr>
              <p:cNvSpPr/>
              <p:nvPr/>
            </p:nvSpPr>
            <p:spPr>
              <a:xfrm>
                <a:off x="874713" y="329165"/>
                <a:ext cx="2699658" cy="269965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弧形 62">
                <a:extLst>
                  <a:ext uri="{FF2B5EF4-FFF2-40B4-BE49-F238E27FC236}">
                    <a16:creationId xmlns:a16="http://schemas.microsoft.com/office/drawing/2014/main" id="{9CA6F5B9-4C68-4DC4-B026-F84ADB87E3D9}"/>
                  </a:ext>
                </a:extLst>
              </p:cNvPr>
              <p:cNvSpPr/>
              <p:nvPr/>
            </p:nvSpPr>
            <p:spPr>
              <a:xfrm>
                <a:off x="1266053" y="712270"/>
                <a:ext cx="1915428" cy="191542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6" name="组合 25">
              <a:extLst>
                <a:ext uri="{FF2B5EF4-FFF2-40B4-BE49-F238E27FC236}">
                  <a16:creationId xmlns:a16="http://schemas.microsoft.com/office/drawing/2014/main" id="{00608D6D-0AEE-472F-8CF2-012F27D3B309}"/>
                </a:ext>
              </a:extLst>
            </p:cNvPr>
            <p:cNvGrpSpPr/>
            <p:nvPr/>
          </p:nvGrpSpPr>
          <p:grpSpPr>
            <a:xfrm>
              <a:off x="1468820" y="329204"/>
              <a:ext cx="2609650" cy="2663456"/>
              <a:chOff x="3718325" y="2186268"/>
              <a:chExt cx="2763941" cy="2820928"/>
            </a:xfrm>
          </p:grpSpPr>
          <p:cxnSp>
            <p:nvCxnSpPr>
              <p:cNvPr id="27" name="直接连接符 26">
                <a:extLst>
                  <a:ext uri="{FF2B5EF4-FFF2-40B4-BE49-F238E27FC236}">
                    <a16:creationId xmlns:a16="http://schemas.microsoft.com/office/drawing/2014/main" id="{489DE7E8-58D9-4442-9291-CAD719C7E469}"/>
                  </a:ext>
                </a:extLst>
              </p:cNvPr>
              <p:cNvCxnSpPr>
                <a:cxnSpLocks/>
              </p:cNvCxnSpPr>
              <p:nvPr/>
            </p:nvCxnSpPr>
            <p:spPr>
              <a:xfrm rot="11880000">
                <a:off x="5076189" y="2186268"/>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28" name="直接连接符 27">
                <a:extLst>
                  <a:ext uri="{FF2B5EF4-FFF2-40B4-BE49-F238E27FC236}">
                    <a16:creationId xmlns:a16="http://schemas.microsoft.com/office/drawing/2014/main" id="{FDB6F3B8-171C-44D0-989E-207A39B35E90}"/>
                  </a:ext>
                </a:extLst>
              </p:cNvPr>
              <p:cNvCxnSpPr>
                <a:cxnSpLocks/>
              </p:cNvCxnSpPr>
              <p:nvPr/>
            </p:nvCxnSpPr>
            <p:spPr>
              <a:xfrm rot="12600000">
                <a:off x="5323463" y="22089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29" name="直接连接符 28">
                <a:extLst>
                  <a:ext uri="{FF2B5EF4-FFF2-40B4-BE49-F238E27FC236}">
                    <a16:creationId xmlns:a16="http://schemas.microsoft.com/office/drawing/2014/main" id="{652C4DB8-6520-4BBF-BEEC-6E61E2ADCD94}"/>
                  </a:ext>
                </a:extLst>
              </p:cNvPr>
              <p:cNvCxnSpPr>
                <a:cxnSpLocks/>
              </p:cNvCxnSpPr>
              <p:nvPr/>
            </p:nvCxnSpPr>
            <p:spPr>
              <a:xfrm rot="13320000">
                <a:off x="5562378" y="2276596"/>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0" name="直接连接符 29">
                <a:extLst>
                  <a:ext uri="{FF2B5EF4-FFF2-40B4-BE49-F238E27FC236}">
                    <a16:creationId xmlns:a16="http://schemas.microsoft.com/office/drawing/2014/main" id="{8BAF9A38-93C6-4CB3-901E-B5DF0989DB2F}"/>
                  </a:ext>
                </a:extLst>
              </p:cNvPr>
              <p:cNvCxnSpPr>
                <a:cxnSpLocks/>
              </p:cNvCxnSpPr>
              <p:nvPr/>
            </p:nvCxnSpPr>
            <p:spPr>
              <a:xfrm rot="14040000">
                <a:off x="5784804" y="2387013"/>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1" name="直接连接符 30">
                <a:extLst>
                  <a:ext uri="{FF2B5EF4-FFF2-40B4-BE49-F238E27FC236}">
                    <a16:creationId xmlns:a16="http://schemas.microsoft.com/office/drawing/2014/main" id="{85ED4721-E8CD-4B68-8D8D-5BE69218FBC1}"/>
                  </a:ext>
                </a:extLst>
              </p:cNvPr>
              <p:cNvCxnSpPr>
                <a:cxnSpLocks/>
              </p:cNvCxnSpPr>
              <p:nvPr/>
            </p:nvCxnSpPr>
            <p:spPr>
              <a:xfrm rot="14760000">
                <a:off x="5983171" y="2536409"/>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2" name="直接连接符 31">
                <a:extLst>
                  <a:ext uri="{FF2B5EF4-FFF2-40B4-BE49-F238E27FC236}">
                    <a16:creationId xmlns:a16="http://schemas.microsoft.com/office/drawing/2014/main" id="{AC93B33D-6B43-41B2-8549-5E35BCE73706}"/>
                  </a:ext>
                </a:extLst>
              </p:cNvPr>
              <p:cNvCxnSpPr>
                <a:cxnSpLocks/>
              </p:cNvCxnSpPr>
              <p:nvPr/>
            </p:nvCxnSpPr>
            <p:spPr>
              <a:xfrm rot="15480000">
                <a:off x="6150728" y="271970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3" name="直接连接符 32">
                <a:extLst>
                  <a:ext uri="{FF2B5EF4-FFF2-40B4-BE49-F238E27FC236}">
                    <a16:creationId xmlns:a16="http://schemas.microsoft.com/office/drawing/2014/main" id="{B8F20006-7E9E-49BF-AADE-16D17738F204}"/>
                  </a:ext>
                </a:extLst>
              </p:cNvPr>
              <p:cNvCxnSpPr>
                <a:cxnSpLocks/>
              </p:cNvCxnSpPr>
              <p:nvPr/>
            </p:nvCxnSpPr>
            <p:spPr>
              <a:xfrm rot="16200000">
                <a:off x="6281772" y="293066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4" name="直接连接符 33">
                <a:extLst>
                  <a:ext uri="{FF2B5EF4-FFF2-40B4-BE49-F238E27FC236}">
                    <a16:creationId xmlns:a16="http://schemas.microsoft.com/office/drawing/2014/main" id="{5171DD6D-455F-4420-AF7B-92D680218CDD}"/>
                  </a:ext>
                </a:extLst>
              </p:cNvPr>
              <p:cNvCxnSpPr>
                <a:cxnSpLocks/>
              </p:cNvCxnSpPr>
              <p:nvPr/>
            </p:nvCxnSpPr>
            <p:spPr>
              <a:xfrm rot="16920000">
                <a:off x="6371841" y="31621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5" name="直接连接符 34">
                <a:extLst>
                  <a:ext uri="{FF2B5EF4-FFF2-40B4-BE49-F238E27FC236}">
                    <a16:creationId xmlns:a16="http://schemas.microsoft.com/office/drawing/2014/main" id="{25608A36-68F1-4EC5-8D4F-75DDE2783229}"/>
                  </a:ext>
                </a:extLst>
              </p:cNvPr>
              <p:cNvCxnSpPr>
                <a:cxnSpLocks/>
              </p:cNvCxnSpPr>
              <p:nvPr/>
            </p:nvCxnSpPr>
            <p:spPr>
              <a:xfrm rot="17640000">
                <a:off x="6417867" y="340618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6" name="直接连接符 35">
                <a:extLst>
                  <a:ext uri="{FF2B5EF4-FFF2-40B4-BE49-F238E27FC236}">
                    <a16:creationId xmlns:a16="http://schemas.microsoft.com/office/drawing/2014/main" id="{1125E21D-5285-4527-9BB9-F832F139C270}"/>
                  </a:ext>
                </a:extLst>
              </p:cNvPr>
              <p:cNvCxnSpPr>
                <a:cxnSpLocks/>
              </p:cNvCxnSpPr>
              <p:nvPr/>
            </p:nvCxnSpPr>
            <p:spPr>
              <a:xfrm rot="18360000">
                <a:off x="6418280" y="365455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7" name="直接连接符 36">
                <a:extLst>
                  <a:ext uri="{FF2B5EF4-FFF2-40B4-BE49-F238E27FC236}">
                    <a16:creationId xmlns:a16="http://schemas.microsoft.com/office/drawing/2014/main" id="{8E94A4FC-43C1-4FBF-99D0-8E3B9A0A9CCF}"/>
                  </a:ext>
                </a:extLst>
              </p:cNvPr>
              <p:cNvCxnSpPr>
                <a:cxnSpLocks/>
              </p:cNvCxnSpPr>
              <p:nvPr/>
            </p:nvCxnSpPr>
            <p:spPr>
              <a:xfrm rot="19080000">
                <a:off x="6373063" y="3898793"/>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8" name="直接连接符 37">
                <a:extLst>
                  <a:ext uri="{FF2B5EF4-FFF2-40B4-BE49-F238E27FC236}">
                    <a16:creationId xmlns:a16="http://schemas.microsoft.com/office/drawing/2014/main" id="{36447763-A93B-4116-8F76-DD3297EFC41A}"/>
                  </a:ext>
                </a:extLst>
              </p:cNvPr>
              <p:cNvCxnSpPr>
                <a:cxnSpLocks/>
              </p:cNvCxnSpPr>
              <p:nvPr/>
            </p:nvCxnSpPr>
            <p:spPr>
              <a:xfrm rot="19800000">
                <a:off x="6283749" y="413058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9" name="直接连接符 38">
                <a:extLst>
                  <a:ext uri="{FF2B5EF4-FFF2-40B4-BE49-F238E27FC236}">
                    <a16:creationId xmlns:a16="http://schemas.microsoft.com/office/drawing/2014/main" id="{AA0922AD-4BC3-456B-9835-0A6E6C0F0077}"/>
                  </a:ext>
                </a:extLst>
              </p:cNvPr>
              <p:cNvCxnSpPr>
                <a:cxnSpLocks/>
              </p:cNvCxnSpPr>
              <p:nvPr/>
            </p:nvCxnSpPr>
            <p:spPr>
              <a:xfrm rot="20520000">
                <a:off x="6153374" y="434202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0" name="直接连接符 39">
                <a:extLst>
                  <a:ext uri="{FF2B5EF4-FFF2-40B4-BE49-F238E27FC236}">
                    <a16:creationId xmlns:a16="http://schemas.microsoft.com/office/drawing/2014/main" id="{B9A0379C-9EAD-4363-959E-CD04F9210BE5}"/>
                  </a:ext>
                </a:extLst>
              </p:cNvPr>
              <p:cNvCxnSpPr>
                <a:cxnSpLocks/>
              </p:cNvCxnSpPr>
              <p:nvPr/>
            </p:nvCxnSpPr>
            <p:spPr>
              <a:xfrm rot="21240000">
                <a:off x="5986371" y="452593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1" name="直接连接符 40">
                <a:extLst>
                  <a:ext uri="{FF2B5EF4-FFF2-40B4-BE49-F238E27FC236}">
                    <a16:creationId xmlns:a16="http://schemas.microsoft.com/office/drawing/2014/main" id="{DA780E46-FEA9-4D67-BC50-99E2244C7ECE}"/>
                  </a:ext>
                </a:extLst>
              </p:cNvPr>
              <p:cNvCxnSpPr>
                <a:cxnSpLocks/>
              </p:cNvCxnSpPr>
              <p:nvPr/>
            </p:nvCxnSpPr>
            <p:spPr>
              <a:xfrm rot="360000">
                <a:off x="5788416" y="4676049"/>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2" name="直接连接符 41">
                <a:extLst>
                  <a:ext uri="{FF2B5EF4-FFF2-40B4-BE49-F238E27FC236}">
                    <a16:creationId xmlns:a16="http://schemas.microsoft.com/office/drawing/2014/main" id="{67F87871-ED52-4685-90FB-2D87458D4339}"/>
                  </a:ext>
                </a:extLst>
              </p:cNvPr>
              <p:cNvCxnSpPr>
                <a:cxnSpLocks/>
              </p:cNvCxnSpPr>
              <p:nvPr/>
            </p:nvCxnSpPr>
            <p:spPr>
              <a:xfrm rot="1080000">
                <a:off x="5566246" y="4787251"/>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3" name="直接连接符 42">
                <a:extLst>
                  <a:ext uri="{FF2B5EF4-FFF2-40B4-BE49-F238E27FC236}">
                    <a16:creationId xmlns:a16="http://schemas.microsoft.com/office/drawing/2014/main" id="{4F6C3A70-0773-4619-8B3B-25FB93DA7B7C}"/>
                  </a:ext>
                </a:extLst>
              </p:cNvPr>
              <p:cNvCxnSpPr>
                <a:cxnSpLocks/>
              </p:cNvCxnSpPr>
              <p:nvPr/>
            </p:nvCxnSpPr>
            <p:spPr>
              <a:xfrm rot="1800000">
                <a:off x="5327418" y="485575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4" name="直接连接符 43">
                <a:extLst>
                  <a:ext uri="{FF2B5EF4-FFF2-40B4-BE49-F238E27FC236}">
                    <a16:creationId xmlns:a16="http://schemas.microsoft.com/office/drawing/2014/main" id="{CF3494C2-4DAE-47C6-A929-9A4A4576E0BA}"/>
                  </a:ext>
                </a:extLst>
              </p:cNvPr>
              <p:cNvCxnSpPr>
                <a:cxnSpLocks/>
              </p:cNvCxnSpPr>
              <p:nvPr/>
            </p:nvCxnSpPr>
            <p:spPr>
              <a:xfrm rot="2520000">
                <a:off x="5080057" y="487922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5" name="直接连接符 44">
                <a:extLst>
                  <a:ext uri="{FF2B5EF4-FFF2-40B4-BE49-F238E27FC236}">
                    <a16:creationId xmlns:a16="http://schemas.microsoft.com/office/drawing/2014/main" id="{9CA1DDBB-1423-4276-A8EA-37B9E8EA619F}"/>
                  </a:ext>
                </a:extLst>
              </p:cNvPr>
              <p:cNvCxnSpPr>
                <a:cxnSpLocks/>
              </p:cNvCxnSpPr>
              <p:nvPr/>
            </p:nvCxnSpPr>
            <p:spPr>
              <a:xfrm rot="3240000">
                <a:off x="4832579" y="485685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6" name="直接连接符 45">
                <a:extLst>
                  <a:ext uri="{FF2B5EF4-FFF2-40B4-BE49-F238E27FC236}">
                    <a16:creationId xmlns:a16="http://schemas.microsoft.com/office/drawing/2014/main" id="{6F3D2BAD-AEDD-4E21-A93D-1B558783EB8F}"/>
                  </a:ext>
                </a:extLst>
              </p:cNvPr>
              <p:cNvCxnSpPr>
                <a:cxnSpLocks/>
              </p:cNvCxnSpPr>
              <p:nvPr/>
            </p:nvCxnSpPr>
            <p:spPr>
              <a:xfrm rot="3960000">
                <a:off x="4593409" y="478940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7" name="直接连接符 46">
                <a:extLst>
                  <a:ext uri="{FF2B5EF4-FFF2-40B4-BE49-F238E27FC236}">
                    <a16:creationId xmlns:a16="http://schemas.microsoft.com/office/drawing/2014/main" id="{4BEBADD9-E83B-4330-A02A-51DD226EE6C9}"/>
                  </a:ext>
                </a:extLst>
              </p:cNvPr>
              <p:cNvCxnSpPr>
                <a:cxnSpLocks/>
              </p:cNvCxnSpPr>
              <p:nvPr/>
            </p:nvCxnSpPr>
            <p:spPr>
              <a:xfrm rot="4680000">
                <a:off x="4370685" y="467916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8" name="直接连接符 47">
                <a:extLst>
                  <a:ext uri="{FF2B5EF4-FFF2-40B4-BE49-F238E27FC236}">
                    <a16:creationId xmlns:a16="http://schemas.microsoft.com/office/drawing/2014/main" id="{CA5E04B3-A8B1-4627-B64D-CB5A200BF1AB}"/>
                  </a:ext>
                </a:extLst>
              </p:cNvPr>
              <p:cNvCxnSpPr>
                <a:cxnSpLocks/>
              </p:cNvCxnSpPr>
              <p:nvPr/>
            </p:nvCxnSpPr>
            <p:spPr>
              <a:xfrm rot="5400000">
                <a:off x="4171992" y="452987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9" name="直接连接符 48">
                <a:extLst>
                  <a:ext uri="{FF2B5EF4-FFF2-40B4-BE49-F238E27FC236}">
                    <a16:creationId xmlns:a16="http://schemas.microsoft.com/office/drawing/2014/main" id="{4EF191F1-BDFF-4F61-8AAD-16C1DC746595}"/>
                  </a:ext>
                </a:extLst>
              </p:cNvPr>
              <p:cNvCxnSpPr>
                <a:cxnSpLocks/>
              </p:cNvCxnSpPr>
              <p:nvPr/>
            </p:nvCxnSpPr>
            <p:spPr>
              <a:xfrm rot="6120000">
                <a:off x="4004093" y="434661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0" name="直接连接符 49">
                <a:extLst>
                  <a:ext uri="{FF2B5EF4-FFF2-40B4-BE49-F238E27FC236}">
                    <a16:creationId xmlns:a16="http://schemas.microsoft.com/office/drawing/2014/main" id="{571966E7-C428-4679-9034-BE568D2CB900}"/>
                  </a:ext>
                </a:extLst>
              </p:cNvPr>
              <p:cNvCxnSpPr>
                <a:cxnSpLocks/>
              </p:cNvCxnSpPr>
              <p:nvPr/>
            </p:nvCxnSpPr>
            <p:spPr>
              <a:xfrm rot="6840000">
                <a:off x="3872706" y="413561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1" name="直接连接符 50">
                <a:extLst>
                  <a:ext uri="{FF2B5EF4-FFF2-40B4-BE49-F238E27FC236}">
                    <a16:creationId xmlns:a16="http://schemas.microsoft.com/office/drawing/2014/main" id="{673BFD79-6B9B-41A0-8239-DF2B5AC7966B}"/>
                  </a:ext>
                </a:extLst>
              </p:cNvPr>
              <p:cNvCxnSpPr>
                <a:cxnSpLocks/>
              </p:cNvCxnSpPr>
              <p:nvPr/>
            </p:nvCxnSpPr>
            <p:spPr>
              <a:xfrm rot="7560000">
                <a:off x="3782311" y="390405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2" name="直接连接符 51">
                <a:extLst>
                  <a:ext uri="{FF2B5EF4-FFF2-40B4-BE49-F238E27FC236}">
                    <a16:creationId xmlns:a16="http://schemas.microsoft.com/office/drawing/2014/main" id="{B468A828-B442-4277-8F53-E9E288EE77A7}"/>
                  </a:ext>
                </a:extLst>
              </p:cNvPr>
              <p:cNvCxnSpPr>
                <a:cxnSpLocks/>
              </p:cNvCxnSpPr>
              <p:nvPr/>
            </p:nvCxnSpPr>
            <p:spPr>
              <a:xfrm rot="8280000">
                <a:off x="3735987" y="3659821"/>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3" name="直接连接符 52">
                <a:extLst>
                  <a:ext uri="{FF2B5EF4-FFF2-40B4-BE49-F238E27FC236}">
                    <a16:creationId xmlns:a16="http://schemas.microsoft.com/office/drawing/2014/main" id="{0D514689-E1F7-4D2B-8F60-D133B0573920}"/>
                  </a:ext>
                </a:extLst>
              </p:cNvPr>
              <p:cNvCxnSpPr>
                <a:cxnSpLocks/>
              </p:cNvCxnSpPr>
              <p:nvPr/>
            </p:nvCxnSpPr>
            <p:spPr>
              <a:xfrm rot="9000000">
                <a:off x="3735318" y="341121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4" name="直接连接符 53">
                <a:extLst>
                  <a:ext uri="{FF2B5EF4-FFF2-40B4-BE49-F238E27FC236}">
                    <a16:creationId xmlns:a16="http://schemas.microsoft.com/office/drawing/2014/main" id="{730AA084-539D-4663-B65B-B6C0A7341F36}"/>
                  </a:ext>
                </a:extLst>
              </p:cNvPr>
              <p:cNvCxnSpPr>
                <a:cxnSpLocks/>
              </p:cNvCxnSpPr>
              <p:nvPr/>
            </p:nvCxnSpPr>
            <p:spPr>
              <a:xfrm rot="9720000">
                <a:off x="3780333" y="3166698"/>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5" name="直接连接符 54">
                <a:extLst>
                  <a:ext uri="{FF2B5EF4-FFF2-40B4-BE49-F238E27FC236}">
                    <a16:creationId xmlns:a16="http://schemas.microsoft.com/office/drawing/2014/main" id="{870C1788-5B9C-4E56-B387-A466CDA1EF7E}"/>
                  </a:ext>
                </a:extLst>
              </p:cNvPr>
              <p:cNvCxnSpPr>
                <a:cxnSpLocks/>
              </p:cNvCxnSpPr>
              <p:nvPr/>
            </p:nvCxnSpPr>
            <p:spPr>
              <a:xfrm rot="10440000">
                <a:off x="3869506" y="2934598"/>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6" name="直接连接符 55">
                <a:extLst>
                  <a:ext uri="{FF2B5EF4-FFF2-40B4-BE49-F238E27FC236}">
                    <a16:creationId xmlns:a16="http://schemas.microsoft.com/office/drawing/2014/main" id="{D022E4B1-1FC7-4AE4-AC0E-E5649BDF312A}"/>
                  </a:ext>
                </a:extLst>
              </p:cNvPr>
              <p:cNvCxnSpPr>
                <a:cxnSpLocks/>
              </p:cNvCxnSpPr>
              <p:nvPr/>
            </p:nvCxnSpPr>
            <p:spPr>
              <a:xfrm rot="11160000">
                <a:off x="3999811" y="27228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7" name="直接连接符 56">
                <a:extLst>
                  <a:ext uri="{FF2B5EF4-FFF2-40B4-BE49-F238E27FC236}">
                    <a16:creationId xmlns:a16="http://schemas.microsoft.com/office/drawing/2014/main" id="{D87BF47F-0150-4FD5-A42E-7029868EBFDF}"/>
                  </a:ext>
                </a:extLst>
              </p:cNvPr>
              <p:cNvCxnSpPr>
                <a:cxnSpLocks/>
              </p:cNvCxnSpPr>
              <p:nvPr/>
            </p:nvCxnSpPr>
            <p:spPr>
              <a:xfrm rot="11880000">
                <a:off x="4166815" y="2538562"/>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8" name="直接连接符 57">
                <a:extLst>
                  <a:ext uri="{FF2B5EF4-FFF2-40B4-BE49-F238E27FC236}">
                    <a16:creationId xmlns:a16="http://schemas.microsoft.com/office/drawing/2014/main" id="{B0A431D6-A2ED-4D43-B602-41BF19289F9C}"/>
                  </a:ext>
                </a:extLst>
              </p:cNvPr>
              <p:cNvCxnSpPr>
                <a:cxnSpLocks/>
              </p:cNvCxnSpPr>
              <p:nvPr/>
            </p:nvCxnSpPr>
            <p:spPr>
              <a:xfrm rot="12600000">
                <a:off x="4364839" y="2388113"/>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9" name="直接连接符 58">
                <a:extLst>
                  <a:ext uri="{FF2B5EF4-FFF2-40B4-BE49-F238E27FC236}">
                    <a16:creationId xmlns:a16="http://schemas.microsoft.com/office/drawing/2014/main" id="{6018D8AC-2CE9-4692-8763-657061B70DFB}"/>
                  </a:ext>
                </a:extLst>
              </p:cNvPr>
              <p:cNvCxnSpPr>
                <a:cxnSpLocks/>
              </p:cNvCxnSpPr>
              <p:nvPr/>
            </p:nvCxnSpPr>
            <p:spPr>
              <a:xfrm rot="13320000">
                <a:off x="4587149" y="2276596"/>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60" name="直接连接符 59">
                <a:extLst>
                  <a:ext uri="{FF2B5EF4-FFF2-40B4-BE49-F238E27FC236}">
                    <a16:creationId xmlns:a16="http://schemas.microsoft.com/office/drawing/2014/main" id="{E1E4FE12-CC39-4B84-AF95-BA438C1E8AF7}"/>
                  </a:ext>
                </a:extLst>
              </p:cNvPr>
              <p:cNvCxnSpPr>
                <a:cxnSpLocks/>
              </p:cNvCxnSpPr>
              <p:nvPr/>
            </p:nvCxnSpPr>
            <p:spPr>
              <a:xfrm rot="14040000">
                <a:off x="4826180" y="22078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grpSp>
      </p:grpSp>
      <p:grpSp>
        <p:nvGrpSpPr>
          <p:cNvPr id="2" name="组合 1">
            <a:extLst>
              <a:ext uri="{FF2B5EF4-FFF2-40B4-BE49-F238E27FC236}">
                <a16:creationId xmlns:a16="http://schemas.microsoft.com/office/drawing/2014/main" id="{F31F3E90-843B-42A0-9184-DDEE49C59D95}"/>
              </a:ext>
            </a:extLst>
          </p:cNvPr>
          <p:cNvGrpSpPr/>
          <p:nvPr userDrawn="1"/>
        </p:nvGrpSpPr>
        <p:grpSpPr>
          <a:xfrm>
            <a:off x="1160749" y="496420"/>
            <a:ext cx="4193232" cy="954648"/>
            <a:chOff x="1160748" y="495887"/>
            <a:chExt cx="4193232" cy="954648"/>
          </a:xfrm>
        </p:grpSpPr>
        <p:sp>
          <p:nvSpPr>
            <p:cNvPr id="71" name="矩形: 圆角 70">
              <a:extLst>
                <a:ext uri="{FF2B5EF4-FFF2-40B4-BE49-F238E27FC236}">
                  <a16:creationId xmlns:a16="http://schemas.microsoft.com/office/drawing/2014/main" id="{428DC9D7-E447-4945-8339-D549A6BA3DF5}"/>
                </a:ext>
              </a:extLst>
            </p:cNvPr>
            <p:cNvSpPr>
              <a:spLocks/>
            </p:cNvSpPr>
            <p:nvPr userDrawn="1"/>
          </p:nvSpPr>
          <p:spPr>
            <a:xfrm>
              <a:off x="1160749" y="609553"/>
              <a:ext cx="4033307" cy="816680"/>
            </a:xfrm>
            <a:prstGeom prst="roundRect">
              <a:avLst>
                <a:gd name="adj" fmla="val 16667"/>
              </a:avLst>
            </a:prstGeom>
            <a:gradFill>
              <a:gsLst>
                <a:gs pos="12000">
                  <a:schemeClr val="accent5">
                    <a:alpha val="0"/>
                  </a:schemeClr>
                </a:gs>
                <a:gs pos="58000">
                  <a:schemeClr val="accent5">
                    <a:alpha val="50000"/>
                  </a:schemeClr>
                </a:gs>
                <a:gs pos="100000">
                  <a:schemeClr val="accent5"/>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 name="矩形: 圆角 121">
              <a:extLst>
                <a:ext uri="{FF2B5EF4-FFF2-40B4-BE49-F238E27FC236}">
                  <a16:creationId xmlns:a16="http://schemas.microsoft.com/office/drawing/2014/main" id="{42FAF4B5-EC58-43FC-A61D-ED63FDD7F676}"/>
                </a:ext>
              </a:extLst>
            </p:cNvPr>
            <p:cNvSpPr>
              <a:spLocks/>
            </p:cNvSpPr>
            <p:nvPr userDrawn="1"/>
          </p:nvSpPr>
          <p:spPr>
            <a:xfrm>
              <a:off x="1320673" y="495887"/>
              <a:ext cx="4033307" cy="816680"/>
            </a:xfrm>
            <a:prstGeom prst="roundRect">
              <a:avLst>
                <a:gd name="adj" fmla="val 16667"/>
              </a:avLst>
            </a:prstGeom>
            <a:gradFill>
              <a:gsLst>
                <a:gs pos="12000">
                  <a:schemeClr val="accent5">
                    <a:alpha val="0"/>
                  </a:schemeClr>
                </a:gs>
                <a:gs pos="58000">
                  <a:schemeClr val="accent5">
                    <a:alpha val="50000"/>
                  </a:schemeClr>
                </a:gs>
                <a:gs pos="100000">
                  <a:schemeClr val="accent5"/>
                </a:gs>
              </a:gsLst>
              <a:lin ang="0" scaled="0"/>
            </a:gradFill>
            <a:ln w="6350">
              <a:gradFill>
                <a:gsLst>
                  <a:gs pos="100000">
                    <a:schemeClr val="accent5">
                      <a:lumMod val="40000"/>
                      <a:lumOff val="60000"/>
                    </a:schemeClr>
                  </a:gs>
                  <a:gs pos="0">
                    <a:schemeClr val="accent5">
                      <a:lumMod val="40000"/>
                      <a:lumOff val="6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6" name="矩形: 圆角 145">
              <a:extLst>
                <a:ext uri="{FF2B5EF4-FFF2-40B4-BE49-F238E27FC236}">
                  <a16:creationId xmlns:a16="http://schemas.microsoft.com/office/drawing/2014/main" id="{FED8824B-E822-4FC5-8270-F27E5197DD4B}"/>
                </a:ext>
              </a:extLst>
            </p:cNvPr>
            <p:cNvSpPr>
              <a:spLocks/>
            </p:cNvSpPr>
            <p:nvPr userDrawn="1"/>
          </p:nvSpPr>
          <p:spPr>
            <a:xfrm>
              <a:off x="1306134" y="508430"/>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7" name="矩形: 圆角 146">
              <a:extLst>
                <a:ext uri="{FF2B5EF4-FFF2-40B4-BE49-F238E27FC236}">
                  <a16:creationId xmlns:a16="http://schemas.microsoft.com/office/drawing/2014/main" id="{40F971A4-A489-4C7B-8E38-9A24A0774056}"/>
                </a:ext>
              </a:extLst>
            </p:cNvPr>
            <p:cNvSpPr>
              <a:spLocks/>
            </p:cNvSpPr>
            <p:nvPr userDrawn="1"/>
          </p:nvSpPr>
          <p:spPr>
            <a:xfrm>
              <a:off x="1291596" y="520972"/>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8" name="矩形: 圆角 147">
              <a:extLst>
                <a:ext uri="{FF2B5EF4-FFF2-40B4-BE49-F238E27FC236}">
                  <a16:creationId xmlns:a16="http://schemas.microsoft.com/office/drawing/2014/main" id="{E17BB66C-8A7A-4C4D-8B4B-BB75A990716C}"/>
                </a:ext>
              </a:extLst>
            </p:cNvPr>
            <p:cNvSpPr>
              <a:spLocks/>
            </p:cNvSpPr>
            <p:nvPr userDrawn="1"/>
          </p:nvSpPr>
          <p:spPr>
            <a:xfrm>
              <a:off x="1277057" y="533515"/>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9" name="矩形: 圆角 148">
              <a:extLst>
                <a:ext uri="{FF2B5EF4-FFF2-40B4-BE49-F238E27FC236}">
                  <a16:creationId xmlns:a16="http://schemas.microsoft.com/office/drawing/2014/main" id="{C7B10F51-26DB-4370-8694-695A8A588EB8}"/>
                </a:ext>
              </a:extLst>
            </p:cNvPr>
            <p:cNvSpPr>
              <a:spLocks/>
            </p:cNvSpPr>
            <p:nvPr userDrawn="1"/>
          </p:nvSpPr>
          <p:spPr>
            <a:xfrm>
              <a:off x="1262518" y="546057"/>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0" name="矩形: 圆角 149">
              <a:extLst>
                <a:ext uri="{FF2B5EF4-FFF2-40B4-BE49-F238E27FC236}">
                  <a16:creationId xmlns:a16="http://schemas.microsoft.com/office/drawing/2014/main" id="{9A4EB0E7-1F35-4399-A4F0-26E10A14A1B5}"/>
                </a:ext>
              </a:extLst>
            </p:cNvPr>
            <p:cNvSpPr>
              <a:spLocks/>
            </p:cNvSpPr>
            <p:nvPr userDrawn="1"/>
          </p:nvSpPr>
          <p:spPr>
            <a:xfrm>
              <a:off x="1247980" y="558600"/>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1" name="矩形: 圆角 150">
              <a:extLst>
                <a:ext uri="{FF2B5EF4-FFF2-40B4-BE49-F238E27FC236}">
                  <a16:creationId xmlns:a16="http://schemas.microsoft.com/office/drawing/2014/main" id="{CE9441FA-ECED-4826-9C81-74E70591309E}"/>
                </a:ext>
              </a:extLst>
            </p:cNvPr>
            <p:cNvSpPr>
              <a:spLocks/>
            </p:cNvSpPr>
            <p:nvPr userDrawn="1"/>
          </p:nvSpPr>
          <p:spPr>
            <a:xfrm>
              <a:off x="1233441" y="571142"/>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2" name="矩形: 圆角 151">
              <a:extLst>
                <a:ext uri="{FF2B5EF4-FFF2-40B4-BE49-F238E27FC236}">
                  <a16:creationId xmlns:a16="http://schemas.microsoft.com/office/drawing/2014/main" id="{D30B83D3-94AE-424B-9D3D-1F21E7CEA542}"/>
                </a:ext>
              </a:extLst>
            </p:cNvPr>
            <p:cNvSpPr>
              <a:spLocks/>
            </p:cNvSpPr>
            <p:nvPr userDrawn="1"/>
          </p:nvSpPr>
          <p:spPr>
            <a:xfrm>
              <a:off x="1218903" y="583685"/>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 name="矩形: 圆角 152">
              <a:extLst>
                <a:ext uri="{FF2B5EF4-FFF2-40B4-BE49-F238E27FC236}">
                  <a16:creationId xmlns:a16="http://schemas.microsoft.com/office/drawing/2014/main" id="{E61E51B1-4213-45F1-A60D-4F9C03855D82}"/>
                </a:ext>
              </a:extLst>
            </p:cNvPr>
            <p:cNvSpPr>
              <a:spLocks/>
            </p:cNvSpPr>
            <p:nvPr userDrawn="1"/>
          </p:nvSpPr>
          <p:spPr>
            <a:xfrm>
              <a:off x="1204364" y="596227"/>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4" name="矩形: 圆角 153">
              <a:extLst>
                <a:ext uri="{FF2B5EF4-FFF2-40B4-BE49-F238E27FC236}">
                  <a16:creationId xmlns:a16="http://schemas.microsoft.com/office/drawing/2014/main" id="{324D1F47-8443-4DA7-AAE4-8DCED8502157}"/>
                </a:ext>
              </a:extLst>
            </p:cNvPr>
            <p:cNvSpPr>
              <a:spLocks/>
            </p:cNvSpPr>
            <p:nvPr userDrawn="1"/>
          </p:nvSpPr>
          <p:spPr>
            <a:xfrm>
              <a:off x="1189825" y="608770"/>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5" name="矩形: 圆角 154">
              <a:extLst>
                <a:ext uri="{FF2B5EF4-FFF2-40B4-BE49-F238E27FC236}">
                  <a16:creationId xmlns:a16="http://schemas.microsoft.com/office/drawing/2014/main" id="{C76A2B8C-5027-45B2-9525-CCA9F001B24B}"/>
                </a:ext>
              </a:extLst>
            </p:cNvPr>
            <p:cNvSpPr>
              <a:spLocks/>
            </p:cNvSpPr>
            <p:nvPr userDrawn="1"/>
          </p:nvSpPr>
          <p:spPr>
            <a:xfrm>
              <a:off x="1175287" y="621312"/>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 name="矩形: 圆角 144">
              <a:extLst>
                <a:ext uri="{FF2B5EF4-FFF2-40B4-BE49-F238E27FC236}">
                  <a16:creationId xmlns:a16="http://schemas.microsoft.com/office/drawing/2014/main" id="{52EE877B-9EE3-4D21-AAC4-1A9FA22C4018}"/>
                </a:ext>
              </a:extLst>
            </p:cNvPr>
            <p:cNvSpPr>
              <a:spLocks/>
            </p:cNvSpPr>
            <p:nvPr userDrawn="1"/>
          </p:nvSpPr>
          <p:spPr>
            <a:xfrm>
              <a:off x="1160748" y="633855"/>
              <a:ext cx="4033307" cy="816680"/>
            </a:xfrm>
            <a:prstGeom prst="roundRect">
              <a:avLst>
                <a:gd name="adj" fmla="val 16667"/>
              </a:avLst>
            </a:prstGeom>
            <a:gradFill>
              <a:gsLst>
                <a:gs pos="12000">
                  <a:schemeClr val="accent5">
                    <a:alpha val="0"/>
                  </a:schemeClr>
                </a:gs>
                <a:gs pos="58000">
                  <a:schemeClr val="accent5">
                    <a:alpha val="50000"/>
                  </a:schemeClr>
                </a:gs>
                <a:gs pos="100000">
                  <a:schemeClr val="accent5"/>
                </a:gs>
              </a:gsLst>
              <a:lin ang="0" scaled="0"/>
            </a:gradFill>
            <a:ln w="6350">
              <a:gradFill>
                <a:gsLst>
                  <a:gs pos="100000">
                    <a:schemeClr val="accent5">
                      <a:lumMod val="40000"/>
                      <a:lumOff val="60000"/>
                    </a:schemeClr>
                  </a:gs>
                  <a:gs pos="0">
                    <a:schemeClr val="accent5">
                      <a:lumMod val="40000"/>
                      <a:lumOff val="6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67" name="任意多边形: 形状 166">
            <a:extLst>
              <a:ext uri="{FF2B5EF4-FFF2-40B4-BE49-F238E27FC236}">
                <a16:creationId xmlns:a16="http://schemas.microsoft.com/office/drawing/2014/main" id="{B6D5DB19-D72A-4081-A661-05CD55019E5A}"/>
              </a:ext>
            </a:extLst>
          </p:cNvPr>
          <p:cNvSpPr/>
          <p:nvPr userDrawn="1"/>
        </p:nvSpPr>
        <p:spPr>
          <a:xfrm>
            <a:off x="-9746" y="5672806"/>
            <a:ext cx="7879747" cy="1191699"/>
          </a:xfrm>
          <a:custGeom>
            <a:avLst/>
            <a:gdLst>
              <a:gd name="connsiteX0" fmla="*/ 1017191 w 6901890"/>
              <a:gd name="connsiteY0" fmla="*/ 25 h 1045592"/>
              <a:gd name="connsiteX1" fmla="*/ 2921000 w 6901890"/>
              <a:gd name="connsiteY1" fmla="*/ 308992 h 1045592"/>
              <a:gd name="connsiteX2" fmla="*/ 6729413 w 6901890"/>
              <a:gd name="connsiteY2" fmla="*/ 1010667 h 1045592"/>
              <a:gd name="connsiteX3" fmla="*/ 6901890 w 6901890"/>
              <a:gd name="connsiteY3" fmla="*/ 1045592 h 1045592"/>
              <a:gd name="connsiteX4" fmla="*/ 0 w 6901890"/>
              <a:gd name="connsiteY4" fmla="*/ 1045592 h 1045592"/>
              <a:gd name="connsiteX5" fmla="*/ 0 w 6901890"/>
              <a:gd name="connsiteY5" fmla="*/ 141653 h 1045592"/>
              <a:gd name="connsiteX6" fmla="*/ 11609 w 6901890"/>
              <a:gd name="connsiteY6" fmla="*/ 137939 h 1045592"/>
              <a:gd name="connsiteX7" fmla="*/ 546100 w 6901890"/>
              <a:gd name="connsiteY7" fmla="*/ 29592 h 1045592"/>
              <a:gd name="connsiteX8" fmla="*/ 1017191 w 6901890"/>
              <a:gd name="connsiteY8" fmla="*/ 25 h 104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01890" h="1045592">
                <a:moveTo>
                  <a:pt x="1017191" y="25"/>
                </a:moveTo>
                <a:cubicBezTo>
                  <a:pt x="1456531" y="1811"/>
                  <a:pt x="1873250" y="99442"/>
                  <a:pt x="2921000" y="308992"/>
                </a:cubicBezTo>
                <a:cubicBezTo>
                  <a:pt x="3619500" y="448692"/>
                  <a:pt x="5308600" y="730209"/>
                  <a:pt x="6729413" y="1010667"/>
                </a:cubicBezTo>
                <a:lnTo>
                  <a:pt x="6901890" y="1045592"/>
                </a:lnTo>
                <a:lnTo>
                  <a:pt x="0" y="1045592"/>
                </a:lnTo>
                <a:lnTo>
                  <a:pt x="0" y="141653"/>
                </a:lnTo>
                <a:lnTo>
                  <a:pt x="11609" y="137939"/>
                </a:lnTo>
                <a:cubicBezTo>
                  <a:pt x="189574" y="87536"/>
                  <a:pt x="370417" y="49701"/>
                  <a:pt x="546100" y="29592"/>
                </a:cubicBezTo>
                <a:cubicBezTo>
                  <a:pt x="721783" y="9484"/>
                  <a:pt x="870744" y="-571"/>
                  <a:pt x="1017191" y="25"/>
                </a:cubicBezTo>
                <a:close/>
              </a:path>
            </a:pathLst>
          </a:custGeom>
          <a:gradFill>
            <a:gsLst>
              <a:gs pos="0">
                <a:schemeClr val="accent2">
                  <a:lumMod val="74000"/>
                  <a:lumOff val="26000"/>
                </a:schemeClr>
              </a:gs>
              <a:gs pos="100000">
                <a:schemeClr val="accent2">
                  <a:lumMod val="25000"/>
                </a:schemeClr>
              </a:gs>
            </a:gsLst>
            <a:lin ang="0" scaled="0"/>
          </a:gradFill>
          <a:ln>
            <a:noFill/>
          </a:ln>
          <a:effectLst>
            <a:glow>
              <a:schemeClr val="accent1">
                <a:lumMod val="90000"/>
                <a:lumOff val="10000"/>
                <a:alpha val="60000"/>
              </a:schemeClr>
            </a:glow>
            <a:outerShdw blurRad="139700" dist="101600" dir="16200000" rotWithShape="0">
              <a:schemeClr val="accent2">
                <a:lumMod val="90000"/>
                <a:lumOff val="10000"/>
                <a:alpha val="76000"/>
              </a:schemeClr>
            </a:outerShdw>
            <a:softEdge rad="0"/>
          </a:effectLst>
          <a:extLst>
            <a:ext uri="{53640926-AAD7-44D8-BBD7-CCE9431645EC}">
              <a14:shadowObscured xmlns:a14="http://schemas.microsoft.com/office/drawing/2010/main" val="1"/>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68" name="任意多边形: 形状 167">
            <a:extLst>
              <a:ext uri="{FF2B5EF4-FFF2-40B4-BE49-F238E27FC236}">
                <a16:creationId xmlns:a16="http://schemas.microsoft.com/office/drawing/2014/main" id="{6DBDB4F6-6785-4208-B919-7E1BBBC8D464}"/>
              </a:ext>
            </a:extLst>
          </p:cNvPr>
          <p:cNvSpPr/>
          <p:nvPr userDrawn="1"/>
        </p:nvSpPr>
        <p:spPr>
          <a:xfrm>
            <a:off x="3363890" y="5980578"/>
            <a:ext cx="8837855" cy="877422"/>
          </a:xfrm>
          <a:custGeom>
            <a:avLst/>
            <a:gdLst>
              <a:gd name="connsiteX0" fmla="*/ 5326293 w 7784562"/>
              <a:gd name="connsiteY0" fmla="*/ 375 h 790601"/>
              <a:gd name="connsiteX1" fmla="*/ 7382106 w 7784562"/>
              <a:gd name="connsiteY1" fmla="*/ 135902 h 790601"/>
              <a:gd name="connsiteX2" fmla="*/ 7784562 w 7784562"/>
              <a:gd name="connsiteY2" fmla="*/ 192257 h 790601"/>
              <a:gd name="connsiteX3" fmla="*/ 7784562 w 7784562"/>
              <a:gd name="connsiteY3" fmla="*/ 790601 h 790601"/>
              <a:gd name="connsiteX4" fmla="*/ 0 w 7784562"/>
              <a:gd name="connsiteY4" fmla="*/ 790601 h 790601"/>
              <a:gd name="connsiteX5" fmla="*/ 702849 w 7784562"/>
              <a:gd name="connsiteY5" fmla="*/ 651472 h 790601"/>
              <a:gd name="connsiteX6" fmla="*/ 4863562 w 7784562"/>
              <a:gd name="connsiteY6" fmla="*/ 15901 h 790601"/>
              <a:gd name="connsiteX7" fmla="*/ 5326293 w 7784562"/>
              <a:gd name="connsiteY7" fmla="*/ 375 h 790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84562" h="790601">
                <a:moveTo>
                  <a:pt x="5326293" y="375"/>
                </a:moveTo>
                <a:cubicBezTo>
                  <a:pt x="5966718" y="-5043"/>
                  <a:pt x="6691147" y="48566"/>
                  <a:pt x="7382106" y="135902"/>
                </a:cubicBezTo>
                <a:lnTo>
                  <a:pt x="7784562" y="192257"/>
                </a:lnTo>
                <a:lnTo>
                  <a:pt x="7784562" y="790601"/>
                </a:lnTo>
                <a:lnTo>
                  <a:pt x="0" y="790601"/>
                </a:lnTo>
                <a:lnTo>
                  <a:pt x="702849" y="651472"/>
                </a:lnTo>
                <a:cubicBezTo>
                  <a:pt x="2348268" y="334096"/>
                  <a:pt x="3976943" y="70670"/>
                  <a:pt x="4863562" y="15901"/>
                </a:cubicBezTo>
                <a:cubicBezTo>
                  <a:pt x="5011332" y="6773"/>
                  <a:pt x="5166187" y="1730"/>
                  <a:pt x="5326293" y="375"/>
                </a:cubicBezTo>
                <a:close/>
              </a:path>
            </a:pathLst>
          </a:custGeom>
          <a:gradFill>
            <a:gsLst>
              <a:gs pos="0">
                <a:schemeClr val="accent2">
                  <a:lumMod val="52000"/>
                  <a:lumOff val="48000"/>
                </a:schemeClr>
              </a:gs>
              <a:gs pos="100000">
                <a:schemeClr val="accent2">
                  <a:lumMod val="93000"/>
                  <a:lumOff val="7000"/>
                </a:schemeClr>
              </a:gs>
            </a:gsLst>
            <a:lin ang="0" scaled="0"/>
          </a:gradFill>
          <a:ln>
            <a:noFill/>
          </a:ln>
          <a:effectLst>
            <a:glow>
              <a:schemeClr val="accent1">
                <a:lumMod val="90000"/>
                <a:lumOff val="10000"/>
                <a:alpha val="60000"/>
              </a:schemeClr>
            </a:glow>
            <a:outerShdw blurRad="139700" dist="101600" dir="16200000" rotWithShape="0">
              <a:schemeClr val="accent2">
                <a:lumMod val="90000"/>
                <a:lumOff val="10000"/>
                <a:alpha val="76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Tree>
    <p:extLst>
      <p:ext uri="{BB962C8B-B14F-4D97-AF65-F5344CB8AC3E}">
        <p14:creationId xmlns:p14="http://schemas.microsoft.com/office/powerpoint/2010/main" val="1338324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页2">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2CAF9E1E-2859-4348-B8EE-9F8DD735CACC}"/>
              </a:ext>
            </a:extLst>
          </p:cNvPr>
          <p:cNvSpPr/>
          <p:nvPr userDrawn="1"/>
        </p:nvSpPr>
        <p:spPr>
          <a:xfrm>
            <a:off x="4873" y="0"/>
            <a:ext cx="12192000" cy="6858000"/>
          </a:xfrm>
          <a:prstGeom prst="rect">
            <a:avLst/>
          </a:prstGeom>
          <a:gradFill flip="none" rotWithShape="1">
            <a:gsLst>
              <a:gs pos="0">
                <a:schemeClr val="accent5">
                  <a:lumMod val="0"/>
                  <a:lumOff val="100000"/>
                </a:schemeClr>
              </a:gs>
              <a:gs pos="0">
                <a:schemeClr val="accent5">
                  <a:lumMod val="0"/>
                  <a:lumOff val="100000"/>
                </a:schemeClr>
              </a:gs>
              <a:gs pos="65000">
                <a:schemeClr val="accent3">
                  <a:lumMod val="59000"/>
                </a:schemeClr>
              </a:gs>
              <a:gs pos="28000">
                <a:schemeClr val="accent4">
                  <a:lumMod val="97000"/>
                  <a:lumOff val="3000"/>
                </a:schemeClr>
              </a:gs>
            </a:gsLst>
            <a:path path="circle">
              <a:fillToRect l="50000" t="-80000" r="50000" b="18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21" name="矩形 20">
            <a:extLst>
              <a:ext uri="{FF2B5EF4-FFF2-40B4-BE49-F238E27FC236}">
                <a16:creationId xmlns:a16="http://schemas.microsoft.com/office/drawing/2014/main" id="{27993C91-9762-4AE4-B6BF-63317C175DC0}"/>
              </a:ext>
            </a:extLst>
          </p:cNvPr>
          <p:cNvSpPr/>
          <p:nvPr userDrawn="1"/>
        </p:nvSpPr>
        <p:spPr>
          <a:xfrm>
            <a:off x="0" y="0"/>
            <a:ext cx="12192000"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23" name="矩形 22">
            <a:extLst>
              <a:ext uri="{FF2B5EF4-FFF2-40B4-BE49-F238E27FC236}">
                <a16:creationId xmlns:a16="http://schemas.microsoft.com/office/drawing/2014/main" id="{337D2B9F-3705-43DA-986D-7C55EBA7AFAC}"/>
              </a:ext>
            </a:extLst>
          </p:cNvPr>
          <p:cNvSpPr/>
          <p:nvPr userDrawn="1"/>
        </p:nvSpPr>
        <p:spPr>
          <a:xfrm>
            <a:off x="-4873" y="0"/>
            <a:ext cx="12192000"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2" name="标题 1">
            <a:extLst>
              <a:ext uri="{FF2B5EF4-FFF2-40B4-BE49-F238E27FC236}">
                <a16:creationId xmlns:a16="http://schemas.microsoft.com/office/drawing/2014/main" id="{68D221A5-F589-42C1-A598-19D6D8AF0C8C}"/>
              </a:ext>
            </a:extLst>
          </p:cNvPr>
          <p:cNvSpPr>
            <a:spLocks noGrp="1"/>
          </p:cNvSpPr>
          <p:nvPr>
            <p:ph type="title"/>
          </p:nvPr>
        </p:nvSpPr>
        <p:spPr>
          <a:xfrm>
            <a:off x="838200" y="365125"/>
            <a:ext cx="10515600" cy="1325563"/>
          </a:xfrm>
          <a:prstGeom prst="rect">
            <a:avLst/>
          </a:prstGeom>
        </p:spPr>
        <p:txBody>
          <a:bodyPr/>
          <a:lstStyle>
            <a:lvl1pPr>
              <a:defRPr>
                <a:solidFill>
                  <a:schemeClr val="accent5">
                    <a:lumMod val="20000"/>
                    <a:lumOff val="80000"/>
                  </a:schemeClr>
                </a:solidFill>
              </a:defRPr>
            </a:lvl1pPr>
          </a:lstStyle>
          <a:p>
            <a:r>
              <a:rPr lang="zh-CN" altLang="en-US" dirty="0"/>
              <a:t>单击此处编辑母版标题样式</a:t>
            </a:r>
          </a:p>
        </p:txBody>
      </p:sp>
      <p:sp>
        <p:nvSpPr>
          <p:cNvPr id="4" name="图片占位符 3">
            <a:extLst>
              <a:ext uri="{FF2B5EF4-FFF2-40B4-BE49-F238E27FC236}">
                <a16:creationId xmlns:a16="http://schemas.microsoft.com/office/drawing/2014/main" id="{FCCA063E-DA01-4C52-98A4-7B3C5E02DE50}"/>
              </a:ext>
            </a:extLst>
          </p:cNvPr>
          <p:cNvSpPr>
            <a:spLocks noGrp="1"/>
          </p:cNvSpPr>
          <p:nvPr>
            <p:ph type="pic" sz="quarter" idx="10"/>
          </p:nvPr>
        </p:nvSpPr>
        <p:spPr>
          <a:xfrm>
            <a:off x="6921500" y="2732087"/>
            <a:ext cx="4667250" cy="3381375"/>
          </a:xfrm>
          <a:prstGeom prst="rect">
            <a:avLst/>
          </a:prstGeom>
        </p:spPr>
        <p:txBody>
          <a:bodyPr/>
          <a:lstStyle/>
          <a:p>
            <a:endParaRPr lang="zh-CN" altLang="en-US"/>
          </a:p>
        </p:txBody>
      </p:sp>
      <p:sp>
        <p:nvSpPr>
          <p:cNvPr id="27" name="文本占位符 26">
            <a:extLst>
              <a:ext uri="{FF2B5EF4-FFF2-40B4-BE49-F238E27FC236}">
                <a16:creationId xmlns:a16="http://schemas.microsoft.com/office/drawing/2014/main" id="{7A47F7AD-FDF8-44D6-A881-A37B6F0A34AA}"/>
              </a:ext>
            </a:extLst>
          </p:cNvPr>
          <p:cNvSpPr>
            <a:spLocks noGrp="1"/>
          </p:cNvSpPr>
          <p:nvPr>
            <p:ph type="body" sz="quarter" idx="11"/>
          </p:nvPr>
        </p:nvSpPr>
        <p:spPr>
          <a:xfrm>
            <a:off x="914400" y="2636838"/>
            <a:ext cx="5538788" cy="3476625"/>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extLst>
      <p:ext uri="{BB962C8B-B14F-4D97-AF65-F5344CB8AC3E}">
        <p14:creationId xmlns:p14="http://schemas.microsoft.com/office/powerpoint/2010/main" val="24693743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页3">
    <p:spTree>
      <p:nvGrpSpPr>
        <p:cNvPr id="1" name=""/>
        <p:cNvGrpSpPr/>
        <p:nvPr/>
      </p:nvGrpSpPr>
      <p:grpSpPr>
        <a:xfrm>
          <a:off x="0" y="0"/>
          <a:ext cx="0" cy="0"/>
          <a:chOff x="0" y="0"/>
          <a:chExt cx="0" cy="0"/>
        </a:xfrm>
      </p:grpSpPr>
      <p:sp>
        <p:nvSpPr>
          <p:cNvPr id="148" name="矩形 147">
            <a:extLst>
              <a:ext uri="{FF2B5EF4-FFF2-40B4-BE49-F238E27FC236}">
                <a16:creationId xmlns:a16="http://schemas.microsoft.com/office/drawing/2014/main" id="{2FAF31EA-F69D-4C92-96CF-DF24333F8171}"/>
              </a:ext>
            </a:extLst>
          </p:cNvPr>
          <p:cNvSpPr/>
          <p:nvPr userDrawn="1"/>
        </p:nvSpPr>
        <p:spPr>
          <a:xfrm>
            <a:off x="4873" y="0"/>
            <a:ext cx="12192000" cy="6858000"/>
          </a:xfrm>
          <a:prstGeom prst="rect">
            <a:avLst/>
          </a:prstGeom>
          <a:gradFill flip="none" rotWithShape="1">
            <a:gsLst>
              <a:gs pos="0">
                <a:schemeClr val="accent5">
                  <a:lumMod val="0"/>
                  <a:lumOff val="100000"/>
                </a:schemeClr>
              </a:gs>
              <a:gs pos="0">
                <a:schemeClr val="accent5">
                  <a:lumMod val="0"/>
                  <a:lumOff val="100000"/>
                </a:schemeClr>
              </a:gs>
              <a:gs pos="65000">
                <a:schemeClr val="accent3">
                  <a:lumMod val="59000"/>
                </a:schemeClr>
              </a:gs>
              <a:gs pos="28000">
                <a:schemeClr val="accent4">
                  <a:lumMod val="97000"/>
                  <a:lumOff val="3000"/>
                </a:schemeClr>
              </a:gs>
            </a:gsLst>
            <a:path path="circle">
              <a:fillToRect l="50000" t="-80000" r="50000" b="18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grpSp>
        <p:nvGrpSpPr>
          <p:cNvPr id="6" name="组合 5">
            <a:extLst>
              <a:ext uri="{FF2B5EF4-FFF2-40B4-BE49-F238E27FC236}">
                <a16:creationId xmlns:a16="http://schemas.microsoft.com/office/drawing/2014/main" id="{FF9C9D47-3F9B-4617-BAF3-A637D355F1AA}"/>
              </a:ext>
            </a:extLst>
          </p:cNvPr>
          <p:cNvGrpSpPr/>
          <p:nvPr/>
        </p:nvGrpSpPr>
        <p:grpSpPr>
          <a:xfrm>
            <a:off x="1672726" y="2025024"/>
            <a:ext cx="8846063" cy="2918785"/>
            <a:chOff x="1706896" y="2172335"/>
            <a:chExt cx="8846063" cy="2918785"/>
          </a:xfrm>
        </p:grpSpPr>
        <p:sp>
          <p:nvSpPr>
            <p:cNvPr id="8" name="椭圆 7">
              <a:extLst>
                <a:ext uri="{FF2B5EF4-FFF2-40B4-BE49-F238E27FC236}">
                  <a16:creationId xmlns:a16="http://schemas.microsoft.com/office/drawing/2014/main" id="{A46C1128-6B44-4F93-A9AA-59E47867634B}"/>
                </a:ext>
              </a:extLst>
            </p:cNvPr>
            <p:cNvSpPr/>
            <p:nvPr/>
          </p:nvSpPr>
          <p:spPr>
            <a:xfrm>
              <a:off x="1980074" y="2172335"/>
              <a:ext cx="8299707" cy="2642989"/>
            </a:xfrm>
            <a:prstGeom prst="ellipse">
              <a:avLst/>
            </a:prstGeom>
            <a:noFill/>
            <a:ln w="38100">
              <a:gradFill>
                <a:gsLst>
                  <a:gs pos="0">
                    <a:schemeClr val="bg1">
                      <a:alpha val="11000"/>
                    </a:schemeClr>
                  </a:gs>
                  <a:gs pos="58000">
                    <a:schemeClr val="bg1"/>
                  </a:gs>
                </a:gsLst>
                <a:lin ang="5400000" scaled="1"/>
              </a:gradFill>
            </a:ln>
            <a:effectLst>
              <a:glow rad="254000">
                <a:schemeClr val="bg2">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片 8">
              <a:extLst>
                <a:ext uri="{FF2B5EF4-FFF2-40B4-BE49-F238E27FC236}">
                  <a16:creationId xmlns:a16="http://schemas.microsoft.com/office/drawing/2014/main" id="{DAA242EE-CF61-4BD2-A451-AA0749F67F6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706896" y="3831338"/>
              <a:ext cx="8846063" cy="1259782"/>
            </a:xfrm>
            <a:prstGeom prst="rect">
              <a:avLst/>
            </a:prstGeom>
          </p:spPr>
        </p:pic>
      </p:grpSp>
      <p:sp>
        <p:nvSpPr>
          <p:cNvPr id="3" name="矩形 2">
            <a:extLst>
              <a:ext uri="{FF2B5EF4-FFF2-40B4-BE49-F238E27FC236}">
                <a16:creationId xmlns:a16="http://schemas.microsoft.com/office/drawing/2014/main" id="{FFFFDA0E-6C85-4563-9FCD-264FA29710F7}"/>
              </a:ext>
            </a:extLst>
          </p:cNvPr>
          <p:cNvSpPr/>
          <p:nvPr userDrawn="1"/>
        </p:nvSpPr>
        <p:spPr>
          <a:xfrm>
            <a:off x="-242" y="-2893"/>
            <a:ext cx="12192000" cy="6858000"/>
          </a:xfrm>
          <a:prstGeom prst="rect">
            <a:avLst/>
          </a:prstGeom>
          <a:blipFill dpi="0" rotWithShape="1">
            <a:blip r:embed="rId3"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10" name="矩形 9">
            <a:extLst>
              <a:ext uri="{FF2B5EF4-FFF2-40B4-BE49-F238E27FC236}">
                <a16:creationId xmlns:a16="http://schemas.microsoft.com/office/drawing/2014/main" id="{4AA5A2C1-D974-4497-B926-533E610B5D21}"/>
              </a:ext>
            </a:extLst>
          </p:cNvPr>
          <p:cNvSpPr/>
          <p:nvPr userDrawn="1"/>
        </p:nvSpPr>
        <p:spPr>
          <a:xfrm>
            <a:off x="15163" y="5936"/>
            <a:ext cx="12192000" cy="6858000"/>
          </a:xfrm>
          <a:prstGeom prst="rect">
            <a:avLst/>
          </a:prstGeom>
          <a:blipFill dpi="0" rotWithShape="1">
            <a:blip r:embed="rId3"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grpSp>
        <p:nvGrpSpPr>
          <p:cNvPr id="18" name="组合 17">
            <a:extLst>
              <a:ext uri="{FF2B5EF4-FFF2-40B4-BE49-F238E27FC236}">
                <a16:creationId xmlns:a16="http://schemas.microsoft.com/office/drawing/2014/main" id="{E8BB3C1A-841A-4803-ADAC-074C24BAA846}"/>
              </a:ext>
            </a:extLst>
          </p:cNvPr>
          <p:cNvGrpSpPr/>
          <p:nvPr/>
        </p:nvGrpSpPr>
        <p:grpSpPr>
          <a:xfrm rot="6354130">
            <a:off x="2491818" y="867853"/>
            <a:ext cx="1403685" cy="1403685"/>
            <a:chOff x="874713" y="329165"/>
            <a:chExt cx="2699658" cy="2699658"/>
          </a:xfrm>
        </p:grpSpPr>
        <p:grpSp>
          <p:nvGrpSpPr>
            <p:cNvPr id="22" name="组合 21">
              <a:extLst>
                <a:ext uri="{FF2B5EF4-FFF2-40B4-BE49-F238E27FC236}">
                  <a16:creationId xmlns:a16="http://schemas.microsoft.com/office/drawing/2014/main" id="{6B5346F3-0684-4BD2-B0DC-AF3968C22238}"/>
                </a:ext>
              </a:extLst>
            </p:cNvPr>
            <p:cNvGrpSpPr/>
            <p:nvPr/>
          </p:nvGrpSpPr>
          <p:grpSpPr>
            <a:xfrm>
              <a:off x="1122212" y="558398"/>
              <a:ext cx="2228850" cy="2228850"/>
              <a:chOff x="3422650" y="1511299"/>
              <a:chExt cx="2228850" cy="2228850"/>
            </a:xfrm>
          </p:grpSpPr>
          <p:grpSp>
            <p:nvGrpSpPr>
              <p:cNvPr id="25" name="组合 24">
                <a:extLst>
                  <a:ext uri="{FF2B5EF4-FFF2-40B4-BE49-F238E27FC236}">
                    <a16:creationId xmlns:a16="http://schemas.microsoft.com/office/drawing/2014/main" id="{26F0EBBB-5AB1-4827-92B3-CCADC292C2FB}"/>
                  </a:ext>
                </a:extLst>
              </p:cNvPr>
              <p:cNvGrpSpPr/>
              <p:nvPr/>
            </p:nvGrpSpPr>
            <p:grpSpPr>
              <a:xfrm>
                <a:off x="3422650" y="1511299"/>
                <a:ext cx="2228850" cy="2228850"/>
                <a:chOff x="3422650" y="1511299"/>
                <a:chExt cx="2228850" cy="2228850"/>
              </a:xfrm>
            </p:grpSpPr>
            <p:sp>
              <p:nvSpPr>
                <p:cNvPr id="30" name="弧形 29">
                  <a:extLst>
                    <a:ext uri="{FF2B5EF4-FFF2-40B4-BE49-F238E27FC236}">
                      <a16:creationId xmlns:a16="http://schemas.microsoft.com/office/drawing/2014/main" id="{C5D78205-2A89-45BE-A9E1-8AECFCD3B8AF}"/>
                    </a:ext>
                  </a:extLst>
                </p:cNvPr>
                <p:cNvSpPr/>
                <p:nvPr/>
              </p:nvSpPr>
              <p:spPr>
                <a:xfrm>
                  <a:off x="3422650" y="1511299"/>
                  <a:ext cx="2228850" cy="2228850"/>
                </a:xfrm>
                <a:prstGeom prst="arc">
                  <a:avLst>
                    <a:gd name="adj1" fmla="val 16200000"/>
                    <a:gd name="adj2" fmla="val 20851096"/>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sz="1600"/>
                </a:p>
              </p:txBody>
            </p:sp>
            <p:sp>
              <p:nvSpPr>
                <p:cNvPr id="31" name="弧形 30">
                  <a:extLst>
                    <a:ext uri="{FF2B5EF4-FFF2-40B4-BE49-F238E27FC236}">
                      <a16:creationId xmlns:a16="http://schemas.microsoft.com/office/drawing/2014/main" id="{BEECD3EC-BC3F-4707-8DB5-F08B1BB65D40}"/>
                    </a:ext>
                  </a:extLst>
                </p:cNvPr>
                <p:cNvSpPr/>
                <p:nvPr/>
              </p:nvSpPr>
              <p:spPr>
                <a:xfrm>
                  <a:off x="3422650" y="1511299"/>
                  <a:ext cx="2228850" cy="2228850"/>
                </a:xfrm>
                <a:prstGeom prst="arc">
                  <a:avLst>
                    <a:gd name="adj1" fmla="val 1652346"/>
                    <a:gd name="adj2" fmla="val 7060444"/>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sz="1600"/>
                </a:p>
              </p:txBody>
            </p:sp>
            <p:sp>
              <p:nvSpPr>
                <p:cNvPr id="32" name="弧形 31">
                  <a:extLst>
                    <a:ext uri="{FF2B5EF4-FFF2-40B4-BE49-F238E27FC236}">
                      <a16:creationId xmlns:a16="http://schemas.microsoft.com/office/drawing/2014/main" id="{CE9E968E-E29D-4A4C-95C4-AC32F11BB79F}"/>
                    </a:ext>
                  </a:extLst>
                </p:cNvPr>
                <p:cNvSpPr/>
                <p:nvPr/>
              </p:nvSpPr>
              <p:spPr>
                <a:xfrm>
                  <a:off x="3422650" y="1511299"/>
                  <a:ext cx="2228850" cy="2228850"/>
                </a:xfrm>
                <a:prstGeom prst="arc">
                  <a:avLst>
                    <a:gd name="adj1" fmla="val 9720641"/>
                    <a:gd name="adj2" fmla="val 13789610"/>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sz="1600"/>
                </a:p>
              </p:txBody>
            </p:sp>
          </p:grpSp>
          <p:grpSp>
            <p:nvGrpSpPr>
              <p:cNvPr id="26" name="组合 25">
                <a:extLst>
                  <a:ext uri="{FF2B5EF4-FFF2-40B4-BE49-F238E27FC236}">
                    <a16:creationId xmlns:a16="http://schemas.microsoft.com/office/drawing/2014/main" id="{7D76E8CB-7268-48B7-8120-EC91782BAD01}"/>
                  </a:ext>
                </a:extLst>
              </p:cNvPr>
              <p:cNvGrpSpPr/>
              <p:nvPr/>
            </p:nvGrpSpPr>
            <p:grpSpPr>
              <a:xfrm rot="4185091">
                <a:off x="3422650" y="1511299"/>
                <a:ext cx="2228850" cy="2228850"/>
                <a:chOff x="3422650" y="1511299"/>
                <a:chExt cx="2228850" cy="2228850"/>
              </a:xfrm>
              <a:effectLst/>
            </p:grpSpPr>
            <p:sp>
              <p:nvSpPr>
                <p:cNvPr id="27" name="弧形 26">
                  <a:extLst>
                    <a:ext uri="{FF2B5EF4-FFF2-40B4-BE49-F238E27FC236}">
                      <a16:creationId xmlns:a16="http://schemas.microsoft.com/office/drawing/2014/main" id="{4413894D-B809-44BE-901F-B461D3EAB2F9}"/>
                    </a:ext>
                  </a:extLst>
                </p:cNvPr>
                <p:cNvSpPr/>
                <p:nvPr/>
              </p:nvSpPr>
              <p:spPr>
                <a:xfrm>
                  <a:off x="3422650" y="1511299"/>
                  <a:ext cx="2228850" cy="2228850"/>
                </a:xfrm>
                <a:prstGeom prst="arc">
                  <a:avLst>
                    <a:gd name="adj1" fmla="val 16597692"/>
                    <a:gd name="adj2" fmla="val 637550"/>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sz="1600"/>
                </a:p>
              </p:txBody>
            </p:sp>
            <p:sp>
              <p:nvSpPr>
                <p:cNvPr id="28" name="弧形 27">
                  <a:extLst>
                    <a:ext uri="{FF2B5EF4-FFF2-40B4-BE49-F238E27FC236}">
                      <a16:creationId xmlns:a16="http://schemas.microsoft.com/office/drawing/2014/main" id="{D8F2D040-E34D-40D5-8F9D-4EB4D7B162BD}"/>
                    </a:ext>
                  </a:extLst>
                </p:cNvPr>
                <p:cNvSpPr/>
                <p:nvPr/>
              </p:nvSpPr>
              <p:spPr>
                <a:xfrm>
                  <a:off x="3422650" y="1511299"/>
                  <a:ext cx="2228850" cy="2228850"/>
                </a:xfrm>
                <a:prstGeom prst="arc">
                  <a:avLst>
                    <a:gd name="adj1" fmla="val 3962744"/>
                    <a:gd name="adj2" fmla="val 8710740"/>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sz="1600"/>
                </a:p>
              </p:txBody>
            </p:sp>
            <p:sp>
              <p:nvSpPr>
                <p:cNvPr id="29" name="弧形 28">
                  <a:extLst>
                    <a:ext uri="{FF2B5EF4-FFF2-40B4-BE49-F238E27FC236}">
                      <a16:creationId xmlns:a16="http://schemas.microsoft.com/office/drawing/2014/main" id="{B928C04D-15C7-4926-A5F5-7FFC8D8BC2EE}"/>
                    </a:ext>
                  </a:extLst>
                </p:cNvPr>
                <p:cNvSpPr/>
                <p:nvPr/>
              </p:nvSpPr>
              <p:spPr>
                <a:xfrm>
                  <a:off x="3422650" y="1511299"/>
                  <a:ext cx="2228850" cy="2228850"/>
                </a:xfrm>
                <a:prstGeom prst="arc">
                  <a:avLst>
                    <a:gd name="adj1" fmla="val 13073389"/>
                    <a:gd name="adj2" fmla="val 14985249"/>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sz="1600"/>
                </a:p>
              </p:txBody>
            </p:sp>
          </p:grpSp>
        </p:grpSp>
        <p:sp>
          <p:nvSpPr>
            <p:cNvPr id="23" name="弧形 22">
              <a:extLst>
                <a:ext uri="{FF2B5EF4-FFF2-40B4-BE49-F238E27FC236}">
                  <a16:creationId xmlns:a16="http://schemas.microsoft.com/office/drawing/2014/main" id="{9755DAEB-185E-4FBE-9C41-5591856C577F}"/>
                </a:ext>
              </a:extLst>
            </p:cNvPr>
            <p:cNvSpPr/>
            <p:nvPr/>
          </p:nvSpPr>
          <p:spPr>
            <a:xfrm>
              <a:off x="874713" y="329165"/>
              <a:ext cx="2699658" cy="269965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sz="1600"/>
            </a:p>
          </p:txBody>
        </p:sp>
      </p:grpSp>
      <p:grpSp>
        <p:nvGrpSpPr>
          <p:cNvPr id="34" name="组合 33">
            <a:extLst>
              <a:ext uri="{FF2B5EF4-FFF2-40B4-BE49-F238E27FC236}">
                <a16:creationId xmlns:a16="http://schemas.microsoft.com/office/drawing/2014/main" id="{FBD03A00-2DC6-4D86-87E3-6A09891EDCB7}"/>
              </a:ext>
            </a:extLst>
          </p:cNvPr>
          <p:cNvGrpSpPr/>
          <p:nvPr/>
        </p:nvGrpSpPr>
        <p:grpSpPr>
          <a:xfrm rot="6354130">
            <a:off x="5531106" y="458114"/>
            <a:ext cx="1238776" cy="1238775"/>
            <a:chOff x="874713" y="329165"/>
            <a:chExt cx="2699658" cy="2699658"/>
          </a:xfrm>
        </p:grpSpPr>
        <p:grpSp>
          <p:nvGrpSpPr>
            <p:cNvPr id="38" name="组合 37">
              <a:extLst>
                <a:ext uri="{FF2B5EF4-FFF2-40B4-BE49-F238E27FC236}">
                  <a16:creationId xmlns:a16="http://schemas.microsoft.com/office/drawing/2014/main" id="{D3EB60C4-73CC-4584-8A05-67C38A6F4AFB}"/>
                </a:ext>
              </a:extLst>
            </p:cNvPr>
            <p:cNvGrpSpPr/>
            <p:nvPr/>
          </p:nvGrpSpPr>
          <p:grpSpPr>
            <a:xfrm>
              <a:off x="1122212" y="558398"/>
              <a:ext cx="2228850" cy="2228850"/>
              <a:chOff x="3422650" y="1511299"/>
              <a:chExt cx="2228850" cy="2228850"/>
            </a:xfrm>
          </p:grpSpPr>
          <p:grpSp>
            <p:nvGrpSpPr>
              <p:cNvPr id="41" name="组合 40">
                <a:extLst>
                  <a:ext uri="{FF2B5EF4-FFF2-40B4-BE49-F238E27FC236}">
                    <a16:creationId xmlns:a16="http://schemas.microsoft.com/office/drawing/2014/main" id="{B800A4BA-B099-4C25-9293-07C90BC26445}"/>
                  </a:ext>
                </a:extLst>
              </p:cNvPr>
              <p:cNvGrpSpPr/>
              <p:nvPr/>
            </p:nvGrpSpPr>
            <p:grpSpPr>
              <a:xfrm>
                <a:off x="3422650" y="1511299"/>
                <a:ext cx="2228850" cy="2228850"/>
                <a:chOff x="3422650" y="1511299"/>
                <a:chExt cx="2228850" cy="2228850"/>
              </a:xfrm>
            </p:grpSpPr>
            <p:sp>
              <p:nvSpPr>
                <p:cNvPr id="46" name="弧形 45">
                  <a:extLst>
                    <a:ext uri="{FF2B5EF4-FFF2-40B4-BE49-F238E27FC236}">
                      <a16:creationId xmlns:a16="http://schemas.microsoft.com/office/drawing/2014/main" id="{18FC562E-EEA3-45E5-AAC4-0D8ABE18EB85}"/>
                    </a:ext>
                  </a:extLst>
                </p:cNvPr>
                <p:cNvSpPr/>
                <p:nvPr/>
              </p:nvSpPr>
              <p:spPr>
                <a:xfrm>
                  <a:off x="3422650" y="1511299"/>
                  <a:ext cx="2228850" cy="2228850"/>
                </a:xfrm>
                <a:prstGeom prst="arc">
                  <a:avLst>
                    <a:gd name="adj1" fmla="val 16200000"/>
                    <a:gd name="adj2" fmla="val 20851096"/>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sz="1400"/>
                </a:p>
              </p:txBody>
            </p:sp>
            <p:sp>
              <p:nvSpPr>
                <p:cNvPr id="47" name="弧形 46">
                  <a:extLst>
                    <a:ext uri="{FF2B5EF4-FFF2-40B4-BE49-F238E27FC236}">
                      <a16:creationId xmlns:a16="http://schemas.microsoft.com/office/drawing/2014/main" id="{5F98B253-6612-47D3-A806-E46C37492E4A}"/>
                    </a:ext>
                  </a:extLst>
                </p:cNvPr>
                <p:cNvSpPr/>
                <p:nvPr/>
              </p:nvSpPr>
              <p:spPr>
                <a:xfrm>
                  <a:off x="3422650" y="1511299"/>
                  <a:ext cx="2228850" cy="2228850"/>
                </a:xfrm>
                <a:prstGeom prst="arc">
                  <a:avLst>
                    <a:gd name="adj1" fmla="val 1652346"/>
                    <a:gd name="adj2" fmla="val 7060444"/>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sz="1400"/>
                </a:p>
              </p:txBody>
            </p:sp>
            <p:sp>
              <p:nvSpPr>
                <p:cNvPr id="48" name="弧形 47">
                  <a:extLst>
                    <a:ext uri="{FF2B5EF4-FFF2-40B4-BE49-F238E27FC236}">
                      <a16:creationId xmlns:a16="http://schemas.microsoft.com/office/drawing/2014/main" id="{23F41A5B-D1EE-4458-8DC3-D2CFFE5880DE}"/>
                    </a:ext>
                  </a:extLst>
                </p:cNvPr>
                <p:cNvSpPr/>
                <p:nvPr/>
              </p:nvSpPr>
              <p:spPr>
                <a:xfrm>
                  <a:off x="3422650" y="1511299"/>
                  <a:ext cx="2228850" cy="2228850"/>
                </a:xfrm>
                <a:prstGeom prst="arc">
                  <a:avLst>
                    <a:gd name="adj1" fmla="val 9720641"/>
                    <a:gd name="adj2" fmla="val 13789610"/>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sz="1400"/>
                </a:p>
              </p:txBody>
            </p:sp>
          </p:grpSp>
          <p:grpSp>
            <p:nvGrpSpPr>
              <p:cNvPr id="42" name="组合 41">
                <a:extLst>
                  <a:ext uri="{FF2B5EF4-FFF2-40B4-BE49-F238E27FC236}">
                    <a16:creationId xmlns:a16="http://schemas.microsoft.com/office/drawing/2014/main" id="{02E94EE2-9E44-43C0-B027-06E65EC9A6D8}"/>
                  </a:ext>
                </a:extLst>
              </p:cNvPr>
              <p:cNvGrpSpPr/>
              <p:nvPr/>
            </p:nvGrpSpPr>
            <p:grpSpPr>
              <a:xfrm rot="4185091">
                <a:off x="3422650" y="1511299"/>
                <a:ext cx="2228850" cy="2228850"/>
                <a:chOff x="3422650" y="1511299"/>
                <a:chExt cx="2228850" cy="2228850"/>
              </a:xfrm>
              <a:effectLst/>
            </p:grpSpPr>
            <p:sp>
              <p:nvSpPr>
                <p:cNvPr id="43" name="弧形 42">
                  <a:extLst>
                    <a:ext uri="{FF2B5EF4-FFF2-40B4-BE49-F238E27FC236}">
                      <a16:creationId xmlns:a16="http://schemas.microsoft.com/office/drawing/2014/main" id="{D765A2B2-9BB3-410C-AB3B-4F74C69B6ED1}"/>
                    </a:ext>
                  </a:extLst>
                </p:cNvPr>
                <p:cNvSpPr/>
                <p:nvPr/>
              </p:nvSpPr>
              <p:spPr>
                <a:xfrm>
                  <a:off x="3422650" y="1511299"/>
                  <a:ext cx="2228850" cy="2228850"/>
                </a:xfrm>
                <a:prstGeom prst="arc">
                  <a:avLst>
                    <a:gd name="adj1" fmla="val 16597692"/>
                    <a:gd name="adj2" fmla="val 637550"/>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sz="1400"/>
                </a:p>
              </p:txBody>
            </p:sp>
            <p:sp>
              <p:nvSpPr>
                <p:cNvPr id="44" name="弧形 43">
                  <a:extLst>
                    <a:ext uri="{FF2B5EF4-FFF2-40B4-BE49-F238E27FC236}">
                      <a16:creationId xmlns:a16="http://schemas.microsoft.com/office/drawing/2014/main" id="{7BD3DBD3-9EFF-45A0-BAA1-B1D36E7E7F5E}"/>
                    </a:ext>
                  </a:extLst>
                </p:cNvPr>
                <p:cNvSpPr/>
                <p:nvPr/>
              </p:nvSpPr>
              <p:spPr>
                <a:xfrm>
                  <a:off x="3422650" y="1511299"/>
                  <a:ext cx="2228850" cy="2228850"/>
                </a:xfrm>
                <a:prstGeom prst="arc">
                  <a:avLst>
                    <a:gd name="adj1" fmla="val 3962744"/>
                    <a:gd name="adj2" fmla="val 8710740"/>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sz="1400"/>
                </a:p>
              </p:txBody>
            </p:sp>
            <p:sp>
              <p:nvSpPr>
                <p:cNvPr id="45" name="弧形 44">
                  <a:extLst>
                    <a:ext uri="{FF2B5EF4-FFF2-40B4-BE49-F238E27FC236}">
                      <a16:creationId xmlns:a16="http://schemas.microsoft.com/office/drawing/2014/main" id="{652EABA0-890C-4CAF-BDF1-428FBE3A9A53}"/>
                    </a:ext>
                  </a:extLst>
                </p:cNvPr>
                <p:cNvSpPr/>
                <p:nvPr/>
              </p:nvSpPr>
              <p:spPr>
                <a:xfrm>
                  <a:off x="3422650" y="1511299"/>
                  <a:ext cx="2228850" cy="2228850"/>
                </a:xfrm>
                <a:prstGeom prst="arc">
                  <a:avLst>
                    <a:gd name="adj1" fmla="val 13073389"/>
                    <a:gd name="adj2" fmla="val 14985249"/>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sz="1400"/>
                </a:p>
              </p:txBody>
            </p:sp>
          </p:grpSp>
        </p:grpSp>
        <p:sp>
          <p:nvSpPr>
            <p:cNvPr id="39" name="弧形 38">
              <a:extLst>
                <a:ext uri="{FF2B5EF4-FFF2-40B4-BE49-F238E27FC236}">
                  <a16:creationId xmlns:a16="http://schemas.microsoft.com/office/drawing/2014/main" id="{D019B667-3EE3-40AC-866F-119B568C5648}"/>
                </a:ext>
              </a:extLst>
            </p:cNvPr>
            <p:cNvSpPr/>
            <p:nvPr/>
          </p:nvSpPr>
          <p:spPr>
            <a:xfrm>
              <a:off x="874713" y="329165"/>
              <a:ext cx="2699658" cy="269965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sz="1400"/>
            </a:p>
          </p:txBody>
        </p:sp>
        <p:sp>
          <p:nvSpPr>
            <p:cNvPr id="40" name="弧形 39">
              <a:extLst>
                <a:ext uri="{FF2B5EF4-FFF2-40B4-BE49-F238E27FC236}">
                  <a16:creationId xmlns:a16="http://schemas.microsoft.com/office/drawing/2014/main" id="{3201F714-84B1-441C-A90F-E3F9A8819B02}"/>
                </a:ext>
              </a:extLst>
            </p:cNvPr>
            <p:cNvSpPr/>
            <p:nvPr/>
          </p:nvSpPr>
          <p:spPr>
            <a:xfrm>
              <a:off x="1266053" y="712270"/>
              <a:ext cx="1915428" cy="191542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sz="1400"/>
            </a:p>
          </p:txBody>
        </p:sp>
      </p:grpSp>
      <p:grpSp>
        <p:nvGrpSpPr>
          <p:cNvPr id="50" name="组合 49">
            <a:extLst>
              <a:ext uri="{FF2B5EF4-FFF2-40B4-BE49-F238E27FC236}">
                <a16:creationId xmlns:a16="http://schemas.microsoft.com/office/drawing/2014/main" id="{CBFD256D-9D5A-4D1C-BF43-6BDCFE353C92}"/>
              </a:ext>
            </a:extLst>
          </p:cNvPr>
          <p:cNvGrpSpPr/>
          <p:nvPr/>
        </p:nvGrpSpPr>
        <p:grpSpPr>
          <a:xfrm rot="6354130">
            <a:off x="8257212" y="856764"/>
            <a:ext cx="1403686" cy="1403685"/>
            <a:chOff x="874713" y="329165"/>
            <a:chExt cx="2699658" cy="2699658"/>
          </a:xfrm>
        </p:grpSpPr>
        <p:grpSp>
          <p:nvGrpSpPr>
            <p:cNvPr id="54" name="组合 53">
              <a:extLst>
                <a:ext uri="{FF2B5EF4-FFF2-40B4-BE49-F238E27FC236}">
                  <a16:creationId xmlns:a16="http://schemas.microsoft.com/office/drawing/2014/main" id="{9B7A8EBE-9E70-44A9-BFCC-3DBC1F117A39}"/>
                </a:ext>
              </a:extLst>
            </p:cNvPr>
            <p:cNvGrpSpPr/>
            <p:nvPr/>
          </p:nvGrpSpPr>
          <p:grpSpPr>
            <a:xfrm>
              <a:off x="1122212" y="558398"/>
              <a:ext cx="2228850" cy="2228850"/>
              <a:chOff x="3422650" y="1511299"/>
              <a:chExt cx="2228850" cy="2228850"/>
            </a:xfrm>
          </p:grpSpPr>
          <p:grpSp>
            <p:nvGrpSpPr>
              <p:cNvPr id="57" name="组合 56">
                <a:extLst>
                  <a:ext uri="{FF2B5EF4-FFF2-40B4-BE49-F238E27FC236}">
                    <a16:creationId xmlns:a16="http://schemas.microsoft.com/office/drawing/2014/main" id="{5D35D6F6-1EF3-4728-B89B-93F791E4C759}"/>
                  </a:ext>
                </a:extLst>
              </p:cNvPr>
              <p:cNvGrpSpPr/>
              <p:nvPr/>
            </p:nvGrpSpPr>
            <p:grpSpPr>
              <a:xfrm>
                <a:off x="3422650" y="1511299"/>
                <a:ext cx="2228850" cy="2228850"/>
                <a:chOff x="3422650" y="1511299"/>
                <a:chExt cx="2228850" cy="2228850"/>
              </a:xfrm>
            </p:grpSpPr>
            <p:sp>
              <p:nvSpPr>
                <p:cNvPr id="62" name="弧形 61">
                  <a:extLst>
                    <a:ext uri="{FF2B5EF4-FFF2-40B4-BE49-F238E27FC236}">
                      <a16:creationId xmlns:a16="http://schemas.microsoft.com/office/drawing/2014/main" id="{AE6A4301-C132-46ED-B36C-99CE7B5AF205}"/>
                    </a:ext>
                  </a:extLst>
                </p:cNvPr>
                <p:cNvSpPr/>
                <p:nvPr/>
              </p:nvSpPr>
              <p:spPr>
                <a:xfrm>
                  <a:off x="3422650" y="1511299"/>
                  <a:ext cx="2228850" cy="2228850"/>
                </a:xfrm>
                <a:prstGeom prst="arc">
                  <a:avLst>
                    <a:gd name="adj1" fmla="val 16200000"/>
                    <a:gd name="adj2" fmla="val 20851096"/>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sz="1600"/>
                </a:p>
              </p:txBody>
            </p:sp>
            <p:sp>
              <p:nvSpPr>
                <p:cNvPr id="63" name="弧形 62">
                  <a:extLst>
                    <a:ext uri="{FF2B5EF4-FFF2-40B4-BE49-F238E27FC236}">
                      <a16:creationId xmlns:a16="http://schemas.microsoft.com/office/drawing/2014/main" id="{EC32E52F-B8E1-4208-A511-A3E46A07C68D}"/>
                    </a:ext>
                  </a:extLst>
                </p:cNvPr>
                <p:cNvSpPr/>
                <p:nvPr/>
              </p:nvSpPr>
              <p:spPr>
                <a:xfrm>
                  <a:off x="3422650" y="1511299"/>
                  <a:ext cx="2228850" cy="2228850"/>
                </a:xfrm>
                <a:prstGeom prst="arc">
                  <a:avLst>
                    <a:gd name="adj1" fmla="val 1652346"/>
                    <a:gd name="adj2" fmla="val 7060444"/>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sz="1600"/>
                </a:p>
              </p:txBody>
            </p:sp>
            <p:sp>
              <p:nvSpPr>
                <p:cNvPr id="64" name="弧形 63">
                  <a:extLst>
                    <a:ext uri="{FF2B5EF4-FFF2-40B4-BE49-F238E27FC236}">
                      <a16:creationId xmlns:a16="http://schemas.microsoft.com/office/drawing/2014/main" id="{490656E8-923E-4865-98A0-727B5AE70838}"/>
                    </a:ext>
                  </a:extLst>
                </p:cNvPr>
                <p:cNvSpPr/>
                <p:nvPr/>
              </p:nvSpPr>
              <p:spPr>
                <a:xfrm>
                  <a:off x="3422650" y="1511299"/>
                  <a:ext cx="2228850" cy="2228850"/>
                </a:xfrm>
                <a:prstGeom prst="arc">
                  <a:avLst>
                    <a:gd name="adj1" fmla="val 9720641"/>
                    <a:gd name="adj2" fmla="val 13789610"/>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sz="1600"/>
                </a:p>
              </p:txBody>
            </p:sp>
          </p:grpSp>
          <p:grpSp>
            <p:nvGrpSpPr>
              <p:cNvPr id="58" name="组合 57">
                <a:extLst>
                  <a:ext uri="{FF2B5EF4-FFF2-40B4-BE49-F238E27FC236}">
                    <a16:creationId xmlns:a16="http://schemas.microsoft.com/office/drawing/2014/main" id="{4A589803-8E67-4902-8AA6-B64DFCFABFE8}"/>
                  </a:ext>
                </a:extLst>
              </p:cNvPr>
              <p:cNvGrpSpPr/>
              <p:nvPr/>
            </p:nvGrpSpPr>
            <p:grpSpPr>
              <a:xfrm rot="4185091">
                <a:off x="3422650" y="1511299"/>
                <a:ext cx="2228850" cy="2228850"/>
                <a:chOff x="3422650" y="1511299"/>
                <a:chExt cx="2228850" cy="2228850"/>
              </a:xfrm>
              <a:effectLst/>
            </p:grpSpPr>
            <p:sp>
              <p:nvSpPr>
                <p:cNvPr id="59" name="弧形 58">
                  <a:extLst>
                    <a:ext uri="{FF2B5EF4-FFF2-40B4-BE49-F238E27FC236}">
                      <a16:creationId xmlns:a16="http://schemas.microsoft.com/office/drawing/2014/main" id="{289C69E4-B91A-42FB-B954-CFDE61AB647F}"/>
                    </a:ext>
                  </a:extLst>
                </p:cNvPr>
                <p:cNvSpPr/>
                <p:nvPr/>
              </p:nvSpPr>
              <p:spPr>
                <a:xfrm>
                  <a:off x="3422650" y="1511299"/>
                  <a:ext cx="2228850" cy="2228850"/>
                </a:xfrm>
                <a:prstGeom prst="arc">
                  <a:avLst>
                    <a:gd name="adj1" fmla="val 16597692"/>
                    <a:gd name="adj2" fmla="val 637550"/>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sz="1600" dirty="0"/>
                </a:p>
              </p:txBody>
            </p:sp>
            <p:sp>
              <p:nvSpPr>
                <p:cNvPr id="60" name="弧形 59">
                  <a:extLst>
                    <a:ext uri="{FF2B5EF4-FFF2-40B4-BE49-F238E27FC236}">
                      <a16:creationId xmlns:a16="http://schemas.microsoft.com/office/drawing/2014/main" id="{4F1CC286-3B3D-443C-A26B-3C131BF7F7EF}"/>
                    </a:ext>
                  </a:extLst>
                </p:cNvPr>
                <p:cNvSpPr/>
                <p:nvPr/>
              </p:nvSpPr>
              <p:spPr>
                <a:xfrm>
                  <a:off x="3422650" y="1511299"/>
                  <a:ext cx="2228850" cy="2228850"/>
                </a:xfrm>
                <a:prstGeom prst="arc">
                  <a:avLst>
                    <a:gd name="adj1" fmla="val 3962744"/>
                    <a:gd name="adj2" fmla="val 8710740"/>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sz="1600"/>
                </a:p>
              </p:txBody>
            </p:sp>
            <p:sp>
              <p:nvSpPr>
                <p:cNvPr id="61" name="弧形 60">
                  <a:extLst>
                    <a:ext uri="{FF2B5EF4-FFF2-40B4-BE49-F238E27FC236}">
                      <a16:creationId xmlns:a16="http://schemas.microsoft.com/office/drawing/2014/main" id="{5543F645-DBB4-4401-9EF1-D8E9672B257C}"/>
                    </a:ext>
                  </a:extLst>
                </p:cNvPr>
                <p:cNvSpPr/>
                <p:nvPr/>
              </p:nvSpPr>
              <p:spPr>
                <a:xfrm>
                  <a:off x="3422650" y="1511299"/>
                  <a:ext cx="2228850" cy="2228850"/>
                </a:xfrm>
                <a:prstGeom prst="arc">
                  <a:avLst>
                    <a:gd name="adj1" fmla="val 13073389"/>
                    <a:gd name="adj2" fmla="val 14985249"/>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sz="1600"/>
                </a:p>
              </p:txBody>
            </p:sp>
          </p:grpSp>
        </p:grpSp>
        <p:sp>
          <p:nvSpPr>
            <p:cNvPr id="55" name="弧形 54">
              <a:extLst>
                <a:ext uri="{FF2B5EF4-FFF2-40B4-BE49-F238E27FC236}">
                  <a16:creationId xmlns:a16="http://schemas.microsoft.com/office/drawing/2014/main" id="{F67F24FF-6E64-40E5-BAC0-4A7774D5414C}"/>
                </a:ext>
              </a:extLst>
            </p:cNvPr>
            <p:cNvSpPr/>
            <p:nvPr/>
          </p:nvSpPr>
          <p:spPr>
            <a:xfrm>
              <a:off x="874713" y="329165"/>
              <a:ext cx="2699658" cy="269965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sz="1600"/>
            </a:p>
          </p:txBody>
        </p:sp>
        <p:sp>
          <p:nvSpPr>
            <p:cNvPr id="56" name="弧形 55">
              <a:extLst>
                <a:ext uri="{FF2B5EF4-FFF2-40B4-BE49-F238E27FC236}">
                  <a16:creationId xmlns:a16="http://schemas.microsoft.com/office/drawing/2014/main" id="{1DCC3DC1-7037-416D-AF5E-BD5B9D20559A}"/>
                </a:ext>
              </a:extLst>
            </p:cNvPr>
            <p:cNvSpPr/>
            <p:nvPr/>
          </p:nvSpPr>
          <p:spPr>
            <a:xfrm>
              <a:off x="1266053" y="712270"/>
              <a:ext cx="1915428" cy="191542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sz="1600"/>
            </a:p>
          </p:txBody>
        </p:sp>
      </p:grpSp>
      <p:grpSp>
        <p:nvGrpSpPr>
          <p:cNvPr id="66" name="组合 65">
            <a:extLst>
              <a:ext uri="{FF2B5EF4-FFF2-40B4-BE49-F238E27FC236}">
                <a16:creationId xmlns:a16="http://schemas.microsoft.com/office/drawing/2014/main" id="{6FCA1C87-7A69-497F-B1A1-9D9417A9DB65}"/>
              </a:ext>
            </a:extLst>
          </p:cNvPr>
          <p:cNvGrpSpPr/>
          <p:nvPr/>
        </p:nvGrpSpPr>
        <p:grpSpPr>
          <a:xfrm rot="6354130">
            <a:off x="912668" y="2277480"/>
            <a:ext cx="1605956" cy="1605956"/>
            <a:chOff x="874713" y="329165"/>
            <a:chExt cx="2699658" cy="2699658"/>
          </a:xfrm>
        </p:grpSpPr>
        <p:grpSp>
          <p:nvGrpSpPr>
            <p:cNvPr id="70" name="组合 69">
              <a:extLst>
                <a:ext uri="{FF2B5EF4-FFF2-40B4-BE49-F238E27FC236}">
                  <a16:creationId xmlns:a16="http://schemas.microsoft.com/office/drawing/2014/main" id="{BF78CCCD-87FE-4150-A066-AC113B26D334}"/>
                </a:ext>
              </a:extLst>
            </p:cNvPr>
            <p:cNvGrpSpPr/>
            <p:nvPr/>
          </p:nvGrpSpPr>
          <p:grpSpPr>
            <a:xfrm>
              <a:off x="1122212" y="558398"/>
              <a:ext cx="2228850" cy="2228850"/>
              <a:chOff x="3422650" y="1511299"/>
              <a:chExt cx="2228850" cy="2228850"/>
            </a:xfrm>
          </p:grpSpPr>
          <p:grpSp>
            <p:nvGrpSpPr>
              <p:cNvPr id="73" name="组合 72">
                <a:extLst>
                  <a:ext uri="{FF2B5EF4-FFF2-40B4-BE49-F238E27FC236}">
                    <a16:creationId xmlns:a16="http://schemas.microsoft.com/office/drawing/2014/main" id="{5DA72817-5AB2-4D4A-B467-7F575B513A4D}"/>
                  </a:ext>
                </a:extLst>
              </p:cNvPr>
              <p:cNvGrpSpPr/>
              <p:nvPr/>
            </p:nvGrpSpPr>
            <p:grpSpPr>
              <a:xfrm>
                <a:off x="3422650" y="1511299"/>
                <a:ext cx="2228850" cy="2228850"/>
                <a:chOff x="3422650" y="1511299"/>
                <a:chExt cx="2228850" cy="2228850"/>
              </a:xfrm>
            </p:grpSpPr>
            <p:sp>
              <p:nvSpPr>
                <p:cNvPr id="78" name="弧形 77">
                  <a:extLst>
                    <a:ext uri="{FF2B5EF4-FFF2-40B4-BE49-F238E27FC236}">
                      <a16:creationId xmlns:a16="http://schemas.microsoft.com/office/drawing/2014/main" id="{B9FAECA5-09A0-4003-8E1B-E40CE5C99CD9}"/>
                    </a:ext>
                  </a:extLst>
                </p:cNvPr>
                <p:cNvSpPr/>
                <p:nvPr/>
              </p:nvSpPr>
              <p:spPr>
                <a:xfrm>
                  <a:off x="3422650" y="1511299"/>
                  <a:ext cx="2228850" cy="2228850"/>
                </a:xfrm>
                <a:prstGeom prst="arc">
                  <a:avLst>
                    <a:gd name="adj1" fmla="val 16200000"/>
                    <a:gd name="adj2" fmla="val 20851096"/>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79" name="弧形 78">
                  <a:extLst>
                    <a:ext uri="{FF2B5EF4-FFF2-40B4-BE49-F238E27FC236}">
                      <a16:creationId xmlns:a16="http://schemas.microsoft.com/office/drawing/2014/main" id="{E123A12E-36F9-4D67-99D8-4EFC6998C1AE}"/>
                    </a:ext>
                  </a:extLst>
                </p:cNvPr>
                <p:cNvSpPr/>
                <p:nvPr/>
              </p:nvSpPr>
              <p:spPr>
                <a:xfrm>
                  <a:off x="3422650" y="1511299"/>
                  <a:ext cx="2228850" cy="2228850"/>
                </a:xfrm>
                <a:prstGeom prst="arc">
                  <a:avLst>
                    <a:gd name="adj1" fmla="val 1652346"/>
                    <a:gd name="adj2" fmla="val 7060444"/>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80" name="弧形 79">
                  <a:extLst>
                    <a:ext uri="{FF2B5EF4-FFF2-40B4-BE49-F238E27FC236}">
                      <a16:creationId xmlns:a16="http://schemas.microsoft.com/office/drawing/2014/main" id="{88EC5B70-96D9-4513-8803-5E1C14567A84}"/>
                    </a:ext>
                  </a:extLst>
                </p:cNvPr>
                <p:cNvSpPr/>
                <p:nvPr/>
              </p:nvSpPr>
              <p:spPr>
                <a:xfrm>
                  <a:off x="3422650" y="1511299"/>
                  <a:ext cx="2228850" cy="2228850"/>
                </a:xfrm>
                <a:prstGeom prst="arc">
                  <a:avLst>
                    <a:gd name="adj1" fmla="val 9720641"/>
                    <a:gd name="adj2" fmla="val 13789610"/>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grpSp>
          <p:grpSp>
            <p:nvGrpSpPr>
              <p:cNvPr id="74" name="组合 73">
                <a:extLst>
                  <a:ext uri="{FF2B5EF4-FFF2-40B4-BE49-F238E27FC236}">
                    <a16:creationId xmlns:a16="http://schemas.microsoft.com/office/drawing/2014/main" id="{4FB524EC-8E80-465B-94A6-F26D32146C25}"/>
                  </a:ext>
                </a:extLst>
              </p:cNvPr>
              <p:cNvGrpSpPr/>
              <p:nvPr/>
            </p:nvGrpSpPr>
            <p:grpSpPr>
              <a:xfrm rot="4185091">
                <a:off x="3422650" y="1511299"/>
                <a:ext cx="2228850" cy="2228850"/>
                <a:chOff x="3422650" y="1511299"/>
                <a:chExt cx="2228850" cy="2228850"/>
              </a:xfrm>
              <a:effectLst/>
            </p:grpSpPr>
            <p:sp>
              <p:nvSpPr>
                <p:cNvPr id="75" name="弧形 74">
                  <a:extLst>
                    <a:ext uri="{FF2B5EF4-FFF2-40B4-BE49-F238E27FC236}">
                      <a16:creationId xmlns:a16="http://schemas.microsoft.com/office/drawing/2014/main" id="{DBE82AC0-D00F-4CF1-8D64-99186EF01336}"/>
                    </a:ext>
                  </a:extLst>
                </p:cNvPr>
                <p:cNvSpPr/>
                <p:nvPr/>
              </p:nvSpPr>
              <p:spPr>
                <a:xfrm>
                  <a:off x="3422650" y="1511299"/>
                  <a:ext cx="2228850" cy="2228850"/>
                </a:xfrm>
                <a:prstGeom prst="arc">
                  <a:avLst>
                    <a:gd name="adj1" fmla="val 16597692"/>
                    <a:gd name="adj2" fmla="val 637550"/>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76" name="弧形 75">
                  <a:extLst>
                    <a:ext uri="{FF2B5EF4-FFF2-40B4-BE49-F238E27FC236}">
                      <a16:creationId xmlns:a16="http://schemas.microsoft.com/office/drawing/2014/main" id="{2003C3F3-5A14-461A-8FFE-2387CE1D316A}"/>
                    </a:ext>
                  </a:extLst>
                </p:cNvPr>
                <p:cNvSpPr/>
                <p:nvPr/>
              </p:nvSpPr>
              <p:spPr>
                <a:xfrm>
                  <a:off x="3422650" y="1511299"/>
                  <a:ext cx="2228850" cy="2228850"/>
                </a:xfrm>
                <a:prstGeom prst="arc">
                  <a:avLst>
                    <a:gd name="adj1" fmla="val 3962744"/>
                    <a:gd name="adj2" fmla="val 8710740"/>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77" name="弧形 76">
                  <a:extLst>
                    <a:ext uri="{FF2B5EF4-FFF2-40B4-BE49-F238E27FC236}">
                      <a16:creationId xmlns:a16="http://schemas.microsoft.com/office/drawing/2014/main" id="{54A9AF58-86E2-4E7A-8F3B-2CADB7B74A6A}"/>
                    </a:ext>
                  </a:extLst>
                </p:cNvPr>
                <p:cNvSpPr/>
                <p:nvPr/>
              </p:nvSpPr>
              <p:spPr>
                <a:xfrm>
                  <a:off x="3422650" y="1511299"/>
                  <a:ext cx="2228850" cy="2228850"/>
                </a:xfrm>
                <a:prstGeom prst="arc">
                  <a:avLst>
                    <a:gd name="adj1" fmla="val 13073389"/>
                    <a:gd name="adj2" fmla="val 14985249"/>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grpSp>
        </p:grpSp>
        <p:sp>
          <p:nvSpPr>
            <p:cNvPr id="71" name="弧形 70">
              <a:extLst>
                <a:ext uri="{FF2B5EF4-FFF2-40B4-BE49-F238E27FC236}">
                  <a16:creationId xmlns:a16="http://schemas.microsoft.com/office/drawing/2014/main" id="{853441BA-5C72-4710-AF3E-2AF8F1308100}"/>
                </a:ext>
              </a:extLst>
            </p:cNvPr>
            <p:cNvSpPr/>
            <p:nvPr/>
          </p:nvSpPr>
          <p:spPr>
            <a:xfrm>
              <a:off x="874713" y="329165"/>
              <a:ext cx="2699658" cy="269965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72" name="弧形 71">
              <a:extLst>
                <a:ext uri="{FF2B5EF4-FFF2-40B4-BE49-F238E27FC236}">
                  <a16:creationId xmlns:a16="http://schemas.microsoft.com/office/drawing/2014/main" id="{DEDEDA04-C2CD-48E0-90E9-5E12C85F74C2}"/>
                </a:ext>
              </a:extLst>
            </p:cNvPr>
            <p:cNvSpPr/>
            <p:nvPr/>
          </p:nvSpPr>
          <p:spPr>
            <a:xfrm>
              <a:off x="1266053" y="712270"/>
              <a:ext cx="1915428" cy="191542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grpSp>
      <p:grpSp>
        <p:nvGrpSpPr>
          <p:cNvPr id="82" name="组合 81">
            <a:extLst>
              <a:ext uri="{FF2B5EF4-FFF2-40B4-BE49-F238E27FC236}">
                <a16:creationId xmlns:a16="http://schemas.microsoft.com/office/drawing/2014/main" id="{D42F9F4A-36E0-49C9-8333-F76F9CCF30C1}"/>
              </a:ext>
            </a:extLst>
          </p:cNvPr>
          <p:cNvGrpSpPr/>
          <p:nvPr/>
        </p:nvGrpSpPr>
        <p:grpSpPr>
          <a:xfrm rot="6354130">
            <a:off x="9842284" y="2351267"/>
            <a:ext cx="1605956" cy="1605956"/>
            <a:chOff x="874713" y="329165"/>
            <a:chExt cx="2699658" cy="2699658"/>
          </a:xfrm>
        </p:grpSpPr>
        <p:grpSp>
          <p:nvGrpSpPr>
            <p:cNvPr id="86" name="组合 85">
              <a:extLst>
                <a:ext uri="{FF2B5EF4-FFF2-40B4-BE49-F238E27FC236}">
                  <a16:creationId xmlns:a16="http://schemas.microsoft.com/office/drawing/2014/main" id="{3CBEB9B1-F329-4393-9D07-1C65B68DC014}"/>
                </a:ext>
              </a:extLst>
            </p:cNvPr>
            <p:cNvGrpSpPr/>
            <p:nvPr/>
          </p:nvGrpSpPr>
          <p:grpSpPr>
            <a:xfrm>
              <a:off x="1122212" y="558398"/>
              <a:ext cx="2228850" cy="2228850"/>
              <a:chOff x="3422650" y="1511299"/>
              <a:chExt cx="2228850" cy="2228850"/>
            </a:xfrm>
          </p:grpSpPr>
          <p:grpSp>
            <p:nvGrpSpPr>
              <p:cNvPr id="89" name="组合 88">
                <a:extLst>
                  <a:ext uri="{FF2B5EF4-FFF2-40B4-BE49-F238E27FC236}">
                    <a16:creationId xmlns:a16="http://schemas.microsoft.com/office/drawing/2014/main" id="{B0F10F4B-2DFE-4592-9B48-6E3EDE2F1389}"/>
                  </a:ext>
                </a:extLst>
              </p:cNvPr>
              <p:cNvGrpSpPr/>
              <p:nvPr/>
            </p:nvGrpSpPr>
            <p:grpSpPr>
              <a:xfrm>
                <a:off x="3422650" y="1511299"/>
                <a:ext cx="2228850" cy="2228850"/>
                <a:chOff x="3422650" y="1511299"/>
                <a:chExt cx="2228850" cy="2228850"/>
              </a:xfrm>
            </p:grpSpPr>
            <p:sp>
              <p:nvSpPr>
                <p:cNvPr id="94" name="弧形 93">
                  <a:extLst>
                    <a:ext uri="{FF2B5EF4-FFF2-40B4-BE49-F238E27FC236}">
                      <a16:creationId xmlns:a16="http://schemas.microsoft.com/office/drawing/2014/main" id="{0213E810-637F-40EB-8306-ED07E5282860}"/>
                    </a:ext>
                  </a:extLst>
                </p:cNvPr>
                <p:cNvSpPr/>
                <p:nvPr/>
              </p:nvSpPr>
              <p:spPr>
                <a:xfrm>
                  <a:off x="3422650" y="1511299"/>
                  <a:ext cx="2228850" cy="2228850"/>
                </a:xfrm>
                <a:prstGeom prst="arc">
                  <a:avLst>
                    <a:gd name="adj1" fmla="val 16200000"/>
                    <a:gd name="adj2" fmla="val 20851096"/>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95" name="弧形 94">
                  <a:extLst>
                    <a:ext uri="{FF2B5EF4-FFF2-40B4-BE49-F238E27FC236}">
                      <a16:creationId xmlns:a16="http://schemas.microsoft.com/office/drawing/2014/main" id="{A9841CBE-3BA9-4292-9DBD-6C96368E5F49}"/>
                    </a:ext>
                  </a:extLst>
                </p:cNvPr>
                <p:cNvSpPr/>
                <p:nvPr/>
              </p:nvSpPr>
              <p:spPr>
                <a:xfrm>
                  <a:off x="3422650" y="1511299"/>
                  <a:ext cx="2228850" cy="2228850"/>
                </a:xfrm>
                <a:prstGeom prst="arc">
                  <a:avLst>
                    <a:gd name="adj1" fmla="val 1652346"/>
                    <a:gd name="adj2" fmla="val 7060444"/>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96" name="弧形 95">
                  <a:extLst>
                    <a:ext uri="{FF2B5EF4-FFF2-40B4-BE49-F238E27FC236}">
                      <a16:creationId xmlns:a16="http://schemas.microsoft.com/office/drawing/2014/main" id="{0D70C367-5658-4105-8EFB-0D1753AE12B4}"/>
                    </a:ext>
                  </a:extLst>
                </p:cNvPr>
                <p:cNvSpPr/>
                <p:nvPr/>
              </p:nvSpPr>
              <p:spPr>
                <a:xfrm>
                  <a:off x="3422650" y="1511299"/>
                  <a:ext cx="2228850" cy="2228850"/>
                </a:xfrm>
                <a:prstGeom prst="arc">
                  <a:avLst>
                    <a:gd name="adj1" fmla="val 9720641"/>
                    <a:gd name="adj2" fmla="val 13789610"/>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grpSp>
          <p:grpSp>
            <p:nvGrpSpPr>
              <p:cNvPr id="90" name="组合 89">
                <a:extLst>
                  <a:ext uri="{FF2B5EF4-FFF2-40B4-BE49-F238E27FC236}">
                    <a16:creationId xmlns:a16="http://schemas.microsoft.com/office/drawing/2014/main" id="{3751A4F3-580A-402F-8F6A-03F7171BA6D6}"/>
                  </a:ext>
                </a:extLst>
              </p:cNvPr>
              <p:cNvGrpSpPr/>
              <p:nvPr/>
            </p:nvGrpSpPr>
            <p:grpSpPr>
              <a:xfrm rot="4185091">
                <a:off x="3422650" y="1511299"/>
                <a:ext cx="2228850" cy="2228850"/>
                <a:chOff x="3422650" y="1511299"/>
                <a:chExt cx="2228850" cy="2228850"/>
              </a:xfrm>
              <a:effectLst/>
            </p:grpSpPr>
            <p:sp>
              <p:nvSpPr>
                <p:cNvPr id="91" name="弧形 90">
                  <a:extLst>
                    <a:ext uri="{FF2B5EF4-FFF2-40B4-BE49-F238E27FC236}">
                      <a16:creationId xmlns:a16="http://schemas.microsoft.com/office/drawing/2014/main" id="{C4085B87-0995-439E-9EE4-7B28B5B0E6EC}"/>
                    </a:ext>
                  </a:extLst>
                </p:cNvPr>
                <p:cNvSpPr/>
                <p:nvPr/>
              </p:nvSpPr>
              <p:spPr>
                <a:xfrm>
                  <a:off x="3422650" y="1511299"/>
                  <a:ext cx="2228850" cy="2228850"/>
                </a:xfrm>
                <a:prstGeom prst="arc">
                  <a:avLst>
                    <a:gd name="adj1" fmla="val 16597692"/>
                    <a:gd name="adj2" fmla="val 637550"/>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92" name="弧形 91">
                  <a:extLst>
                    <a:ext uri="{FF2B5EF4-FFF2-40B4-BE49-F238E27FC236}">
                      <a16:creationId xmlns:a16="http://schemas.microsoft.com/office/drawing/2014/main" id="{A93133E2-1388-421D-B67C-A025FC54AA5E}"/>
                    </a:ext>
                  </a:extLst>
                </p:cNvPr>
                <p:cNvSpPr/>
                <p:nvPr/>
              </p:nvSpPr>
              <p:spPr>
                <a:xfrm>
                  <a:off x="3422650" y="1511299"/>
                  <a:ext cx="2228850" cy="2228850"/>
                </a:xfrm>
                <a:prstGeom prst="arc">
                  <a:avLst>
                    <a:gd name="adj1" fmla="val 3962744"/>
                    <a:gd name="adj2" fmla="val 8710740"/>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93" name="弧形 92">
                  <a:extLst>
                    <a:ext uri="{FF2B5EF4-FFF2-40B4-BE49-F238E27FC236}">
                      <a16:creationId xmlns:a16="http://schemas.microsoft.com/office/drawing/2014/main" id="{DEEAC075-C86C-4CDF-815A-D72AA72CAF4A}"/>
                    </a:ext>
                  </a:extLst>
                </p:cNvPr>
                <p:cNvSpPr/>
                <p:nvPr/>
              </p:nvSpPr>
              <p:spPr>
                <a:xfrm>
                  <a:off x="3422650" y="1511299"/>
                  <a:ext cx="2228850" cy="2228850"/>
                </a:xfrm>
                <a:prstGeom prst="arc">
                  <a:avLst>
                    <a:gd name="adj1" fmla="val 13073389"/>
                    <a:gd name="adj2" fmla="val 14985249"/>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grpSp>
        </p:grpSp>
        <p:sp>
          <p:nvSpPr>
            <p:cNvPr id="87" name="弧形 86">
              <a:extLst>
                <a:ext uri="{FF2B5EF4-FFF2-40B4-BE49-F238E27FC236}">
                  <a16:creationId xmlns:a16="http://schemas.microsoft.com/office/drawing/2014/main" id="{B30F3C3F-CFAD-4D5C-A3C6-2BBBCE8CE784}"/>
                </a:ext>
              </a:extLst>
            </p:cNvPr>
            <p:cNvSpPr/>
            <p:nvPr/>
          </p:nvSpPr>
          <p:spPr>
            <a:xfrm>
              <a:off x="874713" y="329165"/>
              <a:ext cx="2699658" cy="269965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88" name="弧形 87">
              <a:extLst>
                <a:ext uri="{FF2B5EF4-FFF2-40B4-BE49-F238E27FC236}">
                  <a16:creationId xmlns:a16="http://schemas.microsoft.com/office/drawing/2014/main" id="{4743FA2A-D5FA-4615-B12D-18B6ACDEEABA}"/>
                </a:ext>
              </a:extLst>
            </p:cNvPr>
            <p:cNvSpPr/>
            <p:nvPr/>
          </p:nvSpPr>
          <p:spPr>
            <a:xfrm>
              <a:off x="1266053" y="712270"/>
              <a:ext cx="1915428" cy="191542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grpSp>
      <p:grpSp>
        <p:nvGrpSpPr>
          <p:cNvPr id="98" name="组合 97">
            <a:extLst>
              <a:ext uri="{FF2B5EF4-FFF2-40B4-BE49-F238E27FC236}">
                <a16:creationId xmlns:a16="http://schemas.microsoft.com/office/drawing/2014/main" id="{62D6BB4C-673B-4D0B-A724-B84A6201284F}"/>
              </a:ext>
            </a:extLst>
          </p:cNvPr>
          <p:cNvGrpSpPr/>
          <p:nvPr/>
        </p:nvGrpSpPr>
        <p:grpSpPr>
          <a:xfrm rot="6354130">
            <a:off x="2378733" y="4164046"/>
            <a:ext cx="1850323" cy="1850323"/>
            <a:chOff x="874713" y="329165"/>
            <a:chExt cx="2699658" cy="2699658"/>
          </a:xfrm>
        </p:grpSpPr>
        <p:grpSp>
          <p:nvGrpSpPr>
            <p:cNvPr id="102" name="组合 101">
              <a:extLst>
                <a:ext uri="{FF2B5EF4-FFF2-40B4-BE49-F238E27FC236}">
                  <a16:creationId xmlns:a16="http://schemas.microsoft.com/office/drawing/2014/main" id="{D2E3DEC1-3DE7-40FF-AA52-7B87EEA4C2CB}"/>
                </a:ext>
              </a:extLst>
            </p:cNvPr>
            <p:cNvGrpSpPr/>
            <p:nvPr/>
          </p:nvGrpSpPr>
          <p:grpSpPr>
            <a:xfrm>
              <a:off x="1122212" y="558398"/>
              <a:ext cx="2228850" cy="2228850"/>
              <a:chOff x="3422650" y="1511299"/>
              <a:chExt cx="2228850" cy="2228850"/>
            </a:xfrm>
          </p:grpSpPr>
          <p:grpSp>
            <p:nvGrpSpPr>
              <p:cNvPr id="105" name="组合 104">
                <a:extLst>
                  <a:ext uri="{FF2B5EF4-FFF2-40B4-BE49-F238E27FC236}">
                    <a16:creationId xmlns:a16="http://schemas.microsoft.com/office/drawing/2014/main" id="{B3FFF804-0D07-4C00-AC0C-C1294E0937F7}"/>
                  </a:ext>
                </a:extLst>
              </p:cNvPr>
              <p:cNvGrpSpPr/>
              <p:nvPr/>
            </p:nvGrpSpPr>
            <p:grpSpPr>
              <a:xfrm>
                <a:off x="3422650" y="1511299"/>
                <a:ext cx="2228850" cy="2228850"/>
                <a:chOff x="3422650" y="1511299"/>
                <a:chExt cx="2228850" cy="2228850"/>
              </a:xfrm>
            </p:grpSpPr>
            <p:sp>
              <p:nvSpPr>
                <p:cNvPr id="110" name="弧形 109">
                  <a:extLst>
                    <a:ext uri="{FF2B5EF4-FFF2-40B4-BE49-F238E27FC236}">
                      <a16:creationId xmlns:a16="http://schemas.microsoft.com/office/drawing/2014/main" id="{B4D84535-A5C3-45E2-A54D-F1FE8DCDD873}"/>
                    </a:ext>
                  </a:extLst>
                </p:cNvPr>
                <p:cNvSpPr/>
                <p:nvPr/>
              </p:nvSpPr>
              <p:spPr>
                <a:xfrm>
                  <a:off x="3422650" y="1511299"/>
                  <a:ext cx="2228850" cy="2228850"/>
                </a:xfrm>
                <a:prstGeom prst="arc">
                  <a:avLst>
                    <a:gd name="adj1" fmla="val 16200000"/>
                    <a:gd name="adj2" fmla="val 20851096"/>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111" name="弧形 110">
                  <a:extLst>
                    <a:ext uri="{FF2B5EF4-FFF2-40B4-BE49-F238E27FC236}">
                      <a16:creationId xmlns:a16="http://schemas.microsoft.com/office/drawing/2014/main" id="{EE394508-FDFF-4F9F-9244-190212987062}"/>
                    </a:ext>
                  </a:extLst>
                </p:cNvPr>
                <p:cNvSpPr/>
                <p:nvPr/>
              </p:nvSpPr>
              <p:spPr>
                <a:xfrm>
                  <a:off x="3422650" y="1511299"/>
                  <a:ext cx="2228850" cy="2228850"/>
                </a:xfrm>
                <a:prstGeom prst="arc">
                  <a:avLst>
                    <a:gd name="adj1" fmla="val 1652346"/>
                    <a:gd name="adj2" fmla="val 7060444"/>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112" name="弧形 111">
                  <a:extLst>
                    <a:ext uri="{FF2B5EF4-FFF2-40B4-BE49-F238E27FC236}">
                      <a16:creationId xmlns:a16="http://schemas.microsoft.com/office/drawing/2014/main" id="{426D84DF-B168-40E6-84A2-4D9876E46A04}"/>
                    </a:ext>
                  </a:extLst>
                </p:cNvPr>
                <p:cNvSpPr/>
                <p:nvPr/>
              </p:nvSpPr>
              <p:spPr>
                <a:xfrm>
                  <a:off x="3422650" y="1511299"/>
                  <a:ext cx="2228850" cy="2228850"/>
                </a:xfrm>
                <a:prstGeom prst="arc">
                  <a:avLst>
                    <a:gd name="adj1" fmla="val 9720641"/>
                    <a:gd name="adj2" fmla="val 13789610"/>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grpSp>
          <p:grpSp>
            <p:nvGrpSpPr>
              <p:cNvPr id="106" name="组合 105">
                <a:extLst>
                  <a:ext uri="{FF2B5EF4-FFF2-40B4-BE49-F238E27FC236}">
                    <a16:creationId xmlns:a16="http://schemas.microsoft.com/office/drawing/2014/main" id="{E82CD740-D671-40A2-B41F-A96114811CE9}"/>
                  </a:ext>
                </a:extLst>
              </p:cNvPr>
              <p:cNvGrpSpPr/>
              <p:nvPr/>
            </p:nvGrpSpPr>
            <p:grpSpPr>
              <a:xfrm rot="4185091">
                <a:off x="3422650" y="1511299"/>
                <a:ext cx="2228850" cy="2228850"/>
                <a:chOff x="3422650" y="1511299"/>
                <a:chExt cx="2228850" cy="2228850"/>
              </a:xfrm>
              <a:effectLst/>
            </p:grpSpPr>
            <p:sp>
              <p:nvSpPr>
                <p:cNvPr id="107" name="弧形 106">
                  <a:extLst>
                    <a:ext uri="{FF2B5EF4-FFF2-40B4-BE49-F238E27FC236}">
                      <a16:creationId xmlns:a16="http://schemas.microsoft.com/office/drawing/2014/main" id="{F1A7BA32-4ABF-4B94-B576-BE12DE542B53}"/>
                    </a:ext>
                  </a:extLst>
                </p:cNvPr>
                <p:cNvSpPr/>
                <p:nvPr/>
              </p:nvSpPr>
              <p:spPr>
                <a:xfrm>
                  <a:off x="3422650" y="1511299"/>
                  <a:ext cx="2228850" cy="2228850"/>
                </a:xfrm>
                <a:prstGeom prst="arc">
                  <a:avLst>
                    <a:gd name="adj1" fmla="val 16597692"/>
                    <a:gd name="adj2" fmla="val 637550"/>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108" name="弧形 107">
                  <a:extLst>
                    <a:ext uri="{FF2B5EF4-FFF2-40B4-BE49-F238E27FC236}">
                      <a16:creationId xmlns:a16="http://schemas.microsoft.com/office/drawing/2014/main" id="{C3B83223-349F-4DBC-AA4C-ADA36806213C}"/>
                    </a:ext>
                  </a:extLst>
                </p:cNvPr>
                <p:cNvSpPr/>
                <p:nvPr/>
              </p:nvSpPr>
              <p:spPr>
                <a:xfrm>
                  <a:off x="3422650" y="1511299"/>
                  <a:ext cx="2228850" cy="2228850"/>
                </a:xfrm>
                <a:prstGeom prst="arc">
                  <a:avLst>
                    <a:gd name="adj1" fmla="val 3962744"/>
                    <a:gd name="adj2" fmla="val 8710740"/>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109" name="弧形 108">
                  <a:extLst>
                    <a:ext uri="{FF2B5EF4-FFF2-40B4-BE49-F238E27FC236}">
                      <a16:creationId xmlns:a16="http://schemas.microsoft.com/office/drawing/2014/main" id="{2476C66D-6567-43F2-A791-D79B0389FA5E}"/>
                    </a:ext>
                  </a:extLst>
                </p:cNvPr>
                <p:cNvSpPr/>
                <p:nvPr/>
              </p:nvSpPr>
              <p:spPr>
                <a:xfrm>
                  <a:off x="3422650" y="1511299"/>
                  <a:ext cx="2228850" cy="2228850"/>
                </a:xfrm>
                <a:prstGeom prst="arc">
                  <a:avLst>
                    <a:gd name="adj1" fmla="val 13073389"/>
                    <a:gd name="adj2" fmla="val 14985249"/>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grpSp>
        </p:grpSp>
        <p:sp>
          <p:nvSpPr>
            <p:cNvPr id="103" name="弧形 102">
              <a:extLst>
                <a:ext uri="{FF2B5EF4-FFF2-40B4-BE49-F238E27FC236}">
                  <a16:creationId xmlns:a16="http://schemas.microsoft.com/office/drawing/2014/main" id="{0C1D06DE-B6AC-43D9-A2DE-52BB3AF1EAC7}"/>
                </a:ext>
              </a:extLst>
            </p:cNvPr>
            <p:cNvSpPr/>
            <p:nvPr/>
          </p:nvSpPr>
          <p:spPr>
            <a:xfrm>
              <a:off x="874713" y="329165"/>
              <a:ext cx="2699658" cy="269965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104" name="弧形 103">
              <a:extLst>
                <a:ext uri="{FF2B5EF4-FFF2-40B4-BE49-F238E27FC236}">
                  <a16:creationId xmlns:a16="http://schemas.microsoft.com/office/drawing/2014/main" id="{D3DC3948-2B95-4121-AE27-4BAD33AA2470}"/>
                </a:ext>
              </a:extLst>
            </p:cNvPr>
            <p:cNvSpPr/>
            <p:nvPr/>
          </p:nvSpPr>
          <p:spPr>
            <a:xfrm>
              <a:off x="1266053" y="712270"/>
              <a:ext cx="1915428" cy="191542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grpSp>
      <p:grpSp>
        <p:nvGrpSpPr>
          <p:cNvPr id="114" name="组合 113">
            <a:extLst>
              <a:ext uri="{FF2B5EF4-FFF2-40B4-BE49-F238E27FC236}">
                <a16:creationId xmlns:a16="http://schemas.microsoft.com/office/drawing/2014/main" id="{B692E046-7A68-49A9-A7CF-81497BA6740F}"/>
              </a:ext>
            </a:extLst>
          </p:cNvPr>
          <p:cNvGrpSpPr/>
          <p:nvPr/>
        </p:nvGrpSpPr>
        <p:grpSpPr>
          <a:xfrm rot="6354130">
            <a:off x="5141386" y="4491046"/>
            <a:ext cx="2121617" cy="2121617"/>
            <a:chOff x="874713" y="329165"/>
            <a:chExt cx="2699658" cy="2699658"/>
          </a:xfrm>
        </p:grpSpPr>
        <p:grpSp>
          <p:nvGrpSpPr>
            <p:cNvPr id="118" name="组合 117">
              <a:extLst>
                <a:ext uri="{FF2B5EF4-FFF2-40B4-BE49-F238E27FC236}">
                  <a16:creationId xmlns:a16="http://schemas.microsoft.com/office/drawing/2014/main" id="{87CD387D-B9F4-4B37-B30D-8E1807CD5932}"/>
                </a:ext>
              </a:extLst>
            </p:cNvPr>
            <p:cNvGrpSpPr/>
            <p:nvPr/>
          </p:nvGrpSpPr>
          <p:grpSpPr>
            <a:xfrm>
              <a:off x="1122212" y="558398"/>
              <a:ext cx="2228850" cy="2228850"/>
              <a:chOff x="3422650" y="1511299"/>
              <a:chExt cx="2228850" cy="2228850"/>
            </a:xfrm>
          </p:grpSpPr>
          <p:grpSp>
            <p:nvGrpSpPr>
              <p:cNvPr id="121" name="组合 120">
                <a:extLst>
                  <a:ext uri="{FF2B5EF4-FFF2-40B4-BE49-F238E27FC236}">
                    <a16:creationId xmlns:a16="http://schemas.microsoft.com/office/drawing/2014/main" id="{3B96B1C4-685F-499A-9E3A-A6F08DD75271}"/>
                  </a:ext>
                </a:extLst>
              </p:cNvPr>
              <p:cNvGrpSpPr/>
              <p:nvPr/>
            </p:nvGrpSpPr>
            <p:grpSpPr>
              <a:xfrm>
                <a:off x="3422650" y="1511299"/>
                <a:ext cx="2228850" cy="2228850"/>
                <a:chOff x="3422650" y="1511299"/>
                <a:chExt cx="2228850" cy="2228850"/>
              </a:xfrm>
            </p:grpSpPr>
            <p:sp>
              <p:nvSpPr>
                <p:cNvPr id="126" name="弧形 125">
                  <a:extLst>
                    <a:ext uri="{FF2B5EF4-FFF2-40B4-BE49-F238E27FC236}">
                      <a16:creationId xmlns:a16="http://schemas.microsoft.com/office/drawing/2014/main" id="{147ACDE0-541E-4101-BD1E-A04B813A3661}"/>
                    </a:ext>
                  </a:extLst>
                </p:cNvPr>
                <p:cNvSpPr/>
                <p:nvPr/>
              </p:nvSpPr>
              <p:spPr>
                <a:xfrm>
                  <a:off x="3422650" y="1511299"/>
                  <a:ext cx="2228850" cy="2228850"/>
                </a:xfrm>
                <a:prstGeom prst="arc">
                  <a:avLst>
                    <a:gd name="adj1" fmla="val 16200000"/>
                    <a:gd name="adj2" fmla="val 20851096"/>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127" name="弧形 126">
                  <a:extLst>
                    <a:ext uri="{FF2B5EF4-FFF2-40B4-BE49-F238E27FC236}">
                      <a16:creationId xmlns:a16="http://schemas.microsoft.com/office/drawing/2014/main" id="{9F1CFBF8-69FC-441E-B5A8-CCF17FA735B0}"/>
                    </a:ext>
                  </a:extLst>
                </p:cNvPr>
                <p:cNvSpPr/>
                <p:nvPr/>
              </p:nvSpPr>
              <p:spPr>
                <a:xfrm>
                  <a:off x="3422650" y="1511299"/>
                  <a:ext cx="2228850" cy="2228850"/>
                </a:xfrm>
                <a:prstGeom prst="arc">
                  <a:avLst>
                    <a:gd name="adj1" fmla="val 1652346"/>
                    <a:gd name="adj2" fmla="val 7060444"/>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128" name="弧形 127">
                  <a:extLst>
                    <a:ext uri="{FF2B5EF4-FFF2-40B4-BE49-F238E27FC236}">
                      <a16:creationId xmlns:a16="http://schemas.microsoft.com/office/drawing/2014/main" id="{CD897F98-F231-4DCA-AA25-3D9A1B047042}"/>
                    </a:ext>
                  </a:extLst>
                </p:cNvPr>
                <p:cNvSpPr/>
                <p:nvPr/>
              </p:nvSpPr>
              <p:spPr>
                <a:xfrm>
                  <a:off x="3422650" y="1511299"/>
                  <a:ext cx="2228850" cy="2228850"/>
                </a:xfrm>
                <a:prstGeom prst="arc">
                  <a:avLst>
                    <a:gd name="adj1" fmla="val 9720641"/>
                    <a:gd name="adj2" fmla="val 13789610"/>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grpSp>
          <p:grpSp>
            <p:nvGrpSpPr>
              <p:cNvPr id="122" name="组合 121">
                <a:extLst>
                  <a:ext uri="{FF2B5EF4-FFF2-40B4-BE49-F238E27FC236}">
                    <a16:creationId xmlns:a16="http://schemas.microsoft.com/office/drawing/2014/main" id="{64A05520-DD60-42D4-9EAB-10C562A8BE65}"/>
                  </a:ext>
                </a:extLst>
              </p:cNvPr>
              <p:cNvGrpSpPr/>
              <p:nvPr/>
            </p:nvGrpSpPr>
            <p:grpSpPr>
              <a:xfrm rot="4185091">
                <a:off x="3422650" y="1511299"/>
                <a:ext cx="2228850" cy="2228850"/>
                <a:chOff x="3422650" y="1511299"/>
                <a:chExt cx="2228850" cy="2228850"/>
              </a:xfrm>
              <a:effectLst/>
            </p:grpSpPr>
            <p:sp>
              <p:nvSpPr>
                <p:cNvPr id="123" name="弧形 122">
                  <a:extLst>
                    <a:ext uri="{FF2B5EF4-FFF2-40B4-BE49-F238E27FC236}">
                      <a16:creationId xmlns:a16="http://schemas.microsoft.com/office/drawing/2014/main" id="{12FCCF99-A001-4A20-AAA6-07A5F41F5043}"/>
                    </a:ext>
                  </a:extLst>
                </p:cNvPr>
                <p:cNvSpPr/>
                <p:nvPr/>
              </p:nvSpPr>
              <p:spPr>
                <a:xfrm>
                  <a:off x="3422650" y="1511299"/>
                  <a:ext cx="2228850" cy="2228850"/>
                </a:xfrm>
                <a:prstGeom prst="arc">
                  <a:avLst>
                    <a:gd name="adj1" fmla="val 16597692"/>
                    <a:gd name="adj2" fmla="val 637550"/>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124" name="弧形 123">
                  <a:extLst>
                    <a:ext uri="{FF2B5EF4-FFF2-40B4-BE49-F238E27FC236}">
                      <a16:creationId xmlns:a16="http://schemas.microsoft.com/office/drawing/2014/main" id="{659F51EB-CE6E-416E-ACDD-887278F50FC6}"/>
                    </a:ext>
                  </a:extLst>
                </p:cNvPr>
                <p:cNvSpPr/>
                <p:nvPr/>
              </p:nvSpPr>
              <p:spPr>
                <a:xfrm>
                  <a:off x="3422650" y="1511299"/>
                  <a:ext cx="2228850" cy="2228850"/>
                </a:xfrm>
                <a:prstGeom prst="arc">
                  <a:avLst>
                    <a:gd name="adj1" fmla="val 3962744"/>
                    <a:gd name="adj2" fmla="val 8710740"/>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125" name="弧形 124">
                  <a:extLst>
                    <a:ext uri="{FF2B5EF4-FFF2-40B4-BE49-F238E27FC236}">
                      <a16:creationId xmlns:a16="http://schemas.microsoft.com/office/drawing/2014/main" id="{20C648D6-297B-4F72-839F-3B777DB0B5DF}"/>
                    </a:ext>
                  </a:extLst>
                </p:cNvPr>
                <p:cNvSpPr/>
                <p:nvPr/>
              </p:nvSpPr>
              <p:spPr>
                <a:xfrm>
                  <a:off x="3422650" y="1511299"/>
                  <a:ext cx="2228850" cy="2228850"/>
                </a:xfrm>
                <a:prstGeom prst="arc">
                  <a:avLst>
                    <a:gd name="adj1" fmla="val 13073389"/>
                    <a:gd name="adj2" fmla="val 14985249"/>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grpSp>
        </p:grpSp>
        <p:sp>
          <p:nvSpPr>
            <p:cNvPr id="119" name="弧形 118">
              <a:extLst>
                <a:ext uri="{FF2B5EF4-FFF2-40B4-BE49-F238E27FC236}">
                  <a16:creationId xmlns:a16="http://schemas.microsoft.com/office/drawing/2014/main" id="{D15A375B-8DF5-4B0D-A1CA-07FAD6B51317}"/>
                </a:ext>
              </a:extLst>
            </p:cNvPr>
            <p:cNvSpPr/>
            <p:nvPr/>
          </p:nvSpPr>
          <p:spPr>
            <a:xfrm>
              <a:off x="874713" y="329165"/>
              <a:ext cx="2699658" cy="269965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120" name="弧形 119">
              <a:extLst>
                <a:ext uri="{FF2B5EF4-FFF2-40B4-BE49-F238E27FC236}">
                  <a16:creationId xmlns:a16="http://schemas.microsoft.com/office/drawing/2014/main" id="{D5E6300E-7DFB-47B7-BE27-67AD2E5809AB}"/>
                </a:ext>
              </a:extLst>
            </p:cNvPr>
            <p:cNvSpPr/>
            <p:nvPr/>
          </p:nvSpPr>
          <p:spPr>
            <a:xfrm>
              <a:off x="1266053" y="712270"/>
              <a:ext cx="1915428" cy="191542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grpSp>
      <p:grpSp>
        <p:nvGrpSpPr>
          <p:cNvPr id="130" name="组合 129">
            <a:extLst>
              <a:ext uri="{FF2B5EF4-FFF2-40B4-BE49-F238E27FC236}">
                <a16:creationId xmlns:a16="http://schemas.microsoft.com/office/drawing/2014/main" id="{3432AC3D-3A22-4B02-A19A-80100EA2B436}"/>
              </a:ext>
            </a:extLst>
          </p:cNvPr>
          <p:cNvGrpSpPr/>
          <p:nvPr/>
        </p:nvGrpSpPr>
        <p:grpSpPr>
          <a:xfrm rot="6354130">
            <a:off x="8207936" y="4150570"/>
            <a:ext cx="1850323" cy="1850323"/>
            <a:chOff x="874713" y="329165"/>
            <a:chExt cx="2699658" cy="2699658"/>
          </a:xfrm>
        </p:grpSpPr>
        <p:grpSp>
          <p:nvGrpSpPr>
            <p:cNvPr id="134" name="组合 133">
              <a:extLst>
                <a:ext uri="{FF2B5EF4-FFF2-40B4-BE49-F238E27FC236}">
                  <a16:creationId xmlns:a16="http://schemas.microsoft.com/office/drawing/2014/main" id="{14FA357D-8A43-4124-AF9E-1364CE096658}"/>
                </a:ext>
              </a:extLst>
            </p:cNvPr>
            <p:cNvGrpSpPr/>
            <p:nvPr/>
          </p:nvGrpSpPr>
          <p:grpSpPr>
            <a:xfrm>
              <a:off x="1122212" y="558398"/>
              <a:ext cx="2228850" cy="2228850"/>
              <a:chOff x="3422650" y="1511299"/>
              <a:chExt cx="2228850" cy="2228850"/>
            </a:xfrm>
          </p:grpSpPr>
          <p:grpSp>
            <p:nvGrpSpPr>
              <p:cNvPr id="137" name="组合 136">
                <a:extLst>
                  <a:ext uri="{FF2B5EF4-FFF2-40B4-BE49-F238E27FC236}">
                    <a16:creationId xmlns:a16="http://schemas.microsoft.com/office/drawing/2014/main" id="{5DF4EB20-08EB-4DB7-89E4-E7CE29214CA4}"/>
                  </a:ext>
                </a:extLst>
              </p:cNvPr>
              <p:cNvGrpSpPr/>
              <p:nvPr/>
            </p:nvGrpSpPr>
            <p:grpSpPr>
              <a:xfrm>
                <a:off x="3422650" y="1511299"/>
                <a:ext cx="2228850" cy="2228850"/>
                <a:chOff x="3422650" y="1511299"/>
                <a:chExt cx="2228850" cy="2228850"/>
              </a:xfrm>
            </p:grpSpPr>
            <p:sp>
              <p:nvSpPr>
                <p:cNvPr id="142" name="弧形 141">
                  <a:extLst>
                    <a:ext uri="{FF2B5EF4-FFF2-40B4-BE49-F238E27FC236}">
                      <a16:creationId xmlns:a16="http://schemas.microsoft.com/office/drawing/2014/main" id="{577BFE27-4C40-448E-8B0D-D7F6B3778511}"/>
                    </a:ext>
                  </a:extLst>
                </p:cNvPr>
                <p:cNvSpPr/>
                <p:nvPr/>
              </p:nvSpPr>
              <p:spPr>
                <a:xfrm>
                  <a:off x="3422650" y="1511299"/>
                  <a:ext cx="2228850" cy="2228850"/>
                </a:xfrm>
                <a:prstGeom prst="arc">
                  <a:avLst>
                    <a:gd name="adj1" fmla="val 16200000"/>
                    <a:gd name="adj2" fmla="val 20851096"/>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143" name="弧形 142">
                  <a:extLst>
                    <a:ext uri="{FF2B5EF4-FFF2-40B4-BE49-F238E27FC236}">
                      <a16:creationId xmlns:a16="http://schemas.microsoft.com/office/drawing/2014/main" id="{DF025965-E9E6-4311-B860-FE10CD778755}"/>
                    </a:ext>
                  </a:extLst>
                </p:cNvPr>
                <p:cNvSpPr/>
                <p:nvPr/>
              </p:nvSpPr>
              <p:spPr>
                <a:xfrm>
                  <a:off x="3422650" y="1511299"/>
                  <a:ext cx="2228850" cy="2228850"/>
                </a:xfrm>
                <a:prstGeom prst="arc">
                  <a:avLst>
                    <a:gd name="adj1" fmla="val 1652346"/>
                    <a:gd name="adj2" fmla="val 7060444"/>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144" name="弧形 143">
                  <a:extLst>
                    <a:ext uri="{FF2B5EF4-FFF2-40B4-BE49-F238E27FC236}">
                      <a16:creationId xmlns:a16="http://schemas.microsoft.com/office/drawing/2014/main" id="{75954555-DCB6-4F12-881E-C64574E268D7}"/>
                    </a:ext>
                  </a:extLst>
                </p:cNvPr>
                <p:cNvSpPr/>
                <p:nvPr/>
              </p:nvSpPr>
              <p:spPr>
                <a:xfrm>
                  <a:off x="3422650" y="1511299"/>
                  <a:ext cx="2228850" cy="2228850"/>
                </a:xfrm>
                <a:prstGeom prst="arc">
                  <a:avLst>
                    <a:gd name="adj1" fmla="val 9720641"/>
                    <a:gd name="adj2" fmla="val 13789610"/>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grpSp>
          <p:grpSp>
            <p:nvGrpSpPr>
              <p:cNvPr id="138" name="组合 137">
                <a:extLst>
                  <a:ext uri="{FF2B5EF4-FFF2-40B4-BE49-F238E27FC236}">
                    <a16:creationId xmlns:a16="http://schemas.microsoft.com/office/drawing/2014/main" id="{7C95BF0A-E277-4C16-B4F9-6246A0D9A209}"/>
                  </a:ext>
                </a:extLst>
              </p:cNvPr>
              <p:cNvGrpSpPr/>
              <p:nvPr/>
            </p:nvGrpSpPr>
            <p:grpSpPr>
              <a:xfrm rot="4185091">
                <a:off x="3422650" y="1511299"/>
                <a:ext cx="2228850" cy="2228850"/>
                <a:chOff x="3422650" y="1511299"/>
                <a:chExt cx="2228850" cy="2228850"/>
              </a:xfrm>
              <a:effectLst/>
            </p:grpSpPr>
            <p:sp>
              <p:nvSpPr>
                <p:cNvPr id="139" name="弧形 138">
                  <a:extLst>
                    <a:ext uri="{FF2B5EF4-FFF2-40B4-BE49-F238E27FC236}">
                      <a16:creationId xmlns:a16="http://schemas.microsoft.com/office/drawing/2014/main" id="{2FB6D799-24F0-426B-9096-F43FE9441532}"/>
                    </a:ext>
                  </a:extLst>
                </p:cNvPr>
                <p:cNvSpPr/>
                <p:nvPr/>
              </p:nvSpPr>
              <p:spPr>
                <a:xfrm>
                  <a:off x="3422650" y="1511299"/>
                  <a:ext cx="2228850" cy="2228850"/>
                </a:xfrm>
                <a:prstGeom prst="arc">
                  <a:avLst>
                    <a:gd name="adj1" fmla="val 16597692"/>
                    <a:gd name="adj2" fmla="val 637550"/>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140" name="弧形 139">
                  <a:extLst>
                    <a:ext uri="{FF2B5EF4-FFF2-40B4-BE49-F238E27FC236}">
                      <a16:creationId xmlns:a16="http://schemas.microsoft.com/office/drawing/2014/main" id="{7E2010B6-E2C7-418D-865C-0B2DED9EA1E5}"/>
                    </a:ext>
                  </a:extLst>
                </p:cNvPr>
                <p:cNvSpPr/>
                <p:nvPr/>
              </p:nvSpPr>
              <p:spPr>
                <a:xfrm>
                  <a:off x="3422650" y="1511299"/>
                  <a:ext cx="2228850" cy="2228850"/>
                </a:xfrm>
                <a:prstGeom prst="arc">
                  <a:avLst>
                    <a:gd name="adj1" fmla="val 3962744"/>
                    <a:gd name="adj2" fmla="val 8710740"/>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141" name="弧形 140">
                  <a:extLst>
                    <a:ext uri="{FF2B5EF4-FFF2-40B4-BE49-F238E27FC236}">
                      <a16:creationId xmlns:a16="http://schemas.microsoft.com/office/drawing/2014/main" id="{E567E87C-57A3-4DED-A0E7-A0FFA3E6880F}"/>
                    </a:ext>
                  </a:extLst>
                </p:cNvPr>
                <p:cNvSpPr/>
                <p:nvPr/>
              </p:nvSpPr>
              <p:spPr>
                <a:xfrm>
                  <a:off x="3422650" y="1511299"/>
                  <a:ext cx="2228850" cy="2228850"/>
                </a:xfrm>
                <a:prstGeom prst="arc">
                  <a:avLst>
                    <a:gd name="adj1" fmla="val 13073389"/>
                    <a:gd name="adj2" fmla="val 14985249"/>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grpSp>
        </p:grpSp>
        <p:sp>
          <p:nvSpPr>
            <p:cNvPr id="135" name="弧形 134">
              <a:extLst>
                <a:ext uri="{FF2B5EF4-FFF2-40B4-BE49-F238E27FC236}">
                  <a16:creationId xmlns:a16="http://schemas.microsoft.com/office/drawing/2014/main" id="{4ABAE147-3438-4DFF-9AB5-664123868C77}"/>
                </a:ext>
              </a:extLst>
            </p:cNvPr>
            <p:cNvSpPr/>
            <p:nvPr/>
          </p:nvSpPr>
          <p:spPr>
            <a:xfrm>
              <a:off x="874713" y="329165"/>
              <a:ext cx="2699658" cy="269965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sp>
          <p:nvSpPr>
            <p:cNvPr id="136" name="弧形 135">
              <a:extLst>
                <a:ext uri="{FF2B5EF4-FFF2-40B4-BE49-F238E27FC236}">
                  <a16:creationId xmlns:a16="http://schemas.microsoft.com/office/drawing/2014/main" id="{F6EF6792-59E3-4159-AD04-7A4C7397F4EE}"/>
                </a:ext>
              </a:extLst>
            </p:cNvPr>
            <p:cNvSpPr/>
            <p:nvPr/>
          </p:nvSpPr>
          <p:spPr>
            <a:xfrm>
              <a:off x="1266053" y="712270"/>
              <a:ext cx="1915428" cy="191542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p>
          </p:txBody>
        </p:sp>
      </p:grpSp>
      <p:sp>
        <p:nvSpPr>
          <p:cNvPr id="145" name="矩形 144">
            <a:extLst>
              <a:ext uri="{FF2B5EF4-FFF2-40B4-BE49-F238E27FC236}">
                <a16:creationId xmlns:a16="http://schemas.microsoft.com/office/drawing/2014/main" id="{D576BAFC-9502-45FA-9BE7-83D0CFD43C3B}"/>
              </a:ext>
            </a:extLst>
          </p:cNvPr>
          <p:cNvSpPr/>
          <p:nvPr/>
        </p:nvSpPr>
        <p:spPr>
          <a:xfrm>
            <a:off x="10986480" y="195696"/>
            <a:ext cx="1914310" cy="1792379"/>
          </a:xfrm>
          <a:prstGeom prst="rect">
            <a:avLst/>
          </a:prstGeom>
          <a:blipFill dpi="0" rotWithShape="1">
            <a:blip r:embed="rId4">
              <a:alphaModFix amt="3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id="{F9CE9700-3887-4C25-AF6C-72D3F1529D9B}"/>
              </a:ext>
            </a:extLst>
          </p:cNvPr>
          <p:cNvPicPr>
            <a:picLocks noChangeAspect="1"/>
          </p:cNvPicPr>
          <p:nvPr/>
        </p:nvPicPr>
        <p:blipFill>
          <a:blip r:embed="rId5">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1477355" y="1529261"/>
            <a:ext cx="9267615" cy="3279835"/>
          </a:xfrm>
          <a:prstGeom prst="rect">
            <a:avLst/>
          </a:prstGeom>
        </p:spPr>
      </p:pic>
      <p:sp>
        <p:nvSpPr>
          <p:cNvPr id="146" name="矩形 145">
            <a:extLst>
              <a:ext uri="{FF2B5EF4-FFF2-40B4-BE49-F238E27FC236}">
                <a16:creationId xmlns:a16="http://schemas.microsoft.com/office/drawing/2014/main" id="{50EA193A-B695-464A-9085-CFAF86537321}"/>
              </a:ext>
            </a:extLst>
          </p:cNvPr>
          <p:cNvSpPr/>
          <p:nvPr/>
        </p:nvSpPr>
        <p:spPr>
          <a:xfrm>
            <a:off x="424484" y="1308974"/>
            <a:ext cx="838425" cy="785022"/>
          </a:xfrm>
          <a:prstGeom prst="rect">
            <a:avLst/>
          </a:prstGeom>
          <a:blipFill dpi="0" rotWithShape="1">
            <a:blip r:embed="rId6" cstate="screen">
              <a:alphaModFix amt="3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7" name="矩形 146">
            <a:extLst>
              <a:ext uri="{FF2B5EF4-FFF2-40B4-BE49-F238E27FC236}">
                <a16:creationId xmlns:a16="http://schemas.microsoft.com/office/drawing/2014/main" id="{C2518243-BAB9-4C49-A599-06670241CC39}"/>
              </a:ext>
            </a:extLst>
          </p:cNvPr>
          <p:cNvSpPr/>
          <p:nvPr/>
        </p:nvSpPr>
        <p:spPr>
          <a:xfrm>
            <a:off x="10724431" y="5608003"/>
            <a:ext cx="838425" cy="785022"/>
          </a:xfrm>
          <a:prstGeom prst="rect">
            <a:avLst/>
          </a:prstGeom>
          <a:blipFill dpi="0" rotWithShape="1">
            <a:blip r:embed="rId6" cstate="screen">
              <a:alphaModFix amt="3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a16="http://schemas.microsoft.com/office/drawing/2014/main" id="{65E9E478-BBE1-4ED1-A1A5-8B7E866A2F68}"/>
              </a:ext>
            </a:extLst>
          </p:cNvPr>
          <p:cNvSpPr>
            <a:spLocks noGrp="1"/>
          </p:cNvSpPr>
          <p:nvPr userDrawn="1">
            <p:ph type="body" sz="quarter" idx="10" hasCustomPrompt="1"/>
          </p:nvPr>
        </p:nvSpPr>
        <p:spPr>
          <a:xfrm>
            <a:off x="10470159" y="2885120"/>
            <a:ext cx="941909" cy="625173"/>
          </a:xfrm>
          <a:prstGeom prst="rect">
            <a:avLst/>
          </a:prstGeom>
        </p:spPr>
        <p:txBody>
          <a:bodyPr/>
          <a:lstStyle>
            <a:lvl1pPr marL="0" indent="0" algn="l" defTabSz="914400" rtl="0" eaLnBrk="1" latinLnBrk="0" hangingPunct="1">
              <a:buNone/>
              <a:defRPr lang="zh-CN" altLang="en-US" sz="3200" b="1" kern="1200" dirty="0">
                <a:gradFill flip="none" rotWithShape="1">
                  <a:gsLst>
                    <a:gs pos="0">
                      <a:schemeClr val="bg2"/>
                    </a:gs>
                    <a:gs pos="77000">
                      <a:schemeClr val="accent3">
                        <a:lumMod val="60000"/>
                        <a:lumOff val="40000"/>
                      </a:schemeClr>
                    </a:gs>
                    <a:gs pos="100000">
                      <a:schemeClr val="accent2">
                        <a:lumMod val="10000"/>
                        <a:lumOff val="90000"/>
                      </a:schemeClr>
                    </a:gs>
                  </a:gsLst>
                  <a:path path="circle">
                    <a:fillToRect l="50000" t="130000" r="50000" b="-30000"/>
                  </a:path>
                  <a:tileRect/>
                </a:gradFill>
                <a:latin typeface="+mn-lt"/>
                <a:ea typeface="+mn-ea"/>
                <a:cs typeface="+mn-cs"/>
              </a:defRPr>
            </a:lvl1pPr>
          </a:lstStyle>
          <a:p>
            <a:pPr marL="0" algn="l" defTabSz="914400" rtl="0" eaLnBrk="1" latinLnBrk="0" hangingPunct="1"/>
            <a:r>
              <a:rPr lang="en-US" altLang="zh-CN" sz="2800" b="1" kern="1200" dirty="0">
                <a:gradFill flip="none" rotWithShape="1">
                  <a:gsLst>
                    <a:gs pos="0">
                      <a:schemeClr val="bg2"/>
                    </a:gs>
                    <a:gs pos="77000">
                      <a:schemeClr val="accent3">
                        <a:lumMod val="60000"/>
                        <a:lumOff val="40000"/>
                      </a:schemeClr>
                    </a:gs>
                    <a:gs pos="100000">
                      <a:schemeClr val="accent2">
                        <a:lumMod val="10000"/>
                        <a:lumOff val="90000"/>
                      </a:schemeClr>
                    </a:gs>
                  </a:gsLst>
                  <a:path path="circle">
                    <a:fillToRect l="50000" t="130000" r="50000" b="-30000"/>
                  </a:path>
                  <a:tileRect/>
                </a:gradFill>
                <a:latin typeface="+mn-lt"/>
                <a:ea typeface="+mn-ea"/>
                <a:cs typeface="+mn-cs"/>
              </a:rPr>
              <a:t>X</a:t>
            </a:r>
            <a:endParaRPr lang="zh-CN" altLang="en-US" sz="2800" b="1" kern="1200" dirty="0">
              <a:gradFill flip="none" rotWithShape="1">
                <a:gsLst>
                  <a:gs pos="0">
                    <a:schemeClr val="bg2"/>
                  </a:gs>
                  <a:gs pos="77000">
                    <a:schemeClr val="accent3">
                      <a:lumMod val="60000"/>
                      <a:lumOff val="40000"/>
                    </a:schemeClr>
                  </a:gs>
                  <a:gs pos="100000">
                    <a:schemeClr val="accent2">
                      <a:lumMod val="10000"/>
                      <a:lumOff val="90000"/>
                    </a:schemeClr>
                  </a:gs>
                </a:gsLst>
                <a:path path="circle">
                  <a:fillToRect l="50000" t="130000" r="50000" b="-30000"/>
                </a:path>
                <a:tileRect/>
              </a:gradFill>
              <a:latin typeface="+mn-lt"/>
              <a:ea typeface="+mn-ea"/>
              <a:cs typeface="+mn-cs"/>
            </a:endParaRPr>
          </a:p>
        </p:txBody>
      </p:sp>
      <p:sp>
        <p:nvSpPr>
          <p:cNvPr id="149" name="文本占位符 3">
            <a:extLst>
              <a:ext uri="{FF2B5EF4-FFF2-40B4-BE49-F238E27FC236}">
                <a16:creationId xmlns:a16="http://schemas.microsoft.com/office/drawing/2014/main" id="{E4B9FBA3-3D7B-46AA-8F5E-9441550E1658}"/>
              </a:ext>
            </a:extLst>
          </p:cNvPr>
          <p:cNvSpPr>
            <a:spLocks noGrp="1"/>
          </p:cNvSpPr>
          <p:nvPr>
            <p:ph type="body" sz="quarter" idx="11" hasCustomPrompt="1"/>
          </p:nvPr>
        </p:nvSpPr>
        <p:spPr>
          <a:xfrm>
            <a:off x="8852349" y="4816645"/>
            <a:ext cx="941909" cy="625173"/>
          </a:xfrm>
          <a:prstGeom prst="rect">
            <a:avLst/>
          </a:prstGeom>
        </p:spPr>
        <p:txBody>
          <a:bodyPr/>
          <a:lstStyle>
            <a:lvl1pPr marL="0" indent="0" algn="l" defTabSz="914400" rtl="0" eaLnBrk="1" latinLnBrk="0" hangingPunct="1">
              <a:buNone/>
              <a:defRPr lang="zh-CN" altLang="en-US" sz="3200" b="1" kern="1200" dirty="0">
                <a:gradFill flip="none" rotWithShape="1">
                  <a:gsLst>
                    <a:gs pos="0">
                      <a:schemeClr val="bg2"/>
                    </a:gs>
                    <a:gs pos="77000">
                      <a:schemeClr val="accent3">
                        <a:lumMod val="60000"/>
                        <a:lumOff val="40000"/>
                      </a:schemeClr>
                    </a:gs>
                    <a:gs pos="100000">
                      <a:schemeClr val="accent2">
                        <a:lumMod val="10000"/>
                        <a:lumOff val="90000"/>
                      </a:schemeClr>
                    </a:gs>
                  </a:gsLst>
                  <a:path path="circle">
                    <a:fillToRect l="50000" t="130000" r="50000" b="-30000"/>
                  </a:path>
                  <a:tileRect/>
                </a:gradFill>
                <a:latin typeface="+mn-lt"/>
                <a:ea typeface="+mn-ea"/>
                <a:cs typeface="+mn-cs"/>
              </a:defRPr>
            </a:lvl1pPr>
          </a:lstStyle>
          <a:p>
            <a:pPr marL="0" algn="l" defTabSz="914400" rtl="0" eaLnBrk="1" latinLnBrk="0" hangingPunct="1"/>
            <a:r>
              <a:rPr lang="en-US" altLang="zh-CN" sz="2800" b="1" kern="1200" dirty="0">
                <a:gradFill flip="none" rotWithShape="1">
                  <a:gsLst>
                    <a:gs pos="0">
                      <a:schemeClr val="bg2"/>
                    </a:gs>
                    <a:gs pos="77000">
                      <a:schemeClr val="accent3">
                        <a:lumMod val="60000"/>
                        <a:lumOff val="40000"/>
                      </a:schemeClr>
                    </a:gs>
                    <a:gs pos="100000">
                      <a:schemeClr val="accent2">
                        <a:lumMod val="10000"/>
                        <a:lumOff val="90000"/>
                      </a:schemeClr>
                    </a:gs>
                  </a:gsLst>
                  <a:path path="circle">
                    <a:fillToRect l="50000" t="130000" r="50000" b="-30000"/>
                  </a:path>
                  <a:tileRect/>
                </a:gradFill>
                <a:latin typeface="+mn-lt"/>
                <a:ea typeface="+mn-ea"/>
                <a:cs typeface="+mn-cs"/>
              </a:rPr>
              <a:t>X</a:t>
            </a:r>
            <a:endParaRPr lang="zh-CN" altLang="en-US" sz="2800" b="1" kern="1200" dirty="0">
              <a:gradFill flip="none" rotWithShape="1">
                <a:gsLst>
                  <a:gs pos="0">
                    <a:schemeClr val="bg2"/>
                  </a:gs>
                  <a:gs pos="77000">
                    <a:schemeClr val="accent3">
                      <a:lumMod val="60000"/>
                      <a:lumOff val="40000"/>
                    </a:schemeClr>
                  </a:gs>
                  <a:gs pos="100000">
                    <a:schemeClr val="accent2">
                      <a:lumMod val="10000"/>
                      <a:lumOff val="90000"/>
                    </a:schemeClr>
                  </a:gs>
                </a:gsLst>
                <a:path path="circle">
                  <a:fillToRect l="50000" t="130000" r="50000" b="-30000"/>
                </a:path>
                <a:tileRect/>
              </a:gradFill>
              <a:latin typeface="+mn-lt"/>
              <a:ea typeface="+mn-ea"/>
              <a:cs typeface="+mn-cs"/>
            </a:endParaRPr>
          </a:p>
        </p:txBody>
      </p:sp>
      <p:sp>
        <p:nvSpPr>
          <p:cNvPr id="150" name="文本占位符 3">
            <a:extLst>
              <a:ext uri="{FF2B5EF4-FFF2-40B4-BE49-F238E27FC236}">
                <a16:creationId xmlns:a16="http://schemas.microsoft.com/office/drawing/2014/main" id="{CA6C837D-5A34-4B39-9D5D-50D683B63A77}"/>
              </a:ext>
            </a:extLst>
          </p:cNvPr>
          <p:cNvSpPr>
            <a:spLocks noGrp="1"/>
          </p:cNvSpPr>
          <p:nvPr>
            <p:ph type="body" sz="quarter" idx="12" hasCustomPrompt="1"/>
          </p:nvPr>
        </p:nvSpPr>
        <p:spPr>
          <a:xfrm>
            <a:off x="5895513" y="5274085"/>
            <a:ext cx="941909" cy="625173"/>
          </a:xfrm>
          <a:prstGeom prst="rect">
            <a:avLst/>
          </a:prstGeom>
        </p:spPr>
        <p:txBody>
          <a:bodyPr/>
          <a:lstStyle>
            <a:lvl1pPr marL="0" indent="0" algn="l" defTabSz="914400" rtl="0" eaLnBrk="1" latinLnBrk="0" hangingPunct="1">
              <a:buNone/>
              <a:defRPr lang="zh-CN" altLang="en-US" sz="3200" b="1" kern="1200" dirty="0">
                <a:gradFill flip="none" rotWithShape="1">
                  <a:gsLst>
                    <a:gs pos="0">
                      <a:schemeClr val="bg2"/>
                    </a:gs>
                    <a:gs pos="77000">
                      <a:schemeClr val="accent3">
                        <a:lumMod val="60000"/>
                        <a:lumOff val="40000"/>
                      </a:schemeClr>
                    </a:gs>
                    <a:gs pos="100000">
                      <a:schemeClr val="accent2">
                        <a:lumMod val="10000"/>
                        <a:lumOff val="90000"/>
                      </a:schemeClr>
                    </a:gs>
                  </a:gsLst>
                  <a:path path="circle">
                    <a:fillToRect l="50000" t="130000" r="50000" b="-30000"/>
                  </a:path>
                  <a:tileRect/>
                </a:gradFill>
                <a:latin typeface="+mn-lt"/>
                <a:ea typeface="+mn-ea"/>
                <a:cs typeface="+mn-cs"/>
              </a:defRPr>
            </a:lvl1pPr>
          </a:lstStyle>
          <a:p>
            <a:pPr marL="0" algn="l" defTabSz="914400" rtl="0" eaLnBrk="1" latinLnBrk="0" hangingPunct="1"/>
            <a:r>
              <a:rPr lang="en-US" altLang="zh-CN" sz="2800" b="1" kern="1200" dirty="0">
                <a:gradFill flip="none" rotWithShape="1">
                  <a:gsLst>
                    <a:gs pos="0">
                      <a:schemeClr val="bg2"/>
                    </a:gs>
                    <a:gs pos="77000">
                      <a:schemeClr val="accent3">
                        <a:lumMod val="60000"/>
                        <a:lumOff val="40000"/>
                      </a:schemeClr>
                    </a:gs>
                    <a:gs pos="100000">
                      <a:schemeClr val="accent2">
                        <a:lumMod val="10000"/>
                        <a:lumOff val="90000"/>
                      </a:schemeClr>
                    </a:gs>
                  </a:gsLst>
                  <a:path path="circle">
                    <a:fillToRect l="50000" t="130000" r="50000" b="-30000"/>
                  </a:path>
                  <a:tileRect/>
                </a:gradFill>
                <a:latin typeface="+mn-lt"/>
                <a:ea typeface="+mn-ea"/>
                <a:cs typeface="+mn-cs"/>
              </a:rPr>
              <a:t>X</a:t>
            </a:r>
            <a:endParaRPr lang="zh-CN" altLang="en-US" sz="2800" b="1" kern="1200" dirty="0">
              <a:gradFill flip="none" rotWithShape="1">
                <a:gsLst>
                  <a:gs pos="0">
                    <a:schemeClr val="bg2"/>
                  </a:gs>
                  <a:gs pos="77000">
                    <a:schemeClr val="accent3">
                      <a:lumMod val="60000"/>
                      <a:lumOff val="40000"/>
                    </a:schemeClr>
                  </a:gs>
                  <a:gs pos="100000">
                    <a:schemeClr val="accent2">
                      <a:lumMod val="10000"/>
                      <a:lumOff val="90000"/>
                    </a:schemeClr>
                  </a:gs>
                </a:gsLst>
                <a:path path="circle">
                  <a:fillToRect l="50000" t="130000" r="50000" b="-30000"/>
                </a:path>
                <a:tileRect/>
              </a:gradFill>
              <a:latin typeface="+mn-lt"/>
              <a:ea typeface="+mn-ea"/>
              <a:cs typeface="+mn-cs"/>
            </a:endParaRPr>
          </a:p>
        </p:txBody>
      </p:sp>
      <p:sp>
        <p:nvSpPr>
          <p:cNvPr id="154" name="文本占位符 3">
            <a:extLst>
              <a:ext uri="{FF2B5EF4-FFF2-40B4-BE49-F238E27FC236}">
                <a16:creationId xmlns:a16="http://schemas.microsoft.com/office/drawing/2014/main" id="{1306CA42-75AA-4B7D-8E64-16174501E4A5}"/>
              </a:ext>
            </a:extLst>
          </p:cNvPr>
          <p:cNvSpPr>
            <a:spLocks noGrp="1"/>
          </p:cNvSpPr>
          <p:nvPr>
            <p:ph type="body" sz="quarter" idx="13" hasCustomPrompt="1"/>
          </p:nvPr>
        </p:nvSpPr>
        <p:spPr>
          <a:xfrm>
            <a:off x="3004191" y="4792376"/>
            <a:ext cx="941909" cy="625173"/>
          </a:xfrm>
          <a:prstGeom prst="rect">
            <a:avLst/>
          </a:prstGeom>
        </p:spPr>
        <p:txBody>
          <a:bodyPr/>
          <a:lstStyle>
            <a:lvl1pPr marL="0" indent="0" algn="l" defTabSz="914400" rtl="0" eaLnBrk="1" latinLnBrk="0" hangingPunct="1">
              <a:buNone/>
              <a:defRPr lang="zh-CN" altLang="en-US" sz="3200" b="1" kern="1200" dirty="0">
                <a:gradFill flip="none" rotWithShape="1">
                  <a:gsLst>
                    <a:gs pos="0">
                      <a:schemeClr val="bg2"/>
                    </a:gs>
                    <a:gs pos="77000">
                      <a:schemeClr val="accent3">
                        <a:lumMod val="60000"/>
                        <a:lumOff val="40000"/>
                      </a:schemeClr>
                    </a:gs>
                    <a:gs pos="100000">
                      <a:schemeClr val="accent2">
                        <a:lumMod val="10000"/>
                        <a:lumOff val="90000"/>
                      </a:schemeClr>
                    </a:gs>
                  </a:gsLst>
                  <a:path path="circle">
                    <a:fillToRect l="50000" t="130000" r="50000" b="-30000"/>
                  </a:path>
                  <a:tileRect/>
                </a:gradFill>
                <a:latin typeface="+mn-lt"/>
                <a:ea typeface="+mn-ea"/>
                <a:cs typeface="+mn-cs"/>
              </a:defRPr>
            </a:lvl1pPr>
          </a:lstStyle>
          <a:p>
            <a:pPr marL="0" algn="l" defTabSz="914400" rtl="0" eaLnBrk="1" latinLnBrk="0" hangingPunct="1"/>
            <a:r>
              <a:rPr lang="en-US" altLang="zh-CN" sz="2800" b="1" kern="1200" dirty="0">
                <a:gradFill flip="none" rotWithShape="1">
                  <a:gsLst>
                    <a:gs pos="0">
                      <a:schemeClr val="bg2"/>
                    </a:gs>
                    <a:gs pos="77000">
                      <a:schemeClr val="accent3">
                        <a:lumMod val="60000"/>
                        <a:lumOff val="40000"/>
                      </a:schemeClr>
                    </a:gs>
                    <a:gs pos="100000">
                      <a:schemeClr val="accent2">
                        <a:lumMod val="10000"/>
                        <a:lumOff val="90000"/>
                      </a:schemeClr>
                    </a:gs>
                  </a:gsLst>
                  <a:path path="circle">
                    <a:fillToRect l="50000" t="130000" r="50000" b="-30000"/>
                  </a:path>
                  <a:tileRect/>
                </a:gradFill>
                <a:latin typeface="+mn-lt"/>
                <a:ea typeface="+mn-ea"/>
                <a:cs typeface="+mn-cs"/>
              </a:rPr>
              <a:t>X</a:t>
            </a:r>
            <a:endParaRPr lang="zh-CN" altLang="en-US" sz="2800" b="1" kern="1200" dirty="0">
              <a:gradFill flip="none" rotWithShape="1">
                <a:gsLst>
                  <a:gs pos="0">
                    <a:schemeClr val="bg2"/>
                  </a:gs>
                  <a:gs pos="77000">
                    <a:schemeClr val="accent3">
                      <a:lumMod val="60000"/>
                      <a:lumOff val="40000"/>
                    </a:schemeClr>
                  </a:gs>
                  <a:gs pos="100000">
                    <a:schemeClr val="accent2">
                      <a:lumMod val="10000"/>
                      <a:lumOff val="90000"/>
                    </a:schemeClr>
                  </a:gs>
                </a:gsLst>
                <a:path path="circle">
                  <a:fillToRect l="50000" t="130000" r="50000" b="-30000"/>
                </a:path>
                <a:tileRect/>
              </a:gradFill>
              <a:latin typeface="+mn-lt"/>
              <a:ea typeface="+mn-ea"/>
              <a:cs typeface="+mn-cs"/>
            </a:endParaRPr>
          </a:p>
        </p:txBody>
      </p:sp>
      <p:sp>
        <p:nvSpPr>
          <p:cNvPr id="155" name="文本占位符 3">
            <a:extLst>
              <a:ext uri="{FF2B5EF4-FFF2-40B4-BE49-F238E27FC236}">
                <a16:creationId xmlns:a16="http://schemas.microsoft.com/office/drawing/2014/main" id="{FE1E30CA-CB2D-4B61-BDF8-24053873227E}"/>
              </a:ext>
            </a:extLst>
          </p:cNvPr>
          <p:cNvSpPr>
            <a:spLocks noGrp="1"/>
          </p:cNvSpPr>
          <p:nvPr>
            <p:ph type="body" sz="quarter" idx="14" hasCustomPrompt="1"/>
          </p:nvPr>
        </p:nvSpPr>
        <p:spPr>
          <a:xfrm>
            <a:off x="1477355" y="2875497"/>
            <a:ext cx="941909" cy="625173"/>
          </a:xfrm>
          <a:prstGeom prst="rect">
            <a:avLst/>
          </a:prstGeom>
        </p:spPr>
        <p:txBody>
          <a:bodyPr/>
          <a:lstStyle>
            <a:lvl1pPr marL="0" indent="0" algn="l" defTabSz="914400" rtl="0" eaLnBrk="1" latinLnBrk="0" hangingPunct="1">
              <a:buNone/>
              <a:defRPr lang="zh-CN" altLang="en-US" sz="3200" b="1" kern="1200" dirty="0">
                <a:gradFill flip="none" rotWithShape="1">
                  <a:gsLst>
                    <a:gs pos="0">
                      <a:schemeClr val="bg2"/>
                    </a:gs>
                    <a:gs pos="77000">
                      <a:schemeClr val="accent3">
                        <a:lumMod val="60000"/>
                        <a:lumOff val="40000"/>
                      </a:schemeClr>
                    </a:gs>
                    <a:gs pos="100000">
                      <a:schemeClr val="accent2">
                        <a:lumMod val="10000"/>
                        <a:lumOff val="90000"/>
                      </a:schemeClr>
                    </a:gs>
                  </a:gsLst>
                  <a:path path="circle">
                    <a:fillToRect l="50000" t="130000" r="50000" b="-30000"/>
                  </a:path>
                  <a:tileRect/>
                </a:gradFill>
                <a:latin typeface="+mn-lt"/>
                <a:ea typeface="+mn-ea"/>
                <a:cs typeface="+mn-cs"/>
              </a:defRPr>
            </a:lvl1pPr>
          </a:lstStyle>
          <a:p>
            <a:pPr marL="0" algn="l" defTabSz="914400" rtl="0" eaLnBrk="1" latinLnBrk="0" hangingPunct="1"/>
            <a:r>
              <a:rPr lang="en-US" altLang="zh-CN" sz="2800" b="1" kern="1200" dirty="0">
                <a:gradFill flip="none" rotWithShape="1">
                  <a:gsLst>
                    <a:gs pos="0">
                      <a:schemeClr val="bg2"/>
                    </a:gs>
                    <a:gs pos="77000">
                      <a:schemeClr val="accent3">
                        <a:lumMod val="60000"/>
                        <a:lumOff val="40000"/>
                      </a:schemeClr>
                    </a:gs>
                    <a:gs pos="100000">
                      <a:schemeClr val="accent2">
                        <a:lumMod val="10000"/>
                        <a:lumOff val="90000"/>
                      </a:schemeClr>
                    </a:gs>
                  </a:gsLst>
                  <a:path path="circle">
                    <a:fillToRect l="50000" t="130000" r="50000" b="-30000"/>
                  </a:path>
                  <a:tileRect/>
                </a:gradFill>
                <a:latin typeface="+mn-lt"/>
                <a:ea typeface="+mn-ea"/>
                <a:cs typeface="+mn-cs"/>
              </a:rPr>
              <a:t>X</a:t>
            </a:r>
            <a:endParaRPr lang="zh-CN" altLang="en-US" sz="2800" b="1" kern="1200" dirty="0">
              <a:gradFill flip="none" rotWithShape="1">
                <a:gsLst>
                  <a:gs pos="0">
                    <a:schemeClr val="bg2"/>
                  </a:gs>
                  <a:gs pos="77000">
                    <a:schemeClr val="accent3">
                      <a:lumMod val="60000"/>
                      <a:lumOff val="40000"/>
                    </a:schemeClr>
                  </a:gs>
                  <a:gs pos="100000">
                    <a:schemeClr val="accent2">
                      <a:lumMod val="10000"/>
                      <a:lumOff val="90000"/>
                    </a:schemeClr>
                  </a:gs>
                </a:gsLst>
                <a:path path="circle">
                  <a:fillToRect l="50000" t="130000" r="50000" b="-30000"/>
                </a:path>
                <a:tileRect/>
              </a:gradFill>
              <a:latin typeface="+mn-lt"/>
              <a:ea typeface="+mn-ea"/>
              <a:cs typeface="+mn-cs"/>
            </a:endParaRPr>
          </a:p>
        </p:txBody>
      </p:sp>
      <p:sp>
        <p:nvSpPr>
          <p:cNvPr id="156" name="文本占位符 3">
            <a:extLst>
              <a:ext uri="{FF2B5EF4-FFF2-40B4-BE49-F238E27FC236}">
                <a16:creationId xmlns:a16="http://schemas.microsoft.com/office/drawing/2014/main" id="{C2EB5D20-1FC9-441F-8124-823C5F18BF36}"/>
              </a:ext>
            </a:extLst>
          </p:cNvPr>
          <p:cNvSpPr>
            <a:spLocks noGrp="1"/>
          </p:cNvSpPr>
          <p:nvPr>
            <p:ph type="body" sz="quarter" idx="15" hasCustomPrompt="1"/>
          </p:nvPr>
        </p:nvSpPr>
        <p:spPr>
          <a:xfrm>
            <a:off x="3013534" y="1327911"/>
            <a:ext cx="941909" cy="625173"/>
          </a:xfrm>
          <a:prstGeom prst="rect">
            <a:avLst/>
          </a:prstGeom>
        </p:spPr>
        <p:txBody>
          <a:bodyPr/>
          <a:lstStyle>
            <a:lvl1pPr marL="0" indent="0" algn="l" defTabSz="914400" rtl="0" eaLnBrk="1" latinLnBrk="0" hangingPunct="1">
              <a:buNone/>
              <a:defRPr lang="zh-CN" altLang="en-US" sz="3200" b="1" kern="1200" dirty="0">
                <a:gradFill flip="none" rotWithShape="1">
                  <a:gsLst>
                    <a:gs pos="0">
                      <a:schemeClr val="bg2"/>
                    </a:gs>
                    <a:gs pos="77000">
                      <a:schemeClr val="accent3">
                        <a:lumMod val="60000"/>
                        <a:lumOff val="40000"/>
                      </a:schemeClr>
                    </a:gs>
                    <a:gs pos="100000">
                      <a:schemeClr val="accent2">
                        <a:lumMod val="10000"/>
                        <a:lumOff val="90000"/>
                      </a:schemeClr>
                    </a:gs>
                  </a:gsLst>
                  <a:path path="circle">
                    <a:fillToRect l="50000" t="130000" r="50000" b="-30000"/>
                  </a:path>
                  <a:tileRect/>
                </a:gradFill>
                <a:latin typeface="+mn-lt"/>
                <a:ea typeface="+mn-ea"/>
                <a:cs typeface="+mn-cs"/>
              </a:defRPr>
            </a:lvl1pPr>
          </a:lstStyle>
          <a:p>
            <a:pPr marL="0" algn="l" defTabSz="914400" rtl="0" eaLnBrk="1" latinLnBrk="0" hangingPunct="1"/>
            <a:r>
              <a:rPr lang="en-US" altLang="zh-CN" sz="2800" b="1" kern="1200" dirty="0">
                <a:gradFill flip="none" rotWithShape="1">
                  <a:gsLst>
                    <a:gs pos="0">
                      <a:schemeClr val="bg2"/>
                    </a:gs>
                    <a:gs pos="77000">
                      <a:schemeClr val="accent3">
                        <a:lumMod val="60000"/>
                        <a:lumOff val="40000"/>
                      </a:schemeClr>
                    </a:gs>
                    <a:gs pos="100000">
                      <a:schemeClr val="accent2">
                        <a:lumMod val="10000"/>
                        <a:lumOff val="90000"/>
                      </a:schemeClr>
                    </a:gs>
                  </a:gsLst>
                  <a:path path="circle">
                    <a:fillToRect l="50000" t="130000" r="50000" b="-30000"/>
                  </a:path>
                  <a:tileRect/>
                </a:gradFill>
                <a:latin typeface="+mn-lt"/>
                <a:ea typeface="+mn-ea"/>
                <a:cs typeface="+mn-cs"/>
              </a:rPr>
              <a:t>X</a:t>
            </a:r>
            <a:endParaRPr lang="zh-CN" altLang="en-US" sz="2800" b="1" kern="1200" dirty="0">
              <a:gradFill flip="none" rotWithShape="1">
                <a:gsLst>
                  <a:gs pos="0">
                    <a:schemeClr val="bg2"/>
                  </a:gs>
                  <a:gs pos="77000">
                    <a:schemeClr val="accent3">
                      <a:lumMod val="60000"/>
                      <a:lumOff val="40000"/>
                    </a:schemeClr>
                  </a:gs>
                  <a:gs pos="100000">
                    <a:schemeClr val="accent2">
                      <a:lumMod val="10000"/>
                      <a:lumOff val="90000"/>
                    </a:schemeClr>
                  </a:gs>
                </a:gsLst>
                <a:path path="circle">
                  <a:fillToRect l="50000" t="130000" r="50000" b="-30000"/>
                </a:path>
                <a:tileRect/>
              </a:gradFill>
              <a:latin typeface="+mn-lt"/>
              <a:ea typeface="+mn-ea"/>
              <a:cs typeface="+mn-cs"/>
            </a:endParaRPr>
          </a:p>
        </p:txBody>
      </p:sp>
      <p:sp>
        <p:nvSpPr>
          <p:cNvPr id="157" name="文本占位符 3">
            <a:extLst>
              <a:ext uri="{FF2B5EF4-FFF2-40B4-BE49-F238E27FC236}">
                <a16:creationId xmlns:a16="http://schemas.microsoft.com/office/drawing/2014/main" id="{BAEA1B7D-AF1A-4276-BA69-0270E97F7532}"/>
              </a:ext>
            </a:extLst>
          </p:cNvPr>
          <p:cNvSpPr>
            <a:spLocks noGrp="1"/>
          </p:cNvSpPr>
          <p:nvPr>
            <p:ph type="body" sz="quarter" idx="16" hasCustomPrompt="1"/>
          </p:nvPr>
        </p:nvSpPr>
        <p:spPr>
          <a:xfrm>
            <a:off x="5895513" y="869113"/>
            <a:ext cx="941909" cy="625173"/>
          </a:xfrm>
          <a:prstGeom prst="rect">
            <a:avLst/>
          </a:prstGeom>
        </p:spPr>
        <p:txBody>
          <a:bodyPr/>
          <a:lstStyle>
            <a:lvl1pPr marL="0" indent="0" algn="l" defTabSz="914400" rtl="0" eaLnBrk="1" latinLnBrk="0" hangingPunct="1">
              <a:buNone/>
              <a:defRPr lang="zh-CN" altLang="en-US" sz="3200" b="1" kern="1200" dirty="0">
                <a:gradFill flip="none" rotWithShape="1">
                  <a:gsLst>
                    <a:gs pos="0">
                      <a:schemeClr val="bg2"/>
                    </a:gs>
                    <a:gs pos="77000">
                      <a:schemeClr val="accent3">
                        <a:lumMod val="60000"/>
                        <a:lumOff val="40000"/>
                      </a:schemeClr>
                    </a:gs>
                    <a:gs pos="100000">
                      <a:schemeClr val="accent2">
                        <a:lumMod val="10000"/>
                        <a:lumOff val="90000"/>
                      </a:schemeClr>
                    </a:gs>
                  </a:gsLst>
                  <a:path path="circle">
                    <a:fillToRect l="50000" t="130000" r="50000" b="-30000"/>
                  </a:path>
                  <a:tileRect/>
                </a:gradFill>
                <a:latin typeface="+mn-lt"/>
                <a:ea typeface="+mn-ea"/>
                <a:cs typeface="+mn-cs"/>
              </a:defRPr>
            </a:lvl1pPr>
          </a:lstStyle>
          <a:p>
            <a:pPr marL="0" algn="l" defTabSz="914400" rtl="0" eaLnBrk="1" latinLnBrk="0" hangingPunct="1"/>
            <a:r>
              <a:rPr lang="en-US" altLang="zh-CN" sz="2800" b="1" kern="1200" dirty="0">
                <a:gradFill flip="none" rotWithShape="1">
                  <a:gsLst>
                    <a:gs pos="0">
                      <a:schemeClr val="bg2"/>
                    </a:gs>
                    <a:gs pos="77000">
                      <a:schemeClr val="accent3">
                        <a:lumMod val="60000"/>
                        <a:lumOff val="40000"/>
                      </a:schemeClr>
                    </a:gs>
                    <a:gs pos="100000">
                      <a:schemeClr val="accent2">
                        <a:lumMod val="10000"/>
                        <a:lumOff val="90000"/>
                      </a:schemeClr>
                    </a:gs>
                  </a:gsLst>
                  <a:path path="circle">
                    <a:fillToRect l="50000" t="130000" r="50000" b="-30000"/>
                  </a:path>
                  <a:tileRect/>
                </a:gradFill>
                <a:latin typeface="+mn-lt"/>
                <a:ea typeface="+mn-ea"/>
                <a:cs typeface="+mn-cs"/>
              </a:rPr>
              <a:t>X</a:t>
            </a:r>
            <a:endParaRPr lang="zh-CN" altLang="en-US" sz="2800" b="1" kern="1200" dirty="0">
              <a:gradFill flip="none" rotWithShape="1">
                <a:gsLst>
                  <a:gs pos="0">
                    <a:schemeClr val="bg2"/>
                  </a:gs>
                  <a:gs pos="77000">
                    <a:schemeClr val="accent3">
                      <a:lumMod val="60000"/>
                      <a:lumOff val="40000"/>
                    </a:schemeClr>
                  </a:gs>
                  <a:gs pos="100000">
                    <a:schemeClr val="accent2">
                      <a:lumMod val="10000"/>
                      <a:lumOff val="90000"/>
                    </a:schemeClr>
                  </a:gs>
                </a:gsLst>
                <a:path path="circle">
                  <a:fillToRect l="50000" t="130000" r="50000" b="-30000"/>
                </a:path>
                <a:tileRect/>
              </a:gradFill>
              <a:latin typeface="+mn-lt"/>
              <a:ea typeface="+mn-ea"/>
              <a:cs typeface="+mn-cs"/>
            </a:endParaRPr>
          </a:p>
        </p:txBody>
      </p:sp>
      <p:sp>
        <p:nvSpPr>
          <p:cNvPr id="158" name="文本占位符 3">
            <a:extLst>
              <a:ext uri="{FF2B5EF4-FFF2-40B4-BE49-F238E27FC236}">
                <a16:creationId xmlns:a16="http://schemas.microsoft.com/office/drawing/2014/main" id="{794E2458-9F95-4DF4-9E4E-B2973647A89E}"/>
              </a:ext>
            </a:extLst>
          </p:cNvPr>
          <p:cNvSpPr>
            <a:spLocks noGrp="1"/>
          </p:cNvSpPr>
          <p:nvPr>
            <p:ph type="body" sz="quarter" idx="17" hasCustomPrompt="1"/>
          </p:nvPr>
        </p:nvSpPr>
        <p:spPr>
          <a:xfrm>
            <a:off x="8724307" y="1351967"/>
            <a:ext cx="941909" cy="625173"/>
          </a:xfrm>
          <a:prstGeom prst="rect">
            <a:avLst/>
          </a:prstGeom>
        </p:spPr>
        <p:txBody>
          <a:bodyPr/>
          <a:lstStyle>
            <a:lvl1pPr marL="0" indent="0" algn="l" defTabSz="914400" rtl="0" eaLnBrk="1" latinLnBrk="0" hangingPunct="1">
              <a:buNone/>
              <a:defRPr lang="zh-CN" altLang="en-US" sz="3200" b="1" kern="1200" dirty="0">
                <a:gradFill flip="none" rotWithShape="1">
                  <a:gsLst>
                    <a:gs pos="0">
                      <a:schemeClr val="bg2"/>
                    </a:gs>
                    <a:gs pos="77000">
                      <a:schemeClr val="accent3">
                        <a:lumMod val="60000"/>
                        <a:lumOff val="40000"/>
                      </a:schemeClr>
                    </a:gs>
                    <a:gs pos="100000">
                      <a:schemeClr val="accent2">
                        <a:lumMod val="10000"/>
                        <a:lumOff val="90000"/>
                      </a:schemeClr>
                    </a:gs>
                  </a:gsLst>
                  <a:path path="circle">
                    <a:fillToRect l="50000" t="130000" r="50000" b="-30000"/>
                  </a:path>
                  <a:tileRect/>
                </a:gradFill>
                <a:latin typeface="+mn-lt"/>
                <a:ea typeface="+mn-ea"/>
                <a:cs typeface="+mn-cs"/>
              </a:defRPr>
            </a:lvl1pPr>
          </a:lstStyle>
          <a:p>
            <a:pPr marL="0" algn="l" defTabSz="914400" rtl="0" eaLnBrk="1" latinLnBrk="0" hangingPunct="1"/>
            <a:r>
              <a:rPr lang="en-US" altLang="zh-CN" sz="2800" b="1" kern="1200" dirty="0">
                <a:gradFill flip="none" rotWithShape="1">
                  <a:gsLst>
                    <a:gs pos="0">
                      <a:schemeClr val="bg2"/>
                    </a:gs>
                    <a:gs pos="77000">
                      <a:schemeClr val="accent3">
                        <a:lumMod val="60000"/>
                        <a:lumOff val="40000"/>
                      </a:schemeClr>
                    </a:gs>
                    <a:gs pos="100000">
                      <a:schemeClr val="accent2">
                        <a:lumMod val="10000"/>
                        <a:lumOff val="90000"/>
                      </a:schemeClr>
                    </a:gs>
                  </a:gsLst>
                  <a:path path="circle">
                    <a:fillToRect l="50000" t="130000" r="50000" b="-30000"/>
                  </a:path>
                  <a:tileRect/>
                </a:gradFill>
                <a:latin typeface="+mn-lt"/>
                <a:ea typeface="+mn-ea"/>
                <a:cs typeface="+mn-cs"/>
              </a:rPr>
              <a:t>X</a:t>
            </a:r>
            <a:endParaRPr lang="zh-CN" altLang="en-US" sz="2800" b="1" kern="1200" dirty="0">
              <a:gradFill flip="none" rotWithShape="1">
                <a:gsLst>
                  <a:gs pos="0">
                    <a:schemeClr val="bg2"/>
                  </a:gs>
                  <a:gs pos="77000">
                    <a:schemeClr val="accent3">
                      <a:lumMod val="60000"/>
                      <a:lumOff val="40000"/>
                    </a:schemeClr>
                  </a:gs>
                  <a:gs pos="100000">
                    <a:schemeClr val="accent2">
                      <a:lumMod val="10000"/>
                      <a:lumOff val="90000"/>
                    </a:schemeClr>
                  </a:gs>
                </a:gsLst>
                <a:path path="circle">
                  <a:fillToRect l="50000" t="130000" r="50000" b="-30000"/>
                </a:path>
                <a:tileRect/>
              </a:gradFill>
              <a:latin typeface="+mn-lt"/>
              <a:ea typeface="+mn-ea"/>
              <a:cs typeface="+mn-cs"/>
            </a:endParaRPr>
          </a:p>
        </p:txBody>
      </p:sp>
      <p:sp>
        <p:nvSpPr>
          <p:cNvPr id="162" name="文本占位符 161">
            <a:extLst>
              <a:ext uri="{FF2B5EF4-FFF2-40B4-BE49-F238E27FC236}">
                <a16:creationId xmlns:a16="http://schemas.microsoft.com/office/drawing/2014/main" id="{DFA31AE3-E5B2-4261-9A4D-FC0F308BF698}"/>
              </a:ext>
            </a:extLst>
          </p:cNvPr>
          <p:cNvSpPr>
            <a:spLocks noGrp="1"/>
          </p:cNvSpPr>
          <p:nvPr>
            <p:ph type="body" sz="quarter" idx="18" hasCustomPrompt="1"/>
          </p:nvPr>
        </p:nvSpPr>
        <p:spPr>
          <a:xfrm>
            <a:off x="4608214" y="2379851"/>
            <a:ext cx="3121263" cy="626866"/>
          </a:xfrm>
          <a:prstGeom prst="rect">
            <a:avLst/>
          </a:prstGeom>
        </p:spPr>
        <p:txBody>
          <a:bodyPr/>
          <a:lstStyle>
            <a:lvl1pPr marL="0" indent="0" algn="ctr" defTabSz="914400" rtl="0" eaLnBrk="1" latinLnBrk="0" hangingPunct="1">
              <a:buNone/>
              <a:defRPr lang="zh-CN" altLang="en-US" sz="5400" b="1" kern="1200" dirty="0">
                <a:solidFill>
                  <a:schemeClr val="bg2"/>
                </a:solidFill>
                <a:effectLst>
                  <a:glow rad="152400">
                    <a:schemeClr val="bg1">
                      <a:alpha val="24000"/>
                    </a:schemeClr>
                  </a:glow>
                </a:effectLst>
                <a:latin typeface="+mn-lt"/>
                <a:ea typeface="+mn-ea"/>
                <a:cs typeface="+mn-cs"/>
              </a:defRPr>
            </a:lvl1pPr>
          </a:lstStyle>
          <a:p>
            <a:pPr lvl="0"/>
            <a:r>
              <a:rPr lang="zh-CN" altLang="en-US" dirty="0"/>
              <a:t>点击插入</a:t>
            </a:r>
          </a:p>
        </p:txBody>
      </p:sp>
      <p:sp>
        <p:nvSpPr>
          <p:cNvPr id="163" name="矩形 162">
            <a:extLst>
              <a:ext uri="{FF2B5EF4-FFF2-40B4-BE49-F238E27FC236}">
                <a16:creationId xmlns:a16="http://schemas.microsoft.com/office/drawing/2014/main" id="{8E39D75A-9F47-4660-A61F-628A22FCB405}"/>
              </a:ext>
            </a:extLst>
          </p:cNvPr>
          <p:cNvSpPr/>
          <p:nvPr userDrawn="1"/>
        </p:nvSpPr>
        <p:spPr>
          <a:xfrm>
            <a:off x="-44376" y="4867608"/>
            <a:ext cx="1914310" cy="1792379"/>
          </a:xfrm>
          <a:prstGeom prst="rect">
            <a:avLst/>
          </a:prstGeom>
          <a:blipFill dpi="0" rotWithShape="1">
            <a:blip r:embed="rId4">
              <a:alphaModFix amt="3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033353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页4 图表">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3D3FDADE-EA19-4AEE-B08F-D1821957743A}"/>
              </a:ext>
            </a:extLst>
          </p:cNvPr>
          <p:cNvSpPr/>
          <p:nvPr userDrawn="1"/>
        </p:nvSpPr>
        <p:spPr>
          <a:xfrm>
            <a:off x="9746" y="0"/>
            <a:ext cx="12192000" cy="6858000"/>
          </a:xfrm>
          <a:prstGeom prst="rect">
            <a:avLst/>
          </a:prstGeom>
          <a:gradFill flip="none" rotWithShape="1">
            <a:gsLst>
              <a:gs pos="0">
                <a:schemeClr val="accent5">
                  <a:lumMod val="0"/>
                  <a:lumOff val="100000"/>
                </a:schemeClr>
              </a:gs>
              <a:gs pos="0">
                <a:schemeClr val="accent5">
                  <a:lumMod val="0"/>
                  <a:lumOff val="100000"/>
                </a:schemeClr>
              </a:gs>
              <a:gs pos="65000">
                <a:schemeClr val="accent3">
                  <a:lumMod val="59000"/>
                </a:schemeClr>
              </a:gs>
              <a:gs pos="28000">
                <a:schemeClr val="accent4">
                  <a:lumMod val="97000"/>
                  <a:lumOff val="3000"/>
                </a:schemeClr>
              </a:gs>
            </a:gsLst>
            <a:path path="circle">
              <a:fillToRect l="50000" t="-80000" r="50000" b="18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23" name="矩形 22">
            <a:extLst>
              <a:ext uri="{FF2B5EF4-FFF2-40B4-BE49-F238E27FC236}">
                <a16:creationId xmlns:a16="http://schemas.microsoft.com/office/drawing/2014/main" id="{6AFF6A74-2933-45AD-B662-A24E9F0325AB}"/>
              </a:ext>
            </a:extLst>
          </p:cNvPr>
          <p:cNvSpPr/>
          <p:nvPr userDrawn="1"/>
        </p:nvSpPr>
        <p:spPr>
          <a:xfrm>
            <a:off x="4873" y="0"/>
            <a:ext cx="12192000"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24" name="矩形 23">
            <a:extLst>
              <a:ext uri="{FF2B5EF4-FFF2-40B4-BE49-F238E27FC236}">
                <a16:creationId xmlns:a16="http://schemas.microsoft.com/office/drawing/2014/main" id="{2CEB6F81-28E0-42D6-8350-41A655F8F85A}"/>
              </a:ext>
            </a:extLst>
          </p:cNvPr>
          <p:cNvSpPr/>
          <p:nvPr userDrawn="1"/>
        </p:nvSpPr>
        <p:spPr>
          <a:xfrm>
            <a:off x="0" y="0"/>
            <a:ext cx="12192000"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graphicFrame>
        <p:nvGraphicFramePr>
          <p:cNvPr id="5" name="图表 4">
            <a:extLst>
              <a:ext uri="{FF2B5EF4-FFF2-40B4-BE49-F238E27FC236}">
                <a16:creationId xmlns:a16="http://schemas.microsoft.com/office/drawing/2014/main" id="{8FB1451E-7EBB-418C-9794-C22283FD417E}"/>
              </a:ext>
            </a:extLst>
          </p:cNvPr>
          <p:cNvGraphicFramePr/>
          <p:nvPr userDrawn="1">
            <p:extLst>
              <p:ext uri="{D42A27DB-BD31-4B8C-83A1-F6EECF244321}">
                <p14:modId xmlns:p14="http://schemas.microsoft.com/office/powerpoint/2010/main" val="834059344"/>
              </p:ext>
            </p:extLst>
          </p:nvPr>
        </p:nvGraphicFramePr>
        <p:xfrm>
          <a:off x="4879269" y="1034896"/>
          <a:ext cx="7555755" cy="7203117"/>
        </p:xfrm>
        <a:graphic>
          <a:graphicData uri="http://schemas.openxmlformats.org/drawingml/2006/chart">
            <c:chart xmlns:c="http://schemas.openxmlformats.org/drawingml/2006/chart" xmlns:r="http://schemas.openxmlformats.org/officeDocument/2006/relationships" r:id="rId3"/>
          </a:graphicData>
        </a:graphic>
      </p:graphicFrame>
      <p:sp>
        <p:nvSpPr>
          <p:cNvPr id="29" name="内容占位符 28">
            <a:extLst>
              <a:ext uri="{FF2B5EF4-FFF2-40B4-BE49-F238E27FC236}">
                <a16:creationId xmlns:a16="http://schemas.microsoft.com/office/drawing/2014/main" id="{96481A43-994B-48DB-A092-15732D9041C2}"/>
              </a:ext>
            </a:extLst>
          </p:cNvPr>
          <p:cNvSpPr>
            <a:spLocks noGrp="1"/>
          </p:cNvSpPr>
          <p:nvPr>
            <p:ph sz="quarter" idx="10"/>
          </p:nvPr>
        </p:nvSpPr>
        <p:spPr>
          <a:xfrm>
            <a:off x="574322" y="2810570"/>
            <a:ext cx="3730625" cy="2857500"/>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3" name="内容占位符 2">
            <a:extLst>
              <a:ext uri="{FF2B5EF4-FFF2-40B4-BE49-F238E27FC236}">
                <a16:creationId xmlns:a16="http://schemas.microsoft.com/office/drawing/2014/main" id="{BF1AA237-53A3-4D31-BD72-8586CC2BF3CE}"/>
              </a:ext>
            </a:extLst>
          </p:cNvPr>
          <p:cNvSpPr>
            <a:spLocks noGrp="1"/>
          </p:cNvSpPr>
          <p:nvPr>
            <p:ph sz="quarter" idx="11"/>
          </p:nvPr>
        </p:nvSpPr>
        <p:spPr>
          <a:xfrm>
            <a:off x="574322" y="751319"/>
            <a:ext cx="8372475" cy="1477963"/>
          </a:xfrm>
          <a:prstGeom prst="rect">
            <a:avLst/>
          </a:prstGeom>
        </p:spPr>
        <p:txBody>
          <a:bodyPr/>
          <a:lstStyle>
            <a:lvl1pPr marL="0" indent="0" algn="l" defTabSz="914400" rtl="0" eaLnBrk="1" latinLnBrk="0" hangingPunct="1">
              <a:buNone/>
              <a:defRPr lang="zh-CN" altLang="en-US" sz="3600" b="1" kern="1200" dirty="0" smtClean="0">
                <a:solidFill>
                  <a:schemeClr val="bg2"/>
                </a:solidFill>
                <a:latin typeface="+mn-lt"/>
                <a:ea typeface="+mn-ea"/>
                <a:cs typeface="+mn-cs"/>
              </a:defRPr>
            </a:lvl1pPr>
            <a:lvl2pPr marL="0" indent="0" algn="l" defTabSz="914400" rtl="0" eaLnBrk="1" latinLnBrk="0" hangingPunct="1">
              <a:buNone/>
              <a:defRPr lang="zh-CN" altLang="en-US" sz="3600" b="1" kern="1200" dirty="0" smtClean="0">
                <a:solidFill>
                  <a:schemeClr val="bg2"/>
                </a:solidFill>
                <a:latin typeface="+mn-lt"/>
                <a:ea typeface="+mn-ea"/>
                <a:cs typeface="+mn-cs"/>
              </a:defRPr>
            </a:lvl2pPr>
            <a:lvl3pPr marL="0" indent="0" algn="l" defTabSz="914400" rtl="0" eaLnBrk="1" latinLnBrk="0" hangingPunct="1">
              <a:buNone/>
              <a:defRPr lang="zh-CN" altLang="en-US" sz="3600" b="1" kern="1200" dirty="0" smtClean="0">
                <a:solidFill>
                  <a:schemeClr val="bg2"/>
                </a:solidFill>
                <a:latin typeface="+mn-lt"/>
                <a:ea typeface="+mn-ea"/>
                <a:cs typeface="+mn-cs"/>
              </a:defRPr>
            </a:lvl3pPr>
            <a:lvl4pPr marL="0" indent="0" algn="l" defTabSz="914400" rtl="0" eaLnBrk="1" latinLnBrk="0" hangingPunct="1">
              <a:buNone/>
              <a:defRPr lang="zh-CN" altLang="en-US" sz="3600" b="1" kern="1200" dirty="0" smtClean="0">
                <a:solidFill>
                  <a:schemeClr val="bg2"/>
                </a:solidFill>
                <a:latin typeface="+mn-lt"/>
                <a:ea typeface="+mn-ea"/>
                <a:cs typeface="+mn-cs"/>
              </a:defRPr>
            </a:lvl4pPr>
            <a:lvl5pPr marL="0" indent="0" algn="l" defTabSz="914400" rtl="0" eaLnBrk="1" latinLnBrk="0" hangingPunct="1">
              <a:buNone/>
              <a:defRPr lang="zh-CN" altLang="en-US" sz="3600" b="1" kern="1200" dirty="0">
                <a:solidFill>
                  <a:schemeClr val="bg2"/>
                </a:solidFill>
                <a:latin typeface="+mn-lt"/>
                <a:ea typeface="+mn-ea"/>
                <a:cs typeface="+mn-cs"/>
              </a:defRPr>
            </a:lvl5pPr>
          </a:lstStyle>
          <a:p>
            <a:pPr lvl="0"/>
            <a:r>
              <a:rPr lang="zh-CN" altLang="en-US" dirty="0"/>
              <a:t>单击此处编辑母版文本样式</a:t>
            </a:r>
          </a:p>
        </p:txBody>
      </p:sp>
    </p:spTree>
    <p:extLst>
      <p:ext uri="{BB962C8B-B14F-4D97-AF65-F5344CB8AC3E}">
        <p14:creationId xmlns:p14="http://schemas.microsoft.com/office/powerpoint/2010/main" val="22984360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页5-图片">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C248C170-1E57-4E95-9AB8-EAA7F751D85E}"/>
              </a:ext>
            </a:extLst>
          </p:cNvPr>
          <p:cNvSpPr/>
          <p:nvPr userDrawn="1"/>
        </p:nvSpPr>
        <p:spPr>
          <a:xfrm>
            <a:off x="4873" y="0"/>
            <a:ext cx="12192000" cy="6858000"/>
          </a:xfrm>
          <a:prstGeom prst="rect">
            <a:avLst/>
          </a:prstGeom>
          <a:gradFill flip="none" rotWithShape="1">
            <a:gsLst>
              <a:gs pos="0">
                <a:schemeClr val="accent5">
                  <a:lumMod val="0"/>
                  <a:lumOff val="100000"/>
                </a:schemeClr>
              </a:gs>
              <a:gs pos="0">
                <a:schemeClr val="accent5">
                  <a:lumMod val="0"/>
                  <a:lumOff val="100000"/>
                </a:schemeClr>
              </a:gs>
              <a:gs pos="65000">
                <a:schemeClr val="accent3">
                  <a:lumMod val="59000"/>
                </a:schemeClr>
              </a:gs>
              <a:gs pos="28000">
                <a:schemeClr val="accent4">
                  <a:lumMod val="97000"/>
                  <a:lumOff val="3000"/>
                </a:schemeClr>
              </a:gs>
            </a:gsLst>
            <a:path path="circle">
              <a:fillToRect l="50000" t="-80000" r="50000" b="18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4" name="矩形 3">
            <a:extLst>
              <a:ext uri="{FF2B5EF4-FFF2-40B4-BE49-F238E27FC236}">
                <a16:creationId xmlns:a16="http://schemas.microsoft.com/office/drawing/2014/main" id="{4813D06E-90E5-407C-ABEF-427846F0B59F}"/>
              </a:ext>
            </a:extLst>
          </p:cNvPr>
          <p:cNvSpPr/>
          <p:nvPr userDrawn="1"/>
        </p:nvSpPr>
        <p:spPr>
          <a:xfrm>
            <a:off x="0" y="0"/>
            <a:ext cx="12192000"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5" name="矩形 4">
            <a:extLst>
              <a:ext uri="{FF2B5EF4-FFF2-40B4-BE49-F238E27FC236}">
                <a16:creationId xmlns:a16="http://schemas.microsoft.com/office/drawing/2014/main" id="{66DB3205-993B-4086-A6C9-6A4928AEF643}"/>
              </a:ext>
            </a:extLst>
          </p:cNvPr>
          <p:cNvSpPr/>
          <p:nvPr userDrawn="1"/>
        </p:nvSpPr>
        <p:spPr>
          <a:xfrm>
            <a:off x="-4873" y="0"/>
            <a:ext cx="12192000"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grpSp>
        <p:nvGrpSpPr>
          <p:cNvPr id="6" name="组合 5">
            <a:extLst>
              <a:ext uri="{FF2B5EF4-FFF2-40B4-BE49-F238E27FC236}">
                <a16:creationId xmlns:a16="http://schemas.microsoft.com/office/drawing/2014/main" id="{A2EBBE45-E7A9-48ED-BDDB-B1B25D40DD3A}"/>
              </a:ext>
            </a:extLst>
          </p:cNvPr>
          <p:cNvGrpSpPr/>
          <p:nvPr userDrawn="1"/>
        </p:nvGrpSpPr>
        <p:grpSpPr>
          <a:xfrm>
            <a:off x="527222" y="320936"/>
            <a:ext cx="1496469" cy="1496469"/>
            <a:chOff x="1420813" y="315459"/>
            <a:chExt cx="2699658" cy="2699658"/>
          </a:xfrm>
          <a:scene3d>
            <a:camera prst="orthographicFront">
              <a:rot lat="18899996" lon="19199986" rev="0"/>
            </a:camera>
            <a:lightRig rig="threePt" dir="t"/>
          </a:scene3d>
        </p:grpSpPr>
        <p:grpSp>
          <p:nvGrpSpPr>
            <p:cNvPr id="7" name="组合 6">
              <a:extLst>
                <a:ext uri="{FF2B5EF4-FFF2-40B4-BE49-F238E27FC236}">
                  <a16:creationId xmlns:a16="http://schemas.microsoft.com/office/drawing/2014/main" id="{96B0F96C-94A3-4CCA-84B1-006566A81CE4}"/>
                </a:ext>
              </a:extLst>
            </p:cNvPr>
            <p:cNvGrpSpPr/>
            <p:nvPr/>
          </p:nvGrpSpPr>
          <p:grpSpPr>
            <a:xfrm>
              <a:off x="1420813" y="315459"/>
              <a:ext cx="2699658" cy="2699658"/>
              <a:chOff x="874713" y="329165"/>
              <a:chExt cx="2699658" cy="2699658"/>
            </a:xfrm>
          </p:grpSpPr>
          <p:grpSp>
            <p:nvGrpSpPr>
              <p:cNvPr id="43" name="组合 42">
                <a:extLst>
                  <a:ext uri="{FF2B5EF4-FFF2-40B4-BE49-F238E27FC236}">
                    <a16:creationId xmlns:a16="http://schemas.microsoft.com/office/drawing/2014/main" id="{8FDE5628-0A21-4EA5-81EC-0D4701CF5E0D}"/>
                  </a:ext>
                </a:extLst>
              </p:cNvPr>
              <p:cNvGrpSpPr/>
              <p:nvPr/>
            </p:nvGrpSpPr>
            <p:grpSpPr>
              <a:xfrm>
                <a:off x="1114487" y="558398"/>
                <a:ext cx="2243827" cy="2228850"/>
                <a:chOff x="3414925" y="1511299"/>
                <a:chExt cx="2243827" cy="2228850"/>
              </a:xfrm>
            </p:grpSpPr>
            <p:grpSp>
              <p:nvGrpSpPr>
                <p:cNvPr id="46" name="组合 45">
                  <a:extLst>
                    <a:ext uri="{FF2B5EF4-FFF2-40B4-BE49-F238E27FC236}">
                      <a16:creationId xmlns:a16="http://schemas.microsoft.com/office/drawing/2014/main" id="{1CB52E5E-F056-4B70-9FF1-ED7D8A88D8BB}"/>
                    </a:ext>
                  </a:extLst>
                </p:cNvPr>
                <p:cNvGrpSpPr/>
                <p:nvPr/>
              </p:nvGrpSpPr>
              <p:grpSpPr>
                <a:xfrm>
                  <a:off x="3422650" y="1511299"/>
                  <a:ext cx="2228850" cy="2228850"/>
                  <a:chOff x="3422650" y="1511299"/>
                  <a:chExt cx="2228850" cy="2228850"/>
                </a:xfrm>
              </p:grpSpPr>
              <p:sp>
                <p:nvSpPr>
                  <p:cNvPr id="50" name="弧形 49">
                    <a:extLst>
                      <a:ext uri="{FF2B5EF4-FFF2-40B4-BE49-F238E27FC236}">
                        <a16:creationId xmlns:a16="http://schemas.microsoft.com/office/drawing/2014/main" id="{5DABD2C5-0F05-4E53-A974-AD6C37B2B571}"/>
                      </a:ext>
                    </a:extLst>
                  </p:cNvPr>
                  <p:cNvSpPr/>
                  <p:nvPr/>
                </p:nvSpPr>
                <p:spPr>
                  <a:xfrm>
                    <a:off x="3422650" y="1511299"/>
                    <a:ext cx="2228850" cy="2228850"/>
                  </a:xfrm>
                  <a:prstGeom prst="arc">
                    <a:avLst>
                      <a:gd name="adj1" fmla="val 16200000"/>
                      <a:gd name="adj2" fmla="val 20851096"/>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弧形 50">
                    <a:extLst>
                      <a:ext uri="{FF2B5EF4-FFF2-40B4-BE49-F238E27FC236}">
                        <a16:creationId xmlns:a16="http://schemas.microsoft.com/office/drawing/2014/main" id="{946D742B-D038-48DE-AEC6-5833089832F7}"/>
                      </a:ext>
                    </a:extLst>
                  </p:cNvPr>
                  <p:cNvSpPr/>
                  <p:nvPr/>
                </p:nvSpPr>
                <p:spPr>
                  <a:xfrm>
                    <a:off x="3422650" y="1511299"/>
                    <a:ext cx="2228850" cy="2228850"/>
                  </a:xfrm>
                  <a:prstGeom prst="arc">
                    <a:avLst>
                      <a:gd name="adj1" fmla="val 1652346"/>
                      <a:gd name="adj2" fmla="val 7060444"/>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弧形 51">
                    <a:extLst>
                      <a:ext uri="{FF2B5EF4-FFF2-40B4-BE49-F238E27FC236}">
                        <a16:creationId xmlns:a16="http://schemas.microsoft.com/office/drawing/2014/main" id="{85CB5F87-796E-45EB-9B43-2B31FFB740E1}"/>
                      </a:ext>
                    </a:extLst>
                  </p:cNvPr>
                  <p:cNvSpPr/>
                  <p:nvPr/>
                </p:nvSpPr>
                <p:spPr>
                  <a:xfrm>
                    <a:off x="3422650" y="1511299"/>
                    <a:ext cx="2228850" cy="2228850"/>
                  </a:xfrm>
                  <a:prstGeom prst="arc">
                    <a:avLst>
                      <a:gd name="adj1" fmla="val 9720641"/>
                      <a:gd name="adj2" fmla="val 13789610"/>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7" name="弧形 46">
                  <a:extLst>
                    <a:ext uri="{FF2B5EF4-FFF2-40B4-BE49-F238E27FC236}">
                      <a16:creationId xmlns:a16="http://schemas.microsoft.com/office/drawing/2014/main" id="{12857C79-A723-44E0-8B8C-07DCD9C79444}"/>
                    </a:ext>
                  </a:extLst>
                </p:cNvPr>
                <p:cNvSpPr/>
                <p:nvPr/>
              </p:nvSpPr>
              <p:spPr>
                <a:xfrm rot="4185091">
                  <a:off x="3414925" y="1522383"/>
                  <a:ext cx="2174502" cy="2174502"/>
                </a:xfrm>
                <a:prstGeom prst="arc">
                  <a:avLst>
                    <a:gd name="adj1" fmla="val 19000162"/>
                    <a:gd name="adj2" fmla="val 21116366"/>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弧形 47">
                  <a:extLst>
                    <a:ext uri="{FF2B5EF4-FFF2-40B4-BE49-F238E27FC236}">
                      <a16:creationId xmlns:a16="http://schemas.microsoft.com/office/drawing/2014/main" id="{52341E96-D892-40BB-9BD5-4430548C4B19}"/>
                    </a:ext>
                  </a:extLst>
                </p:cNvPr>
                <p:cNvSpPr/>
                <p:nvPr/>
              </p:nvSpPr>
              <p:spPr>
                <a:xfrm rot="4185091">
                  <a:off x="3414925" y="1522383"/>
                  <a:ext cx="2174502" cy="2174502"/>
                </a:xfrm>
                <a:prstGeom prst="arc">
                  <a:avLst>
                    <a:gd name="adj1" fmla="val 13312062"/>
                    <a:gd name="adj2" fmla="val 15747643"/>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弧形 48">
                  <a:extLst>
                    <a:ext uri="{FF2B5EF4-FFF2-40B4-BE49-F238E27FC236}">
                      <a16:creationId xmlns:a16="http://schemas.microsoft.com/office/drawing/2014/main" id="{DCB7A6B4-A091-4FAB-AB50-20C77ABD0D23}"/>
                    </a:ext>
                  </a:extLst>
                </p:cNvPr>
                <p:cNvSpPr/>
                <p:nvPr/>
              </p:nvSpPr>
              <p:spPr>
                <a:xfrm rot="4185091">
                  <a:off x="3484250" y="1544644"/>
                  <a:ext cx="2174502" cy="2174502"/>
                </a:xfrm>
                <a:prstGeom prst="arc">
                  <a:avLst>
                    <a:gd name="adj1" fmla="val 7231980"/>
                    <a:gd name="adj2" fmla="val 9400436"/>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4" name="弧形 43">
                <a:extLst>
                  <a:ext uri="{FF2B5EF4-FFF2-40B4-BE49-F238E27FC236}">
                    <a16:creationId xmlns:a16="http://schemas.microsoft.com/office/drawing/2014/main" id="{E5CF9179-BE75-423D-801C-D2D9F2E64DD9}"/>
                  </a:ext>
                </a:extLst>
              </p:cNvPr>
              <p:cNvSpPr/>
              <p:nvPr/>
            </p:nvSpPr>
            <p:spPr>
              <a:xfrm>
                <a:off x="874713" y="329165"/>
                <a:ext cx="2699658" cy="269965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弧形 44">
                <a:extLst>
                  <a:ext uri="{FF2B5EF4-FFF2-40B4-BE49-F238E27FC236}">
                    <a16:creationId xmlns:a16="http://schemas.microsoft.com/office/drawing/2014/main" id="{5998F891-E211-4178-8342-A943E85AAD68}"/>
                  </a:ext>
                </a:extLst>
              </p:cNvPr>
              <p:cNvSpPr/>
              <p:nvPr/>
            </p:nvSpPr>
            <p:spPr>
              <a:xfrm>
                <a:off x="1266053" y="712270"/>
                <a:ext cx="1915428" cy="191542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 name="组合 7">
              <a:extLst>
                <a:ext uri="{FF2B5EF4-FFF2-40B4-BE49-F238E27FC236}">
                  <a16:creationId xmlns:a16="http://schemas.microsoft.com/office/drawing/2014/main" id="{DBE25D62-9B21-4E51-8D8D-6EDFA99C7AA3}"/>
                </a:ext>
              </a:extLst>
            </p:cNvPr>
            <p:cNvGrpSpPr/>
            <p:nvPr/>
          </p:nvGrpSpPr>
          <p:grpSpPr>
            <a:xfrm>
              <a:off x="1468820" y="329204"/>
              <a:ext cx="2609650" cy="2663456"/>
              <a:chOff x="3718325" y="2186268"/>
              <a:chExt cx="2763941" cy="2820928"/>
            </a:xfrm>
          </p:grpSpPr>
          <p:cxnSp>
            <p:nvCxnSpPr>
              <p:cNvPr id="9" name="直接连接符 8">
                <a:extLst>
                  <a:ext uri="{FF2B5EF4-FFF2-40B4-BE49-F238E27FC236}">
                    <a16:creationId xmlns:a16="http://schemas.microsoft.com/office/drawing/2014/main" id="{547DF9D2-A48D-47C8-9E55-CD431C7C2AF1}"/>
                  </a:ext>
                </a:extLst>
              </p:cNvPr>
              <p:cNvCxnSpPr>
                <a:cxnSpLocks/>
              </p:cNvCxnSpPr>
              <p:nvPr/>
            </p:nvCxnSpPr>
            <p:spPr>
              <a:xfrm rot="11880000">
                <a:off x="5076189" y="2186268"/>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0" name="直接连接符 9">
                <a:extLst>
                  <a:ext uri="{FF2B5EF4-FFF2-40B4-BE49-F238E27FC236}">
                    <a16:creationId xmlns:a16="http://schemas.microsoft.com/office/drawing/2014/main" id="{AC52286A-03FD-48B0-95B8-F92BC3783842}"/>
                  </a:ext>
                </a:extLst>
              </p:cNvPr>
              <p:cNvCxnSpPr>
                <a:cxnSpLocks/>
              </p:cNvCxnSpPr>
              <p:nvPr/>
            </p:nvCxnSpPr>
            <p:spPr>
              <a:xfrm rot="12600000">
                <a:off x="5323463" y="22089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1" name="直接连接符 10">
                <a:extLst>
                  <a:ext uri="{FF2B5EF4-FFF2-40B4-BE49-F238E27FC236}">
                    <a16:creationId xmlns:a16="http://schemas.microsoft.com/office/drawing/2014/main" id="{3690BC73-F218-42EB-9749-9CE0DA451AFA}"/>
                  </a:ext>
                </a:extLst>
              </p:cNvPr>
              <p:cNvCxnSpPr>
                <a:cxnSpLocks/>
              </p:cNvCxnSpPr>
              <p:nvPr/>
            </p:nvCxnSpPr>
            <p:spPr>
              <a:xfrm rot="13320000">
                <a:off x="5562378" y="2276596"/>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2" name="直接连接符 11">
                <a:extLst>
                  <a:ext uri="{FF2B5EF4-FFF2-40B4-BE49-F238E27FC236}">
                    <a16:creationId xmlns:a16="http://schemas.microsoft.com/office/drawing/2014/main" id="{6BB2A573-EDF9-4CD7-B912-C793CAE98022}"/>
                  </a:ext>
                </a:extLst>
              </p:cNvPr>
              <p:cNvCxnSpPr>
                <a:cxnSpLocks/>
              </p:cNvCxnSpPr>
              <p:nvPr/>
            </p:nvCxnSpPr>
            <p:spPr>
              <a:xfrm rot="14040000">
                <a:off x="5784804" y="2387013"/>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3" name="直接连接符 12">
                <a:extLst>
                  <a:ext uri="{FF2B5EF4-FFF2-40B4-BE49-F238E27FC236}">
                    <a16:creationId xmlns:a16="http://schemas.microsoft.com/office/drawing/2014/main" id="{7092186B-9836-46A3-88CE-D51ACCD62061}"/>
                  </a:ext>
                </a:extLst>
              </p:cNvPr>
              <p:cNvCxnSpPr>
                <a:cxnSpLocks/>
              </p:cNvCxnSpPr>
              <p:nvPr/>
            </p:nvCxnSpPr>
            <p:spPr>
              <a:xfrm rot="14760000">
                <a:off x="5983171" y="2536409"/>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4" name="直接连接符 13">
                <a:extLst>
                  <a:ext uri="{FF2B5EF4-FFF2-40B4-BE49-F238E27FC236}">
                    <a16:creationId xmlns:a16="http://schemas.microsoft.com/office/drawing/2014/main" id="{DE17BC31-D906-4DEB-8FB5-7DC53CDD0601}"/>
                  </a:ext>
                </a:extLst>
              </p:cNvPr>
              <p:cNvCxnSpPr>
                <a:cxnSpLocks/>
              </p:cNvCxnSpPr>
              <p:nvPr/>
            </p:nvCxnSpPr>
            <p:spPr>
              <a:xfrm rot="15480000">
                <a:off x="6150728" y="271970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5" name="直接连接符 14">
                <a:extLst>
                  <a:ext uri="{FF2B5EF4-FFF2-40B4-BE49-F238E27FC236}">
                    <a16:creationId xmlns:a16="http://schemas.microsoft.com/office/drawing/2014/main" id="{E9A443A6-B55A-4B97-91C1-72DEB009A8EC}"/>
                  </a:ext>
                </a:extLst>
              </p:cNvPr>
              <p:cNvCxnSpPr>
                <a:cxnSpLocks/>
              </p:cNvCxnSpPr>
              <p:nvPr/>
            </p:nvCxnSpPr>
            <p:spPr>
              <a:xfrm rot="16200000">
                <a:off x="6281772" y="293066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6" name="直接连接符 15">
                <a:extLst>
                  <a:ext uri="{FF2B5EF4-FFF2-40B4-BE49-F238E27FC236}">
                    <a16:creationId xmlns:a16="http://schemas.microsoft.com/office/drawing/2014/main" id="{8D175AD9-5ADA-4F1B-9958-E4FC2E881E02}"/>
                  </a:ext>
                </a:extLst>
              </p:cNvPr>
              <p:cNvCxnSpPr>
                <a:cxnSpLocks/>
              </p:cNvCxnSpPr>
              <p:nvPr/>
            </p:nvCxnSpPr>
            <p:spPr>
              <a:xfrm rot="16920000">
                <a:off x="6371841" y="31621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7" name="直接连接符 16">
                <a:extLst>
                  <a:ext uri="{FF2B5EF4-FFF2-40B4-BE49-F238E27FC236}">
                    <a16:creationId xmlns:a16="http://schemas.microsoft.com/office/drawing/2014/main" id="{AB36DAF4-45BB-43D5-8E4D-EEE66541D5EF}"/>
                  </a:ext>
                </a:extLst>
              </p:cNvPr>
              <p:cNvCxnSpPr>
                <a:cxnSpLocks/>
              </p:cNvCxnSpPr>
              <p:nvPr/>
            </p:nvCxnSpPr>
            <p:spPr>
              <a:xfrm rot="17640000">
                <a:off x="6417867" y="340618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8" name="直接连接符 17">
                <a:extLst>
                  <a:ext uri="{FF2B5EF4-FFF2-40B4-BE49-F238E27FC236}">
                    <a16:creationId xmlns:a16="http://schemas.microsoft.com/office/drawing/2014/main" id="{33489EC2-FA15-4758-A038-1194236AE983}"/>
                  </a:ext>
                </a:extLst>
              </p:cNvPr>
              <p:cNvCxnSpPr>
                <a:cxnSpLocks/>
              </p:cNvCxnSpPr>
              <p:nvPr/>
            </p:nvCxnSpPr>
            <p:spPr>
              <a:xfrm rot="18360000">
                <a:off x="6418280" y="365455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19" name="直接连接符 18">
                <a:extLst>
                  <a:ext uri="{FF2B5EF4-FFF2-40B4-BE49-F238E27FC236}">
                    <a16:creationId xmlns:a16="http://schemas.microsoft.com/office/drawing/2014/main" id="{A99BF680-D34A-4BB6-88DF-149C4CBB53BA}"/>
                  </a:ext>
                </a:extLst>
              </p:cNvPr>
              <p:cNvCxnSpPr>
                <a:cxnSpLocks/>
              </p:cNvCxnSpPr>
              <p:nvPr/>
            </p:nvCxnSpPr>
            <p:spPr>
              <a:xfrm rot="19080000">
                <a:off x="6373063" y="3898793"/>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20" name="直接连接符 19">
                <a:extLst>
                  <a:ext uri="{FF2B5EF4-FFF2-40B4-BE49-F238E27FC236}">
                    <a16:creationId xmlns:a16="http://schemas.microsoft.com/office/drawing/2014/main" id="{4560BBCC-B43E-40FD-835E-5CB88353137E}"/>
                  </a:ext>
                </a:extLst>
              </p:cNvPr>
              <p:cNvCxnSpPr>
                <a:cxnSpLocks/>
              </p:cNvCxnSpPr>
              <p:nvPr/>
            </p:nvCxnSpPr>
            <p:spPr>
              <a:xfrm rot="19800000">
                <a:off x="6283749" y="413058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21" name="直接连接符 20">
                <a:extLst>
                  <a:ext uri="{FF2B5EF4-FFF2-40B4-BE49-F238E27FC236}">
                    <a16:creationId xmlns:a16="http://schemas.microsoft.com/office/drawing/2014/main" id="{22B8FD27-7894-4B20-8297-D8A086FE4635}"/>
                  </a:ext>
                </a:extLst>
              </p:cNvPr>
              <p:cNvCxnSpPr>
                <a:cxnSpLocks/>
              </p:cNvCxnSpPr>
              <p:nvPr/>
            </p:nvCxnSpPr>
            <p:spPr>
              <a:xfrm rot="20520000">
                <a:off x="6153374" y="434202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22" name="直接连接符 21">
                <a:extLst>
                  <a:ext uri="{FF2B5EF4-FFF2-40B4-BE49-F238E27FC236}">
                    <a16:creationId xmlns:a16="http://schemas.microsoft.com/office/drawing/2014/main" id="{E6C711E9-97C5-4846-8A80-80550CC87B7F}"/>
                  </a:ext>
                </a:extLst>
              </p:cNvPr>
              <p:cNvCxnSpPr>
                <a:cxnSpLocks/>
              </p:cNvCxnSpPr>
              <p:nvPr/>
            </p:nvCxnSpPr>
            <p:spPr>
              <a:xfrm rot="21240000">
                <a:off x="5986371" y="452593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23" name="直接连接符 22">
                <a:extLst>
                  <a:ext uri="{FF2B5EF4-FFF2-40B4-BE49-F238E27FC236}">
                    <a16:creationId xmlns:a16="http://schemas.microsoft.com/office/drawing/2014/main" id="{0B88FD12-650A-4C9A-B75F-897B192CB5A2}"/>
                  </a:ext>
                </a:extLst>
              </p:cNvPr>
              <p:cNvCxnSpPr>
                <a:cxnSpLocks/>
              </p:cNvCxnSpPr>
              <p:nvPr/>
            </p:nvCxnSpPr>
            <p:spPr>
              <a:xfrm rot="360000">
                <a:off x="5788416" y="4676049"/>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24" name="直接连接符 23">
                <a:extLst>
                  <a:ext uri="{FF2B5EF4-FFF2-40B4-BE49-F238E27FC236}">
                    <a16:creationId xmlns:a16="http://schemas.microsoft.com/office/drawing/2014/main" id="{DC8CE40D-ABC9-4E6E-9966-88A5FB56B128}"/>
                  </a:ext>
                </a:extLst>
              </p:cNvPr>
              <p:cNvCxnSpPr>
                <a:cxnSpLocks/>
              </p:cNvCxnSpPr>
              <p:nvPr/>
            </p:nvCxnSpPr>
            <p:spPr>
              <a:xfrm rot="1080000">
                <a:off x="5566246" y="4787251"/>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25" name="直接连接符 24">
                <a:extLst>
                  <a:ext uri="{FF2B5EF4-FFF2-40B4-BE49-F238E27FC236}">
                    <a16:creationId xmlns:a16="http://schemas.microsoft.com/office/drawing/2014/main" id="{BE54D435-B0A5-4822-873A-DC8D2054861A}"/>
                  </a:ext>
                </a:extLst>
              </p:cNvPr>
              <p:cNvCxnSpPr>
                <a:cxnSpLocks/>
              </p:cNvCxnSpPr>
              <p:nvPr/>
            </p:nvCxnSpPr>
            <p:spPr>
              <a:xfrm rot="1800000">
                <a:off x="5327418" y="485575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26" name="直接连接符 25">
                <a:extLst>
                  <a:ext uri="{FF2B5EF4-FFF2-40B4-BE49-F238E27FC236}">
                    <a16:creationId xmlns:a16="http://schemas.microsoft.com/office/drawing/2014/main" id="{8844E7B5-4915-4794-BC83-60D790ABAB2E}"/>
                  </a:ext>
                </a:extLst>
              </p:cNvPr>
              <p:cNvCxnSpPr>
                <a:cxnSpLocks/>
              </p:cNvCxnSpPr>
              <p:nvPr/>
            </p:nvCxnSpPr>
            <p:spPr>
              <a:xfrm rot="2520000">
                <a:off x="5080057" y="487922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27" name="直接连接符 26">
                <a:extLst>
                  <a:ext uri="{FF2B5EF4-FFF2-40B4-BE49-F238E27FC236}">
                    <a16:creationId xmlns:a16="http://schemas.microsoft.com/office/drawing/2014/main" id="{9D5A7E20-698E-4C35-95B1-41E19DA78D33}"/>
                  </a:ext>
                </a:extLst>
              </p:cNvPr>
              <p:cNvCxnSpPr>
                <a:cxnSpLocks/>
              </p:cNvCxnSpPr>
              <p:nvPr/>
            </p:nvCxnSpPr>
            <p:spPr>
              <a:xfrm rot="3240000">
                <a:off x="4832579" y="485685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28" name="直接连接符 27">
                <a:extLst>
                  <a:ext uri="{FF2B5EF4-FFF2-40B4-BE49-F238E27FC236}">
                    <a16:creationId xmlns:a16="http://schemas.microsoft.com/office/drawing/2014/main" id="{DF5F1989-4CDD-4FF8-8484-E6165B328139}"/>
                  </a:ext>
                </a:extLst>
              </p:cNvPr>
              <p:cNvCxnSpPr>
                <a:cxnSpLocks/>
              </p:cNvCxnSpPr>
              <p:nvPr/>
            </p:nvCxnSpPr>
            <p:spPr>
              <a:xfrm rot="3960000">
                <a:off x="4593409" y="478940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29" name="直接连接符 28">
                <a:extLst>
                  <a:ext uri="{FF2B5EF4-FFF2-40B4-BE49-F238E27FC236}">
                    <a16:creationId xmlns:a16="http://schemas.microsoft.com/office/drawing/2014/main" id="{3951B725-A75D-41DC-A054-D55B88BC5BC3}"/>
                  </a:ext>
                </a:extLst>
              </p:cNvPr>
              <p:cNvCxnSpPr>
                <a:cxnSpLocks/>
              </p:cNvCxnSpPr>
              <p:nvPr/>
            </p:nvCxnSpPr>
            <p:spPr>
              <a:xfrm rot="4680000">
                <a:off x="4370685" y="467916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0" name="直接连接符 29">
                <a:extLst>
                  <a:ext uri="{FF2B5EF4-FFF2-40B4-BE49-F238E27FC236}">
                    <a16:creationId xmlns:a16="http://schemas.microsoft.com/office/drawing/2014/main" id="{9358C63B-E2E1-414C-9EC6-6098C450DF62}"/>
                  </a:ext>
                </a:extLst>
              </p:cNvPr>
              <p:cNvCxnSpPr>
                <a:cxnSpLocks/>
              </p:cNvCxnSpPr>
              <p:nvPr/>
            </p:nvCxnSpPr>
            <p:spPr>
              <a:xfrm rot="5400000">
                <a:off x="4171992" y="452987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1" name="直接连接符 30">
                <a:extLst>
                  <a:ext uri="{FF2B5EF4-FFF2-40B4-BE49-F238E27FC236}">
                    <a16:creationId xmlns:a16="http://schemas.microsoft.com/office/drawing/2014/main" id="{5EA4AC1B-4930-4F65-A55F-D7A8BB92B689}"/>
                  </a:ext>
                </a:extLst>
              </p:cNvPr>
              <p:cNvCxnSpPr>
                <a:cxnSpLocks/>
              </p:cNvCxnSpPr>
              <p:nvPr/>
            </p:nvCxnSpPr>
            <p:spPr>
              <a:xfrm rot="6120000">
                <a:off x="4004093" y="434661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2" name="直接连接符 31">
                <a:extLst>
                  <a:ext uri="{FF2B5EF4-FFF2-40B4-BE49-F238E27FC236}">
                    <a16:creationId xmlns:a16="http://schemas.microsoft.com/office/drawing/2014/main" id="{113FD6DC-A312-4546-BE65-AF845D0B932D}"/>
                  </a:ext>
                </a:extLst>
              </p:cNvPr>
              <p:cNvCxnSpPr>
                <a:cxnSpLocks/>
              </p:cNvCxnSpPr>
              <p:nvPr/>
            </p:nvCxnSpPr>
            <p:spPr>
              <a:xfrm rot="6840000">
                <a:off x="3872706" y="413561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3" name="直接连接符 32">
                <a:extLst>
                  <a:ext uri="{FF2B5EF4-FFF2-40B4-BE49-F238E27FC236}">
                    <a16:creationId xmlns:a16="http://schemas.microsoft.com/office/drawing/2014/main" id="{4902C7F3-EE63-4DAA-B9E3-22C13BA581CD}"/>
                  </a:ext>
                </a:extLst>
              </p:cNvPr>
              <p:cNvCxnSpPr>
                <a:cxnSpLocks/>
              </p:cNvCxnSpPr>
              <p:nvPr/>
            </p:nvCxnSpPr>
            <p:spPr>
              <a:xfrm rot="7560000">
                <a:off x="3782311" y="390405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4" name="直接连接符 33">
                <a:extLst>
                  <a:ext uri="{FF2B5EF4-FFF2-40B4-BE49-F238E27FC236}">
                    <a16:creationId xmlns:a16="http://schemas.microsoft.com/office/drawing/2014/main" id="{48749AF2-75F2-4E31-A22B-647B80EB20FE}"/>
                  </a:ext>
                </a:extLst>
              </p:cNvPr>
              <p:cNvCxnSpPr>
                <a:cxnSpLocks/>
              </p:cNvCxnSpPr>
              <p:nvPr/>
            </p:nvCxnSpPr>
            <p:spPr>
              <a:xfrm rot="8280000">
                <a:off x="3735987" y="3659821"/>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5" name="直接连接符 34">
                <a:extLst>
                  <a:ext uri="{FF2B5EF4-FFF2-40B4-BE49-F238E27FC236}">
                    <a16:creationId xmlns:a16="http://schemas.microsoft.com/office/drawing/2014/main" id="{59B5561D-8AD4-4390-8C2A-F3DBDF921ADE}"/>
                  </a:ext>
                </a:extLst>
              </p:cNvPr>
              <p:cNvCxnSpPr>
                <a:cxnSpLocks/>
              </p:cNvCxnSpPr>
              <p:nvPr/>
            </p:nvCxnSpPr>
            <p:spPr>
              <a:xfrm rot="9000000">
                <a:off x="3735318" y="341121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6" name="直接连接符 35">
                <a:extLst>
                  <a:ext uri="{FF2B5EF4-FFF2-40B4-BE49-F238E27FC236}">
                    <a16:creationId xmlns:a16="http://schemas.microsoft.com/office/drawing/2014/main" id="{9A133C12-AE8E-40CC-A871-9ECF8F75351E}"/>
                  </a:ext>
                </a:extLst>
              </p:cNvPr>
              <p:cNvCxnSpPr>
                <a:cxnSpLocks/>
              </p:cNvCxnSpPr>
              <p:nvPr/>
            </p:nvCxnSpPr>
            <p:spPr>
              <a:xfrm rot="9720000">
                <a:off x="3780333" y="3166698"/>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7" name="直接连接符 36">
                <a:extLst>
                  <a:ext uri="{FF2B5EF4-FFF2-40B4-BE49-F238E27FC236}">
                    <a16:creationId xmlns:a16="http://schemas.microsoft.com/office/drawing/2014/main" id="{6090C2E1-4B3B-433D-9917-0C36E56C4E8B}"/>
                  </a:ext>
                </a:extLst>
              </p:cNvPr>
              <p:cNvCxnSpPr>
                <a:cxnSpLocks/>
              </p:cNvCxnSpPr>
              <p:nvPr/>
            </p:nvCxnSpPr>
            <p:spPr>
              <a:xfrm rot="10440000">
                <a:off x="3869506" y="2934598"/>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8" name="直接连接符 37">
                <a:extLst>
                  <a:ext uri="{FF2B5EF4-FFF2-40B4-BE49-F238E27FC236}">
                    <a16:creationId xmlns:a16="http://schemas.microsoft.com/office/drawing/2014/main" id="{6945BD17-D964-4784-8894-FD8CD2AC4C94}"/>
                  </a:ext>
                </a:extLst>
              </p:cNvPr>
              <p:cNvCxnSpPr>
                <a:cxnSpLocks/>
              </p:cNvCxnSpPr>
              <p:nvPr/>
            </p:nvCxnSpPr>
            <p:spPr>
              <a:xfrm rot="11160000">
                <a:off x="3999811" y="27228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9" name="直接连接符 38">
                <a:extLst>
                  <a:ext uri="{FF2B5EF4-FFF2-40B4-BE49-F238E27FC236}">
                    <a16:creationId xmlns:a16="http://schemas.microsoft.com/office/drawing/2014/main" id="{40ED892A-C9E5-4A12-80E5-EDBA3E0A6D68}"/>
                  </a:ext>
                </a:extLst>
              </p:cNvPr>
              <p:cNvCxnSpPr>
                <a:cxnSpLocks/>
              </p:cNvCxnSpPr>
              <p:nvPr/>
            </p:nvCxnSpPr>
            <p:spPr>
              <a:xfrm rot="11880000">
                <a:off x="4166815" y="2538562"/>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0" name="直接连接符 39">
                <a:extLst>
                  <a:ext uri="{FF2B5EF4-FFF2-40B4-BE49-F238E27FC236}">
                    <a16:creationId xmlns:a16="http://schemas.microsoft.com/office/drawing/2014/main" id="{32D69342-8CD7-4D9B-A00B-40C4E4539B4F}"/>
                  </a:ext>
                </a:extLst>
              </p:cNvPr>
              <p:cNvCxnSpPr>
                <a:cxnSpLocks/>
              </p:cNvCxnSpPr>
              <p:nvPr/>
            </p:nvCxnSpPr>
            <p:spPr>
              <a:xfrm rot="12600000">
                <a:off x="4364839" y="2388113"/>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1" name="直接连接符 40">
                <a:extLst>
                  <a:ext uri="{FF2B5EF4-FFF2-40B4-BE49-F238E27FC236}">
                    <a16:creationId xmlns:a16="http://schemas.microsoft.com/office/drawing/2014/main" id="{33B90992-3DA0-439D-A5A7-3EC7CEBD8A07}"/>
                  </a:ext>
                </a:extLst>
              </p:cNvPr>
              <p:cNvCxnSpPr>
                <a:cxnSpLocks/>
              </p:cNvCxnSpPr>
              <p:nvPr/>
            </p:nvCxnSpPr>
            <p:spPr>
              <a:xfrm rot="13320000">
                <a:off x="4587149" y="2276596"/>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2" name="直接连接符 41">
                <a:extLst>
                  <a:ext uri="{FF2B5EF4-FFF2-40B4-BE49-F238E27FC236}">
                    <a16:creationId xmlns:a16="http://schemas.microsoft.com/office/drawing/2014/main" id="{5ED1DB8D-A831-49F6-9B0F-79AD1F62AC56}"/>
                  </a:ext>
                </a:extLst>
              </p:cNvPr>
              <p:cNvCxnSpPr>
                <a:cxnSpLocks/>
              </p:cNvCxnSpPr>
              <p:nvPr/>
            </p:nvCxnSpPr>
            <p:spPr>
              <a:xfrm rot="14040000">
                <a:off x="4826180" y="22078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grpSp>
      </p:grpSp>
      <p:sp>
        <p:nvSpPr>
          <p:cNvPr id="53" name="矩形 52">
            <a:extLst>
              <a:ext uri="{FF2B5EF4-FFF2-40B4-BE49-F238E27FC236}">
                <a16:creationId xmlns:a16="http://schemas.microsoft.com/office/drawing/2014/main" id="{F7067796-668E-4461-9B9B-FBBF65886EEB}"/>
              </a:ext>
            </a:extLst>
          </p:cNvPr>
          <p:cNvSpPr/>
          <p:nvPr userDrawn="1"/>
        </p:nvSpPr>
        <p:spPr>
          <a:xfrm>
            <a:off x="9746" y="-38100"/>
            <a:ext cx="12192000" cy="6858000"/>
          </a:xfrm>
          <a:prstGeom prst="rect">
            <a:avLst/>
          </a:prstGeom>
          <a:gradFill flip="none" rotWithShape="1">
            <a:gsLst>
              <a:gs pos="0">
                <a:schemeClr val="accent5">
                  <a:lumMod val="0"/>
                  <a:lumOff val="100000"/>
                </a:schemeClr>
              </a:gs>
              <a:gs pos="0">
                <a:schemeClr val="accent5">
                  <a:lumMod val="0"/>
                  <a:lumOff val="100000"/>
                </a:schemeClr>
              </a:gs>
              <a:gs pos="65000">
                <a:schemeClr val="accent3">
                  <a:lumMod val="59000"/>
                </a:schemeClr>
              </a:gs>
              <a:gs pos="28000">
                <a:schemeClr val="accent4">
                  <a:lumMod val="97000"/>
                  <a:lumOff val="3000"/>
                </a:schemeClr>
              </a:gs>
            </a:gsLst>
            <a:path path="circle">
              <a:fillToRect l="50000" t="-80000" r="50000" b="18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54" name="矩形 53">
            <a:extLst>
              <a:ext uri="{FF2B5EF4-FFF2-40B4-BE49-F238E27FC236}">
                <a16:creationId xmlns:a16="http://schemas.microsoft.com/office/drawing/2014/main" id="{1532A578-7268-4024-8DC8-58E3E6E621C9}"/>
              </a:ext>
            </a:extLst>
          </p:cNvPr>
          <p:cNvSpPr/>
          <p:nvPr userDrawn="1"/>
        </p:nvSpPr>
        <p:spPr>
          <a:xfrm>
            <a:off x="4873" y="-38100"/>
            <a:ext cx="12192000"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55" name="矩形 54">
            <a:extLst>
              <a:ext uri="{FF2B5EF4-FFF2-40B4-BE49-F238E27FC236}">
                <a16:creationId xmlns:a16="http://schemas.microsoft.com/office/drawing/2014/main" id="{B33198D0-E6F4-4733-B78D-BA0521668510}"/>
              </a:ext>
            </a:extLst>
          </p:cNvPr>
          <p:cNvSpPr/>
          <p:nvPr userDrawn="1"/>
        </p:nvSpPr>
        <p:spPr>
          <a:xfrm>
            <a:off x="0" y="-38100"/>
            <a:ext cx="12192000"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grpSp>
        <p:nvGrpSpPr>
          <p:cNvPr id="56" name="组合 55">
            <a:extLst>
              <a:ext uri="{FF2B5EF4-FFF2-40B4-BE49-F238E27FC236}">
                <a16:creationId xmlns:a16="http://schemas.microsoft.com/office/drawing/2014/main" id="{85AA2EBB-A12B-49E2-BBFB-910C922DC945}"/>
              </a:ext>
            </a:extLst>
          </p:cNvPr>
          <p:cNvGrpSpPr/>
          <p:nvPr userDrawn="1"/>
        </p:nvGrpSpPr>
        <p:grpSpPr>
          <a:xfrm>
            <a:off x="432496" y="320936"/>
            <a:ext cx="1496469" cy="1496469"/>
            <a:chOff x="1420813" y="315459"/>
            <a:chExt cx="2699658" cy="2699658"/>
          </a:xfrm>
          <a:scene3d>
            <a:camera prst="orthographicFront">
              <a:rot lat="18899996" lon="19199986" rev="0"/>
            </a:camera>
            <a:lightRig rig="threePt" dir="t"/>
          </a:scene3d>
        </p:grpSpPr>
        <p:grpSp>
          <p:nvGrpSpPr>
            <p:cNvPr id="57" name="组合 56">
              <a:extLst>
                <a:ext uri="{FF2B5EF4-FFF2-40B4-BE49-F238E27FC236}">
                  <a16:creationId xmlns:a16="http://schemas.microsoft.com/office/drawing/2014/main" id="{AD64C568-3AF9-48F4-921A-F21BAC7477A2}"/>
                </a:ext>
              </a:extLst>
            </p:cNvPr>
            <p:cNvGrpSpPr/>
            <p:nvPr/>
          </p:nvGrpSpPr>
          <p:grpSpPr>
            <a:xfrm>
              <a:off x="1420813" y="315459"/>
              <a:ext cx="2699658" cy="2699658"/>
              <a:chOff x="874713" y="329165"/>
              <a:chExt cx="2699658" cy="2699658"/>
            </a:xfrm>
          </p:grpSpPr>
          <p:grpSp>
            <p:nvGrpSpPr>
              <p:cNvPr id="93" name="组合 92">
                <a:extLst>
                  <a:ext uri="{FF2B5EF4-FFF2-40B4-BE49-F238E27FC236}">
                    <a16:creationId xmlns:a16="http://schemas.microsoft.com/office/drawing/2014/main" id="{E7B6A71C-64A7-4411-805B-3EEA7A34049F}"/>
                  </a:ext>
                </a:extLst>
              </p:cNvPr>
              <p:cNvGrpSpPr/>
              <p:nvPr/>
            </p:nvGrpSpPr>
            <p:grpSpPr>
              <a:xfrm>
                <a:off x="1114487" y="558398"/>
                <a:ext cx="2243827" cy="2228850"/>
                <a:chOff x="3414925" y="1511299"/>
                <a:chExt cx="2243827" cy="2228850"/>
              </a:xfrm>
            </p:grpSpPr>
            <p:grpSp>
              <p:nvGrpSpPr>
                <p:cNvPr id="96" name="组合 95">
                  <a:extLst>
                    <a:ext uri="{FF2B5EF4-FFF2-40B4-BE49-F238E27FC236}">
                      <a16:creationId xmlns:a16="http://schemas.microsoft.com/office/drawing/2014/main" id="{E947569E-91DB-4B84-A1A0-E0C8E1FFC3AD}"/>
                    </a:ext>
                  </a:extLst>
                </p:cNvPr>
                <p:cNvGrpSpPr/>
                <p:nvPr/>
              </p:nvGrpSpPr>
              <p:grpSpPr>
                <a:xfrm>
                  <a:off x="3422650" y="1511299"/>
                  <a:ext cx="2228850" cy="2228850"/>
                  <a:chOff x="3422650" y="1511299"/>
                  <a:chExt cx="2228850" cy="2228850"/>
                </a:xfrm>
              </p:grpSpPr>
              <p:sp>
                <p:nvSpPr>
                  <p:cNvPr id="100" name="弧形 99">
                    <a:extLst>
                      <a:ext uri="{FF2B5EF4-FFF2-40B4-BE49-F238E27FC236}">
                        <a16:creationId xmlns:a16="http://schemas.microsoft.com/office/drawing/2014/main" id="{3E929B8E-BF3E-4D66-98E4-CFE2A5F3CFCC}"/>
                      </a:ext>
                    </a:extLst>
                  </p:cNvPr>
                  <p:cNvSpPr/>
                  <p:nvPr/>
                </p:nvSpPr>
                <p:spPr>
                  <a:xfrm>
                    <a:off x="3422650" y="1511299"/>
                    <a:ext cx="2228850" cy="2228850"/>
                  </a:xfrm>
                  <a:prstGeom prst="arc">
                    <a:avLst>
                      <a:gd name="adj1" fmla="val 16200000"/>
                      <a:gd name="adj2" fmla="val 20851096"/>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1" name="弧形 100">
                    <a:extLst>
                      <a:ext uri="{FF2B5EF4-FFF2-40B4-BE49-F238E27FC236}">
                        <a16:creationId xmlns:a16="http://schemas.microsoft.com/office/drawing/2014/main" id="{33ACBA88-549D-4250-96B8-321143AD8A20}"/>
                      </a:ext>
                    </a:extLst>
                  </p:cNvPr>
                  <p:cNvSpPr/>
                  <p:nvPr/>
                </p:nvSpPr>
                <p:spPr>
                  <a:xfrm>
                    <a:off x="3422650" y="1511299"/>
                    <a:ext cx="2228850" cy="2228850"/>
                  </a:xfrm>
                  <a:prstGeom prst="arc">
                    <a:avLst>
                      <a:gd name="adj1" fmla="val 1652346"/>
                      <a:gd name="adj2" fmla="val 7060444"/>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 name="弧形 101">
                    <a:extLst>
                      <a:ext uri="{FF2B5EF4-FFF2-40B4-BE49-F238E27FC236}">
                        <a16:creationId xmlns:a16="http://schemas.microsoft.com/office/drawing/2014/main" id="{5B69A0A4-CD47-4C38-8FBA-BE2F286B5FB5}"/>
                      </a:ext>
                    </a:extLst>
                  </p:cNvPr>
                  <p:cNvSpPr/>
                  <p:nvPr/>
                </p:nvSpPr>
                <p:spPr>
                  <a:xfrm>
                    <a:off x="3422650" y="1511299"/>
                    <a:ext cx="2228850" cy="2228850"/>
                  </a:xfrm>
                  <a:prstGeom prst="arc">
                    <a:avLst>
                      <a:gd name="adj1" fmla="val 9720641"/>
                      <a:gd name="adj2" fmla="val 13789610"/>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97" name="弧形 96">
                  <a:extLst>
                    <a:ext uri="{FF2B5EF4-FFF2-40B4-BE49-F238E27FC236}">
                      <a16:creationId xmlns:a16="http://schemas.microsoft.com/office/drawing/2014/main" id="{7B32BB1E-2DA7-4E3A-8745-D81270910C1E}"/>
                    </a:ext>
                  </a:extLst>
                </p:cNvPr>
                <p:cNvSpPr/>
                <p:nvPr/>
              </p:nvSpPr>
              <p:spPr>
                <a:xfrm rot="4185091">
                  <a:off x="3414925" y="1522383"/>
                  <a:ext cx="2174502" cy="2174502"/>
                </a:xfrm>
                <a:prstGeom prst="arc">
                  <a:avLst>
                    <a:gd name="adj1" fmla="val 19000162"/>
                    <a:gd name="adj2" fmla="val 21116366"/>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8" name="弧形 97">
                  <a:extLst>
                    <a:ext uri="{FF2B5EF4-FFF2-40B4-BE49-F238E27FC236}">
                      <a16:creationId xmlns:a16="http://schemas.microsoft.com/office/drawing/2014/main" id="{8F392401-D2FB-4E82-8F2E-38BDCCC1B628}"/>
                    </a:ext>
                  </a:extLst>
                </p:cNvPr>
                <p:cNvSpPr/>
                <p:nvPr/>
              </p:nvSpPr>
              <p:spPr>
                <a:xfrm rot="4185091">
                  <a:off x="3414925" y="1522383"/>
                  <a:ext cx="2174502" cy="2174502"/>
                </a:xfrm>
                <a:prstGeom prst="arc">
                  <a:avLst>
                    <a:gd name="adj1" fmla="val 13312062"/>
                    <a:gd name="adj2" fmla="val 15747643"/>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9" name="弧形 98">
                  <a:extLst>
                    <a:ext uri="{FF2B5EF4-FFF2-40B4-BE49-F238E27FC236}">
                      <a16:creationId xmlns:a16="http://schemas.microsoft.com/office/drawing/2014/main" id="{C63192D1-BBCC-47B5-8E63-3009CCEFA616}"/>
                    </a:ext>
                  </a:extLst>
                </p:cNvPr>
                <p:cNvSpPr/>
                <p:nvPr/>
              </p:nvSpPr>
              <p:spPr>
                <a:xfrm rot="4185091">
                  <a:off x="3484250" y="1544644"/>
                  <a:ext cx="2174502" cy="2174502"/>
                </a:xfrm>
                <a:prstGeom prst="arc">
                  <a:avLst>
                    <a:gd name="adj1" fmla="val 7231980"/>
                    <a:gd name="adj2" fmla="val 9400436"/>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94" name="弧形 93">
                <a:extLst>
                  <a:ext uri="{FF2B5EF4-FFF2-40B4-BE49-F238E27FC236}">
                    <a16:creationId xmlns:a16="http://schemas.microsoft.com/office/drawing/2014/main" id="{D24DA3C3-9C4F-4B42-BBC0-B822401B3FD1}"/>
                  </a:ext>
                </a:extLst>
              </p:cNvPr>
              <p:cNvSpPr/>
              <p:nvPr/>
            </p:nvSpPr>
            <p:spPr>
              <a:xfrm>
                <a:off x="874713" y="329165"/>
                <a:ext cx="2699658" cy="269965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5" name="弧形 94">
                <a:extLst>
                  <a:ext uri="{FF2B5EF4-FFF2-40B4-BE49-F238E27FC236}">
                    <a16:creationId xmlns:a16="http://schemas.microsoft.com/office/drawing/2014/main" id="{FF00048D-0B37-495A-8168-A6A3AA80A212}"/>
                  </a:ext>
                </a:extLst>
              </p:cNvPr>
              <p:cNvSpPr/>
              <p:nvPr/>
            </p:nvSpPr>
            <p:spPr>
              <a:xfrm>
                <a:off x="1266053" y="712270"/>
                <a:ext cx="1915428" cy="191542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8" name="组合 57">
              <a:extLst>
                <a:ext uri="{FF2B5EF4-FFF2-40B4-BE49-F238E27FC236}">
                  <a16:creationId xmlns:a16="http://schemas.microsoft.com/office/drawing/2014/main" id="{0FC55B0E-6BBD-457F-9CE6-F4868F4B03F2}"/>
                </a:ext>
              </a:extLst>
            </p:cNvPr>
            <p:cNvGrpSpPr/>
            <p:nvPr/>
          </p:nvGrpSpPr>
          <p:grpSpPr>
            <a:xfrm>
              <a:off x="1468820" y="329204"/>
              <a:ext cx="2609650" cy="2663456"/>
              <a:chOff x="3718325" y="2186268"/>
              <a:chExt cx="2763941" cy="2820928"/>
            </a:xfrm>
          </p:grpSpPr>
          <p:cxnSp>
            <p:nvCxnSpPr>
              <p:cNvPr id="59" name="直接连接符 58">
                <a:extLst>
                  <a:ext uri="{FF2B5EF4-FFF2-40B4-BE49-F238E27FC236}">
                    <a16:creationId xmlns:a16="http://schemas.microsoft.com/office/drawing/2014/main" id="{7707EB3B-1073-4195-85B5-C0E4AEECB3EB}"/>
                  </a:ext>
                </a:extLst>
              </p:cNvPr>
              <p:cNvCxnSpPr>
                <a:cxnSpLocks/>
              </p:cNvCxnSpPr>
              <p:nvPr/>
            </p:nvCxnSpPr>
            <p:spPr>
              <a:xfrm rot="11880000">
                <a:off x="5076189" y="2186268"/>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60" name="直接连接符 59">
                <a:extLst>
                  <a:ext uri="{FF2B5EF4-FFF2-40B4-BE49-F238E27FC236}">
                    <a16:creationId xmlns:a16="http://schemas.microsoft.com/office/drawing/2014/main" id="{D737561D-5F7A-48D6-87E4-718E55CAAB05}"/>
                  </a:ext>
                </a:extLst>
              </p:cNvPr>
              <p:cNvCxnSpPr>
                <a:cxnSpLocks/>
              </p:cNvCxnSpPr>
              <p:nvPr/>
            </p:nvCxnSpPr>
            <p:spPr>
              <a:xfrm rot="12600000">
                <a:off x="5323463" y="22089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61" name="直接连接符 60">
                <a:extLst>
                  <a:ext uri="{FF2B5EF4-FFF2-40B4-BE49-F238E27FC236}">
                    <a16:creationId xmlns:a16="http://schemas.microsoft.com/office/drawing/2014/main" id="{0A79E1DB-40B5-4F22-9D55-828E3DE2BF28}"/>
                  </a:ext>
                </a:extLst>
              </p:cNvPr>
              <p:cNvCxnSpPr>
                <a:cxnSpLocks/>
              </p:cNvCxnSpPr>
              <p:nvPr/>
            </p:nvCxnSpPr>
            <p:spPr>
              <a:xfrm rot="13320000">
                <a:off x="5562378" y="2276596"/>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62" name="直接连接符 61">
                <a:extLst>
                  <a:ext uri="{FF2B5EF4-FFF2-40B4-BE49-F238E27FC236}">
                    <a16:creationId xmlns:a16="http://schemas.microsoft.com/office/drawing/2014/main" id="{704BAC2A-4FD1-4234-9B8A-A50F91DE5279}"/>
                  </a:ext>
                </a:extLst>
              </p:cNvPr>
              <p:cNvCxnSpPr>
                <a:cxnSpLocks/>
              </p:cNvCxnSpPr>
              <p:nvPr/>
            </p:nvCxnSpPr>
            <p:spPr>
              <a:xfrm rot="14040000">
                <a:off x="5784804" y="2387013"/>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63" name="直接连接符 62">
                <a:extLst>
                  <a:ext uri="{FF2B5EF4-FFF2-40B4-BE49-F238E27FC236}">
                    <a16:creationId xmlns:a16="http://schemas.microsoft.com/office/drawing/2014/main" id="{B34D2C29-DDB6-49B2-9ADC-830FA5D93795}"/>
                  </a:ext>
                </a:extLst>
              </p:cNvPr>
              <p:cNvCxnSpPr>
                <a:cxnSpLocks/>
              </p:cNvCxnSpPr>
              <p:nvPr/>
            </p:nvCxnSpPr>
            <p:spPr>
              <a:xfrm rot="14760000">
                <a:off x="5983171" y="2536409"/>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64" name="直接连接符 63">
                <a:extLst>
                  <a:ext uri="{FF2B5EF4-FFF2-40B4-BE49-F238E27FC236}">
                    <a16:creationId xmlns:a16="http://schemas.microsoft.com/office/drawing/2014/main" id="{CC2907BF-0FB4-4B58-B78D-DF1F618917AC}"/>
                  </a:ext>
                </a:extLst>
              </p:cNvPr>
              <p:cNvCxnSpPr>
                <a:cxnSpLocks/>
              </p:cNvCxnSpPr>
              <p:nvPr/>
            </p:nvCxnSpPr>
            <p:spPr>
              <a:xfrm rot="15480000">
                <a:off x="6150728" y="271970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65" name="直接连接符 64">
                <a:extLst>
                  <a:ext uri="{FF2B5EF4-FFF2-40B4-BE49-F238E27FC236}">
                    <a16:creationId xmlns:a16="http://schemas.microsoft.com/office/drawing/2014/main" id="{D48A3362-6F6F-4412-ACE3-296C96F6F42B}"/>
                  </a:ext>
                </a:extLst>
              </p:cNvPr>
              <p:cNvCxnSpPr>
                <a:cxnSpLocks/>
              </p:cNvCxnSpPr>
              <p:nvPr/>
            </p:nvCxnSpPr>
            <p:spPr>
              <a:xfrm rot="16200000">
                <a:off x="6281772" y="293066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66" name="直接连接符 65">
                <a:extLst>
                  <a:ext uri="{FF2B5EF4-FFF2-40B4-BE49-F238E27FC236}">
                    <a16:creationId xmlns:a16="http://schemas.microsoft.com/office/drawing/2014/main" id="{9741FFF3-02E0-4BEA-800C-B5B445E310B3}"/>
                  </a:ext>
                </a:extLst>
              </p:cNvPr>
              <p:cNvCxnSpPr>
                <a:cxnSpLocks/>
              </p:cNvCxnSpPr>
              <p:nvPr/>
            </p:nvCxnSpPr>
            <p:spPr>
              <a:xfrm rot="16920000">
                <a:off x="6371841" y="31621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67" name="直接连接符 66">
                <a:extLst>
                  <a:ext uri="{FF2B5EF4-FFF2-40B4-BE49-F238E27FC236}">
                    <a16:creationId xmlns:a16="http://schemas.microsoft.com/office/drawing/2014/main" id="{20559012-943E-4987-BCC5-970382598712}"/>
                  </a:ext>
                </a:extLst>
              </p:cNvPr>
              <p:cNvCxnSpPr>
                <a:cxnSpLocks/>
              </p:cNvCxnSpPr>
              <p:nvPr/>
            </p:nvCxnSpPr>
            <p:spPr>
              <a:xfrm rot="17640000">
                <a:off x="6417867" y="340618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68" name="直接连接符 67">
                <a:extLst>
                  <a:ext uri="{FF2B5EF4-FFF2-40B4-BE49-F238E27FC236}">
                    <a16:creationId xmlns:a16="http://schemas.microsoft.com/office/drawing/2014/main" id="{1F07B66B-2E9D-4938-B632-4B475B440BB1}"/>
                  </a:ext>
                </a:extLst>
              </p:cNvPr>
              <p:cNvCxnSpPr>
                <a:cxnSpLocks/>
              </p:cNvCxnSpPr>
              <p:nvPr/>
            </p:nvCxnSpPr>
            <p:spPr>
              <a:xfrm rot="18360000">
                <a:off x="6418280" y="365455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69" name="直接连接符 68">
                <a:extLst>
                  <a:ext uri="{FF2B5EF4-FFF2-40B4-BE49-F238E27FC236}">
                    <a16:creationId xmlns:a16="http://schemas.microsoft.com/office/drawing/2014/main" id="{F38A5E98-6205-4354-9482-91DC3FA226A8}"/>
                  </a:ext>
                </a:extLst>
              </p:cNvPr>
              <p:cNvCxnSpPr>
                <a:cxnSpLocks/>
              </p:cNvCxnSpPr>
              <p:nvPr/>
            </p:nvCxnSpPr>
            <p:spPr>
              <a:xfrm rot="19080000">
                <a:off x="6373063" y="3898793"/>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70" name="直接连接符 69">
                <a:extLst>
                  <a:ext uri="{FF2B5EF4-FFF2-40B4-BE49-F238E27FC236}">
                    <a16:creationId xmlns:a16="http://schemas.microsoft.com/office/drawing/2014/main" id="{6B8614A8-A2C1-4026-B12C-E95798DF1A7A}"/>
                  </a:ext>
                </a:extLst>
              </p:cNvPr>
              <p:cNvCxnSpPr>
                <a:cxnSpLocks/>
              </p:cNvCxnSpPr>
              <p:nvPr/>
            </p:nvCxnSpPr>
            <p:spPr>
              <a:xfrm rot="19800000">
                <a:off x="6283749" y="413058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71" name="直接连接符 70">
                <a:extLst>
                  <a:ext uri="{FF2B5EF4-FFF2-40B4-BE49-F238E27FC236}">
                    <a16:creationId xmlns:a16="http://schemas.microsoft.com/office/drawing/2014/main" id="{917CC156-DA2E-4CB1-9E9B-D95D8BE5420B}"/>
                  </a:ext>
                </a:extLst>
              </p:cNvPr>
              <p:cNvCxnSpPr>
                <a:cxnSpLocks/>
              </p:cNvCxnSpPr>
              <p:nvPr/>
            </p:nvCxnSpPr>
            <p:spPr>
              <a:xfrm rot="20520000">
                <a:off x="6153374" y="434202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72" name="直接连接符 71">
                <a:extLst>
                  <a:ext uri="{FF2B5EF4-FFF2-40B4-BE49-F238E27FC236}">
                    <a16:creationId xmlns:a16="http://schemas.microsoft.com/office/drawing/2014/main" id="{C9695DED-0711-43D3-9EE3-655B21005E10}"/>
                  </a:ext>
                </a:extLst>
              </p:cNvPr>
              <p:cNvCxnSpPr>
                <a:cxnSpLocks/>
              </p:cNvCxnSpPr>
              <p:nvPr/>
            </p:nvCxnSpPr>
            <p:spPr>
              <a:xfrm rot="21240000">
                <a:off x="5986371" y="452593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73" name="直接连接符 72">
                <a:extLst>
                  <a:ext uri="{FF2B5EF4-FFF2-40B4-BE49-F238E27FC236}">
                    <a16:creationId xmlns:a16="http://schemas.microsoft.com/office/drawing/2014/main" id="{DE599A58-7073-4347-8549-2FEC8B49BA3C}"/>
                  </a:ext>
                </a:extLst>
              </p:cNvPr>
              <p:cNvCxnSpPr>
                <a:cxnSpLocks/>
              </p:cNvCxnSpPr>
              <p:nvPr/>
            </p:nvCxnSpPr>
            <p:spPr>
              <a:xfrm rot="360000">
                <a:off x="5788416" y="4676049"/>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74" name="直接连接符 73">
                <a:extLst>
                  <a:ext uri="{FF2B5EF4-FFF2-40B4-BE49-F238E27FC236}">
                    <a16:creationId xmlns:a16="http://schemas.microsoft.com/office/drawing/2014/main" id="{7F15C2A7-9A82-44C6-8219-BBE222D97AA8}"/>
                  </a:ext>
                </a:extLst>
              </p:cNvPr>
              <p:cNvCxnSpPr>
                <a:cxnSpLocks/>
              </p:cNvCxnSpPr>
              <p:nvPr/>
            </p:nvCxnSpPr>
            <p:spPr>
              <a:xfrm rot="1080000">
                <a:off x="5566246" y="4787251"/>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75" name="直接连接符 74">
                <a:extLst>
                  <a:ext uri="{FF2B5EF4-FFF2-40B4-BE49-F238E27FC236}">
                    <a16:creationId xmlns:a16="http://schemas.microsoft.com/office/drawing/2014/main" id="{D6C0DBB1-2259-48B4-B18A-67C8ACFC403C}"/>
                  </a:ext>
                </a:extLst>
              </p:cNvPr>
              <p:cNvCxnSpPr>
                <a:cxnSpLocks/>
              </p:cNvCxnSpPr>
              <p:nvPr/>
            </p:nvCxnSpPr>
            <p:spPr>
              <a:xfrm rot="1800000">
                <a:off x="5327418" y="485575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76" name="直接连接符 75">
                <a:extLst>
                  <a:ext uri="{FF2B5EF4-FFF2-40B4-BE49-F238E27FC236}">
                    <a16:creationId xmlns:a16="http://schemas.microsoft.com/office/drawing/2014/main" id="{DF534692-C36D-4BC0-9BBE-CBEB7CB0A770}"/>
                  </a:ext>
                </a:extLst>
              </p:cNvPr>
              <p:cNvCxnSpPr>
                <a:cxnSpLocks/>
              </p:cNvCxnSpPr>
              <p:nvPr/>
            </p:nvCxnSpPr>
            <p:spPr>
              <a:xfrm rot="2520000">
                <a:off x="5080057" y="487922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77" name="直接连接符 76">
                <a:extLst>
                  <a:ext uri="{FF2B5EF4-FFF2-40B4-BE49-F238E27FC236}">
                    <a16:creationId xmlns:a16="http://schemas.microsoft.com/office/drawing/2014/main" id="{6CF60132-9FD9-44F4-A3EE-9ACDB69BA84B}"/>
                  </a:ext>
                </a:extLst>
              </p:cNvPr>
              <p:cNvCxnSpPr>
                <a:cxnSpLocks/>
              </p:cNvCxnSpPr>
              <p:nvPr/>
            </p:nvCxnSpPr>
            <p:spPr>
              <a:xfrm rot="3240000">
                <a:off x="4832579" y="485685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78" name="直接连接符 77">
                <a:extLst>
                  <a:ext uri="{FF2B5EF4-FFF2-40B4-BE49-F238E27FC236}">
                    <a16:creationId xmlns:a16="http://schemas.microsoft.com/office/drawing/2014/main" id="{2BFDE7F2-A40C-405E-806C-A93AE7751A19}"/>
                  </a:ext>
                </a:extLst>
              </p:cNvPr>
              <p:cNvCxnSpPr>
                <a:cxnSpLocks/>
              </p:cNvCxnSpPr>
              <p:nvPr/>
            </p:nvCxnSpPr>
            <p:spPr>
              <a:xfrm rot="3960000">
                <a:off x="4593409" y="478940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79" name="直接连接符 78">
                <a:extLst>
                  <a:ext uri="{FF2B5EF4-FFF2-40B4-BE49-F238E27FC236}">
                    <a16:creationId xmlns:a16="http://schemas.microsoft.com/office/drawing/2014/main" id="{082FD274-E9C6-4E85-93FE-A7B764A58161}"/>
                  </a:ext>
                </a:extLst>
              </p:cNvPr>
              <p:cNvCxnSpPr>
                <a:cxnSpLocks/>
              </p:cNvCxnSpPr>
              <p:nvPr/>
            </p:nvCxnSpPr>
            <p:spPr>
              <a:xfrm rot="4680000">
                <a:off x="4370685" y="467916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80" name="直接连接符 79">
                <a:extLst>
                  <a:ext uri="{FF2B5EF4-FFF2-40B4-BE49-F238E27FC236}">
                    <a16:creationId xmlns:a16="http://schemas.microsoft.com/office/drawing/2014/main" id="{7F3DC7D7-0D94-4F90-BFB0-0D05404720C9}"/>
                  </a:ext>
                </a:extLst>
              </p:cNvPr>
              <p:cNvCxnSpPr>
                <a:cxnSpLocks/>
              </p:cNvCxnSpPr>
              <p:nvPr/>
            </p:nvCxnSpPr>
            <p:spPr>
              <a:xfrm rot="5400000">
                <a:off x="4171992" y="452987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81" name="直接连接符 80">
                <a:extLst>
                  <a:ext uri="{FF2B5EF4-FFF2-40B4-BE49-F238E27FC236}">
                    <a16:creationId xmlns:a16="http://schemas.microsoft.com/office/drawing/2014/main" id="{9DE8095D-DA6B-454A-8AAC-1EDF2287E877}"/>
                  </a:ext>
                </a:extLst>
              </p:cNvPr>
              <p:cNvCxnSpPr>
                <a:cxnSpLocks/>
              </p:cNvCxnSpPr>
              <p:nvPr/>
            </p:nvCxnSpPr>
            <p:spPr>
              <a:xfrm rot="6120000">
                <a:off x="4004093" y="434661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82" name="直接连接符 81">
                <a:extLst>
                  <a:ext uri="{FF2B5EF4-FFF2-40B4-BE49-F238E27FC236}">
                    <a16:creationId xmlns:a16="http://schemas.microsoft.com/office/drawing/2014/main" id="{C910BC85-9813-4168-B68F-4EAD126AF358}"/>
                  </a:ext>
                </a:extLst>
              </p:cNvPr>
              <p:cNvCxnSpPr>
                <a:cxnSpLocks/>
              </p:cNvCxnSpPr>
              <p:nvPr/>
            </p:nvCxnSpPr>
            <p:spPr>
              <a:xfrm rot="6840000">
                <a:off x="3872706" y="413561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83" name="直接连接符 82">
                <a:extLst>
                  <a:ext uri="{FF2B5EF4-FFF2-40B4-BE49-F238E27FC236}">
                    <a16:creationId xmlns:a16="http://schemas.microsoft.com/office/drawing/2014/main" id="{ADB269EE-FFC1-47CC-AFB1-ABBF3B207B85}"/>
                  </a:ext>
                </a:extLst>
              </p:cNvPr>
              <p:cNvCxnSpPr>
                <a:cxnSpLocks/>
              </p:cNvCxnSpPr>
              <p:nvPr/>
            </p:nvCxnSpPr>
            <p:spPr>
              <a:xfrm rot="7560000">
                <a:off x="3782311" y="390405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84" name="直接连接符 83">
                <a:extLst>
                  <a:ext uri="{FF2B5EF4-FFF2-40B4-BE49-F238E27FC236}">
                    <a16:creationId xmlns:a16="http://schemas.microsoft.com/office/drawing/2014/main" id="{56DC407F-35EF-4CF1-B2FC-AD76D1DCAFE2}"/>
                  </a:ext>
                </a:extLst>
              </p:cNvPr>
              <p:cNvCxnSpPr>
                <a:cxnSpLocks/>
              </p:cNvCxnSpPr>
              <p:nvPr/>
            </p:nvCxnSpPr>
            <p:spPr>
              <a:xfrm rot="8280000">
                <a:off x="3735987" y="3659821"/>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85" name="直接连接符 84">
                <a:extLst>
                  <a:ext uri="{FF2B5EF4-FFF2-40B4-BE49-F238E27FC236}">
                    <a16:creationId xmlns:a16="http://schemas.microsoft.com/office/drawing/2014/main" id="{22D85F40-199E-495D-A44D-656F7201B61D}"/>
                  </a:ext>
                </a:extLst>
              </p:cNvPr>
              <p:cNvCxnSpPr>
                <a:cxnSpLocks/>
              </p:cNvCxnSpPr>
              <p:nvPr/>
            </p:nvCxnSpPr>
            <p:spPr>
              <a:xfrm rot="9000000">
                <a:off x="3735318" y="341121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86" name="直接连接符 85">
                <a:extLst>
                  <a:ext uri="{FF2B5EF4-FFF2-40B4-BE49-F238E27FC236}">
                    <a16:creationId xmlns:a16="http://schemas.microsoft.com/office/drawing/2014/main" id="{482E5981-8ACD-4761-9056-13B00414B8C8}"/>
                  </a:ext>
                </a:extLst>
              </p:cNvPr>
              <p:cNvCxnSpPr>
                <a:cxnSpLocks/>
              </p:cNvCxnSpPr>
              <p:nvPr/>
            </p:nvCxnSpPr>
            <p:spPr>
              <a:xfrm rot="9720000">
                <a:off x="3780333" y="3166698"/>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87" name="直接连接符 86">
                <a:extLst>
                  <a:ext uri="{FF2B5EF4-FFF2-40B4-BE49-F238E27FC236}">
                    <a16:creationId xmlns:a16="http://schemas.microsoft.com/office/drawing/2014/main" id="{B451AABC-7039-47F6-BFB0-A3876EBAE778}"/>
                  </a:ext>
                </a:extLst>
              </p:cNvPr>
              <p:cNvCxnSpPr>
                <a:cxnSpLocks/>
              </p:cNvCxnSpPr>
              <p:nvPr/>
            </p:nvCxnSpPr>
            <p:spPr>
              <a:xfrm rot="10440000">
                <a:off x="3869506" y="2934598"/>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88" name="直接连接符 87">
                <a:extLst>
                  <a:ext uri="{FF2B5EF4-FFF2-40B4-BE49-F238E27FC236}">
                    <a16:creationId xmlns:a16="http://schemas.microsoft.com/office/drawing/2014/main" id="{A7EB2094-CAD2-4696-A34D-6C3C165B344B}"/>
                  </a:ext>
                </a:extLst>
              </p:cNvPr>
              <p:cNvCxnSpPr>
                <a:cxnSpLocks/>
              </p:cNvCxnSpPr>
              <p:nvPr/>
            </p:nvCxnSpPr>
            <p:spPr>
              <a:xfrm rot="11160000">
                <a:off x="3999811" y="27228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89" name="直接连接符 88">
                <a:extLst>
                  <a:ext uri="{FF2B5EF4-FFF2-40B4-BE49-F238E27FC236}">
                    <a16:creationId xmlns:a16="http://schemas.microsoft.com/office/drawing/2014/main" id="{C827403A-334C-46A8-A258-17AF8D5B2962}"/>
                  </a:ext>
                </a:extLst>
              </p:cNvPr>
              <p:cNvCxnSpPr>
                <a:cxnSpLocks/>
              </p:cNvCxnSpPr>
              <p:nvPr/>
            </p:nvCxnSpPr>
            <p:spPr>
              <a:xfrm rot="11880000">
                <a:off x="4166815" y="2538562"/>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90" name="直接连接符 89">
                <a:extLst>
                  <a:ext uri="{FF2B5EF4-FFF2-40B4-BE49-F238E27FC236}">
                    <a16:creationId xmlns:a16="http://schemas.microsoft.com/office/drawing/2014/main" id="{C99329BB-AD76-42FD-AE74-600F8A938E7A}"/>
                  </a:ext>
                </a:extLst>
              </p:cNvPr>
              <p:cNvCxnSpPr>
                <a:cxnSpLocks/>
              </p:cNvCxnSpPr>
              <p:nvPr/>
            </p:nvCxnSpPr>
            <p:spPr>
              <a:xfrm rot="12600000">
                <a:off x="4364839" y="2388113"/>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91" name="直接连接符 90">
                <a:extLst>
                  <a:ext uri="{FF2B5EF4-FFF2-40B4-BE49-F238E27FC236}">
                    <a16:creationId xmlns:a16="http://schemas.microsoft.com/office/drawing/2014/main" id="{003572BC-BBBD-4702-9069-01A419441470}"/>
                  </a:ext>
                </a:extLst>
              </p:cNvPr>
              <p:cNvCxnSpPr>
                <a:cxnSpLocks/>
              </p:cNvCxnSpPr>
              <p:nvPr/>
            </p:nvCxnSpPr>
            <p:spPr>
              <a:xfrm rot="13320000">
                <a:off x="4587149" y="2276596"/>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92" name="直接连接符 91">
                <a:extLst>
                  <a:ext uri="{FF2B5EF4-FFF2-40B4-BE49-F238E27FC236}">
                    <a16:creationId xmlns:a16="http://schemas.microsoft.com/office/drawing/2014/main" id="{139FFA16-9BBA-4B24-808E-725BA3C40E39}"/>
                  </a:ext>
                </a:extLst>
              </p:cNvPr>
              <p:cNvCxnSpPr>
                <a:cxnSpLocks/>
              </p:cNvCxnSpPr>
              <p:nvPr/>
            </p:nvCxnSpPr>
            <p:spPr>
              <a:xfrm rot="14040000">
                <a:off x="4826180" y="22078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grpSp>
      </p:grpSp>
      <p:sp>
        <p:nvSpPr>
          <p:cNvPr id="166" name="任意多边形: 形状 165">
            <a:extLst>
              <a:ext uri="{FF2B5EF4-FFF2-40B4-BE49-F238E27FC236}">
                <a16:creationId xmlns:a16="http://schemas.microsoft.com/office/drawing/2014/main" id="{496D38FE-36C8-4313-A6F0-E2119C4199D9}"/>
              </a:ext>
            </a:extLst>
          </p:cNvPr>
          <p:cNvSpPr/>
          <p:nvPr userDrawn="1"/>
        </p:nvSpPr>
        <p:spPr>
          <a:xfrm>
            <a:off x="-9746" y="5672806"/>
            <a:ext cx="7879747" cy="1191699"/>
          </a:xfrm>
          <a:custGeom>
            <a:avLst/>
            <a:gdLst>
              <a:gd name="connsiteX0" fmla="*/ 1017191 w 6901890"/>
              <a:gd name="connsiteY0" fmla="*/ 25 h 1045592"/>
              <a:gd name="connsiteX1" fmla="*/ 2921000 w 6901890"/>
              <a:gd name="connsiteY1" fmla="*/ 308992 h 1045592"/>
              <a:gd name="connsiteX2" fmla="*/ 6729413 w 6901890"/>
              <a:gd name="connsiteY2" fmla="*/ 1010667 h 1045592"/>
              <a:gd name="connsiteX3" fmla="*/ 6901890 w 6901890"/>
              <a:gd name="connsiteY3" fmla="*/ 1045592 h 1045592"/>
              <a:gd name="connsiteX4" fmla="*/ 0 w 6901890"/>
              <a:gd name="connsiteY4" fmla="*/ 1045592 h 1045592"/>
              <a:gd name="connsiteX5" fmla="*/ 0 w 6901890"/>
              <a:gd name="connsiteY5" fmla="*/ 141653 h 1045592"/>
              <a:gd name="connsiteX6" fmla="*/ 11609 w 6901890"/>
              <a:gd name="connsiteY6" fmla="*/ 137939 h 1045592"/>
              <a:gd name="connsiteX7" fmla="*/ 546100 w 6901890"/>
              <a:gd name="connsiteY7" fmla="*/ 29592 h 1045592"/>
              <a:gd name="connsiteX8" fmla="*/ 1017191 w 6901890"/>
              <a:gd name="connsiteY8" fmla="*/ 25 h 104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01890" h="1045592">
                <a:moveTo>
                  <a:pt x="1017191" y="25"/>
                </a:moveTo>
                <a:cubicBezTo>
                  <a:pt x="1456531" y="1811"/>
                  <a:pt x="1873250" y="99442"/>
                  <a:pt x="2921000" y="308992"/>
                </a:cubicBezTo>
                <a:cubicBezTo>
                  <a:pt x="3619500" y="448692"/>
                  <a:pt x="5308600" y="730209"/>
                  <a:pt x="6729413" y="1010667"/>
                </a:cubicBezTo>
                <a:lnTo>
                  <a:pt x="6901890" y="1045592"/>
                </a:lnTo>
                <a:lnTo>
                  <a:pt x="0" y="1045592"/>
                </a:lnTo>
                <a:lnTo>
                  <a:pt x="0" y="141653"/>
                </a:lnTo>
                <a:lnTo>
                  <a:pt x="11609" y="137939"/>
                </a:lnTo>
                <a:cubicBezTo>
                  <a:pt x="189574" y="87536"/>
                  <a:pt x="370417" y="49701"/>
                  <a:pt x="546100" y="29592"/>
                </a:cubicBezTo>
                <a:cubicBezTo>
                  <a:pt x="721783" y="9484"/>
                  <a:pt x="870744" y="-571"/>
                  <a:pt x="1017191" y="25"/>
                </a:cubicBezTo>
                <a:close/>
              </a:path>
            </a:pathLst>
          </a:custGeom>
          <a:gradFill>
            <a:gsLst>
              <a:gs pos="0">
                <a:schemeClr val="accent2">
                  <a:lumMod val="74000"/>
                  <a:lumOff val="26000"/>
                </a:schemeClr>
              </a:gs>
              <a:gs pos="100000">
                <a:schemeClr val="accent2">
                  <a:lumMod val="25000"/>
                </a:schemeClr>
              </a:gs>
            </a:gsLst>
            <a:lin ang="0" scaled="0"/>
          </a:gradFill>
          <a:ln>
            <a:noFill/>
          </a:ln>
          <a:effectLst>
            <a:glow>
              <a:schemeClr val="accent1">
                <a:lumMod val="90000"/>
                <a:lumOff val="10000"/>
                <a:alpha val="60000"/>
              </a:schemeClr>
            </a:glow>
            <a:outerShdw blurRad="139700" dist="101600" dir="16200000" rotWithShape="0">
              <a:schemeClr val="accent2">
                <a:lumMod val="90000"/>
                <a:lumOff val="10000"/>
                <a:alpha val="76000"/>
              </a:schemeClr>
            </a:outerShdw>
            <a:softEdge rad="0"/>
          </a:effectLst>
          <a:extLst>
            <a:ext uri="{53640926-AAD7-44D8-BBD7-CCE9431645EC}">
              <a14:shadowObscured xmlns:a14="http://schemas.microsoft.com/office/drawing/2010/main" val="1"/>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03" name="组合 102">
            <a:extLst>
              <a:ext uri="{FF2B5EF4-FFF2-40B4-BE49-F238E27FC236}">
                <a16:creationId xmlns:a16="http://schemas.microsoft.com/office/drawing/2014/main" id="{1A42F5EA-CACD-4288-9C67-EFA7E8E9BB14}"/>
              </a:ext>
            </a:extLst>
          </p:cNvPr>
          <p:cNvGrpSpPr/>
          <p:nvPr userDrawn="1"/>
        </p:nvGrpSpPr>
        <p:grpSpPr>
          <a:xfrm>
            <a:off x="1160749" y="496420"/>
            <a:ext cx="4193232" cy="954648"/>
            <a:chOff x="1160748" y="495887"/>
            <a:chExt cx="4193232" cy="954648"/>
          </a:xfrm>
        </p:grpSpPr>
        <p:sp>
          <p:nvSpPr>
            <p:cNvPr id="104" name="矩形: 圆角 103">
              <a:extLst>
                <a:ext uri="{FF2B5EF4-FFF2-40B4-BE49-F238E27FC236}">
                  <a16:creationId xmlns:a16="http://schemas.microsoft.com/office/drawing/2014/main" id="{8E50963F-1F4D-4597-A755-E9041774D703}"/>
                </a:ext>
              </a:extLst>
            </p:cNvPr>
            <p:cNvSpPr>
              <a:spLocks/>
            </p:cNvSpPr>
            <p:nvPr userDrawn="1"/>
          </p:nvSpPr>
          <p:spPr>
            <a:xfrm>
              <a:off x="1160749" y="609553"/>
              <a:ext cx="4033307" cy="816680"/>
            </a:xfrm>
            <a:prstGeom prst="roundRect">
              <a:avLst>
                <a:gd name="adj" fmla="val 16667"/>
              </a:avLst>
            </a:prstGeom>
            <a:gradFill>
              <a:gsLst>
                <a:gs pos="12000">
                  <a:schemeClr val="accent5">
                    <a:alpha val="0"/>
                  </a:schemeClr>
                </a:gs>
                <a:gs pos="58000">
                  <a:schemeClr val="accent5">
                    <a:alpha val="50000"/>
                  </a:schemeClr>
                </a:gs>
                <a:gs pos="100000">
                  <a:schemeClr val="accent5"/>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5" name="矩形: 圆角 104">
              <a:extLst>
                <a:ext uri="{FF2B5EF4-FFF2-40B4-BE49-F238E27FC236}">
                  <a16:creationId xmlns:a16="http://schemas.microsoft.com/office/drawing/2014/main" id="{1291C578-26B9-43F9-B0F6-38F461980E68}"/>
                </a:ext>
              </a:extLst>
            </p:cNvPr>
            <p:cNvSpPr>
              <a:spLocks/>
            </p:cNvSpPr>
            <p:nvPr userDrawn="1"/>
          </p:nvSpPr>
          <p:spPr>
            <a:xfrm>
              <a:off x="1320673" y="495887"/>
              <a:ext cx="4033307" cy="816680"/>
            </a:xfrm>
            <a:prstGeom prst="roundRect">
              <a:avLst>
                <a:gd name="adj" fmla="val 16667"/>
              </a:avLst>
            </a:prstGeom>
            <a:gradFill>
              <a:gsLst>
                <a:gs pos="12000">
                  <a:schemeClr val="accent5">
                    <a:alpha val="0"/>
                  </a:schemeClr>
                </a:gs>
                <a:gs pos="58000">
                  <a:schemeClr val="accent5">
                    <a:alpha val="50000"/>
                  </a:schemeClr>
                </a:gs>
                <a:gs pos="100000">
                  <a:schemeClr val="accent5"/>
                </a:gs>
              </a:gsLst>
              <a:lin ang="0" scaled="0"/>
            </a:gradFill>
            <a:ln w="6350">
              <a:gradFill>
                <a:gsLst>
                  <a:gs pos="100000">
                    <a:schemeClr val="accent5">
                      <a:lumMod val="40000"/>
                      <a:lumOff val="60000"/>
                    </a:schemeClr>
                  </a:gs>
                  <a:gs pos="0">
                    <a:schemeClr val="accent5">
                      <a:lumMod val="40000"/>
                      <a:lumOff val="6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6" name="矩形: 圆角 105">
              <a:extLst>
                <a:ext uri="{FF2B5EF4-FFF2-40B4-BE49-F238E27FC236}">
                  <a16:creationId xmlns:a16="http://schemas.microsoft.com/office/drawing/2014/main" id="{BB62B91D-2543-4F81-944B-03D82256F5C7}"/>
                </a:ext>
              </a:extLst>
            </p:cNvPr>
            <p:cNvSpPr>
              <a:spLocks/>
            </p:cNvSpPr>
            <p:nvPr userDrawn="1"/>
          </p:nvSpPr>
          <p:spPr>
            <a:xfrm>
              <a:off x="1306134" y="508430"/>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7" name="矩形: 圆角 106">
              <a:extLst>
                <a:ext uri="{FF2B5EF4-FFF2-40B4-BE49-F238E27FC236}">
                  <a16:creationId xmlns:a16="http://schemas.microsoft.com/office/drawing/2014/main" id="{BD26CF55-7BD1-4FAA-AD25-160BCE76A808}"/>
                </a:ext>
              </a:extLst>
            </p:cNvPr>
            <p:cNvSpPr>
              <a:spLocks/>
            </p:cNvSpPr>
            <p:nvPr userDrawn="1"/>
          </p:nvSpPr>
          <p:spPr>
            <a:xfrm>
              <a:off x="1291596" y="520972"/>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8" name="矩形: 圆角 107">
              <a:extLst>
                <a:ext uri="{FF2B5EF4-FFF2-40B4-BE49-F238E27FC236}">
                  <a16:creationId xmlns:a16="http://schemas.microsoft.com/office/drawing/2014/main" id="{B05D45F2-3AFC-49D8-BEB8-13A2F7156BB4}"/>
                </a:ext>
              </a:extLst>
            </p:cNvPr>
            <p:cNvSpPr>
              <a:spLocks/>
            </p:cNvSpPr>
            <p:nvPr userDrawn="1"/>
          </p:nvSpPr>
          <p:spPr>
            <a:xfrm>
              <a:off x="1277057" y="533515"/>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9" name="矩形: 圆角 108">
              <a:extLst>
                <a:ext uri="{FF2B5EF4-FFF2-40B4-BE49-F238E27FC236}">
                  <a16:creationId xmlns:a16="http://schemas.microsoft.com/office/drawing/2014/main" id="{12641089-7738-4DEB-9F78-07EBC8AEEE59}"/>
                </a:ext>
              </a:extLst>
            </p:cNvPr>
            <p:cNvSpPr>
              <a:spLocks/>
            </p:cNvSpPr>
            <p:nvPr userDrawn="1"/>
          </p:nvSpPr>
          <p:spPr>
            <a:xfrm>
              <a:off x="1262518" y="546057"/>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0" name="矩形: 圆角 109">
              <a:extLst>
                <a:ext uri="{FF2B5EF4-FFF2-40B4-BE49-F238E27FC236}">
                  <a16:creationId xmlns:a16="http://schemas.microsoft.com/office/drawing/2014/main" id="{F2467927-169B-483B-AA12-14CCD9FCD107}"/>
                </a:ext>
              </a:extLst>
            </p:cNvPr>
            <p:cNvSpPr>
              <a:spLocks/>
            </p:cNvSpPr>
            <p:nvPr userDrawn="1"/>
          </p:nvSpPr>
          <p:spPr>
            <a:xfrm>
              <a:off x="1247980" y="558600"/>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1" name="矩形: 圆角 110">
              <a:extLst>
                <a:ext uri="{FF2B5EF4-FFF2-40B4-BE49-F238E27FC236}">
                  <a16:creationId xmlns:a16="http://schemas.microsoft.com/office/drawing/2014/main" id="{C725596F-52C4-4667-9752-87B0616D451C}"/>
                </a:ext>
              </a:extLst>
            </p:cNvPr>
            <p:cNvSpPr>
              <a:spLocks/>
            </p:cNvSpPr>
            <p:nvPr userDrawn="1"/>
          </p:nvSpPr>
          <p:spPr>
            <a:xfrm>
              <a:off x="1233441" y="571142"/>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 name="矩形: 圆角 111">
              <a:extLst>
                <a:ext uri="{FF2B5EF4-FFF2-40B4-BE49-F238E27FC236}">
                  <a16:creationId xmlns:a16="http://schemas.microsoft.com/office/drawing/2014/main" id="{AD3F08D2-3495-419C-BEB9-90DBFA78258D}"/>
                </a:ext>
              </a:extLst>
            </p:cNvPr>
            <p:cNvSpPr>
              <a:spLocks/>
            </p:cNvSpPr>
            <p:nvPr userDrawn="1"/>
          </p:nvSpPr>
          <p:spPr>
            <a:xfrm>
              <a:off x="1218903" y="583685"/>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3" name="矩形: 圆角 112">
              <a:extLst>
                <a:ext uri="{FF2B5EF4-FFF2-40B4-BE49-F238E27FC236}">
                  <a16:creationId xmlns:a16="http://schemas.microsoft.com/office/drawing/2014/main" id="{497D53B3-6233-484B-8618-2A553E59211C}"/>
                </a:ext>
              </a:extLst>
            </p:cNvPr>
            <p:cNvSpPr>
              <a:spLocks/>
            </p:cNvSpPr>
            <p:nvPr userDrawn="1"/>
          </p:nvSpPr>
          <p:spPr>
            <a:xfrm>
              <a:off x="1204364" y="596227"/>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4" name="矩形: 圆角 113">
              <a:extLst>
                <a:ext uri="{FF2B5EF4-FFF2-40B4-BE49-F238E27FC236}">
                  <a16:creationId xmlns:a16="http://schemas.microsoft.com/office/drawing/2014/main" id="{594DD520-1187-49CA-8D98-ECCD169447D4}"/>
                </a:ext>
              </a:extLst>
            </p:cNvPr>
            <p:cNvSpPr>
              <a:spLocks/>
            </p:cNvSpPr>
            <p:nvPr userDrawn="1"/>
          </p:nvSpPr>
          <p:spPr>
            <a:xfrm>
              <a:off x="1189825" y="608770"/>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5" name="矩形: 圆角 114">
              <a:extLst>
                <a:ext uri="{FF2B5EF4-FFF2-40B4-BE49-F238E27FC236}">
                  <a16:creationId xmlns:a16="http://schemas.microsoft.com/office/drawing/2014/main" id="{869DFB63-D5AB-4575-A571-5F1DDF71CF56}"/>
                </a:ext>
              </a:extLst>
            </p:cNvPr>
            <p:cNvSpPr>
              <a:spLocks/>
            </p:cNvSpPr>
            <p:nvPr userDrawn="1"/>
          </p:nvSpPr>
          <p:spPr>
            <a:xfrm>
              <a:off x="1175287" y="621312"/>
              <a:ext cx="4033307" cy="816680"/>
            </a:xfrm>
            <a:prstGeom prst="roundRect">
              <a:avLst>
                <a:gd name="adj" fmla="val 16667"/>
              </a:avLst>
            </a:prstGeom>
            <a:gradFill flip="none" rotWithShape="1">
              <a:gsLst>
                <a:gs pos="12000">
                  <a:schemeClr val="accent5">
                    <a:alpha val="0"/>
                    <a:lumMod val="100000"/>
                  </a:schemeClr>
                </a:gs>
                <a:gs pos="58000">
                  <a:schemeClr val="accent5">
                    <a:alpha val="50000"/>
                  </a:schemeClr>
                </a:gs>
                <a:gs pos="100000">
                  <a:schemeClr val="accent5"/>
                </a:gs>
              </a:gsLst>
              <a:lin ang="0" scaled="0"/>
              <a:tileRect/>
            </a:gradFill>
            <a:ln w="6350">
              <a:gradFill>
                <a:gsLst>
                  <a:gs pos="100000">
                    <a:schemeClr val="accent5">
                      <a:lumMod val="40000"/>
                      <a:lumOff val="60000"/>
                    </a:schemeClr>
                  </a:gs>
                  <a:gs pos="0">
                    <a:schemeClr val="accent5">
                      <a:lumMod val="40000"/>
                      <a:lumOff val="60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6" name="矩形: 圆角 115">
              <a:extLst>
                <a:ext uri="{FF2B5EF4-FFF2-40B4-BE49-F238E27FC236}">
                  <a16:creationId xmlns:a16="http://schemas.microsoft.com/office/drawing/2014/main" id="{5A0D4A84-4935-44BC-93FF-62EF5C3B6E79}"/>
                </a:ext>
              </a:extLst>
            </p:cNvPr>
            <p:cNvSpPr>
              <a:spLocks/>
            </p:cNvSpPr>
            <p:nvPr userDrawn="1"/>
          </p:nvSpPr>
          <p:spPr>
            <a:xfrm>
              <a:off x="1160748" y="633855"/>
              <a:ext cx="4033307" cy="816680"/>
            </a:xfrm>
            <a:prstGeom prst="roundRect">
              <a:avLst>
                <a:gd name="adj" fmla="val 16667"/>
              </a:avLst>
            </a:prstGeom>
            <a:gradFill>
              <a:gsLst>
                <a:gs pos="12000">
                  <a:schemeClr val="accent5">
                    <a:alpha val="0"/>
                  </a:schemeClr>
                </a:gs>
                <a:gs pos="58000">
                  <a:schemeClr val="accent5">
                    <a:alpha val="50000"/>
                  </a:schemeClr>
                </a:gs>
                <a:gs pos="100000">
                  <a:schemeClr val="accent5"/>
                </a:gs>
              </a:gsLst>
              <a:lin ang="0" scaled="0"/>
            </a:gradFill>
            <a:ln w="6350">
              <a:gradFill>
                <a:gsLst>
                  <a:gs pos="100000">
                    <a:schemeClr val="accent5">
                      <a:lumMod val="40000"/>
                      <a:lumOff val="60000"/>
                    </a:schemeClr>
                  </a:gs>
                  <a:gs pos="0">
                    <a:schemeClr val="accent5">
                      <a:lumMod val="40000"/>
                      <a:lumOff val="6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w="44450">
                  <a:noFill/>
                </a:ln>
                <a:blipFill>
                  <a:blip r:embed="rId3"/>
                  <a:tile tx="0" ty="0" sx="100000" sy="100000" flip="none" algn="tl"/>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18" name="矩形 117">
            <a:extLst>
              <a:ext uri="{FF2B5EF4-FFF2-40B4-BE49-F238E27FC236}">
                <a16:creationId xmlns:a16="http://schemas.microsoft.com/office/drawing/2014/main" id="{D646120D-F639-48F3-9AC6-DA0AECBD508B}"/>
              </a:ext>
            </a:extLst>
          </p:cNvPr>
          <p:cNvSpPr/>
          <p:nvPr/>
        </p:nvSpPr>
        <p:spPr>
          <a:xfrm>
            <a:off x="862505" y="2316419"/>
            <a:ext cx="2934690" cy="3755851"/>
          </a:xfrm>
          <a:prstGeom prst="rect">
            <a:avLst/>
          </a:prstGeom>
          <a:gradFill flip="none" rotWithShape="1">
            <a:gsLst>
              <a:gs pos="0">
                <a:schemeClr val="accent5">
                  <a:lumMod val="60000"/>
                  <a:lumOff val="40000"/>
                </a:schemeClr>
              </a:gs>
              <a:gs pos="86000">
                <a:schemeClr val="accent1">
                  <a:lumMod val="100000"/>
                </a:schemeClr>
              </a:gs>
            </a:gsLst>
            <a:path path="circle">
              <a:fillToRect l="50000" t="-80000" r="50000" b="180000"/>
            </a:path>
            <a:tileRect/>
          </a:gradFill>
          <a:ln w="34925">
            <a:gradFill flip="none" rotWithShape="1">
              <a:gsLst>
                <a:gs pos="0">
                  <a:schemeClr val="accent5">
                    <a:lumMod val="98000"/>
                  </a:schemeClr>
                </a:gs>
                <a:gs pos="47000">
                  <a:schemeClr val="accent1">
                    <a:lumMod val="59000"/>
                    <a:lumOff val="41000"/>
                  </a:schemeClr>
                </a:gs>
                <a:gs pos="91000">
                  <a:schemeClr val="accent2">
                    <a:lumMod val="99000"/>
                    <a:lumOff val="1000"/>
                  </a:schemeClr>
                </a:gs>
              </a:gsLst>
              <a:lin ang="5400000" scaled="1"/>
              <a:tileRect/>
            </a:gradFill>
          </a:ln>
          <a:scene3d>
            <a:camera prst="perspectiveContrastingLeftFacing" fov="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9" name="图片 118">
            <a:extLst>
              <a:ext uri="{FF2B5EF4-FFF2-40B4-BE49-F238E27FC236}">
                <a16:creationId xmlns:a16="http://schemas.microsoft.com/office/drawing/2014/main" id="{575F86DD-5AA0-49DA-93A8-3E0BE896B11D}"/>
              </a:ext>
            </a:extLst>
          </p:cNvPr>
          <p:cNvPicPr>
            <a:picLocks noChangeAspect="1"/>
          </p:cNvPicPr>
          <p:nvPr/>
        </p:nvPicPr>
        <p:blipFill>
          <a:blip r:embed="rId4" cstate="screen">
            <a:alphaModFix amt="79000"/>
            <a:extLst>
              <a:ext uri="{BEBA8EAE-BF5A-486C-A8C5-ECC9F3942E4B}">
                <a14:imgProps xmlns:a14="http://schemas.microsoft.com/office/drawing/2010/main">
                  <a14:imgLayer r:embed="rId5">
                    <a14:imgEffect>
                      <a14:sharpenSoften amount="-8000"/>
                    </a14:imgEffect>
                    <a14:imgEffect>
                      <a14:brightnessContrast bright="-1000"/>
                    </a14:imgEffect>
                  </a14:imgLayer>
                </a14:imgProps>
              </a:ext>
              <a:ext uri="{28A0092B-C50C-407E-A947-70E740481C1C}">
                <a14:useLocalDpi xmlns:a14="http://schemas.microsoft.com/office/drawing/2010/main"/>
              </a:ext>
            </a:extLst>
          </a:blip>
          <a:stretch>
            <a:fillRect/>
          </a:stretch>
        </p:blipFill>
        <p:spPr>
          <a:xfrm>
            <a:off x="938163" y="5738747"/>
            <a:ext cx="2742913" cy="556167"/>
          </a:xfrm>
          <a:prstGeom prst="rect">
            <a:avLst/>
          </a:prstGeom>
          <a:blipFill dpi="0" rotWithShape="1">
            <a:blip r:embed="rId6">
              <a:alphaModFix amt="79000"/>
            </a:blip>
            <a:srcRect/>
            <a:stretch>
              <a:fillRect/>
            </a:stretch>
          </a:blipFill>
          <a:ln w="12700" cap="flat" cmpd="sng" algn="ctr">
            <a:noFill/>
            <a:prstDash val="solid"/>
            <a:miter lim="800000"/>
          </a:ln>
          <a:effectLst/>
          <a:scene3d>
            <a:camera prst="perspectiveContrastingLeftFacing" fov="0">
              <a:rot lat="0" lon="0" rev="0"/>
            </a:camera>
            <a:lightRig rig="threePt" dir="t"/>
          </a:scene3d>
        </p:spPr>
      </p:pic>
      <p:sp>
        <p:nvSpPr>
          <p:cNvPr id="120" name="矩形 119">
            <a:extLst>
              <a:ext uri="{FF2B5EF4-FFF2-40B4-BE49-F238E27FC236}">
                <a16:creationId xmlns:a16="http://schemas.microsoft.com/office/drawing/2014/main" id="{B013BD5E-2FBE-47F9-8AC0-7F6044EDAE75}"/>
              </a:ext>
            </a:extLst>
          </p:cNvPr>
          <p:cNvSpPr/>
          <p:nvPr userDrawn="1"/>
        </p:nvSpPr>
        <p:spPr>
          <a:xfrm>
            <a:off x="364640" y="1722455"/>
            <a:ext cx="3938219" cy="4926177"/>
          </a:xfrm>
          <a:prstGeom prst="rect">
            <a:avLst/>
          </a:prstGeom>
          <a:blipFill dpi="0" rotWithShape="1">
            <a:blip r:embed="rId6">
              <a:alphaModFix amt="79000"/>
            </a:blip>
            <a:srcRect/>
            <a:stretch>
              <a:fillRect/>
            </a:stretch>
          </a:blipFill>
          <a:ln w="12700" cap="flat" cmpd="sng" algn="ctr">
            <a:noFill/>
            <a:prstDash val="solid"/>
            <a:miter lim="800000"/>
          </a:ln>
          <a:effectLst/>
          <a:scene3d>
            <a:camera prst="perspectiveContrastingLeftFacing" fov="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a:p>
            <a:pPr algn="ctr"/>
            <a:endParaRPr lang="en-US" altLang="zh-CN" dirty="0"/>
          </a:p>
          <a:p>
            <a:pPr algn="ctr"/>
            <a:endParaRPr lang="en-US" altLang="zh-CN" dirty="0"/>
          </a:p>
          <a:p>
            <a:pPr algn="ctr"/>
            <a:endParaRPr lang="en-US" altLang="zh-CN" dirty="0"/>
          </a:p>
          <a:p>
            <a:pPr algn="ctr"/>
            <a:endParaRPr lang="zh-CN" altLang="en-US" dirty="0"/>
          </a:p>
        </p:txBody>
      </p:sp>
      <p:sp>
        <p:nvSpPr>
          <p:cNvPr id="126" name="图片占位符 125">
            <a:extLst>
              <a:ext uri="{FF2B5EF4-FFF2-40B4-BE49-F238E27FC236}">
                <a16:creationId xmlns:a16="http://schemas.microsoft.com/office/drawing/2014/main" id="{EF52F488-239A-4420-8407-FE5E3A7A3BC1}"/>
              </a:ext>
            </a:extLst>
          </p:cNvPr>
          <p:cNvSpPr>
            <a:spLocks noGrp="1"/>
          </p:cNvSpPr>
          <p:nvPr>
            <p:ph type="pic" sz="quarter" idx="10"/>
          </p:nvPr>
        </p:nvSpPr>
        <p:spPr>
          <a:xfrm>
            <a:off x="867813" y="2336232"/>
            <a:ext cx="2907645" cy="3732184"/>
          </a:xfrm>
          <a:prstGeom prst="rect">
            <a:avLst/>
          </a:prstGeom>
        </p:spPr>
        <p:txBody>
          <a:bodyPr/>
          <a:lstStyle/>
          <a:p>
            <a:endParaRPr lang="zh-CN" altLang="en-US" dirty="0"/>
          </a:p>
        </p:txBody>
      </p:sp>
      <p:grpSp>
        <p:nvGrpSpPr>
          <p:cNvPr id="144" name="组合 143">
            <a:extLst>
              <a:ext uri="{FF2B5EF4-FFF2-40B4-BE49-F238E27FC236}">
                <a16:creationId xmlns:a16="http://schemas.microsoft.com/office/drawing/2014/main" id="{C3EC89DB-52F8-4941-A0E0-7CBE70E33CA1}"/>
              </a:ext>
            </a:extLst>
          </p:cNvPr>
          <p:cNvGrpSpPr/>
          <p:nvPr userDrawn="1"/>
        </p:nvGrpSpPr>
        <p:grpSpPr>
          <a:xfrm>
            <a:off x="3834718" y="1759646"/>
            <a:ext cx="3938219" cy="4926177"/>
            <a:chOff x="364640" y="1722455"/>
            <a:chExt cx="3938219" cy="4926177"/>
          </a:xfrm>
        </p:grpSpPr>
        <p:sp>
          <p:nvSpPr>
            <p:cNvPr id="145" name="矩形 144">
              <a:extLst>
                <a:ext uri="{FF2B5EF4-FFF2-40B4-BE49-F238E27FC236}">
                  <a16:creationId xmlns:a16="http://schemas.microsoft.com/office/drawing/2014/main" id="{401F5BD4-888B-4FDD-960A-0BABE6C4C602}"/>
                </a:ext>
              </a:extLst>
            </p:cNvPr>
            <p:cNvSpPr/>
            <p:nvPr/>
          </p:nvSpPr>
          <p:spPr>
            <a:xfrm>
              <a:off x="862505" y="2316419"/>
              <a:ext cx="2934690" cy="3755851"/>
            </a:xfrm>
            <a:prstGeom prst="rect">
              <a:avLst/>
            </a:prstGeom>
            <a:gradFill flip="none" rotWithShape="1">
              <a:gsLst>
                <a:gs pos="0">
                  <a:schemeClr val="accent5">
                    <a:lumMod val="60000"/>
                    <a:lumOff val="40000"/>
                  </a:schemeClr>
                </a:gs>
                <a:gs pos="86000">
                  <a:schemeClr val="accent1">
                    <a:lumMod val="100000"/>
                  </a:schemeClr>
                </a:gs>
              </a:gsLst>
              <a:path path="circle">
                <a:fillToRect l="50000" t="-80000" r="50000" b="180000"/>
              </a:path>
              <a:tileRect/>
            </a:gradFill>
            <a:ln w="34925">
              <a:gradFill flip="none" rotWithShape="1">
                <a:gsLst>
                  <a:gs pos="0">
                    <a:schemeClr val="accent5">
                      <a:lumMod val="98000"/>
                    </a:schemeClr>
                  </a:gs>
                  <a:gs pos="47000">
                    <a:schemeClr val="accent1">
                      <a:lumMod val="59000"/>
                      <a:lumOff val="41000"/>
                    </a:schemeClr>
                  </a:gs>
                  <a:gs pos="91000">
                    <a:schemeClr val="accent2">
                      <a:lumMod val="99000"/>
                      <a:lumOff val="1000"/>
                    </a:schemeClr>
                  </a:gs>
                </a:gsLst>
                <a:lin ang="5400000" scaled="1"/>
                <a:tileRect/>
              </a:gradFill>
            </a:ln>
            <a:scene3d>
              <a:camera prst="perspectiveContrastingLeftFacing" fov="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46" name="图片 145">
              <a:extLst>
                <a:ext uri="{FF2B5EF4-FFF2-40B4-BE49-F238E27FC236}">
                  <a16:creationId xmlns:a16="http://schemas.microsoft.com/office/drawing/2014/main" id="{50661CAA-0A45-449F-9048-F2B79467D9C2}"/>
                </a:ext>
              </a:extLst>
            </p:cNvPr>
            <p:cNvPicPr>
              <a:picLocks noChangeAspect="1"/>
            </p:cNvPicPr>
            <p:nvPr/>
          </p:nvPicPr>
          <p:blipFill>
            <a:blip r:embed="rId4" cstate="screen">
              <a:alphaModFix amt="79000"/>
              <a:extLst>
                <a:ext uri="{BEBA8EAE-BF5A-486C-A8C5-ECC9F3942E4B}">
                  <a14:imgProps xmlns:a14="http://schemas.microsoft.com/office/drawing/2010/main">
                    <a14:imgLayer r:embed="rId5">
                      <a14:imgEffect>
                        <a14:sharpenSoften amount="-8000"/>
                      </a14:imgEffect>
                      <a14:imgEffect>
                        <a14:brightnessContrast bright="-1000"/>
                      </a14:imgEffect>
                    </a14:imgLayer>
                  </a14:imgProps>
                </a:ext>
                <a:ext uri="{28A0092B-C50C-407E-A947-70E740481C1C}">
                  <a14:useLocalDpi xmlns:a14="http://schemas.microsoft.com/office/drawing/2010/main"/>
                </a:ext>
              </a:extLst>
            </a:blip>
            <a:stretch>
              <a:fillRect/>
            </a:stretch>
          </p:blipFill>
          <p:spPr>
            <a:xfrm>
              <a:off x="938163" y="5738747"/>
              <a:ext cx="2742913" cy="556167"/>
            </a:xfrm>
            <a:prstGeom prst="rect">
              <a:avLst/>
            </a:prstGeom>
            <a:blipFill dpi="0" rotWithShape="1">
              <a:blip r:embed="rId6">
                <a:alphaModFix amt="79000"/>
              </a:blip>
              <a:srcRect/>
              <a:stretch>
                <a:fillRect/>
              </a:stretch>
            </a:blipFill>
            <a:ln w="12700" cap="flat" cmpd="sng" algn="ctr">
              <a:noFill/>
              <a:prstDash val="solid"/>
              <a:miter lim="800000"/>
            </a:ln>
            <a:effectLst/>
            <a:scene3d>
              <a:camera prst="perspectiveContrastingLeftFacing" fov="0">
                <a:rot lat="0" lon="0" rev="0"/>
              </a:camera>
              <a:lightRig rig="threePt" dir="t"/>
            </a:scene3d>
          </p:spPr>
        </p:pic>
        <p:sp>
          <p:nvSpPr>
            <p:cNvPr id="147" name="矩形 146">
              <a:extLst>
                <a:ext uri="{FF2B5EF4-FFF2-40B4-BE49-F238E27FC236}">
                  <a16:creationId xmlns:a16="http://schemas.microsoft.com/office/drawing/2014/main" id="{E7CC44C7-FA9E-46A4-86EE-FAFF7A9F7772}"/>
                </a:ext>
              </a:extLst>
            </p:cNvPr>
            <p:cNvSpPr/>
            <p:nvPr/>
          </p:nvSpPr>
          <p:spPr>
            <a:xfrm>
              <a:off x="364640" y="1722455"/>
              <a:ext cx="3938219" cy="4926177"/>
            </a:xfrm>
            <a:prstGeom prst="rect">
              <a:avLst/>
            </a:prstGeom>
            <a:blipFill dpi="0" rotWithShape="1">
              <a:blip r:embed="rId6">
                <a:alphaModFix amt="79000"/>
              </a:blip>
              <a:srcRect/>
              <a:stretch>
                <a:fillRect/>
              </a:stretch>
            </a:blipFill>
            <a:ln w="12700" cap="flat" cmpd="sng" algn="ctr">
              <a:noFill/>
              <a:prstDash val="solid"/>
              <a:miter lim="800000"/>
            </a:ln>
            <a:effectLst/>
            <a:scene3d>
              <a:camera prst="perspectiveContrastingLeftFacing" fov="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a:p>
              <a:pPr algn="ctr"/>
              <a:endParaRPr lang="en-US" altLang="zh-CN" dirty="0"/>
            </a:p>
            <a:p>
              <a:pPr algn="ctr"/>
              <a:endParaRPr lang="en-US" altLang="zh-CN" dirty="0"/>
            </a:p>
            <a:p>
              <a:pPr algn="ctr"/>
              <a:endParaRPr lang="en-US" altLang="zh-CN" dirty="0"/>
            </a:p>
            <a:p>
              <a:pPr algn="ctr"/>
              <a:endParaRPr lang="zh-CN" altLang="en-US" dirty="0"/>
            </a:p>
          </p:txBody>
        </p:sp>
      </p:grpSp>
      <p:grpSp>
        <p:nvGrpSpPr>
          <p:cNvPr id="148" name="组合 147">
            <a:extLst>
              <a:ext uri="{FF2B5EF4-FFF2-40B4-BE49-F238E27FC236}">
                <a16:creationId xmlns:a16="http://schemas.microsoft.com/office/drawing/2014/main" id="{708E71D4-C498-4B5E-9122-AA587E9B98A6}"/>
              </a:ext>
            </a:extLst>
          </p:cNvPr>
          <p:cNvGrpSpPr/>
          <p:nvPr userDrawn="1"/>
        </p:nvGrpSpPr>
        <p:grpSpPr>
          <a:xfrm>
            <a:off x="7821285" y="1759646"/>
            <a:ext cx="3938219" cy="4926177"/>
            <a:chOff x="364640" y="1722455"/>
            <a:chExt cx="3938219" cy="4926177"/>
          </a:xfrm>
        </p:grpSpPr>
        <p:sp>
          <p:nvSpPr>
            <p:cNvPr id="149" name="矩形 148">
              <a:extLst>
                <a:ext uri="{FF2B5EF4-FFF2-40B4-BE49-F238E27FC236}">
                  <a16:creationId xmlns:a16="http://schemas.microsoft.com/office/drawing/2014/main" id="{149E0DFB-96D2-422E-8F35-202DAAD60745}"/>
                </a:ext>
              </a:extLst>
            </p:cNvPr>
            <p:cNvSpPr/>
            <p:nvPr/>
          </p:nvSpPr>
          <p:spPr>
            <a:xfrm>
              <a:off x="862505" y="2316419"/>
              <a:ext cx="2934690" cy="3755851"/>
            </a:xfrm>
            <a:prstGeom prst="rect">
              <a:avLst/>
            </a:prstGeom>
            <a:gradFill flip="none" rotWithShape="1">
              <a:gsLst>
                <a:gs pos="0">
                  <a:schemeClr val="accent5">
                    <a:lumMod val="60000"/>
                    <a:lumOff val="40000"/>
                  </a:schemeClr>
                </a:gs>
                <a:gs pos="86000">
                  <a:schemeClr val="accent1">
                    <a:lumMod val="100000"/>
                  </a:schemeClr>
                </a:gs>
              </a:gsLst>
              <a:path path="circle">
                <a:fillToRect l="50000" t="-80000" r="50000" b="180000"/>
              </a:path>
              <a:tileRect/>
            </a:gradFill>
            <a:ln w="34925">
              <a:gradFill flip="none" rotWithShape="1">
                <a:gsLst>
                  <a:gs pos="0">
                    <a:schemeClr val="accent5">
                      <a:lumMod val="98000"/>
                    </a:schemeClr>
                  </a:gs>
                  <a:gs pos="47000">
                    <a:schemeClr val="accent1">
                      <a:lumMod val="59000"/>
                      <a:lumOff val="41000"/>
                    </a:schemeClr>
                  </a:gs>
                  <a:gs pos="91000">
                    <a:schemeClr val="accent2">
                      <a:lumMod val="99000"/>
                      <a:lumOff val="1000"/>
                    </a:schemeClr>
                  </a:gs>
                </a:gsLst>
                <a:lin ang="5400000" scaled="1"/>
                <a:tileRect/>
              </a:gradFill>
            </a:ln>
            <a:scene3d>
              <a:camera prst="perspectiveContrastingLeftFacing" fov="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50" name="图片 149">
              <a:extLst>
                <a:ext uri="{FF2B5EF4-FFF2-40B4-BE49-F238E27FC236}">
                  <a16:creationId xmlns:a16="http://schemas.microsoft.com/office/drawing/2014/main" id="{AB7D5362-2302-4E22-B466-3D15EAA7FF28}"/>
                </a:ext>
              </a:extLst>
            </p:cNvPr>
            <p:cNvPicPr>
              <a:picLocks noChangeAspect="1"/>
            </p:cNvPicPr>
            <p:nvPr/>
          </p:nvPicPr>
          <p:blipFill>
            <a:blip r:embed="rId4" cstate="screen">
              <a:alphaModFix amt="79000"/>
              <a:extLst>
                <a:ext uri="{BEBA8EAE-BF5A-486C-A8C5-ECC9F3942E4B}">
                  <a14:imgProps xmlns:a14="http://schemas.microsoft.com/office/drawing/2010/main">
                    <a14:imgLayer r:embed="rId5">
                      <a14:imgEffect>
                        <a14:sharpenSoften amount="-8000"/>
                      </a14:imgEffect>
                      <a14:imgEffect>
                        <a14:brightnessContrast bright="-1000"/>
                      </a14:imgEffect>
                    </a14:imgLayer>
                  </a14:imgProps>
                </a:ext>
                <a:ext uri="{28A0092B-C50C-407E-A947-70E740481C1C}">
                  <a14:useLocalDpi xmlns:a14="http://schemas.microsoft.com/office/drawing/2010/main"/>
                </a:ext>
              </a:extLst>
            </a:blip>
            <a:stretch>
              <a:fillRect/>
            </a:stretch>
          </p:blipFill>
          <p:spPr>
            <a:xfrm>
              <a:off x="938163" y="5738747"/>
              <a:ext cx="2742913" cy="556167"/>
            </a:xfrm>
            <a:prstGeom prst="rect">
              <a:avLst/>
            </a:prstGeom>
            <a:blipFill dpi="0" rotWithShape="1">
              <a:blip r:embed="rId6">
                <a:alphaModFix amt="79000"/>
              </a:blip>
              <a:srcRect/>
              <a:stretch>
                <a:fillRect/>
              </a:stretch>
            </a:blipFill>
            <a:ln w="12700" cap="flat" cmpd="sng" algn="ctr">
              <a:noFill/>
              <a:prstDash val="solid"/>
              <a:miter lim="800000"/>
            </a:ln>
            <a:effectLst/>
            <a:scene3d>
              <a:camera prst="perspectiveContrastingLeftFacing" fov="0">
                <a:rot lat="0" lon="0" rev="0"/>
              </a:camera>
              <a:lightRig rig="threePt" dir="t"/>
            </a:scene3d>
          </p:spPr>
        </p:pic>
        <p:sp>
          <p:nvSpPr>
            <p:cNvPr id="151" name="矩形 150">
              <a:extLst>
                <a:ext uri="{FF2B5EF4-FFF2-40B4-BE49-F238E27FC236}">
                  <a16:creationId xmlns:a16="http://schemas.microsoft.com/office/drawing/2014/main" id="{31DB532B-E7DD-4860-9008-7014937D4E5B}"/>
                </a:ext>
              </a:extLst>
            </p:cNvPr>
            <p:cNvSpPr/>
            <p:nvPr/>
          </p:nvSpPr>
          <p:spPr>
            <a:xfrm>
              <a:off x="364640" y="1722455"/>
              <a:ext cx="3938219" cy="4926177"/>
            </a:xfrm>
            <a:prstGeom prst="rect">
              <a:avLst/>
            </a:prstGeom>
            <a:blipFill dpi="0" rotWithShape="1">
              <a:blip r:embed="rId6">
                <a:alphaModFix amt="79000"/>
              </a:blip>
              <a:srcRect/>
              <a:stretch>
                <a:fillRect/>
              </a:stretch>
            </a:blipFill>
            <a:ln w="12700" cap="flat" cmpd="sng" algn="ctr">
              <a:noFill/>
              <a:prstDash val="solid"/>
              <a:miter lim="800000"/>
            </a:ln>
            <a:effectLst/>
            <a:scene3d>
              <a:camera prst="perspectiveContrastingLeftFacing" fov="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a:p>
              <a:pPr algn="ctr"/>
              <a:endParaRPr lang="en-US" altLang="zh-CN" dirty="0"/>
            </a:p>
            <a:p>
              <a:pPr algn="ctr"/>
              <a:endParaRPr lang="en-US" altLang="zh-CN" dirty="0"/>
            </a:p>
            <a:p>
              <a:pPr algn="ctr"/>
              <a:endParaRPr lang="en-US" altLang="zh-CN" dirty="0"/>
            </a:p>
            <a:p>
              <a:pPr algn="ctr"/>
              <a:endParaRPr lang="zh-CN" altLang="en-US" dirty="0"/>
            </a:p>
          </p:txBody>
        </p:sp>
      </p:grpSp>
      <p:sp>
        <p:nvSpPr>
          <p:cNvPr id="152" name="图片占位符 125">
            <a:extLst>
              <a:ext uri="{FF2B5EF4-FFF2-40B4-BE49-F238E27FC236}">
                <a16:creationId xmlns:a16="http://schemas.microsoft.com/office/drawing/2014/main" id="{D5A63F8C-45E5-4AC7-BC5D-F707F0BDDB53}"/>
              </a:ext>
            </a:extLst>
          </p:cNvPr>
          <p:cNvSpPr>
            <a:spLocks noGrp="1"/>
          </p:cNvSpPr>
          <p:nvPr>
            <p:ph type="pic" sz="quarter" idx="11"/>
          </p:nvPr>
        </p:nvSpPr>
        <p:spPr>
          <a:xfrm>
            <a:off x="4343014" y="2383062"/>
            <a:ext cx="2907645" cy="3732184"/>
          </a:xfrm>
          <a:prstGeom prst="rect">
            <a:avLst/>
          </a:prstGeom>
        </p:spPr>
        <p:txBody>
          <a:bodyPr/>
          <a:lstStyle/>
          <a:p>
            <a:endParaRPr lang="zh-CN" altLang="en-US"/>
          </a:p>
        </p:txBody>
      </p:sp>
      <p:grpSp>
        <p:nvGrpSpPr>
          <p:cNvPr id="153" name="组合 152">
            <a:extLst>
              <a:ext uri="{FF2B5EF4-FFF2-40B4-BE49-F238E27FC236}">
                <a16:creationId xmlns:a16="http://schemas.microsoft.com/office/drawing/2014/main" id="{2831BDB0-6CC5-4765-94EA-7D9EE0A6B18A}"/>
              </a:ext>
            </a:extLst>
          </p:cNvPr>
          <p:cNvGrpSpPr/>
          <p:nvPr userDrawn="1"/>
        </p:nvGrpSpPr>
        <p:grpSpPr>
          <a:xfrm>
            <a:off x="7848940" y="1778696"/>
            <a:ext cx="3938219" cy="4926177"/>
            <a:chOff x="364640" y="1722455"/>
            <a:chExt cx="3938219" cy="4926177"/>
          </a:xfrm>
        </p:grpSpPr>
        <p:sp>
          <p:nvSpPr>
            <p:cNvPr id="154" name="矩形 153">
              <a:extLst>
                <a:ext uri="{FF2B5EF4-FFF2-40B4-BE49-F238E27FC236}">
                  <a16:creationId xmlns:a16="http://schemas.microsoft.com/office/drawing/2014/main" id="{1A023621-0048-49A7-B7CC-6191DF26B2AA}"/>
                </a:ext>
              </a:extLst>
            </p:cNvPr>
            <p:cNvSpPr/>
            <p:nvPr/>
          </p:nvSpPr>
          <p:spPr>
            <a:xfrm>
              <a:off x="862505" y="2316419"/>
              <a:ext cx="2934690" cy="3755851"/>
            </a:xfrm>
            <a:prstGeom prst="rect">
              <a:avLst/>
            </a:prstGeom>
            <a:gradFill flip="none" rotWithShape="1">
              <a:gsLst>
                <a:gs pos="0">
                  <a:schemeClr val="accent5">
                    <a:lumMod val="60000"/>
                    <a:lumOff val="40000"/>
                  </a:schemeClr>
                </a:gs>
                <a:gs pos="86000">
                  <a:schemeClr val="accent1">
                    <a:lumMod val="100000"/>
                  </a:schemeClr>
                </a:gs>
              </a:gsLst>
              <a:path path="circle">
                <a:fillToRect l="50000" t="-80000" r="50000" b="180000"/>
              </a:path>
              <a:tileRect/>
            </a:gradFill>
            <a:ln w="34925">
              <a:gradFill flip="none" rotWithShape="1">
                <a:gsLst>
                  <a:gs pos="0">
                    <a:schemeClr val="accent5">
                      <a:lumMod val="98000"/>
                    </a:schemeClr>
                  </a:gs>
                  <a:gs pos="47000">
                    <a:schemeClr val="accent1">
                      <a:lumMod val="59000"/>
                      <a:lumOff val="41000"/>
                    </a:schemeClr>
                  </a:gs>
                  <a:gs pos="91000">
                    <a:schemeClr val="accent2">
                      <a:lumMod val="99000"/>
                      <a:lumOff val="1000"/>
                    </a:schemeClr>
                  </a:gs>
                </a:gsLst>
                <a:lin ang="5400000" scaled="1"/>
                <a:tileRect/>
              </a:gradFill>
            </a:ln>
            <a:scene3d>
              <a:camera prst="perspectiveContrastingLeftFacing" fov="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55" name="图片 154">
              <a:extLst>
                <a:ext uri="{FF2B5EF4-FFF2-40B4-BE49-F238E27FC236}">
                  <a16:creationId xmlns:a16="http://schemas.microsoft.com/office/drawing/2014/main" id="{E6554723-80AB-462A-9334-360D86976D92}"/>
                </a:ext>
              </a:extLst>
            </p:cNvPr>
            <p:cNvPicPr>
              <a:picLocks noChangeAspect="1"/>
            </p:cNvPicPr>
            <p:nvPr/>
          </p:nvPicPr>
          <p:blipFill>
            <a:blip r:embed="rId4" cstate="screen">
              <a:alphaModFix amt="79000"/>
              <a:extLst>
                <a:ext uri="{BEBA8EAE-BF5A-486C-A8C5-ECC9F3942E4B}">
                  <a14:imgProps xmlns:a14="http://schemas.microsoft.com/office/drawing/2010/main">
                    <a14:imgLayer r:embed="rId5">
                      <a14:imgEffect>
                        <a14:sharpenSoften amount="-8000"/>
                      </a14:imgEffect>
                      <a14:imgEffect>
                        <a14:brightnessContrast bright="-1000"/>
                      </a14:imgEffect>
                    </a14:imgLayer>
                  </a14:imgProps>
                </a:ext>
                <a:ext uri="{28A0092B-C50C-407E-A947-70E740481C1C}">
                  <a14:useLocalDpi xmlns:a14="http://schemas.microsoft.com/office/drawing/2010/main"/>
                </a:ext>
              </a:extLst>
            </a:blip>
            <a:stretch>
              <a:fillRect/>
            </a:stretch>
          </p:blipFill>
          <p:spPr>
            <a:xfrm>
              <a:off x="938163" y="5738747"/>
              <a:ext cx="2742913" cy="556167"/>
            </a:xfrm>
            <a:prstGeom prst="rect">
              <a:avLst/>
            </a:prstGeom>
            <a:blipFill dpi="0" rotWithShape="1">
              <a:blip r:embed="rId6">
                <a:alphaModFix amt="79000"/>
              </a:blip>
              <a:srcRect/>
              <a:stretch>
                <a:fillRect/>
              </a:stretch>
            </a:blipFill>
            <a:ln w="12700" cap="flat" cmpd="sng" algn="ctr">
              <a:noFill/>
              <a:prstDash val="solid"/>
              <a:miter lim="800000"/>
            </a:ln>
            <a:effectLst/>
            <a:scene3d>
              <a:camera prst="perspectiveContrastingLeftFacing" fov="0">
                <a:rot lat="0" lon="0" rev="0"/>
              </a:camera>
              <a:lightRig rig="threePt" dir="t"/>
            </a:scene3d>
          </p:spPr>
        </p:pic>
        <p:sp>
          <p:nvSpPr>
            <p:cNvPr id="156" name="矩形 155">
              <a:extLst>
                <a:ext uri="{FF2B5EF4-FFF2-40B4-BE49-F238E27FC236}">
                  <a16:creationId xmlns:a16="http://schemas.microsoft.com/office/drawing/2014/main" id="{4BADD024-8B7F-4CF6-B207-BE8CB7DE66CC}"/>
                </a:ext>
              </a:extLst>
            </p:cNvPr>
            <p:cNvSpPr/>
            <p:nvPr/>
          </p:nvSpPr>
          <p:spPr>
            <a:xfrm>
              <a:off x="364640" y="1722455"/>
              <a:ext cx="3938219" cy="4926177"/>
            </a:xfrm>
            <a:prstGeom prst="rect">
              <a:avLst/>
            </a:prstGeom>
            <a:blipFill dpi="0" rotWithShape="1">
              <a:blip r:embed="rId6">
                <a:alphaModFix amt="79000"/>
              </a:blip>
              <a:srcRect/>
              <a:stretch>
                <a:fillRect/>
              </a:stretch>
            </a:blipFill>
            <a:ln w="12700" cap="flat" cmpd="sng" algn="ctr">
              <a:noFill/>
              <a:prstDash val="solid"/>
              <a:miter lim="800000"/>
            </a:ln>
            <a:effectLst/>
            <a:scene3d>
              <a:camera prst="perspectiveContrastingLeftFacing" fov="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a:p>
              <a:pPr algn="ctr"/>
              <a:endParaRPr lang="en-US" altLang="zh-CN" dirty="0"/>
            </a:p>
            <a:p>
              <a:pPr algn="ctr"/>
              <a:endParaRPr lang="en-US" altLang="zh-CN" dirty="0"/>
            </a:p>
            <a:p>
              <a:pPr algn="ctr"/>
              <a:endParaRPr lang="en-US" altLang="zh-CN" dirty="0"/>
            </a:p>
            <a:p>
              <a:pPr algn="ctr"/>
              <a:endParaRPr lang="zh-CN" altLang="en-US" dirty="0"/>
            </a:p>
          </p:txBody>
        </p:sp>
      </p:grpSp>
      <p:sp>
        <p:nvSpPr>
          <p:cNvPr id="157" name="图片占位符 125">
            <a:extLst>
              <a:ext uri="{FF2B5EF4-FFF2-40B4-BE49-F238E27FC236}">
                <a16:creationId xmlns:a16="http://schemas.microsoft.com/office/drawing/2014/main" id="{22F0462B-DDBE-4A3D-85CF-97764ADD15F0}"/>
              </a:ext>
            </a:extLst>
          </p:cNvPr>
          <p:cNvSpPr>
            <a:spLocks noGrp="1"/>
          </p:cNvSpPr>
          <p:nvPr>
            <p:ph type="pic" sz="quarter" idx="12"/>
          </p:nvPr>
        </p:nvSpPr>
        <p:spPr>
          <a:xfrm>
            <a:off x="8352542" y="2389216"/>
            <a:ext cx="2907645" cy="3732184"/>
          </a:xfrm>
          <a:prstGeom prst="rect">
            <a:avLst/>
          </a:prstGeom>
        </p:spPr>
        <p:txBody>
          <a:bodyPr/>
          <a:lstStyle/>
          <a:p>
            <a:endParaRPr lang="zh-CN" altLang="en-US"/>
          </a:p>
        </p:txBody>
      </p:sp>
      <p:sp>
        <p:nvSpPr>
          <p:cNvPr id="167" name="任意多边形: 形状 166">
            <a:extLst>
              <a:ext uri="{FF2B5EF4-FFF2-40B4-BE49-F238E27FC236}">
                <a16:creationId xmlns:a16="http://schemas.microsoft.com/office/drawing/2014/main" id="{1B67C3EE-E6CC-4A8F-9DC1-B2EEB68F8A47}"/>
              </a:ext>
            </a:extLst>
          </p:cNvPr>
          <p:cNvSpPr/>
          <p:nvPr userDrawn="1"/>
        </p:nvSpPr>
        <p:spPr>
          <a:xfrm>
            <a:off x="3363890" y="5980578"/>
            <a:ext cx="8837855" cy="877422"/>
          </a:xfrm>
          <a:custGeom>
            <a:avLst/>
            <a:gdLst>
              <a:gd name="connsiteX0" fmla="*/ 5326293 w 7784562"/>
              <a:gd name="connsiteY0" fmla="*/ 375 h 790601"/>
              <a:gd name="connsiteX1" fmla="*/ 7382106 w 7784562"/>
              <a:gd name="connsiteY1" fmla="*/ 135902 h 790601"/>
              <a:gd name="connsiteX2" fmla="*/ 7784562 w 7784562"/>
              <a:gd name="connsiteY2" fmla="*/ 192257 h 790601"/>
              <a:gd name="connsiteX3" fmla="*/ 7784562 w 7784562"/>
              <a:gd name="connsiteY3" fmla="*/ 790601 h 790601"/>
              <a:gd name="connsiteX4" fmla="*/ 0 w 7784562"/>
              <a:gd name="connsiteY4" fmla="*/ 790601 h 790601"/>
              <a:gd name="connsiteX5" fmla="*/ 702849 w 7784562"/>
              <a:gd name="connsiteY5" fmla="*/ 651472 h 790601"/>
              <a:gd name="connsiteX6" fmla="*/ 4863562 w 7784562"/>
              <a:gd name="connsiteY6" fmla="*/ 15901 h 790601"/>
              <a:gd name="connsiteX7" fmla="*/ 5326293 w 7784562"/>
              <a:gd name="connsiteY7" fmla="*/ 375 h 790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84562" h="790601">
                <a:moveTo>
                  <a:pt x="5326293" y="375"/>
                </a:moveTo>
                <a:cubicBezTo>
                  <a:pt x="5966718" y="-5043"/>
                  <a:pt x="6691147" y="48566"/>
                  <a:pt x="7382106" y="135902"/>
                </a:cubicBezTo>
                <a:lnTo>
                  <a:pt x="7784562" y="192257"/>
                </a:lnTo>
                <a:lnTo>
                  <a:pt x="7784562" y="790601"/>
                </a:lnTo>
                <a:lnTo>
                  <a:pt x="0" y="790601"/>
                </a:lnTo>
                <a:lnTo>
                  <a:pt x="702849" y="651472"/>
                </a:lnTo>
                <a:cubicBezTo>
                  <a:pt x="2348268" y="334096"/>
                  <a:pt x="3976943" y="70670"/>
                  <a:pt x="4863562" y="15901"/>
                </a:cubicBezTo>
                <a:cubicBezTo>
                  <a:pt x="5011332" y="6773"/>
                  <a:pt x="5166187" y="1730"/>
                  <a:pt x="5326293" y="375"/>
                </a:cubicBezTo>
                <a:close/>
              </a:path>
            </a:pathLst>
          </a:custGeom>
          <a:gradFill>
            <a:gsLst>
              <a:gs pos="0">
                <a:schemeClr val="accent2">
                  <a:lumMod val="52000"/>
                  <a:lumOff val="48000"/>
                </a:schemeClr>
              </a:gs>
              <a:gs pos="100000">
                <a:schemeClr val="accent2">
                  <a:lumMod val="93000"/>
                  <a:lumOff val="7000"/>
                </a:schemeClr>
              </a:gs>
            </a:gsLst>
            <a:lin ang="0" scaled="0"/>
          </a:gradFill>
          <a:ln>
            <a:noFill/>
          </a:ln>
          <a:effectLst>
            <a:glow>
              <a:schemeClr val="accent1">
                <a:lumMod val="90000"/>
                <a:lumOff val="10000"/>
                <a:alpha val="60000"/>
              </a:schemeClr>
            </a:glow>
            <a:outerShdw blurRad="139700" dist="101600" dir="16200000" rotWithShape="0">
              <a:schemeClr val="accent2">
                <a:lumMod val="90000"/>
                <a:lumOff val="10000"/>
                <a:alpha val="76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Tree>
    <p:extLst>
      <p:ext uri="{BB962C8B-B14F-4D97-AF65-F5344CB8AC3E}">
        <p14:creationId xmlns:p14="http://schemas.microsoft.com/office/powerpoint/2010/main" val="13902125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7494237"/>
      </p:ext>
    </p:extLst>
  </p:cSld>
  <p:clrMap bg1="lt1" tx1="dk1" bg2="lt2" tx2="dk2" accent1="accent1" accent2="accent2" accent3="accent3" accent4="accent4" accent5="accent5" accent6="accent6" hlink="hlink" folHlink="folHlink"/>
  <p:sldLayoutIdLst>
    <p:sldLayoutId id="2147483665" r:id="rId1"/>
    <p:sldLayoutId id="2147483662" r:id="rId2"/>
    <p:sldLayoutId id="2147483663" r:id="rId3"/>
    <p:sldLayoutId id="2147483664" r:id="rId4"/>
    <p:sldLayoutId id="2147483655" r:id="rId5"/>
    <p:sldLayoutId id="2147483669" r:id="rId6"/>
    <p:sldLayoutId id="2147483689" r:id="rId7"/>
    <p:sldLayoutId id="2147483690" r:id="rId8"/>
    <p:sldLayoutId id="2147483696" r:id="rId9"/>
    <p:sldLayoutId id="2147483695" r:id="rId10"/>
    <p:sldLayoutId id="2147483671" r:id="rId11"/>
    <p:sldLayoutId id="2147483668" r:id="rId12"/>
    <p:sldLayoutId id="2147483670" r:id="rId13"/>
    <p:sldLayoutId id="2147483673" r:id="rId14"/>
    <p:sldLayoutId id="2147483693" r:id="rId15"/>
    <p:sldLayoutId id="2147483692" r:id="rId16"/>
    <p:sldLayoutId id="2147483691" r:id="rId17"/>
    <p:sldLayoutId id="2147483660" r:id="rId18"/>
    <p:sldLayoutId id="2147483681" r:id="rId19"/>
    <p:sldLayoutId id="2147483661" r:id="rId20"/>
    <p:sldLayoutId id="2147483697"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45.png"/><Relationship Id="rId1" Type="http://schemas.openxmlformats.org/officeDocument/2006/relationships/slideLayout" Target="../slideLayouts/slideLayout5.xml"/><Relationship Id="rId4" Type="http://schemas.openxmlformats.org/officeDocument/2006/relationships/chart" Target="../charts/char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6.png"/><Relationship Id="rId7" Type="http://schemas.microsoft.com/office/2007/relationships/hdphoto" Target="../media/hdphoto16.wdp"/><Relationship Id="rId2" Type="http://schemas.openxmlformats.org/officeDocument/2006/relationships/image" Target="../media/image5.jpeg"/><Relationship Id="rId1" Type="http://schemas.openxmlformats.org/officeDocument/2006/relationships/slideLayout" Target="../slideLayouts/slideLayout5.xml"/><Relationship Id="rId6" Type="http://schemas.openxmlformats.org/officeDocument/2006/relationships/image" Target="../media/image48.png"/><Relationship Id="rId5" Type="http://schemas.microsoft.com/office/2007/relationships/hdphoto" Target="../media/hdphoto15.wdp"/><Relationship Id="rId10" Type="http://schemas.openxmlformats.org/officeDocument/2006/relationships/image" Target="../media/image50.png"/><Relationship Id="rId4" Type="http://schemas.openxmlformats.org/officeDocument/2006/relationships/image" Target="../media/image47.png"/><Relationship Id="rId9" Type="http://schemas.microsoft.com/office/2007/relationships/hdphoto" Target="../media/hdphoto17.wdp"/></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3.png"/><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microsoft.com/office/2007/relationships/hdphoto" Target="../media/hdphoto18.wdp"/></Relationships>
</file>

<file path=ppt/slides/_rels/slide27.xml.rels><?xml version="1.0" encoding="UTF-8" standalone="yes"?>
<Relationships xmlns="http://schemas.openxmlformats.org/package/2006/relationships"><Relationship Id="rId3" Type="http://schemas.openxmlformats.org/officeDocument/2006/relationships/image" Target="../media/image59.jpeg"/><Relationship Id="rId7" Type="http://schemas.openxmlformats.org/officeDocument/2006/relationships/image" Target="../media/image17.png"/><Relationship Id="rId2" Type="http://schemas.openxmlformats.org/officeDocument/2006/relationships/image" Target="../media/image58.jpeg"/><Relationship Id="rId1" Type="http://schemas.openxmlformats.org/officeDocument/2006/relationships/slideLayout" Target="../slideLayouts/slideLayout9.xml"/><Relationship Id="rId6" Type="http://schemas.microsoft.com/office/2007/relationships/hdphoto" Target="../media/hdphoto3.wdp"/><Relationship Id="rId5" Type="http://schemas.openxmlformats.org/officeDocument/2006/relationships/image" Target="../media/image16.png"/><Relationship Id="rId4" Type="http://schemas.openxmlformats.org/officeDocument/2006/relationships/image" Target="../media/image60.jpeg"/></Relationships>
</file>

<file path=ppt/slides/_rels/slide28.xml.rels><?xml version="1.0" encoding="UTF-8" standalone="yes"?>
<Relationships xmlns="http://schemas.openxmlformats.org/package/2006/relationships"><Relationship Id="rId3" Type="http://schemas.microsoft.com/office/2007/relationships/hdphoto" Target="../media/hdphoto19.wdp"/><Relationship Id="rId2" Type="http://schemas.openxmlformats.org/officeDocument/2006/relationships/image" Target="../media/image61.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5.jpeg"/><Relationship Id="rId1" Type="http://schemas.openxmlformats.org/officeDocument/2006/relationships/slideLayout" Target="../slideLayouts/slideLayout5.xml"/><Relationship Id="rId5" Type="http://schemas.microsoft.com/office/2007/relationships/hdphoto" Target="../media/hdphoto20.wdp"/><Relationship Id="rId4" Type="http://schemas.openxmlformats.org/officeDocument/2006/relationships/image" Target="../media/image6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65.jpeg"/><Relationship Id="rId7" Type="http://schemas.openxmlformats.org/officeDocument/2006/relationships/image" Target="../media/image69.jpeg"/><Relationship Id="rId2" Type="http://schemas.openxmlformats.org/officeDocument/2006/relationships/image" Target="../media/image64.jpeg"/><Relationship Id="rId1" Type="http://schemas.openxmlformats.org/officeDocument/2006/relationships/slideLayout" Target="../slideLayouts/slideLayout19.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xml"/><Relationship Id="rId4" Type="http://schemas.openxmlformats.org/officeDocument/2006/relationships/image" Target="../media/image72.png"/></Relationships>
</file>

<file path=ppt/slides/_rels/slide3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1.xml"/><Relationship Id="rId4" Type="http://schemas.openxmlformats.org/officeDocument/2006/relationships/image" Target="../media/image72.png"/></Relationships>
</file>

<file path=ppt/slides/_rels/slide3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jpeg"/><Relationship Id="rId1" Type="http://schemas.openxmlformats.org/officeDocument/2006/relationships/slideLayout" Target="../slideLayouts/slideLayout21.xml"/><Relationship Id="rId4" Type="http://schemas.openxmlformats.org/officeDocument/2006/relationships/image" Target="../media/image77.jpg"/></Relationships>
</file>

<file path=ppt/slides/_rels/slide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36.png"/><Relationship Id="rId13" Type="http://schemas.microsoft.com/office/2007/relationships/hdphoto" Target="../media/hdphoto12.wdp"/><Relationship Id="rId3" Type="http://schemas.openxmlformats.org/officeDocument/2006/relationships/image" Target="../media/image5.jpeg"/><Relationship Id="rId7" Type="http://schemas.microsoft.com/office/2007/relationships/hdphoto" Target="../media/hdphoto9.wdp"/><Relationship Id="rId12"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5.xml"/><Relationship Id="rId6" Type="http://schemas.openxmlformats.org/officeDocument/2006/relationships/image" Target="../media/image35.png"/><Relationship Id="rId11" Type="http://schemas.microsoft.com/office/2007/relationships/hdphoto" Target="../media/hdphoto11.wdp"/><Relationship Id="rId5" Type="http://schemas.microsoft.com/office/2007/relationships/hdphoto" Target="../media/hdphoto8.wdp"/><Relationship Id="rId15" Type="http://schemas.microsoft.com/office/2007/relationships/hdphoto" Target="../media/hdphoto13.wdp"/><Relationship Id="rId10" Type="http://schemas.openxmlformats.org/officeDocument/2006/relationships/image" Target="../media/image37.png"/><Relationship Id="rId4" Type="http://schemas.openxmlformats.org/officeDocument/2006/relationships/image" Target="../media/image34.png"/><Relationship Id="rId9" Type="http://schemas.microsoft.com/office/2007/relationships/hdphoto" Target="../media/hdphoto10.wdp"/><Relationship Id="rId14" Type="http://schemas.openxmlformats.org/officeDocument/2006/relationships/image" Target="../media/image39.png"/></Relationships>
</file>

<file path=ppt/slides/_rels/slide6.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0.jpeg"/><Relationship Id="rId7" Type="http://schemas.openxmlformats.org/officeDocument/2006/relationships/image" Target="../media/image43.png"/><Relationship Id="rId2" Type="http://schemas.openxmlformats.org/officeDocument/2006/relationships/image" Target="../media/image5.jpeg"/><Relationship Id="rId1" Type="http://schemas.openxmlformats.org/officeDocument/2006/relationships/slideLayout" Target="../slideLayouts/slideLayout18.xml"/><Relationship Id="rId6" Type="http://schemas.openxmlformats.org/officeDocument/2006/relationships/image" Target="../media/image11.png"/><Relationship Id="rId5" Type="http://schemas.openxmlformats.org/officeDocument/2006/relationships/image" Target="../media/image42.png"/><Relationship Id="rId4" Type="http://schemas.openxmlformats.org/officeDocument/2006/relationships/image" Target="../media/image41.jpeg"/></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2ED9F3C-F541-4808-9F66-F2DBBC664106}"/>
              </a:ext>
            </a:extLst>
          </p:cNvPr>
          <p:cNvSpPr>
            <a:spLocks noGrp="1"/>
          </p:cNvSpPr>
          <p:nvPr>
            <p:ph type="body" sz="quarter" idx="10"/>
          </p:nvPr>
        </p:nvSpPr>
        <p:spPr>
          <a:xfrm>
            <a:off x="1538003" y="1053866"/>
            <a:ext cx="3345017" cy="1403584"/>
          </a:xfrm>
        </p:spPr>
        <p:txBody>
          <a:bodyPr/>
          <a:lstStyle/>
          <a:p>
            <a:pPr indent="0">
              <a:lnSpc>
                <a:spcPct val="100000"/>
              </a:lnSpc>
              <a:spcBef>
                <a:spcPts val="0"/>
              </a:spcBef>
              <a:buNone/>
            </a:pPr>
            <a:r>
              <a:rPr lang="zh-CN" altLang="en-US" sz="7200" dirty="0">
                <a:sym typeface="微软雅黑" panose="020B0503020204020204" pitchFamily="34" charset="-122"/>
              </a:rPr>
              <a:t>元宇宙</a:t>
            </a:r>
          </a:p>
        </p:txBody>
      </p:sp>
      <p:sp>
        <p:nvSpPr>
          <p:cNvPr id="3" name="文本占位符 2">
            <a:extLst>
              <a:ext uri="{FF2B5EF4-FFF2-40B4-BE49-F238E27FC236}">
                <a16:creationId xmlns:a16="http://schemas.microsoft.com/office/drawing/2014/main" id="{40CDECF4-C1FA-4C07-A596-D106D1B04F7F}"/>
              </a:ext>
            </a:extLst>
          </p:cNvPr>
          <p:cNvSpPr>
            <a:spLocks noGrp="1"/>
          </p:cNvSpPr>
          <p:nvPr>
            <p:ph type="body" sz="quarter" idx="11"/>
          </p:nvPr>
        </p:nvSpPr>
        <p:spPr/>
        <p:txBody>
          <a:bodyPr/>
          <a:lstStyle/>
          <a:p>
            <a:pPr indent="0">
              <a:lnSpc>
                <a:spcPct val="100000"/>
              </a:lnSpc>
              <a:spcBef>
                <a:spcPts val="0"/>
              </a:spcBef>
              <a:buNone/>
            </a:pPr>
            <a:r>
              <a:rPr lang="en-US" altLang="zh-CN" sz="2800" dirty="0">
                <a:gradFill>
                  <a:gsLst>
                    <a:gs pos="65000">
                      <a:schemeClr val="accent5">
                        <a:lumMod val="40000"/>
                        <a:lumOff val="60000"/>
                      </a:schemeClr>
                    </a:gs>
                    <a:gs pos="22000">
                      <a:schemeClr val="accent6">
                        <a:lumMod val="20000"/>
                        <a:lumOff val="80000"/>
                      </a:schemeClr>
                    </a:gs>
                  </a:gsLst>
                  <a:lin ang="5400000" scaled="1"/>
                </a:gradFill>
                <a:sym typeface="微软雅黑" panose="020B0503020204020204" pitchFamily="34" charset="-122"/>
              </a:rPr>
              <a:t>METAVERSE</a:t>
            </a:r>
            <a:endParaRPr lang="zh-CN" altLang="en-US" sz="2800" dirty="0">
              <a:gradFill>
                <a:gsLst>
                  <a:gs pos="65000">
                    <a:schemeClr val="accent5">
                      <a:lumMod val="40000"/>
                      <a:lumOff val="60000"/>
                    </a:schemeClr>
                  </a:gs>
                  <a:gs pos="22000">
                    <a:schemeClr val="accent6">
                      <a:lumMod val="20000"/>
                      <a:lumOff val="80000"/>
                    </a:schemeClr>
                  </a:gs>
                </a:gsLst>
                <a:lin ang="5400000" scaled="1"/>
              </a:gradFill>
              <a:sym typeface="微软雅黑" panose="020B0503020204020204" pitchFamily="34" charset="-122"/>
            </a:endParaRPr>
          </a:p>
        </p:txBody>
      </p:sp>
      <p:sp>
        <p:nvSpPr>
          <p:cNvPr id="4" name="内容占位符 3">
            <a:extLst>
              <a:ext uri="{FF2B5EF4-FFF2-40B4-BE49-F238E27FC236}">
                <a16:creationId xmlns:a16="http://schemas.microsoft.com/office/drawing/2014/main" id="{6A1BE99A-3FD5-451F-A1B5-6DE7441EC40E}"/>
              </a:ext>
            </a:extLst>
          </p:cNvPr>
          <p:cNvSpPr>
            <a:spLocks noGrp="1"/>
          </p:cNvSpPr>
          <p:nvPr>
            <p:ph sz="quarter" idx="12"/>
          </p:nvPr>
        </p:nvSpPr>
        <p:spPr>
          <a:xfrm>
            <a:off x="871546" y="4605462"/>
            <a:ext cx="4677930" cy="628650"/>
          </a:xfrm>
        </p:spPr>
        <p:txBody>
          <a:bodyPr/>
          <a:lstStyle/>
          <a:p>
            <a:pPr indent="0" algn="ctr">
              <a:lnSpc>
                <a:spcPct val="100000"/>
              </a:lnSpc>
              <a:spcBef>
                <a:spcPts val="0"/>
              </a:spcBef>
              <a:buNone/>
            </a:pPr>
            <a:r>
              <a:rPr lang="en-US" altLang="zh-CN" sz="2000" dirty="0">
                <a:solidFill>
                  <a:schemeClr val="tx2">
                    <a:lumMod val="20000"/>
                    <a:lumOff val="80000"/>
                  </a:schemeClr>
                </a:solidFill>
                <a:sym typeface="微软雅黑" panose="020B0503020204020204" pitchFamily="34" charset="-122"/>
              </a:rPr>
              <a:t>A NEW WAVE OF TECHNOLOGY </a:t>
            </a:r>
          </a:p>
          <a:p>
            <a:pPr indent="0" algn="ctr">
              <a:lnSpc>
                <a:spcPct val="100000"/>
              </a:lnSpc>
              <a:spcBef>
                <a:spcPts val="0"/>
              </a:spcBef>
              <a:buNone/>
            </a:pPr>
            <a:r>
              <a:rPr lang="en-US" altLang="zh-CN" sz="2000" dirty="0">
                <a:solidFill>
                  <a:schemeClr val="tx2">
                    <a:lumMod val="20000"/>
                    <a:lumOff val="80000"/>
                  </a:schemeClr>
                </a:solidFill>
                <a:sym typeface="微软雅黑" panose="020B0503020204020204" pitchFamily="34" charset="-122"/>
              </a:rPr>
              <a:t>LIVE OR DIE</a:t>
            </a:r>
          </a:p>
          <a:p>
            <a:pPr indent="0" algn="ctr">
              <a:lnSpc>
                <a:spcPct val="100000"/>
              </a:lnSpc>
              <a:spcBef>
                <a:spcPts val="0"/>
              </a:spcBef>
              <a:buNone/>
            </a:pPr>
            <a:r>
              <a:rPr lang="en-US" altLang="zh-CN" sz="2000" dirty="0">
                <a:solidFill>
                  <a:schemeClr val="tx2">
                    <a:lumMod val="20000"/>
                    <a:lumOff val="80000"/>
                  </a:schemeClr>
                </a:solidFill>
                <a:sym typeface="微软雅黑" panose="020B0503020204020204" pitchFamily="34" charset="-122"/>
              </a:rPr>
              <a:t>THAT'S YOUR CHOICE</a:t>
            </a:r>
          </a:p>
          <a:p>
            <a:pPr indent="0">
              <a:lnSpc>
                <a:spcPct val="100000"/>
              </a:lnSpc>
              <a:spcBef>
                <a:spcPts val="0"/>
              </a:spcBef>
              <a:buNone/>
            </a:pPr>
            <a:endParaRPr lang="zh-CN" altLang="en-US" dirty="0">
              <a:sym typeface="微软雅黑" panose="020B0503020204020204" pitchFamily="34" charset="-122"/>
            </a:endParaRPr>
          </a:p>
        </p:txBody>
      </p:sp>
    </p:spTree>
    <p:extLst>
      <p:ext uri="{BB962C8B-B14F-4D97-AF65-F5344CB8AC3E}">
        <p14:creationId xmlns:p14="http://schemas.microsoft.com/office/powerpoint/2010/main" val="18667925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659ABA69-E7FB-44D7-A58F-2A70344FA052}"/>
              </a:ext>
            </a:extLst>
          </p:cNvPr>
          <p:cNvPicPr>
            <a:picLocks noChangeAspect="1"/>
          </p:cNvPicPr>
          <p:nvPr/>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254366" y="316519"/>
            <a:ext cx="3676850" cy="3717324"/>
          </a:xfrm>
          <a:prstGeom prst="rect">
            <a:avLst/>
          </a:prstGeom>
        </p:spPr>
      </p:pic>
      <p:grpSp>
        <p:nvGrpSpPr>
          <p:cNvPr id="13" name="组合 12">
            <a:extLst>
              <a:ext uri="{FF2B5EF4-FFF2-40B4-BE49-F238E27FC236}">
                <a16:creationId xmlns:a16="http://schemas.microsoft.com/office/drawing/2014/main" id="{591A1CBE-11B6-4DBC-B8A2-C4937BF8FD82}"/>
              </a:ext>
            </a:extLst>
          </p:cNvPr>
          <p:cNvGrpSpPr/>
          <p:nvPr/>
        </p:nvGrpSpPr>
        <p:grpSpPr>
          <a:xfrm>
            <a:off x="4496778" y="568403"/>
            <a:ext cx="3233535" cy="3233535"/>
            <a:chOff x="3422650" y="1511299"/>
            <a:chExt cx="2228850" cy="2228850"/>
          </a:xfrm>
        </p:grpSpPr>
        <p:grpSp>
          <p:nvGrpSpPr>
            <p:cNvPr id="16" name="组合 15">
              <a:extLst>
                <a:ext uri="{FF2B5EF4-FFF2-40B4-BE49-F238E27FC236}">
                  <a16:creationId xmlns:a16="http://schemas.microsoft.com/office/drawing/2014/main" id="{AC61AF5B-DD29-4F14-8A9C-28DAB59F2C8D}"/>
                </a:ext>
              </a:extLst>
            </p:cNvPr>
            <p:cNvGrpSpPr/>
            <p:nvPr/>
          </p:nvGrpSpPr>
          <p:grpSpPr>
            <a:xfrm>
              <a:off x="3422650" y="1511299"/>
              <a:ext cx="2228850" cy="2228850"/>
              <a:chOff x="3422650" y="1511299"/>
              <a:chExt cx="2228850" cy="2228850"/>
            </a:xfrm>
          </p:grpSpPr>
          <p:sp>
            <p:nvSpPr>
              <p:cNvPr id="21" name="弧形 20">
                <a:extLst>
                  <a:ext uri="{FF2B5EF4-FFF2-40B4-BE49-F238E27FC236}">
                    <a16:creationId xmlns:a16="http://schemas.microsoft.com/office/drawing/2014/main" id="{CE3F6B0C-FB72-4C30-AF0E-A43C6540C838}"/>
                  </a:ext>
                </a:extLst>
              </p:cNvPr>
              <p:cNvSpPr/>
              <p:nvPr/>
            </p:nvSpPr>
            <p:spPr>
              <a:xfrm>
                <a:off x="3422650" y="1511299"/>
                <a:ext cx="2228850" cy="2228850"/>
              </a:xfrm>
              <a:prstGeom prst="arc">
                <a:avLst>
                  <a:gd name="adj1" fmla="val 16200000"/>
                  <a:gd name="adj2" fmla="val 20851096"/>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弧形 21">
                <a:extLst>
                  <a:ext uri="{FF2B5EF4-FFF2-40B4-BE49-F238E27FC236}">
                    <a16:creationId xmlns:a16="http://schemas.microsoft.com/office/drawing/2014/main" id="{36AAE20C-6CDB-4BC4-A99D-89E8AF256465}"/>
                  </a:ext>
                </a:extLst>
              </p:cNvPr>
              <p:cNvSpPr/>
              <p:nvPr/>
            </p:nvSpPr>
            <p:spPr>
              <a:xfrm>
                <a:off x="3422650" y="1511299"/>
                <a:ext cx="2228850" cy="2228850"/>
              </a:xfrm>
              <a:prstGeom prst="arc">
                <a:avLst>
                  <a:gd name="adj1" fmla="val 1652346"/>
                  <a:gd name="adj2" fmla="val 7060444"/>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弧形 22">
                <a:extLst>
                  <a:ext uri="{FF2B5EF4-FFF2-40B4-BE49-F238E27FC236}">
                    <a16:creationId xmlns:a16="http://schemas.microsoft.com/office/drawing/2014/main" id="{277BA092-0169-4597-A817-6AB867BA9E34}"/>
                  </a:ext>
                </a:extLst>
              </p:cNvPr>
              <p:cNvSpPr/>
              <p:nvPr/>
            </p:nvSpPr>
            <p:spPr>
              <a:xfrm>
                <a:off x="3422650" y="1511299"/>
                <a:ext cx="2228850" cy="2228850"/>
              </a:xfrm>
              <a:prstGeom prst="arc">
                <a:avLst>
                  <a:gd name="adj1" fmla="val 9720641"/>
                  <a:gd name="adj2" fmla="val 13789610"/>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a:extLst>
                <a:ext uri="{FF2B5EF4-FFF2-40B4-BE49-F238E27FC236}">
                  <a16:creationId xmlns:a16="http://schemas.microsoft.com/office/drawing/2014/main" id="{2275316D-A1AB-44E8-B943-028A34F42258}"/>
                </a:ext>
              </a:extLst>
            </p:cNvPr>
            <p:cNvGrpSpPr/>
            <p:nvPr/>
          </p:nvGrpSpPr>
          <p:grpSpPr>
            <a:xfrm rot="4185091">
              <a:off x="3422650" y="1511299"/>
              <a:ext cx="2228850" cy="2228850"/>
              <a:chOff x="3422650" y="1511299"/>
              <a:chExt cx="2228850" cy="2228850"/>
            </a:xfrm>
            <a:effectLst/>
          </p:grpSpPr>
          <p:sp>
            <p:nvSpPr>
              <p:cNvPr id="18" name="弧形 17">
                <a:extLst>
                  <a:ext uri="{FF2B5EF4-FFF2-40B4-BE49-F238E27FC236}">
                    <a16:creationId xmlns:a16="http://schemas.microsoft.com/office/drawing/2014/main" id="{8C3115D7-ECEB-407E-9971-55DA13CFE9C7}"/>
                  </a:ext>
                </a:extLst>
              </p:cNvPr>
              <p:cNvSpPr/>
              <p:nvPr/>
            </p:nvSpPr>
            <p:spPr>
              <a:xfrm>
                <a:off x="3422650" y="1511299"/>
                <a:ext cx="2228850" cy="2228850"/>
              </a:xfrm>
              <a:prstGeom prst="arc">
                <a:avLst>
                  <a:gd name="adj1" fmla="val 16597692"/>
                  <a:gd name="adj2" fmla="val 637550"/>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弧形 18">
                <a:extLst>
                  <a:ext uri="{FF2B5EF4-FFF2-40B4-BE49-F238E27FC236}">
                    <a16:creationId xmlns:a16="http://schemas.microsoft.com/office/drawing/2014/main" id="{EB68F5C5-61EE-41E2-B576-B8F0553C7EE9}"/>
                  </a:ext>
                </a:extLst>
              </p:cNvPr>
              <p:cNvSpPr/>
              <p:nvPr/>
            </p:nvSpPr>
            <p:spPr>
              <a:xfrm>
                <a:off x="3422650" y="1511299"/>
                <a:ext cx="2228850" cy="2228850"/>
              </a:xfrm>
              <a:prstGeom prst="arc">
                <a:avLst>
                  <a:gd name="adj1" fmla="val 3962744"/>
                  <a:gd name="adj2" fmla="val 8710740"/>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弧形 19">
                <a:extLst>
                  <a:ext uri="{FF2B5EF4-FFF2-40B4-BE49-F238E27FC236}">
                    <a16:creationId xmlns:a16="http://schemas.microsoft.com/office/drawing/2014/main" id="{78B8BC27-6FD5-44C6-8466-44805A943357}"/>
                  </a:ext>
                </a:extLst>
              </p:cNvPr>
              <p:cNvSpPr/>
              <p:nvPr/>
            </p:nvSpPr>
            <p:spPr>
              <a:xfrm>
                <a:off x="3422650" y="1511299"/>
                <a:ext cx="2228850" cy="2228850"/>
              </a:xfrm>
              <a:prstGeom prst="arc">
                <a:avLst>
                  <a:gd name="adj1" fmla="val 13073389"/>
                  <a:gd name="adj2" fmla="val 14985249"/>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4" name="弧形 13">
            <a:extLst>
              <a:ext uri="{FF2B5EF4-FFF2-40B4-BE49-F238E27FC236}">
                <a16:creationId xmlns:a16="http://schemas.microsoft.com/office/drawing/2014/main" id="{525E15E5-2488-41BA-98A2-E0424C2A1E24}"/>
              </a:ext>
            </a:extLst>
          </p:cNvPr>
          <p:cNvSpPr/>
          <p:nvPr/>
        </p:nvSpPr>
        <p:spPr>
          <a:xfrm>
            <a:off x="4137715" y="235840"/>
            <a:ext cx="3916566" cy="3916566"/>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弧形 14">
            <a:extLst>
              <a:ext uri="{FF2B5EF4-FFF2-40B4-BE49-F238E27FC236}">
                <a16:creationId xmlns:a16="http://schemas.microsoft.com/office/drawing/2014/main" id="{96647F1F-C88F-41C4-AC8A-A1103ECBDEAE}"/>
              </a:ext>
            </a:extLst>
          </p:cNvPr>
          <p:cNvSpPr/>
          <p:nvPr/>
        </p:nvSpPr>
        <p:spPr>
          <a:xfrm>
            <a:off x="4705457" y="791635"/>
            <a:ext cx="2778834" cy="2778834"/>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文本框 23">
            <a:extLst>
              <a:ext uri="{FF2B5EF4-FFF2-40B4-BE49-F238E27FC236}">
                <a16:creationId xmlns:a16="http://schemas.microsoft.com/office/drawing/2014/main" id="{7D7331E2-28BB-4DEA-B667-88DB2272F235}"/>
              </a:ext>
            </a:extLst>
          </p:cNvPr>
          <p:cNvSpPr txBox="1"/>
          <p:nvPr/>
        </p:nvSpPr>
        <p:spPr>
          <a:xfrm>
            <a:off x="4636216" y="1648890"/>
            <a:ext cx="2954655" cy="923330"/>
          </a:xfrm>
          <a:prstGeom prst="rect">
            <a:avLst/>
          </a:prstGeom>
          <a:noFill/>
        </p:spPr>
        <p:txBody>
          <a:bodyPr wrap="none" rtlCol="0">
            <a:spAutoFit/>
          </a:bodyPr>
          <a:lstStyle/>
          <a:p>
            <a:r>
              <a:rPr lang="zh-CN" altLang="en-US" sz="5400" b="1" dirty="0">
                <a:gradFill>
                  <a:gsLst>
                    <a:gs pos="100000">
                      <a:schemeClr val="accent5">
                        <a:lumMod val="0"/>
                        <a:lumOff val="100000"/>
                      </a:schemeClr>
                    </a:gs>
                    <a:gs pos="0">
                      <a:schemeClr val="accent5">
                        <a:alpha val="31000"/>
                        <a:lumMod val="88000"/>
                        <a:lumOff val="12000"/>
                      </a:schemeClr>
                    </a:gs>
                  </a:gsLst>
                  <a:lin ang="5400000" scaled="0"/>
                </a:gradFill>
                <a:effectLst>
                  <a:glow rad="228600">
                    <a:schemeClr val="accent5">
                      <a:lumMod val="75000"/>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rPr>
              <a:t>全面加速</a:t>
            </a:r>
          </a:p>
        </p:txBody>
      </p:sp>
      <p:sp>
        <p:nvSpPr>
          <p:cNvPr id="25" name="文本框 24">
            <a:extLst>
              <a:ext uri="{FF2B5EF4-FFF2-40B4-BE49-F238E27FC236}">
                <a16:creationId xmlns:a16="http://schemas.microsoft.com/office/drawing/2014/main" id="{03330F38-0456-444B-9AEE-75C5257F4123}"/>
              </a:ext>
            </a:extLst>
          </p:cNvPr>
          <p:cNvSpPr txBox="1"/>
          <p:nvPr/>
        </p:nvSpPr>
        <p:spPr>
          <a:xfrm>
            <a:off x="5577057" y="1237650"/>
            <a:ext cx="1072972" cy="461665"/>
          </a:xfrm>
          <a:prstGeom prst="rect">
            <a:avLst/>
          </a:prstGeom>
          <a:noFill/>
        </p:spPr>
        <p:txBody>
          <a:bodyPr wrap="square">
            <a:spAutoFit/>
          </a:bodyPr>
          <a:lstStyle/>
          <a:p>
            <a:pPr algn="ctr"/>
            <a:r>
              <a:rPr lang="en-US" altLang="zh-CN" sz="24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2021</a:t>
            </a:r>
          </a:p>
        </p:txBody>
      </p:sp>
      <p:sp>
        <p:nvSpPr>
          <p:cNvPr id="28" name="文本框 27">
            <a:extLst>
              <a:ext uri="{FF2B5EF4-FFF2-40B4-BE49-F238E27FC236}">
                <a16:creationId xmlns:a16="http://schemas.microsoft.com/office/drawing/2014/main" id="{F3D56CBC-0217-4053-9EED-D9F8855805C5}"/>
              </a:ext>
            </a:extLst>
          </p:cNvPr>
          <p:cNvSpPr txBox="1"/>
          <p:nvPr/>
        </p:nvSpPr>
        <p:spPr>
          <a:xfrm>
            <a:off x="887775" y="934520"/>
            <a:ext cx="1476037" cy="461665"/>
          </a:xfrm>
          <a:prstGeom prst="rect">
            <a:avLst/>
          </a:prstGeom>
          <a:noFill/>
        </p:spPr>
        <p:txBody>
          <a:bodyPr wrap="square">
            <a:spAutoFit/>
          </a:bodyPr>
          <a:lstStyle/>
          <a:p>
            <a:r>
              <a:rPr lang="en-US" altLang="zh-CN" sz="2400" b="1" dirty="0" err="1">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Robxxx</a:t>
            </a:r>
            <a:endParaRPr lang="en-US" altLang="zh-CN" sz="24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文本框 28">
            <a:extLst>
              <a:ext uri="{FF2B5EF4-FFF2-40B4-BE49-F238E27FC236}">
                <a16:creationId xmlns:a16="http://schemas.microsoft.com/office/drawing/2014/main" id="{76780DAB-8E33-44C8-AFCD-B39DDEC714E4}"/>
              </a:ext>
            </a:extLst>
          </p:cNvPr>
          <p:cNvSpPr txBox="1"/>
          <p:nvPr/>
        </p:nvSpPr>
        <p:spPr>
          <a:xfrm>
            <a:off x="907025" y="1833556"/>
            <a:ext cx="1855425" cy="2031325"/>
          </a:xfrm>
          <a:prstGeom prst="rect">
            <a:avLst/>
          </a:prstGeom>
          <a:noFill/>
        </p:spPr>
        <p:txBody>
          <a:bodyPr wrap="square">
            <a:spAutoFit/>
          </a:bodyPr>
          <a:lstStyle/>
          <a:p>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在线游戏创作平台 </a:t>
            </a:r>
            <a:r>
              <a:rPr lang="en-US" altLang="zh-CN" dirty="0" err="1">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RobXXX</a:t>
            </a:r>
            <a:r>
              <a:rPr lang="en-US" altLang="zh-CN"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作为“元宇宙”概念股成功登陆纽交所，上市首日市值突破 </a:t>
            </a:r>
            <a:r>
              <a:rPr lang="en-US" altLang="zh-CN"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400 </a:t>
            </a:r>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亿美元。</a:t>
            </a:r>
          </a:p>
        </p:txBody>
      </p:sp>
      <p:sp>
        <p:nvSpPr>
          <p:cNvPr id="30" name="文本框 29">
            <a:extLst>
              <a:ext uri="{FF2B5EF4-FFF2-40B4-BE49-F238E27FC236}">
                <a16:creationId xmlns:a16="http://schemas.microsoft.com/office/drawing/2014/main" id="{90FA0266-D587-4E25-92A2-6E75C894F8EF}"/>
              </a:ext>
            </a:extLst>
          </p:cNvPr>
          <p:cNvSpPr txBox="1"/>
          <p:nvPr/>
        </p:nvSpPr>
        <p:spPr>
          <a:xfrm>
            <a:off x="907025" y="1415435"/>
            <a:ext cx="1321704" cy="369332"/>
          </a:xfrm>
          <a:prstGeom prst="rect">
            <a:avLst/>
          </a:prstGeom>
          <a:noFill/>
        </p:spPr>
        <p:txBody>
          <a:bodyPr wrap="square">
            <a:spAutoFit/>
          </a:bodyPr>
          <a:lstStyle/>
          <a:p>
            <a:r>
              <a:rPr lang="en-US" altLang="zh-CN" sz="18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3 </a:t>
            </a:r>
            <a:r>
              <a:rPr lang="zh-CN" altLang="en-US" sz="18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月 </a:t>
            </a:r>
            <a:r>
              <a:rPr lang="en-US" altLang="zh-CN" sz="18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8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日</a:t>
            </a:r>
            <a:endParaRPr lang="en-US" altLang="zh-CN" sz="18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文本框 39">
            <a:extLst>
              <a:ext uri="{FF2B5EF4-FFF2-40B4-BE49-F238E27FC236}">
                <a16:creationId xmlns:a16="http://schemas.microsoft.com/office/drawing/2014/main" id="{8315D911-7F07-45BD-B498-FD353835D7F1}"/>
              </a:ext>
            </a:extLst>
          </p:cNvPr>
          <p:cNvSpPr txBox="1"/>
          <p:nvPr/>
        </p:nvSpPr>
        <p:spPr>
          <a:xfrm>
            <a:off x="10286984" y="970964"/>
            <a:ext cx="1311526" cy="461665"/>
          </a:xfrm>
          <a:prstGeom prst="rect">
            <a:avLst/>
          </a:prstGeom>
          <a:noFill/>
        </p:spPr>
        <p:txBody>
          <a:bodyPr wrap="square">
            <a:spAutoFit/>
          </a:bodyPr>
          <a:lstStyle/>
          <a:p>
            <a:r>
              <a:rPr lang="en-US" altLang="zh-CN" sz="24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MEXX</a:t>
            </a:r>
          </a:p>
        </p:txBody>
      </p:sp>
      <p:sp>
        <p:nvSpPr>
          <p:cNvPr id="41" name="文本框 40">
            <a:extLst>
              <a:ext uri="{FF2B5EF4-FFF2-40B4-BE49-F238E27FC236}">
                <a16:creationId xmlns:a16="http://schemas.microsoft.com/office/drawing/2014/main" id="{3CA7F506-0F16-4EB8-9A94-F8D5BEC9A8D2}"/>
              </a:ext>
            </a:extLst>
          </p:cNvPr>
          <p:cNvSpPr txBox="1"/>
          <p:nvPr/>
        </p:nvSpPr>
        <p:spPr>
          <a:xfrm>
            <a:off x="9621534" y="2110555"/>
            <a:ext cx="1803433" cy="1477328"/>
          </a:xfrm>
          <a:prstGeom prst="rect">
            <a:avLst/>
          </a:prstGeom>
          <a:noFill/>
        </p:spPr>
        <p:txBody>
          <a:bodyPr wrap="square">
            <a:spAutoFit/>
          </a:bodyPr>
          <a:lstStyle/>
          <a:p>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社交巨头</a:t>
            </a:r>
            <a:r>
              <a:rPr lang="en-US" altLang="zh-CN" dirty="0" err="1">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FaXXXXXok</a:t>
            </a:r>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宣布名称改为</a:t>
            </a:r>
            <a:r>
              <a:rPr lang="en-US" altLang="zh-CN" dirty="0" err="1">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MeXX</a:t>
            </a:r>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。将全力投入开发元宇宙</a:t>
            </a:r>
          </a:p>
        </p:txBody>
      </p:sp>
      <p:sp>
        <p:nvSpPr>
          <p:cNvPr id="42" name="文本框 41">
            <a:extLst>
              <a:ext uri="{FF2B5EF4-FFF2-40B4-BE49-F238E27FC236}">
                <a16:creationId xmlns:a16="http://schemas.microsoft.com/office/drawing/2014/main" id="{9A29D449-339E-40FA-8C43-189B000B36E0}"/>
              </a:ext>
            </a:extLst>
          </p:cNvPr>
          <p:cNvSpPr txBox="1"/>
          <p:nvPr/>
        </p:nvSpPr>
        <p:spPr>
          <a:xfrm>
            <a:off x="9997096" y="1464224"/>
            <a:ext cx="1521804" cy="369332"/>
          </a:xfrm>
          <a:prstGeom prst="rect">
            <a:avLst/>
          </a:prstGeom>
          <a:noFill/>
        </p:spPr>
        <p:txBody>
          <a:bodyPr wrap="square">
            <a:spAutoFit/>
          </a:bodyPr>
          <a:lstStyle/>
          <a:p>
            <a:r>
              <a:rPr lang="en-US" altLang="zh-CN" sz="18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8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月 </a:t>
            </a:r>
            <a:r>
              <a:rPr lang="en-US" altLang="zh-CN" sz="18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28 </a:t>
            </a:r>
            <a:r>
              <a:rPr lang="zh-CN" altLang="en-US" sz="18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日</a:t>
            </a:r>
            <a:endParaRPr lang="en-US" altLang="zh-CN" sz="18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文本框 57">
            <a:extLst>
              <a:ext uri="{FF2B5EF4-FFF2-40B4-BE49-F238E27FC236}">
                <a16:creationId xmlns:a16="http://schemas.microsoft.com/office/drawing/2014/main" id="{9E782AB2-E781-4148-AA08-E89B2B56EF32}"/>
              </a:ext>
            </a:extLst>
          </p:cNvPr>
          <p:cNvSpPr txBox="1"/>
          <p:nvPr/>
        </p:nvSpPr>
        <p:spPr>
          <a:xfrm>
            <a:off x="3975364" y="5410891"/>
            <a:ext cx="1321704" cy="369332"/>
          </a:xfrm>
          <a:prstGeom prst="rect">
            <a:avLst/>
          </a:prstGeom>
          <a:noFill/>
        </p:spPr>
        <p:txBody>
          <a:bodyPr wrap="square">
            <a:spAutoFit/>
          </a:bodyPr>
          <a:lstStyle/>
          <a:p>
            <a:r>
              <a:rPr lang="en-US" altLang="zh-CN" sz="18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18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月 </a:t>
            </a:r>
            <a:r>
              <a:rPr lang="en-US" altLang="zh-CN" sz="18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12 </a:t>
            </a:r>
            <a:r>
              <a:rPr lang="zh-CN" altLang="en-US" sz="18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日</a:t>
            </a:r>
            <a:endParaRPr lang="en-US" altLang="zh-CN" sz="18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文本框 58">
            <a:extLst>
              <a:ext uri="{FF2B5EF4-FFF2-40B4-BE49-F238E27FC236}">
                <a16:creationId xmlns:a16="http://schemas.microsoft.com/office/drawing/2014/main" id="{9A409AD6-D0E5-4011-BDCC-9E70B2B79612}"/>
              </a:ext>
            </a:extLst>
          </p:cNvPr>
          <p:cNvSpPr txBox="1"/>
          <p:nvPr/>
        </p:nvSpPr>
        <p:spPr>
          <a:xfrm>
            <a:off x="3944548" y="5912534"/>
            <a:ext cx="4047067" cy="646331"/>
          </a:xfrm>
          <a:prstGeom prst="rect">
            <a:avLst/>
          </a:prstGeom>
          <a:noFill/>
        </p:spPr>
        <p:txBody>
          <a:bodyPr wrap="square">
            <a:spAutoFit/>
          </a:bodyPr>
          <a:lstStyle/>
          <a:p>
            <a:r>
              <a:rPr lang="en-US" altLang="zh-CN"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CEO </a:t>
            </a:r>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黄仁勋宣布英某达将布局“元宇宙”业务</a:t>
            </a:r>
          </a:p>
        </p:txBody>
      </p:sp>
      <p:sp>
        <p:nvSpPr>
          <p:cNvPr id="60" name="文本框 59">
            <a:extLst>
              <a:ext uri="{FF2B5EF4-FFF2-40B4-BE49-F238E27FC236}">
                <a16:creationId xmlns:a16="http://schemas.microsoft.com/office/drawing/2014/main" id="{247B63A8-821B-429B-B2DE-C290B33F3C06}"/>
              </a:ext>
            </a:extLst>
          </p:cNvPr>
          <p:cNvSpPr txBox="1"/>
          <p:nvPr/>
        </p:nvSpPr>
        <p:spPr>
          <a:xfrm>
            <a:off x="5186749" y="2633520"/>
            <a:ext cx="1818502" cy="338554"/>
          </a:xfrm>
          <a:prstGeom prst="rect">
            <a:avLst/>
          </a:prstGeom>
          <a:noFill/>
        </p:spPr>
        <p:txBody>
          <a:bodyPr wrap="square">
            <a:spAutoFit/>
          </a:bodyPr>
          <a:lstStyle/>
          <a:p>
            <a:pPr algn="ctr"/>
            <a:r>
              <a:rPr lang="zh-CN" altLang="en-US" sz="1600" dirty="0">
                <a:solidFill>
                  <a:schemeClr val="bg2">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巨头纷纷下场</a:t>
            </a:r>
            <a:endParaRPr lang="en-US" altLang="zh-CN" sz="1600" dirty="0">
              <a:solidFill>
                <a:schemeClr val="bg2">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文本框 60">
            <a:extLst>
              <a:ext uri="{FF2B5EF4-FFF2-40B4-BE49-F238E27FC236}">
                <a16:creationId xmlns:a16="http://schemas.microsoft.com/office/drawing/2014/main" id="{D7CDAD9F-2D31-4FF1-BCCB-2DA81D8632A2}"/>
              </a:ext>
            </a:extLst>
          </p:cNvPr>
          <p:cNvSpPr txBox="1"/>
          <p:nvPr/>
        </p:nvSpPr>
        <p:spPr>
          <a:xfrm>
            <a:off x="6757877" y="4905166"/>
            <a:ext cx="1467015" cy="461665"/>
          </a:xfrm>
          <a:prstGeom prst="rect">
            <a:avLst/>
          </a:prstGeom>
          <a:noFill/>
        </p:spPr>
        <p:txBody>
          <a:bodyPr wrap="square">
            <a:spAutoFit/>
          </a:bodyPr>
          <a:lstStyle/>
          <a:p>
            <a:r>
              <a:rPr lang="en-US" altLang="zh-CN" sz="24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NVIXXX</a:t>
            </a:r>
            <a:endParaRPr lang="zh-CN" altLang="en-US" sz="24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4959411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2">
            <a:extLst>
              <a:ext uri="{FF2B5EF4-FFF2-40B4-BE49-F238E27FC236}">
                <a16:creationId xmlns:a16="http://schemas.microsoft.com/office/drawing/2014/main" id="{4B9FAE43-F6A8-4B75-88FC-5F0EB7DFC7C5}"/>
              </a:ext>
            </a:extLst>
          </p:cNvPr>
          <p:cNvSpPr>
            <a:spLocks noChangeAspect="1" noChangeArrowheads="1" noTextEdit="1"/>
          </p:cNvSpPr>
          <p:nvPr/>
        </p:nvSpPr>
        <p:spPr bwMode="auto">
          <a:xfrm>
            <a:off x="5133975" y="1212321"/>
            <a:ext cx="5327650" cy="3552825"/>
          </a:xfrm>
          <a:prstGeom prst="rect">
            <a:avLst/>
          </a:prstGeom>
          <a:noFill/>
          <a:ln>
            <a:noFill/>
          </a:ln>
        </p:spPr>
        <p:txBody>
          <a:bodyPr vert="horz" wrap="square" lIns="91440" tIns="45720" rIns="91440" bIns="45720" numCol="1" anchor="t" anchorCtr="0" compatLnSpc="1">
            <a:prstTxWarp prst="textNoShape">
              <a:avLst/>
            </a:prstTxWarp>
          </a:bodyPr>
          <a:lstStyle/>
          <a:p>
            <a:endParaRPr lang="zh-CN" altLang="en-US" dirty="0"/>
          </a:p>
        </p:txBody>
      </p:sp>
      <p:grpSp>
        <p:nvGrpSpPr>
          <p:cNvPr id="5" name="组合 4">
            <a:extLst>
              <a:ext uri="{FF2B5EF4-FFF2-40B4-BE49-F238E27FC236}">
                <a16:creationId xmlns:a16="http://schemas.microsoft.com/office/drawing/2014/main" id="{B1F9F513-F799-42E7-BF76-149957ACA2BF}"/>
              </a:ext>
            </a:extLst>
          </p:cNvPr>
          <p:cNvGrpSpPr/>
          <p:nvPr/>
        </p:nvGrpSpPr>
        <p:grpSpPr>
          <a:xfrm>
            <a:off x="5829428" y="2030041"/>
            <a:ext cx="5631896" cy="3735506"/>
            <a:chOff x="6421125" y="880944"/>
            <a:chExt cx="5631896" cy="3735506"/>
          </a:xfrm>
        </p:grpSpPr>
        <p:grpSp>
          <p:nvGrpSpPr>
            <p:cNvPr id="6" name="组合 5">
              <a:extLst>
                <a:ext uri="{FF2B5EF4-FFF2-40B4-BE49-F238E27FC236}">
                  <a16:creationId xmlns:a16="http://schemas.microsoft.com/office/drawing/2014/main" id="{E78F8E86-CD7E-4DB6-816E-6D2463E761E7}"/>
                </a:ext>
              </a:extLst>
            </p:cNvPr>
            <p:cNvGrpSpPr/>
            <p:nvPr/>
          </p:nvGrpSpPr>
          <p:grpSpPr>
            <a:xfrm>
              <a:off x="6421125" y="880944"/>
              <a:ext cx="5631896" cy="3735506"/>
              <a:chOff x="6064286" y="1061390"/>
              <a:chExt cx="5631896" cy="3735506"/>
            </a:xfrm>
          </p:grpSpPr>
          <p:grpSp>
            <p:nvGrpSpPr>
              <p:cNvPr id="11" name="组合 10">
                <a:extLst>
                  <a:ext uri="{FF2B5EF4-FFF2-40B4-BE49-F238E27FC236}">
                    <a16:creationId xmlns:a16="http://schemas.microsoft.com/office/drawing/2014/main" id="{A7D351BA-EE82-4D54-B902-146FEB98609C}"/>
                  </a:ext>
                </a:extLst>
              </p:cNvPr>
              <p:cNvGrpSpPr/>
              <p:nvPr/>
            </p:nvGrpSpPr>
            <p:grpSpPr>
              <a:xfrm>
                <a:off x="6064286" y="1061390"/>
                <a:ext cx="5631896" cy="3735506"/>
                <a:chOff x="2803140" y="1644555"/>
                <a:chExt cx="5764904" cy="3156205"/>
              </a:xfrm>
            </p:grpSpPr>
            <p:sp>
              <p:nvSpPr>
                <p:cNvPr id="13" name="矩形 12">
                  <a:extLst>
                    <a:ext uri="{FF2B5EF4-FFF2-40B4-BE49-F238E27FC236}">
                      <a16:creationId xmlns:a16="http://schemas.microsoft.com/office/drawing/2014/main" id="{51F2DBE2-4E45-4D57-BEE5-EA141F0CBD86}"/>
                    </a:ext>
                  </a:extLst>
                </p:cNvPr>
                <p:cNvSpPr/>
                <p:nvPr/>
              </p:nvSpPr>
              <p:spPr>
                <a:xfrm>
                  <a:off x="2830706" y="1644555"/>
                  <a:ext cx="5709773" cy="3107582"/>
                </a:xfrm>
                <a:prstGeom prst="rect">
                  <a:avLst/>
                </a:prstGeom>
                <a:blipFill dpi="0" rotWithShape="1">
                  <a:blip r:embed="rId2" cstate="screen">
                    <a:alphaModFix amt="10000"/>
                    <a:extLst>
                      <a:ext uri="{BEBA8EAE-BF5A-486C-A8C5-ECC9F3942E4B}">
                        <a14:imgProps xmlns:a14="http://schemas.microsoft.com/office/drawing/2010/main">
                          <a14:imgLayer r:embed="rId3">
                            <a14:imgEffect>
                              <a14:artisticBlur radius="35"/>
                            </a14:imgEffect>
                          </a14:imgLayer>
                        </a14:imgProps>
                      </a:ex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a:extLst>
                    <a:ext uri="{FF2B5EF4-FFF2-40B4-BE49-F238E27FC236}">
                      <a16:creationId xmlns:a16="http://schemas.microsoft.com/office/drawing/2014/main" id="{98017952-CBB7-4C43-8F7A-CF702BE73B78}"/>
                    </a:ext>
                  </a:extLst>
                </p:cNvPr>
                <p:cNvGrpSpPr/>
                <p:nvPr/>
              </p:nvGrpSpPr>
              <p:grpSpPr>
                <a:xfrm>
                  <a:off x="2803140" y="1644555"/>
                  <a:ext cx="5764904" cy="3156205"/>
                  <a:chOff x="2844798" y="1562099"/>
                  <a:chExt cx="6819903" cy="3733802"/>
                </a:xfrm>
              </p:grpSpPr>
              <p:sp>
                <p:nvSpPr>
                  <p:cNvPr id="15" name="矩形 14">
                    <a:extLst>
                      <a:ext uri="{FF2B5EF4-FFF2-40B4-BE49-F238E27FC236}">
                        <a16:creationId xmlns:a16="http://schemas.microsoft.com/office/drawing/2014/main" id="{808D0283-3CD9-4E97-AD7E-134822E4BC73}"/>
                      </a:ext>
                    </a:extLst>
                  </p:cNvPr>
                  <p:cNvSpPr/>
                  <p:nvPr/>
                </p:nvSpPr>
                <p:spPr>
                  <a:xfrm>
                    <a:off x="2857500" y="1574800"/>
                    <a:ext cx="6794500" cy="3708402"/>
                  </a:xfrm>
                  <a:prstGeom prst="rect">
                    <a:avLst/>
                  </a:prstGeom>
                  <a:gradFill flip="none" rotWithShape="1">
                    <a:gsLst>
                      <a:gs pos="0">
                        <a:schemeClr val="bg2">
                          <a:alpha val="12000"/>
                        </a:schemeClr>
                      </a:gs>
                      <a:gs pos="57000">
                        <a:schemeClr val="bg2">
                          <a:alpha val="15000"/>
                        </a:schemeClr>
                      </a:gs>
                      <a:gs pos="100000">
                        <a:schemeClr val="tx2">
                          <a:lumMod val="20000"/>
                          <a:lumOff val="80000"/>
                          <a:alpha val="28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6" name="组合 15">
                    <a:extLst>
                      <a:ext uri="{FF2B5EF4-FFF2-40B4-BE49-F238E27FC236}">
                        <a16:creationId xmlns:a16="http://schemas.microsoft.com/office/drawing/2014/main" id="{E89A8120-5342-4A31-B7E0-5E7DD1F7A789}"/>
                      </a:ext>
                    </a:extLst>
                  </p:cNvPr>
                  <p:cNvGrpSpPr/>
                  <p:nvPr/>
                </p:nvGrpSpPr>
                <p:grpSpPr>
                  <a:xfrm>
                    <a:off x="2844798" y="1562099"/>
                    <a:ext cx="438152" cy="450851"/>
                    <a:chOff x="2857498" y="1574799"/>
                    <a:chExt cx="438152" cy="450851"/>
                  </a:xfrm>
                </p:grpSpPr>
                <p:cxnSp>
                  <p:nvCxnSpPr>
                    <p:cNvPr id="26" name="直接连接符 25">
                      <a:extLst>
                        <a:ext uri="{FF2B5EF4-FFF2-40B4-BE49-F238E27FC236}">
                          <a16:creationId xmlns:a16="http://schemas.microsoft.com/office/drawing/2014/main" id="{C7CECC78-4423-4772-99CC-C7EF23F2183B}"/>
                        </a:ext>
                      </a:extLst>
                    </p:cNvPr>
                    <p:cNvCxnSpPr/>
                    <p:nvPr/>
                  </p:nvCxnSpPr>
                  <p:spPr>
                    <a:xfrm>
                      <a:off x="2857498" y="1574799"/>
                      <a:ext cx="0" cy="450851"/>
                    </a:xfrm>
                    <a:prstGeom prst="line">
                      <a:avLst/>
                    </a:prstGeom>
                    <a:ln w="19050">
                      <a:solidFill>
                        <a:srgbClr val="CFD8DC"/>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095D9DB2-76A9-4792-A4D9-D9CF1F34AEF3}"/>
                        </a:ext>
                      </a:extLst>
                    </p:cNvPr>
                    <p:cNvCxnSpPr>
                      <a:cxnSpLocks/>
                    </p:cNvCxnSpPr>
                    <p:nvPr/>
                  </p:nvCxnSpPr>
                  <p:spPr>
                    <a:xfrm>
                      <a:off x="2857498" y="1574799"/>
                      <a:ext cx="438152" cy="0"/>
                    </a:xfrm>
                    <a:prstGeom prst="line">
                      <a:avLst/>
                    </a:prstGeom>
                    <a:ln w="19050">
                      <a:solidFill>
                        <a:srgbClr val="CFD8DC"/>
                      </a:solidFil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a16="http://schemas.microsoft.com/office/drawing/2014/main" id="{D2A2D2A2-4B45-402D-AED8-546098173F95}"/>
                      </a:ext>
                    </a:extLst>
                  </p:cNvPr>
                  <p:cNvGrpSpPr/>
                  <p:nvPr/>
                </p:nvGrpSpPr>
                <p:grpSpPr>
                  <a:xfrm flipH="1">
                    <a:off x="9213851" y="1562099"/>
                    <a:ext cx="438150" cy="450851"/>
                    <a:chOff x="2857498" y="1574799"/>
                    <a:chExt cx="438152" cy="450851"/>
                  </a:xfrm>
                </p:grpSpPr>
                <p:cxnSp>
                  <p:nvCxnSpPr>
                    <p:cNvPr id="24" name="直接连接符 23">
                      <a:extLst>
                        <a:ext uri="{FF2B5EF4-FFF2-40B4-BE49-F238E27FC236}">
                          <a16:creationId xmlns:a16="http://schemas.microsoft.com/office/drawing/2014/main" id="{05D88363-7BDB-4860-BD0A-F99B62754E58}"/>
                        </a:ext>
                      </a:extLst>
                    </p:cNvPr>
                    <p:cNvCxnSpPr/>
                    <p:nvPr/>
                  </p:nvCxnSpPr>
                  <p:spPr>
                    <a:xfrm>
                      <a:off x="2857498" y="1574799"/>
                      <a:ext cx="0" cy="450851"/>
                    </a:xfrm>
                    <a:prstGeom prst="line">
                      <a:avLst/>
                    </a:prstGeom>
                    <a:ln w="19050">
                      <a:solidFill>
                        <a:srgbClr val="CFD8DC"/>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24403DCB-C01D-4FB6-B279-E7E11C61ACFE}"/>
                        </a:ext>
                      </a:extLst>
                    </p:cNvPr>
                    <p:cNvCxnSpPr>
                      <a:cxnSpLocks/>
                    </p:cNvCxnSpPr>
                    <p:nvPr/>
                  </p:nvCxnSpPr>
                  <p:spPr>
                    <a:xfrm>
                      <a:off x="2857498" y="1574799"/>
                      <a:ext cx="438152" cy="0"/>
                    </a:xfrm>
                    <a:prstGeom prst="line">
                      <a:avLst/>
                    </a:prstGeom>
                    <a:ln w="19050">
                      <a:solidFill>
                        <a:srgbClr val="CFD8DC"/>
                      </a:soli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893CE7A8-8E33-49F8-9759-46B861845FCC}"/>
                      </a:ext>
                    </a:extLst>
                  </p:cNvPr>
                  <p:cNvGrpSpPr/>
                  <p:nvPr/>
                </p:nvGrpSpPr>
                <p:grpSpPr>
                  <a:xfrm flipV="1">
                    <a:off x="2857498" y="4845051"/>
                    <a:ext cx="438152" cy="450850"/>
                    <a:chOff x="2857498" y="1574799"/>
                    <a:chExt cx="438152" cy="450851"/>
                  </a:xfrm>
                </p:grpSpPr>
                <p:cxnSp>
                  <p:nvCxnSpPr>
                    <p:cNvPr id="22" name="直接连接符 21">
                      <a:extLst>
                        <a:ext uri="{FF2B5EF4-FFF2-40B4-BE49-F238E27FC236}">
                          <a16:creationId xmlns:a16="http://schemas.microsoft.com/office/drawing/2014/main" id="{2EF72000-1DE0-4ED8-958C-2FBA2CB5ACCC}"/>
                        </a:ext>
                      </a:extLst>
                    </p:cNvPr>
                    <p:cNvCxnSpPr/>
                    <p:nvPr/>
                  </p:nvCxnSpPr>
                  <p:spPr>
                    <a:xfrm>
                      <a:off x="2857498" y="1574799"/>
                      <a:ext cx="0" cy="450851"/>
                    </a:xfrm>
                    <a:prstGeom prst="line">
                      <a:avLst/>
                    </a:prstGeom>
                    <a:ln w="19050">
                      <a:solidFill>
                        <a:srgbClr val="CFD8DC"/>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1E96468A-9614-4A81-956B-60F73C124E9C}"/>
                        </a:ext>
                      </a:extLst>
                    </p:cNvPr>
                    <p:cNvCxnSpPr>
                      <a:cxnSpLocks/>
                    </p:cNvCxnSpPr>
                    <p:nvPr/>
                  </p:nvCxnSpPr>
                  <p:spPr>
                    <a:xfrm>
                      <a:off x="2857498" y="1574799"/>
                      <a:ext cx="438152" cy="0"/>
                    </a:xfrm>
                    <a:prstGeom prst="line">
                      <a:avLst/>
                    </a:prstGeom>
                    <a:ln w="19050">
                      <a:solidFill>
                        <a:srgbClr val="CFD8DC"/>
                      </a:solidFill>
                    </a:ln>
                  </p:spPr>
                  <p:style>
                    <a:lnRef idx="1">
                      <a:schemeClr val="accent1"/>
                    </a:lnRef>
                    <a:fillRef idx="0">
                      <a:schemeClr val="accent1"/>
                    </a:fillRef>
                    <a:effectRef idx="0">
                      <a:schemeClr val="accent1"/>
                    </a:effectRef>
                    <a:fontRef idx="minor">
                      <a:schemeClr val="tx1"/>
                    </a:fontRef>
                  </p:style>
                </p:cxnSp>
              </p:grpSp>
              <p:grpSp>
                <p:nvGrpSpPr>
                  <p:cNvPr id="19" name="组合 18">
                    <a:extLst>
                      <a:ext uri="{FF2B5EF4-FFF2-40B4-BE49-F238E27FC236}">
                        <a16:creationId xmlns:a16="http://schemas.microsoft.com/office/drawing/2014/main" id="{D266D56E-4AED-4E27-A4D2-3487DB9FA69B}"/>
                      </a:ext>
                    </a:extLst>
                  </p:cNvPr>
                  <p:cNvGrpSpPr/>
                  <p:nvPr/>
                </p:nvGrpSpPr>
                <p:grpSpPr>
                  <a:xfrm flipH="1" flipV="1">
                    <a:off x="9226551" y="4845051"/>
                    <a:ext cx="438150" cy="450850"/>
                    <a:chOff x="2857498" y="1574799"/>
                    <a:chExt cx="438152" cy="450851"/>
                  </a:xfrm>
                </p:grpSpPr>
                <p:cxnSp>
                  <p:nvCxnSpPr>
                    <p:cNvPr id="20" name="直接连接符 19">
                      <a:extLst>
                        <a:ext uri="{FF2B5EF4-FFF2-40B4-BE49-F238E27FC236}">
                          <a16:creationId xmlns:a16="http://schemas.microsoft.com/office/drawing/2014/main" id="{C39B1CC1-3EFC-4631-AE58-2FC3F2B8D013}"/>
                        </a:ext>
                      </a:extLst>
                    </p:cNvPr>
                    <p:cNvCxnSpPr/>
                    <p:nvPr/>
                  </p:nvCxnSpPr>
                  <p:spPr>
                    <a:xfrm>
                      <a:off x="2857498" y="1574799"/>
                      <a:ext cx="0" cy="450851"/>
                    </a:xfrm>
                    <a:prstGeom prst="line">
                      <a:avLst/>
                    </a:prstGeom>
                    <a:ln w="19050">
                      <a:solidFill>
                        <a:srgbClr val="CFD8DC"/>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AADD02A9-D12F-4B13-A0B5-39FE208DBB89}"/>
                        </a:ext>
                      </a:extLst>
                    </p:cNvPr>
                    <p:cNvCxnSpPr>
                      <a:cxnSpLocks/>
                    </p:cNvCxnSpPr>
                    <p:nvPr/>
                  </p:nvCxnSpPr>
                  <p:spPr>
                    <a:xfrm>
                      <a:off x="2857498" y="1574799"/>
                      <a:ext cx="438152" cy="0"/>
                    </a:xfrm>
                    <a:prstGeom prst="line">
                      <a:avLst/>
                    </a:prstGeom>
                    <a:ln w="19050">
                      <a:solidFill>
                        <a:srgbClr val="CFD8DC"/>
                      </a:solidFill>
                    </a:ln>
                  </p:spPr>
                  <p:style>
                    <a:lnRef idx="1">
                      <a:schemeClr val="accent1"/>
                    </a:lnRef>
                    <a:fillRef idx="0">
                      <a:schemeClr val="accent1"/>
                    </a:fillRef>
                    <a:effectRef idx="0">
                      <a:schemeClr val="accent1"/>
                    </a:effectRef>
                    <a:fontRef idx="minor">
                      <a:schemeClr val="tx1"/>
                    </a:fontRef>
                  </p:style>
                </p:cxnSp>
              </p:grpSp>
            </p:grpSp>
          </p:grpSp>
          <p:graphicFrame>
            <p:nvGraphicFramePr>
              <p:cNvPr id="12" name="图表 11">
                <a:extLst>
                  <a:ext uri="{FF2B5EF4-FFF2-40B4-BE49-F238E27FC236}">
                    <a16:creationId xmlns:a16="http://schemas.microsoft.com/office/drawing/2014/main" id="{5FFA8FB7-BD04-4642-AE86-BBA93B625427}"/>
                  </a:ext>
                </a:extLst>
              </p:cNvPr>
              <p:cNvGraphicFramePr/>
              <p:nvPr>
                <p:extLst>
                  <p:ext uri="{D42A27DB-BD31-4B8C-83A1-F6EECF244321}">
                    <p14:modId xmlns:p14="http://schemas.microsoft.com/office/powerpoint/2010/main" val="1890989578"/>
                  </p:ext>
                </p:extLst>
              </p:nvPr>
            </p:nvGraphicFramePr>
            <p:xfrm>
              <a:off x="6295004" y="1246541"/>
              <a:ext cx="5325532" cy="3550355"/>
            </p:xfrm>
            <a:graphic>
              <a:graphicData uri="http://schemas.openxmlformats.org/drawingml/2006/chart">
                <c:chart xmlns:c="http://schemas.openxmlformats.org/drawingml/2006/chart" xmlns:r="http://schemas.openxmlformats.org/officeDocument/2006/relationships" r:id="rId4"/>
              </a:graphicData>
            </a:graphic>
          </p:graphicFrame>
        </p:grpSp>
        <p:sp>
          <p:nvSpPr>
            <p:cNvPr id="7" name="任意多边形: 形状 6">
              <a:extLst>
                <a:ext uri="{FF2B5EF4-FFF2-40B4-BE49-F238E27FC236}">
                  <a16:creationId xmlns:a16="http://schemas.microsoft.com/office/drawing/2014/main" id="{86FD6CDF-3C30-4A1A-9EB5-69936AC02D3D}"/>
                </a:ext>
              </a:extLst>
            </p:cNvPr>
            <p:cNvSpPr/>
            <p:nvPr/>
          </p:nvSpPr>
          <p:spPr>
            <a:xfrm rot="16200000" flipH="1">
              <a:off x="7303464" y="3385729"/>
              <a:ext cx="342998" cy="266089"/>
            </a:xfrm>
            <a:custGeom>
              <a:avLst/>
              <a:gdLst>
                <a:gd name="connsiteX0" fmla="*/ 67437 w 200025"/>
                <a:gd name="connsiteY0" fmla="*/ 0 h 266700"/>
                <a:gd name="connsiteX1" fmla="*/ 202406 w 200025"/>
                <a:gd name="connsiteY1" fmla="*/ 134969 h 266700"/>
                <a:gd name="connsiteX2" fmla="*/ 67437 w 200025"/>
                <a:gd name="connsiteY2" fmla="*/ 269939 h 266700"/>
                <a:gd name="connsiteX3" fmla="*/ 67437 w 200025"/>
                <a:gd name="connsiteY3" fmla="*/ 202406 h 266700"/>
                <a:gd name="connsiteX4" fmla="*/ 134969 w 200025"/>
                <a:gd name="connsiteY4" fmla="*/ 134874 h 266700"/>
                <a:gd name="connsiteX5" fmla="*/ 67437 w 200025"/>
                <a:gd name="connsiteY5" fmla="*/ 67342 h 266700"/>
                <a:gd name="connsiteX6" fmla="*/ 67437 w 200025"/>
                <a:gd name="connsiteY6" fmla="*/ 0 h 266700"/>
                <a:gd name="connsiteX7" fmla="*/ 0 w 200025"/>
                <a:gd name="connsiteY7" fmla="*/ 168783 h 266700"/>
                <a:gd name="connsiteX8" fmla="*/ 67532 w 200025"/>
                <a:gd name="connsiteY8" fmla="*/ 168783 h 266700"/>
                <a:gd name="connsiteX9" fmla="*/ 101251 w 200025"/>
                <a:gd name="connsiteY9" fmla="*/ 135065 h 266700"/>
                <a:gd name="connsiteX10" fmla="*/ 67532 w 200025"/>
                <a:gd name="connsiteY10" fmla="*/ 101346 h 266700"/>
                <a:gd name="connsiteX11" fmla="*/ 0 w 200025"/>
                <a:gd name="connsiteY11" fmla="*/ 101346 h 266700"/>
                <a:gd name="connsiteX12" fmla="*/ 0 w 200025"/>
                <a:gd name="connsiteY12" fmla="*/ 168783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025" h="266700">
                  <a:moveTo>
                    <a:pt x="67437" y="0"/>
                  </a:moveTo>
                  <a:lnTo>
                    <a:pt x="202406" y="134969"/>
                  </a:lnTo>
                  <a:lnTo>
                    <a:pt x="67437" y="269939"/>
                  </a:lnTo>
                  <a:lnTo>
                    <a:pt x="67437" y="202406"/>
                  </a:lnTo>
                  <a:lnTo>
                    <a:pt x="134969" y="134874"/>
                  </a:lnTo>
                  <a:lnTo>
                    <a:pt x="67437" y="67342"/>
                  </a:lnTo>
                  <a:lnTo>
                    <a:pt x="67437" y="0"/>
                  </a:lnTo>
                  <a:close/>
                  <a:moveTo>
                    <a:pt x="0" y="168783"/>
                  </a:moveTo>
                  <a:lnTo>
                    <a:pt x="67532" y="168783"/>
                  </a:lnTo>
                  <a:lnTo>
                    <a:pt x="101251" y="135065"/>
                  </a:lnTo>
                  <a:lnTo>
                    <a:pt x="67532" y="101346"/>
                  </a:lnTo>
                  <a:lnTo>
                    <a:pt x="0" y="101346"/>
                  </a:lnTo>
                  <a:lnTo>
                    <a:pt x="0" y="168783"/>
                  </a:lnTo>
                  <a:close/>
                </a:path>
              </a:pathLst>
            </a:custGeom>
            <a:solidFill>
              <a:schemeClr val="bg1"/>
            </a:solidFill>
            <a:ln w="9525" cap="flat">
              <a:noFill/>
              <a:prstDash val="solid"/>
              <a:miter/>
            </a:ln>
            <a:effectLst>
              <a:glow rad="88900">
                <a:schemeClr val="accent5">
                  <a:alpha val="82000"/>
                </a:schemeClr>
              </a:glow>
            </a:effectLst>
          </p:spPr>
          <p:txBody>
            <a:bodyPr rtlCol="0" anchor="ct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a:extLst>
                <a:ext uri="{FF2B5EF4-FFF2-40B4-BE49-F238E27FC236}">
                  <a16:creationId xmlns:a16="http://schemas.microsoft.com/office/drawing/2014/main" id="{146F0CB6-6003-4F30-8A6F-B5847E4B45DC}"/>
                </a:ext>
              </a:extLst>
            </p:cNvPr>
            <p:cNvSpPr txBox="1"/>
            <p:nvPr/>
          </p:nvSpPr>
          <p:spPr>
            <a:xfrm>
              <a:off x="7249317" y="2917794"/>
              <a:ext cx="1146468" cy="369332"/>
            </a:xfrm>
            <a:prstGeom prst="rect">
              <a:avLst/>
            </a:prstGeom>
            <a:noFill/>
          </p:spPr>
          <p:txBody>
            <a:bodyPr wrap="none" rtlCol="0">
              <a:spAutoFit/>
            </a:bodyPr>
            <a:lstStyle/>
            <a:p>
              <a:r>
                <a:rPr lang="en-US" altLang="zh-CN"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A</a:t>
              </a:r>
              <a:r>
                <a:rPr lang="zh-CN" altLang="en-US"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轮 </a:t>
              </a:r>
              <a:r>
                <a:rPr lang="en-US" altLang="zh-CN"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56</a:t>
              </a:r>
              <a:r>
                <a:rPr lang="zh-CN" altLang="en-US"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万</a:t>
              </a:r>
            </a:p>
          </p:txBody>
        </p:sp>
        <p:sp>
          <p:nvSpPr>
            <p:cNvPr id="9" name="文本框 8">
              <a:extLst>
                <a:ext uri="{FF2B5EF4-FFF2-40B4-BE49-F238E27FC236}">
                  <a16:creationId xmlns:a16="http://schemas.microsoft.com/office/drawing/2014/main" id="{68AFEAB6-BA20-41FF-945A-BD20F6065E79}"/>
                </a:ext>
              </a:extLst>
            </p:cNvPr>
            <p:cNvSpPr txBox="1"/>
            <p:nvPr/>
          </p:nvSpPr>
          <p:spPr>
            <a:xfrm>
              <a:off x="9047690" y="1190417"/>
              <a:ext cx="1164101" cy="369332"/>
            </a:xfrm>
            <a:prstGeom prst="rect">
              <a:avLst/>
            </a:prstGeom>
            <a:noFill/>
          </p:spPr>
          <p:txBody>
            <a:bodyPr wrap="none" rtlCol="0">
              <a:spAutoFit/>
            </a:bodyPr>
            <a:lstStyle/>
            <a:p>
              <a:r>
                <a:rPr lang="en-US" altLang="zh-CN"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F</a:t>
              </a:r>
              <a:r>
                <a:rPr lang="zh-CN" altLang="en-US"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轮 </a:t>
              </a:r>
              <a:r>
                <a:rPr lang="en-US" altLang="zh-CN"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1.5</a:t>
              </a:r>
              <a:r>
                <a:rPr lang="zh-CN" altLang="en-US"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亿</a:t>
              </a:r>
            </a:p>
          </p:txBody>
        </p:sp>
        <p:sp>
          <p:nvSpPr>
            <p:cNvPr id="10" name="任意多边形: 形状 9">
              <a:extLst>
                <a:ext uri="{FF2B5EF4-FFF2-40B4-BE49-F238E27FC236}">
                  <a16:creationId xmlns:a16="http://schemas.microsoft.com/office/drawing/2014/main" id="{BE9C0A90-0150-4FA1-A17F-8A60A65ABBAF}"/>
                </a:ext>
              </a:extLst>
            </p:cNvPr>
            <p:cNvSpPr/>
            <p:nvPr/>
          </p:nvSpPr>
          <p:spPr>
            <a:xfrm rot="10800000" flipH="1">
              <a:off x="10313463" y="1257583"/>
              <a:ext cx="342998" cy="266089"/>
            </a:xfrm>
            <a:custGeom>
              <a:avLst/>
              <a:gdLst>
                <a:gd name="connsiteX0" fmla="*/ 67437 w 200025"/>
                <a:gd name="connsiteY0" fmla="*/ 0 h 266700"/>
                <a:gd name="connsiteX1" fmla="*/ 202406 w 200025"/>
                <a:gd name="connsiteY1" fmla="*/ 134969 h 266700"/>
                <a:gd name="connsiteX2" fmla="*/ 67437 w 200025"/>
                <a:gd name="connsiteY2" fmla="*/ 269939 h 266700"/>
                <a:gd name="connsiteX3" fmla="*/ 67437 w 200025"/>
                <a:gd name="connsiteY3" fmla="*/ 202406 h 266700"/>
                <a:gd name="connsiteX4" fmla="*/ 134969 w 200025"/>
                <a:gd name="connsiteY4" fmla="*/ 134874 h 266700"/>
                <a:gd name="connsiteX5" fmla="*/ 67437 w 200025"/>
                <a:gd name="connsiteY5" fmla="*/ 67342 h 266700"/>
                <a:gd name="connsiteX6" fmla="*/ 67437 w 200025"/>
                <a:gd name="connsiteY6" fmla="*/ 0 h 266700"/>
                <a:gd name="connsiteX7" fmla="*/ 0 w 200025"/>
                <a:gd name="connsiteY7" fmla="*/ 168783 h 266700"/>
                <a:gd name="connsiteX8" fmla="*/ 67532 w 200025"/>
                <a:gd name="connsiteY8" fmla="*/ 168783 h 266700"/>
                <a:gd name="connsiteX9" fmla="*/ 101251 w 200025"/>
                <a:gd name="connsiteY9" fmla="*/ 135065 h 266700"/>
                <a:gd name="connsiteX10" fmla="*/ 67532 w 200025"/>
                <a:gd name="connsiteY10" fmla="*/ 101346 h 266700"/>
                <a:gd name="connsiteX11" fmla="*/ 0 w 200025"/>
                <a:gd name="connsiteY11" fmla="*/ 101346 h 266700"/>
                <a:gd name="connsiteX12" fmla="*/ 0 w 200025"/>
                <a:gd name="connsiteY12" fmla="*/ 168783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025" h="266700">
                  <a:moveTo>
                    <a:pt x="67437" y="0"/>
                  </a:moveTo>
                  <a:lnTo>
                    <a:pt x="202406" y="134969"/>
                  </a:lnTo>
                  <a:lnTo>
                    <a:pt x="67437" y="269939"/>
                  </a:lnTo>
                  <a:lnTo>
                    <a:pt x="67437" y="202406"/>
                  </a:lnTo>
                  <a:lnTo>
                    <a:pt x="134969" y="134874"/>
                  </a:lnTo>
                  <a:lnTo>
                    <a:pt x="67437" y="67342"/>
                  </a:lnTo>
                  <a:lnTo>
                    <a:pt x="67437" y="0"/>
                  </a:lnTo>
                  <a:close/>
                  <a:moveTo>
                    <a:pt x="0" y="168783"/>
                  </a:moveTo>
                  <a:lnTo>
                    <a:pt x="67532" y="168783"/>
                  </a:lnTo>
                  <a:lnTo>
                    <a:pt x="101251" y="135065"/>
                  </a:lnTo>
                  <a:lnTo>
                    <a:pt x="67532" y="101346"/>
                  </a:lnTo>
                  <a:lnTo>
                    <a:pt x="0" y="101346"/>
                  </a:lnTo>
                  <a:lnTo>
                    <a:pt x="0" y="168783"/>
                  </a:lnTo>
                  <a:close/>
                </a:path>
              </a:pathLst>
            </a:custGeom>
            <a:solidFill>
              <a:schemeClr val="bg1"/>
            </a:solidFill>
            <a:ln w="9525" cap="flat">
              <a:noFill/>
              <a:prstDash val="solid"/>
              <a:miter/>
            </a:ln>
            <a:effectLst>
              <a:glow rad="88900">
                <a:schemeClr val="accent5">
                  <a:alpha val="82000"/>
                </a:schemeClr>
              </a:glow>
            </a:effectLst>
          </p:spPr>
          <p:txBody>
            <a:bodyPr rtlCol="0" anchor="ct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文本框 27">
            <a:extLst>
              <a:ext uri="{FF2B5EF4-FFF2-40B4-BE49-F238E27FC236}">
                <a16:creationId xmlns:a16="http://schemas.microsoft.com/office/drawing/2014/main" id="{E810BCD2-7962-444A-9892-58C6426CEB08}"/>
              </a:ext>
            </a:extLst>
          </p:cNvPr>
          <p:cNvSpPr txBox="1"/>
          <p:nvPr/>
        </p:nvSpPr>
        <p:spPr>
          <a:xfrm>
            <a:off x="686788" y="3721517"/>
            <a:ext cx="4352925" cy="2031325"/>
          </a:xfrm>
          <a:prstGeom prst="rect">
            <a:avLst/>
          </a:prstGeom>
          <a:noFill/>
        </p:spPr>
        <p:txBody>
          <a:bodyPr wrap="square" rtlCol="0">
            <a:spAutoFit/>
          </a:bodyPr>
          <a:lstStyle/>
          <a:p>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从</a:t>
            </a:r>
            <a:r>
              <a:rPr lang="en-US" altLang="zh-CN"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2005</a:t>
            </a:r>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年到</a:t>
            </a:r>
            <a:r>
              <a:rPr lang="en-US" altLang="zh-CN"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2020</a:t>
            </a:r>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年，免费沙盒</a:t>
            </a:r>
            <a:r>
              <a:rPr lang="en-US" altLang="zh-CN"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MMO</a:t>
            </a:r>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游戏</a:t>
            </a:r>
            <a:r>
              <a:rPr lang="en-US" altLang="zh-CN" dirty="0" err="1">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ROxxx</a:t>
            </a:r>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获得更多用户青睐。</a:t>
            </a:r>
            <a:endParaRPr lang="en-US" altLang="zh-CN"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en-US" altLang="zh-CN"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投资人看好游戏的潜力，作为世界上最大的社交平台和多人游戏平台之一</a:t>
            </a:r>
            <a:endParaRPr lang="en-US" altLang="zh-CN"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en-US" altLang="zh-CN"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dirty="0" err="1">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ROBxxx</a:t>
            </a:r>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将有望成为未来的</a:t>
            </a:r>
            <a:r>
              <a:rPr lang="en-US" altLang="zh-CN"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metaverse</a:t>
            </a:r>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9" name="矩形: 圆角 28">
            <a:extLst>
              <a:ext uri="{FF2B5EF4-FFF2-40B4-BE49-F238E27FC236}">
                <a16:creationId xmlns:a16="http://schemas.microsoft.com/office/drawing/2014/main" id="{D4D59969-BADC-4A75-B4EE-BB540739C1C5}"/>
              </a:ext>
            </a:extLst>
          </p:cNvPr>
          <p:cNvSpPr/>
          <p:nvPr/>
        </p:nvSpPr>
        <p:spPr>
          <a:xfrm>
            <a:off x="686788" y="2032872"/>
            <a:ext cx="2097642" cy="1270000"/>
          </a:xfrm>
          <a:prstGeom prst="roundRect">
            <a:avLst>
              <a:gd name="adj" fmla="val 0"/>
            </a:avLst>
          </a:prstGeom>
          <a:gradFill flip="none" rotWithShape="1">
            <a:gsLst>
              <a:gs pos="0">
                <a:schemeClr val="accent5">
                  <a:lumMod val="100000"/>
                </a:schemeClr>
              </a:gs>
              <a:gs pos="56000">
                <a:schemeClr val="accent5">
                  <a:lumMod val="100000"/>
                  <a:alpha val="67000"/>
                </a:schemeClr>
              </a:gs>
              <a:gs pos="100000">
                <a:schemeClr val="accent5">
                  <a:lumMod val="60000"/>
                  <a:alpha val="0"/>
                </a:schemeClr>
              </a:gs>
            </a:gsLst>
            <a:lin ang="10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圆角 29">
            <a:extLst>
              <a:ext uri="{FF2B5EF4-FFF2-40B4-BE49-F238E27FC236}">
                <a16:creationId xmlns:a16="http://schemas.microsoft.com/office/drawing/2014/main" id="{60D28E66-3864-4A01-92C9-4130728517DC}"/>
              </a:ext>
            </a:extLst>
          </p:cNvPr>
          <p:cNvSpPr/>
          <p:nvPr/>
        </p:nvSpPr>
        <p:spPr>
          <a:xfrm flipH="1">
            <a:off x="2838315" y="2030041"/>
            <a:ext cx="2097642" cy="1270000"/>
          </a:xfrm>
          <a:prstGeom prst="roundRect">
            <a:avLst>
              <a:gd name="adj" fmla="val 0"/>
            </a:avLst>
          </a:prstGeom>
          <a:gradFill flip="none" rotWithShape="1">
            <a:gsLst>
              <a:gs pos="0">
                <a:schemeClr val="accent5">
                  <a:lumMod val="100000"/>
                </a:schemeClr>
              </a:gs>
              <a:gs pos="56000">
                <a:schemeClr val="accent5">
                  <a:lumMod val="100000"/>
                  <a:alpha val="67000"/>
                </a:schemeClr>
              </a:gs>
              <a:gs pos="100000">
                <a:schemeClr val="accent5">
                  <a:lumMod val="60000"/>
                  <a:alpha val="0"/>
                </a:schemeClr>
              </a:gs>
            </a:gsLst>
            <a:lin ang="108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文本框 30">
            <a:extLst>
              <a:ext uri="{FF2B5EF4-FFF2-40B4-BE49-F238E27FC236}">
                <a16:creationId xmlns:a16="http://schemas.microsoft.com/office/drawing/2014/main" id="{2796B90D-B855-4950-86DB-55B7D485DE30}"/>
              </a:ext>
            </a:extLst>
          </p:cNvPr>
          <p:cNvSpPr txBox="1"/>
          <p:nvPr/>
        </p:nvSpPr>
        <p:spPr>
          <a:xfrm>
            <a:off x="1377200" y="2223003"/>
            <a:ext cx="1309974" cy="846386"/>
          </a:xfrm>
          <a:prstGeom prst="rect">
            <a:avLst/>
          </a:prstGeom>
          <a:noFill/>
        </p:spPr>
        <p:txBody>
          <a:bodyPr wrap="none" rtlCol="0">
            <a:spAutoFit/>
          </a:bodyPr>
          <a:lstStyle/>
          <a:p>
            <a:r>
              <a:rPr lang="en-US" altLang="zh-CN" sz="28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1.15</a:t>
            </a:r>
            <a:r>
              <a:rPr lang="zh-CN" altLang="en-US" sz="28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亿</a:t>
            </a:r>
            <a:endParaRPr lang="en-US" altLang="zh-CN" sz="28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algn="ctr"/>
            <a:endParaRPr lang="en-US" altLang="zh-CN" sz="5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月活用户</a:t>
            </a:r>
          </a:p>
        </p:txBody>
      </p:sp>
      <p:sp>
        <p:nvSpPr>
          <p:cNvPr id="32" name="文本框 31">
            <a:extLst>
              <a:ext uri="{FF2B5EF4-FFF2-40B4-BE49-F238E27FC236}">
                <a16:creationId xmlns:a16="http://schemas.microsoft.com/office/drawing/2014/main" id="{CF750053-7EEC-4B6B-A8DF-FCBFCCB55719}"/>
              </a:ext>
            </a:extLst>
          </p:cNvPr>
          <p:cNvSpPr txBox="1"/>
          <p:nvPr/>
        </p:nvSpPr>
        <p:spPr>
          <a:xfrm>
            <a:off x="3083167" y="2223003"/>
            <a:ext cx="1028615" cy="1015663"/>
          </a:xfrm>
          <a:prstGeom prst="rect">
            <a:avLst/>
          </a:prstGeom>
          <a:noFill/>
        </p:spPr>
        <p:txBody>
          <a:bodyPr wrap="none" rtlCol="0">
            <a:spAutoFit/>
          </a:bodyPr>
          <a:lstStyle/>
          <a:p>
            <a:r>
              <a:rPr lang="en-US" altLang="zh-CN" sz="28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15</a:t>
            </a:r>
            <a:r>
              <a:rPr lang="zh-CN" altLang="en-US" sz="28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亿</a:t>
            </a:r>
            <a:endParaRPr lang="en-US" altLang="zh-CN" sz="28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小时</a:t>
            </a:r>
            <a:r>
              <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月</a:t>
            </a: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游戏市场</a:t>
            </a:r>
          </a:p>
        </p:txBody>
      </p:sp>
      <p:sp>
        <p:nvSpPr>
          <p:cNvPr id="80" name="文本框 79">
            <a:extLst>
              <a:ext uri="{FF2B5EF4-FFF2-40B4-BE49-F238E27FC236}">
                <a16:creationId xmlns:a16="http://schemas.microsoft.com/office/drawing/2014/main" id="{A84CB994-83E4-4795-8D60-AB629501BD60}"/>
              </a:ext>
            </a:extLst>
          </p:cNvPr>
          <p:cNvSpPr txBox="1"/>
          <p:nvPr/>
        </p:nvSpPr>
        <p:spPr>
          <a:xfrm>
            <a:off x="2611752" y="705534"/>
            <a:ext cx="2159535" cy="646331"/>
          </a:xfrm>
          <a:prstGeom prst="rect">
            <a:avLst/>
          </a:prstGeom>
          <a:noFill/>
        </p:spPr>
        <p:txBody>
          <a:bodyPr wrap="square">
            <a:spAutoFit/>
          </a:bodyPr>
          <a:lstStyle/>
          <a:p>
            <a:r>
              <a:rPr lang="en-US" altLang="zh-CN" sz="3600" b="1" dirty="0" err="1">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Robxxx</a:t>
            </a:r>
            <a:endParaRPr lang="en-US" altLang="zh-CN" sz="36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81" name="直接连接符 80">
            <a:extLst>
              <a:ext uri="{FF2B5EF4-FFF2-40B4-BE49-F238E27FC236}">
                <a16:creationId xmlns:a16="http://schemas.microsoft.com/office/drawing/2014/main" id="{D5510787-1574-4552-898B-7017FE52E2E9}"/>
              </a:ext>
            </a:extLst>
          </p:cNvPr>
          <p:cNvCxnSpPr>
            <a:cxnSpLocks/>
          </p:cNvCxnSpPr>
          <p:nvPr/>
        </p:nvCxnSpPr>
        <p:spPr>
          <a:xfrm>
            <a:off x="7436817" y="1095131"/>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82" name="直接连接符 81">
            <a:extLst>
              <a:ext uri="{FF2B5EF4-FFF2-40B4-BE49-F238E27FC236}">
                <a16:creationId xmlns:a16="http://schemas.microsoft.com/office/drawing/2014/main" id="{5611529F-DEB3-4075-8A1F-8F12D2ABF602}"/>
              </a:ext>
            </a:extLst>
          </p:cNvPr>
          <p:cNvCxnSpPr>
            <a:cxnSpLocks/>
          </p:cNvCxnSpPr>
          <p:nvPr/>
        </p:nvCxnSpPr>
        <p:spPr>
          <a:xfrm>
            <a:off x="6096000" y="705534"/>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83" name="直接连接符 82">
            <a:extLst>
              <a:ext uri="{FF2B5EF4-FFF2-40B4-BE49-F238E27FC236}">
                <a16:creationId xmlns:a16="http://schemas.microsoft.com/office/drawing/2014/main" id="{8B63FC70-1E79-4351-A3F7-1ECA72D349EA}"/>
              </a:ext>
            </a:extLst>
          </p:cNvPr>
          <p:cNvCxnSpPr>
            <a:cxnSpLocks/>
          </p:cNvCxnSpPr>
          <p:nvPr/>
        </p:nvCxnSpPr>
        <p:spPr>
          <a:xfrm>
            <a:off x="6737758" y="892744"/>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7216216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圆角 22">
            <a:extLst>
              <a:ext uri="{FF2B5EF4-FFF2-40B4-BE49-F238E27FC236}">
                <a16:creationId xmlns:a16="http://schemas.microsoft.com/office/drawing/2014/main" id="{C76F674E-3346-46B9-B157-18950498428C}"/>
              </a:ext>
            </a:extLst>
          </p:cNvPr>
          <p:cNvSpPr/>
          <p:nvPr/>
        </p:nvSpPr>
        <p:spPr>
          <a:xfrm>
            <a:off x="609957" y="2039711"/>
            <a:ext cx="10801350" cy="4499819"/>
          </a:xfrm>
          <a:prstGeom prst="roundRect">
            <a:avLst>
              <a:gd name="adj" fmla="val 3455"/>
            </a:avLst>
          </a:prstGeom>
          <a:solidFill>
            <a:schemeClr val="bg2">
              <a:lumMod val="95000"/>
              <a:alpha val="59000"/>
            </a:schemeClr>
          </a:solidFill>
          <a:ln>
            <a:noFill/>
          </a:ln>
          <a:effectLst>
            <a:outerShdw blurRad="241300" dist="279400" sx="99000" sy="99000" algn="l" rotWithShape="0">
              <a:schemeClr val="accent5">
                <a:lumMod val="5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4" name="组合 23">
            <a:extLst>
              <a:ext uri="{FF2B5EF4-FFF2-40B4-BE49-F238E27FC236}">
                <a16:creationId xmlns:a16="http://schemas.microsoft.com/office/drawing/2014/main" id="{81B23768-5AFB-4087-8F76-6A370922EDBA}"/>
              </a:ext>
            </a:extLst>
          </p:cNvPr>
          <p:cNvGrpSpPr/>
          <p:nvPr/>
        </p:nvGrpSpPr>
        <p:grpSpPr>
          <a:xfrm>
            <a:off x="500721" y="212713"/>
            <a:ext cx="1496469" cy="1496469"/>
            <a:chOff x="1420813" y="315459"/>
            <a:chExt cx="2699658" cy="2699658"/>
          </a:xfrm>
          <a:scene3d>
            <a:camera prst="orthographicFront">
              <a:rot lat="18899996" lon="19199986" rev="0"/>
            </a:camera>
            <a:lightRig rig="threePt" dir="t"/>
          </a:scene3d>
        </p:grpSpPr>
        <p:grpSp>
          <p:nvGrpSpPr>
            <p:cNvPr id="25" name="组合 24">
              <a:extLst>
                <a:ext uri="{FF2B5EF4-FFF2-40B4-BE49-F238E27FC236}">
                  <a16:creationId xmlns:a16="http://schemas.microsoft.com/office/drawing/2014/main" id="{55A5496B-4720-44B8-A39E-2A075E4E8841}"/>
                </a:ext>
              </a:extLst>
            </p:cNvPr>
            <p:cNvGrpSpPr/>
            <p:nvPr/>
          </p:nvGrpSpPr>
          <p:grpSpPr>
            <a:xfrm>
              <a:off x="1420813" y="315459"/>
              <a:ext cx="2699658" cy="2699658"/>
              <a:chOff x="874713" y="329165"/>
              <a:chExt cx="2699658" cy="2699658"/>
            </a:xfrm>
          </p:grpSpPr>
          <p:grpSp>
            <p:nvGrpSpPr>
              <p:cNvPr id="61" name="组合 60">
                <a:extLst>
                  <a:ext uri="{FF2B5EF4-FFF2-40B4-BE49-F238E27FC236}">
                    <a16:creationId xmlns:a16="http://schemas.microsoft.com/office/drawing/2014/main" id="{CA269324-4DC5-4E75-A7E7-0E718FAA8BA8}"/>
                  </a:ext>
                </a:extLst>
              </p:cNvPr>
              <p:cNvGrpSpPr/>
              <p:nvPr/>
            </p:nvGrpSpPr>
            <p:grpSpPr>
              <a:xfrm>
                <a:off x="1114487" y="558398"/>
                <a:ext cx="2243827" cy="2228850"/>
                <a:chOff x="3414925" y="1511299"/>
                <a:chExt cx="2243827" cy="2228850"/>
              </a:xfrm>
            </p:grpSpPr>
            <p:grpSp>
              <p:nvGrpSpPr>
                <p:cNvPr id="64" name="组合 63">
                  <a:extLst>
                    <a:ext uri="{FF2B5EF4-FFF2-40B4-BE49-F238E27FC236}">
                      <a16:creationId xmlns:a16="http://schemas.microsoft.com/office/drawing/2014/main" id="{499BD13A-1B65-431D-907F-5606ED7982B9}"/>
                    </a:ext>
                  </a:extLst>
                </p:cNvPr>
                <p:cNvGrpSpPr/>
                <p:nvPr/>
              </p:nvGrpSpPr>
              <p:grpSpPr>
                <a:xfrm>
                  <a:off x="3422650" y="1511299"/>
                  <a:ext cx="2228850" cy="2228850"/>
                  <a:chOff x="3422650" y="1511299"/>
                  <a:chExt cx="2228850" cy="2228850"/>
                </a:xfrm>
              </p:grpSpPr>
              <p:sp>
                <p:nvSpPr>
                  <p:cNvPr id="68" name="弧形 67">
                    <a:extLst>
                      <a:ext uri="{FF2B5EF4-FFF2-40B4-BE49-F238E27FC236}">
                        <a16:creationId xmlns:a16="http://schemas.microsoft.com/office/drawing/2014/main" id="{8FC63414-65AB-49B4-92A4-1CEBB040D39D}"/>
                      </a:ext>
                    </a:extLst>
                  </p:cNvPr>
                  <p:cNvSpPr/>
                  <p:nvPr/>
                </p:nvSpPr>
                <p:spPr>
                  <a:xfrm>
                    <a:off x="3422650" y="1511299"/>
                    <a:ext cx="2228850" cy="2228850"/>
                  </a:xfrm>
                  <a:prstGeom prst="arc">
                    <a:avLst>
                      <a:gd name="adj1" fmla="val 16200000"/>
                      <a:gd name="adj2" fmla="val 20851096"/>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弧形 68">
                    <a:extLst>
                      <a:ext uri="{FF2B5EF4-FFF2-40B4-BE49-F238E27FC236}">
                        <a16:creationId xmlns:a16="http://schemas.microsoft.com/office/drawing/2014/main" id="{2BDC3D43-FE13-451C-8A45-91699BB49F23}"/>
                      </a:ext>
                    </a:extLst>
                  </p:cNvPr>
                  <p:cNvSpPr/>
                  <p:nvPr/>
                </p:nvSpPr>
                <p:spPr>
                  <a:xfrm>
                    <a:off x="3422650" y="1511299"/>
                    <a:ext cx="2228850" cy="2228850"/>
                  </a:xfrm>
                  <a:prstGeom prst="arc">
                    <a:avLst>
                      <a:gd name="adj1" fmla="val 1652346"/>
                      <a:gd name="adj2" fmla="val 7060444"/>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弧形 69">
                    <a:extLst>
                      <a:ext uri="{FF2B5EF4-FFF2-40B4-BE49-F238E27FC236}">
                        <a16:creationId xmlns:a16="http://schemas.microsoft.com/office/drawing/2014/main" id="{E1D59095-47E1-4C71-9A3F-2DE5D5B5DBC4}"/>
                      </a:ext>
                    </a:extLst>
                  </p:cNvPr>
                  <p:cNvSpPr/>
                  <p:nvPr/>
                </p:nvSpPr>
                <p:spPr>
                  <a:xfrm>
                    <a:off x="3422650" y="1511299"/>
                    <a:ext cx="2228850" cy="2228850"/>
                  </a:xfrm>
                  <a:prstGeom prst="arc">
                    <a:avLst>
                      <a:gd name="adj1" fmla="val 9720641"/>
                      <a:gd name="adj2" fmla="val 13789610"/>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5" name="弧形 64">
                  <a:extLst>
                    <a:ext uri="{FF2B5EF4-FFF2-40B4-BE49-F238E27FC236}">
                      <a16:creationId xmlns:a16="http://schemas.microsoft.com/office/drawing/2014/main" id="{BFD16CE0-7C6F-4441-8619-83A73B260291}"/>
                    </a:ext>
                  </a:extLst>
                </p:cNvPr>
                <p:cNvSpPr/>
                <p:nvPr/>
              </p:nvSpPr>
              <p:spPr>
                <a:xfrm rot="4185091">
                  <a:off x="3414925" y="1522383"/>
                  <a:ext cx="2174502" cy="2174502"/>
                </a:xfrm>
                <a:prstGeom prst="arc">
                  <a:avLst>
                    <a:gd name="adj1" fmla="val 19000162"/>
                    <a:gd name="adj2" fmla="val 21116366"/>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弧形 65">
                  <a:extLst>
                    <a:ext uri="{FF2B5EF4-FFF2-40B4-BE49-F238E27FC236}">
                      <a16:creationId xmlns:a16="http://schemas.microsoft.com/office/drawing/2014/main" id="{E2C8435F-BF9D-4C9B-89B5-E21D9EB7C334}"/>
                    </a:ext>
                  </a:extLst>
                </p:cNvPr>
                <p:cNvSpPr/>
                <p:nvPr/>
              </p:nvSpPr>
              <p:spPr>
                <a:xfrm rot="4185091">
                  <a:off x="3414925" y="1522383"/>
                  <a:ext cx="2174502" cy="2174502"/>
                </a:xfrm>
                <a:prstGeom prst="arc">
                  <a:avLst>
                    <a:gd name="adj1" fmla="val 13312062"/>
                    <a:gd name="adj2" fmla="val 15747643"/>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弧形 66">
                  <a:extLst>
                    <a:ext uri="{FF2B5EF4-FFF2-40B4-BE49-F238E27FC236}">
                      <a16:creationId xmlns:a16="http://schemas.microsoft.com/office/drawing/2014/main" id="{AA0A01E0-06F4-46CB-9D91-446706F7B5B3}"/>
                    </a:ext>
                  </a:extLst>
                </p:cNvPr>
                <p:cNvSpPr/>
                <p:nvPr/>
              </p:nvSpPr>
              <p:spPr>
                <a:xfrm rot="4185091">
                  <a:off x="3484250" y="1544644"/>
                  <a:ext cx="2174502" cy="2174502"/>
                </a:xfrm>
                <a:prstGeom prst="arc">
                  <a:avLst>
                    <a:gd name="adj1" fmla="val 7231980"/>
                    <a:gd name="adj2" fmla="val 9400436"/>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2" name="弧形 61">
                <a:extLst>
                  <a:ext uri="{FF2B5EF4-FFF2-40B4-BE49-F238E27FC236}">
                    <a16:creationId xmlns:a16="http://schemas.microsoft.com/office/drawing/2014/main" id="{D05D80A7-3FB4-442F-9CF2-6C4415C83916}"/>
                  </a:ext>
                </a:extLst>
              </p:cNvPr>
              <p:cNvSpPr/>
              <p:nvPr/>
            </p:nvSpPr>
            <p:spPr>
              <a:xfrm>
                <a:off x="874713" y="329165"/>
                <a:ext cx="2699658" cy="269965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弧形 62">
                <a:extLst>
                  <a:ext uri="{FF2B5EF4-FFF2-40B4-BE49-F238E27FC236}">
                    <a16:creationId xmlns:a16="http://schemas.microsoft.com/office/drawing/2014/main" id="{61F8DA4E-22F3-4CA7-93B9-A07BCEACA9EB}"/>
                  </a:ext>
                </a:extLst>
              </p:cNvPr>
              <p:cNvSpPr/>
              <p:nvPr/>
            </p:nvSpPr>
            <p:spPr>
              <a:xfrm>
                <a:off x="1266053" y="712270"/>
                <a:ext cx="1915428" cy="191542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6" name="组合 25">
              <a:extLst>
                <a:ext uri="{FF2B5EF4-FFF2-40B4-BE49-F238E27FC236}">
                  <a16:creationId xmlns:a16="http://schemas.microsoft.com/office/drawing/2014/main" id="{22694870-DCA7-4FC8-BA2D-7E1E9FD840F6}"/>
                </a:ext>
              </a:extLst>
            </p:cNvPr>
            <p:cNvGrpSpPr/>
            <p:nvPr/>
          </p:nvGrpSpPr>
          <p:grpSpPr>
            <a:xfrm>
              <a:off x="1468820" y="329204"/>
              <a:ext cx="2609650" cy="2663456"/>
              <a:chOff x="3718325" y="2186268"/>
              <a:chExt cx="2763941" cy="2820928"/>
            </a:xfrm>
          </p:grpSpPr>
          <p:cxnSp>
            <p:nvCxnSpPr>
              <p:cNvPr id="27" name="直接连接符 26">
                <a:extLst>
                  <a:ext uri="{FF2B5EF4-FFF2-40B4-BE49-F238E27FC236}">
                    <a16:creationId xmlns:a16="http://schemas.microsoft.com/office/drawing/2014/main" id="{BF66E850-0A63-454E-B8EA-E7A63C7E9390}"/>
                  </a:ext>
                </a:extLst>
              </p:cNvPr>
              <p:cNvCxnSpPr>
                <a:cxnSpLocks/>
              </p:cNvCxnSpPr>
              <p:nvPr/>
            </p:nvCxnSpPr>
            <p:spPr>
              <a:xfrm rot="11880000">
                <a:off x="5076189" y="2186268"/>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28" name="直接连接符 27">
                <a:extLst>
                  <a:ext uri="{FF2B5EF4-FFF2-40B4-BE49-F238E27FC236}">
                    <a16:creationId xmlns:a16="http://schemas.microsoft.com/office/drawing/2014/main" id="{921494BA-5264-4EEE-8F70-94F5155B7301}"/>
                  </a:ext>
                </a:extLst>
              </p:cNvPr>
              <p:cNvCxnSpPr>
                <a:cxnSpLocks/>
              </p:cNvCxnSpPr>
              <p:nvPr/>
            </p:nvCxnSpPr>
            <p:spPr>
              <a:xfrm rot="12600000">
                <a:off x="5323463" y="22089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29" name="直接连接符 28">
                <a:extLst>
                  <a:ext uri="{FF2B5EF4-FFF2-40B4-BE49-F238E27FC236}">
                    <a16:creationId xmlns:a16="http://schemas.microsoft.com/office/drawing/2014/main" id="{9ECA4D51-8131-4C43-B809-087CBAFFDA99}"/>
                  </a:ext>
                </a:extLst>
              </p:cNvPr>
              <p:cNvCxnSpPr>
                <a:cxnSpLocks/>
              </p:cNvCxnSpPr>
              <p:nvPr/>
            </p:nvCxnSpPr>
            <p:spPr>
              <a:xfrm rot="13320000">
                <a:off x="5562378" y="2276596"/>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0" name="直接连接符 29">
                <a:extLst>
                  <a:ext uri="{FF2B5EF4-FFF2-40B4-BE49-F238E27FC236}">
                    <a16:creationId xmlns:a16="http://schemas.microsoft.com/office/drawing/2014/main" id="{999EC0EE-7358-477D-9DEC-6135E5A45B3E}"/>
                  </a:ext>
                </a:extLst>
              </p:cNvPr>
              <p:cNvCxnSpPr>
                <a:cxnSpLocks/>
              </p:cNvCxnSpPr>
              <p:nvPr/>
            </p:nvCxnSpPr>
            <p:spPr>
              <a:xfrm rot="14040000">
                <a:off x="5784804" y="2387013"/>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1" name="直接连接符 30">
                <a:extLst>
                  <a:ext uri="{FF2B5EF4-FFF2-40B4-BE49-F238E27FC236}">
                    <a16:creationId xmlns:a16="http://schemas.microsoft.com/office/drawing/2014/main" id="{29F2DCAE-414B-445D-98FE-8891D5435784}"/>
                  </a:ext>
                </a:extLst>
              </p:cNvPr>
              <p:cNvCxnSpPr>
                <a:cxnSpLocks/>
              </p:cNvCxnSpPr>
              <p:nvPr/>
            </p:nvCxnSpPr>
            <p:spPr>
              <a:xfrm rot="14760000">
                <a:off x="5983171" y="2536409"/>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2" name="直接连接符 31">
                <a:extLst>
                  <a:ext uri="{FF2B5EF4-FFF2-40B4-BE49-F238E27FC236}">
                    <a16:creationId xmlns:a16="http://schemas.microsoft.com/office/drawing/2014/main" id="{0AAE7C42-BB80-4C29-8E74-3515751A44C3}"/>
                  </a:ext>
                </a:extLst>
              </p:cNvPr>
              <p:cNvCxnSpPr>
                <a:cxnSpLocks/>
              </p:cNvCxnSpPr>
              <p:nvPr/>
            </p:nvCxnSpPr>
            <p:spPr>
              <a:xfrm rot="15480000">
                <a:off x="6150728" y="271970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3" name="直接连接符 32">
                <a:extLst>
                  <a:ext uri="{FF2B5EF4-FFF2-40B4-BE49-F238E27FC236}">
                    <a16:creationId xmlns:a16="http://schemas.microsoft.com/office/drawing/2014/main" id="{E4C6C1C1-5895-457E-9075-909218AC60A1}"/>
                  </a:ext>
                </a:extLst>
              </p:cNvPr>
              <p:cNvCxnSpPr>
                <a:cxnSpLocks/>
              </p:cNvCxnSpPr>
              <p:nvPr/>
            </p:nvCxnSpPr>
            <p:spPr>
              <a:xfrm rot="16200000">
                <a:off x="6281772" y="293066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4" name="直接连接符 33">
                <a:extLst>
                  <a:ext uri="{FF2B5EF4-FFF2-40B4-BE49-F238E27FC236}">
                    <a16:creationId xmlns:a16="http://schemas.microsoft.com/office/drawing/2014/main" id="{DFC4175D-EB86-4BE4-8949-C5451C3E8A69}"/>
                  </a:ext>
                </a:extLst>
              </p:cNvPr>
              <p:cNvCxnSpPr>
                <a:cxnSpLocks/>
              </p:cNvCxnSpPr>
              <p:nvPr/>
            </p:nvCxnSpPr>
            <p:spPr>
              <a:xfrm rot="16920000">
                <a:off x="6371841" y="31621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5" name="直接连接符 34">
                <a:extLst>
                  <a:ext uri="{FF2B5EF4-FFF2-40B4-BE49-F238E27FC236}">
                    <a16:creationId xmlns:a16="http://schemas.microsoft.com/office/drawing/2014/main" id="{9A29A4A7-B150-41F1-8F8F-094252BA71F7}"/>
                  </a:ext>
                </a:extLst>
              </p:cNvPr>
              <p:cNvCxnSpPr>
                <a:cxnSpLocks/>
              </p:cNvCxnSpPr>
              <p:nvPr/>
            </p:nvCxnSpPr>
            <p:spPr>
              <a:xfrm rot="17640000">
                <a:off x="6417867" y="340618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6" name="直接连接符 35">
                <a:extLst>
                  <a:ext uri="{FF2B5EF4-FFF2-40B4-BE49-F238E27FC236}">
                    <a16:creationId xmlns:a16="http://schemas.microsoft.com/office/drawing/2014/main" id="{D578F8BC-2A3D-496C-A5F4-8B5D30BB314E}"/>
                  </a:ext>
                </a:extLst>
              </p:cNvPr>
              <p:cNvCxnSpPr>
                <a:cxnSpLocks/>
              </p:cNvCxnSpPr>
              <p:nvPr/>
            </p:nvCxnSpPr>
            <p:spPr>
              <a:xfrm rot="18360000">
                <a:off x="6418280" y="365455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7" name="直接连接符 36">
                <a:extLst>
                  <a:ext uri="{FF2B5EF4-FFF2-40B4-BE49-F238E27FC236}">
                    <a16:creationId xmlns:a16="http://schemas.microsoft.com/office/drawing/2014/main" id="{68DA7FA9-3900-4FCD-B4D8-BC5DF3A04DC8}"/>
                  </a:ext>
                </a:extLst>
              </p:cNvPr>
              <p:cNvCxnSpPr>
                <a:cxnSpLocks/>
              </p:cNvCxnSpPr>
              <p:nvPr/>
            </p:nvCxnSpPr>
            <p:spPr>
              <a:xfrm rot="19080000">
                <a:off x="6373063" y="3898793"/>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8" name="直接连接符 37">
                <a:extLst>
                  <a:ext uri="{FF2B5EF4-FFF2-40B4-BE49-F238E27FC236}">
                    <a16:creationId xmlns:a16="http://schemas.microsoft.com/office/drawing/2014/main" id="{502D6CC0-824B-4B46-8FAC-61B71E30BF7C}"/>
                  </a:ext>
                </a:extLst>
              </p:cNvPr>
              <p:cNvCxnSpPr>
                <a:cxnSpLocks/>
              </p:cNvCxnSpPr>
              <p:nvPr/>
            </p:nvCxnSpPr>
            <p:spPr>
              <a:xfrm rot="19800000">
                <a:off x="6283749" y="413058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39" name="直接连接符 38">
                <a:extLst>
                  <a:ext uri="{FF2B5EF4-FFF2-40B4-BE49-F238E27FC236}">
                    <a16:creationId xmlns:a16="http://schemas.microsoft.com/office/drawing/2014/main" id="{B9EE6DF1-C443-4E73-806A-BDFDD8FADB83}"/>
                  </a:ext>
                </a:extLst>
              </p:cNvPr>
              <p:cNvCxnSpPr>
                <a:cxnSpLocks/>
              </p:cNvCxnSpPr>
              <p:nvPr/>
            </p:nvCxnSpPr>
            <p:spPr>
              <a:xfrm rot="20520000">
                <a:off x="6153374" y="434202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0" name="直接连接符 39">
                <a:extLst>
                  <a:ext uri="{FF2B5EF4-FFF2-40B4-BE49-F238E27FC236}">
                    <a16:creationId xmlns:a16="http://schemas.microsoft.com/office/drawing/2014/main" id="{2B7CA4FB-42D9-4C32-8C53-DAE67002E83D}"/>
                  </a:ext>
                </a:extLst>
              </p:cNvPr>
              <p:cNvCxnSpPr>
                <a:cxnSpLocks/>
              </p:cNvCxnSpPr>
              <p:nvPr/>
            </p:nvCxnSpPr>
            <p:spPr>
              <a:xfrm rot="21240000">
                <a:off x="5986371" y="452593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1" name="直接连接符 40">
                <a:extLst>
                  <a:ext uri="{FF2B5EF4-FFF2-40B4-BE49-F238E27FC236}">
                    <a16:creationId xmlns:a16="http://schemas.microsoft.com/office/drawing/2014/main" id="{A75360E0-1DE1-4A6F-BA7D-2E7CA215C632}"/>
                  </a:ext>
                </a:extLst>
              </p:cNvPr>
              <p:cNvCxnSpPr>
                <a:cxnSpLocks/>
              </p:cNvCxnSpPr>
              <p:nvPr/>
            </p:nvCxnSpPr>
            <p:spPr>
              <a:xfrm rot="360000">
                <a:off x="5788416" y="4676049"/>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2" name="直接连接符 41">
                <a:extLst>
                  <a:ext uri="{FF2B5EF4-FFF2-40B4-BE49-F238E27FC236}">
                    <a16:creationId xmlns:a16="http://schemas.microsoft.com/office/drawing/2014/main" id="{4153D75C-FB99-4CC6-A620-7299ED71348E}"/>
                  </a:ext>
                </a:extLst>
              </p:cNvPr>
              <p:cNvCxnSpPr>
                <a:cxnSpLocks/>
              </p:cNvCxnSpPr>
              <p:nvPr/>
            </p:nvCxnSpPr>
            <p:spPr>
              <a:xfrm rot="1080000">
                <a:off x="5566246" y="4787251"/>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3" name="直接连接符 42">
                <a:extLst>
                  <a:ext uri="{FF2B5EF4-FFF2-40B4-BE49-F238E27FC236}">
                    <a16:creationId xmlns:a16="http://schemas.microsoft.com/office/drawing/2014/main" id="{C49DB53C-B781-437F-8E3D-8AB700045AAD}"/>
                  </a:ext>
                </a:extLst>
              </p:cNvPr>
              <p:cNvCxnSpPr>
                <a:cxnSpLocks/>
              </p:cNvCxnSpPr>
              <p:nvPr/>
            </p:nvCxnSpPr>
            <p:spPr>
              <a:xfrm rot="1800000">
                <a:off x="5327418" y="485575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4" name="直接连接符 43">
                <a:extLst>
                  <a:ext uri="{FF2B5EF4-FFF2-40B4-BE49-F238E27FC236}">
                    <a16:creationId xmlns:a16="http://schemas.microsoft.com/office/drawing/2014/main" id="{87E9EB25-7982-4711-AB16-026F468951A7}"/>
                  </a:ext>
                </a:extLst>
              </p:cNvPr>
              <p:cNvCxnSpPr>
                <a:cxnSpLocks/>
              </p:cNvCxnSpPr>
              <p:nvPr/>
            </p:nvCxnSpPr>
            <p:spPr>
              <a:xfrm rot="2520000">
                <a:off x="5080057" y="487922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5" name="直接连接符 44">
                <a:extLst>
                  <a:ext uri="{FF2B5EF4-FFF2-40B4-BE49-F238E27FC236}">
                    <a16:creationId xmlns:a16="http://schemas.microsoft.com/office/drawing/2014/main" id="{479E0598-72A1-4113-BCEF-A820A2E7522C}"/>
                  </a:ext>
                </a:extLst>
              </p:cNvPr>
              <p:cNvCxnSpPr>
                <a:cxnSpLocks/>
              </p:cNvCxnSpPr>
              <p:nvPr/>
            </p:nvCxnSpPr>
            <p:spPr>
              <a:xfrm rot="3240000">
                <a:off x="4832579" y="485685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6" name="直接连接符 45">
                <a:extLst>
                  <a:ext uri="{FF2B5EF4-FFF2-40B4-BE49-F238E27FC236}">
                    <a16:creationId xmlns:a16="http://schemas.microsoft.com/office/drawing/2014/main" id="{1678324C-7ADF-4E19-85D3-EB60FED38383}"/>
                  </a:ext>
                </a:extLst>
              </p:cNvPr>
              <p:cNvCxnSpPr>
                <a:cxnSpLocks/>
              </p:cNvCxnSpPr>
              <p:nvPr/>
            </p:nvCxnSpPr>
            <p:spPr>
              <a:xfrm rot="3960000">
                <a:off x="4593409" y="478940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7" name="直接连接符 46">
                <a:extLst>
                  <a:ext uri="{FF2B5EF4-FFF2-40B4-BE49-F238E27FC236}">
                    <a16:creationId xmlns:a16="http://schemas.microsoft.com/office/drawing/2014/main" id="{9B07F14E-7461-408B-8204-A4755CD1E94D}"/>
                  </a:ext>
                </a:extLst>
              </p:cNvPr>
              <p:cNvCxnSpPr>
                <a:cxnSpLocks/>
              </p:cNvCxnSpPr>
              <p:nvPr/>
            </p:nvCxnSpPr>
            <p:spPr>
              <a:xfrm rot="4680000">
                <a:off x="4370685" y="467916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8" name="直接连接符 47">
                <a:extLst>
                  <a:ext uri="{FF2B5EF4-FFF2-40B4-BE49-F238E27FC236}">
                    <a16:creationId xmlns:a16="http://schemas.microsoft.com/office/drawing/2014/main" id="{5DF30CC7-EDE7-434E-8175-EA0DA2B81B52}"/>
                  </a:ext>
                </a:extLst>
              </p:cNvPr>
              <p:cNvCxnSpPr>
                <a:cxnSpLocks/>
              </p:cNvCxnSpPr>
              <p:nvPr/>
            </p:nvCxnSpPr>
            <p:spPr>
              <a:xfrm rot="5400000">
                <a:off x="4171992" y="452987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49" name="直接连接符 48">
                <a:extLst>
                  <a:ext uri="{FF2B5EF4-FFF2-40B4-BE49-F238E27FC236}">
                    <a16:creationId xmlns:a16="http://schemas.microsoft.com/office/drawing/2014/main" id="{85272684-894D-4457-BCED-7004EDBB4D54}"/>
                  </a:ext>
                </a:extLst>
              </p:cNvPr>
              <p:cNvCxnSpPr>
                <a:cxnSpLocks/>
              </p:cNvCxnSpPr>
              <p:nvPr/>
            </p:nvCxnSpPr>
            <p:spPr>
              <a:xfrm rot="6120000">
                <a:off x="4004093" y="4346610"/>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0" name="直接连接符 49">
                <a:extLst>
                  <a:ext uri="{FF2B5EF4-FFF2-40B4-BE49-F238E27FC236}">
                    <a16:creationId xmlns:a16="http://schemas.microsoft.com/office/drawing/2014/main" id="{265967F8-5978-4F53-994F-B1BB5D9AC9C1}"/>
                  </a:ext>
                </a:extLst>
              </p:cNvPr>
              <p:cNvCxnSpPr>
                <a:cxnSpLocks/>
              </p:cNvCxnSpPr>
              <p:nvPr/>
            </p:nvCxnSpPr>
            <p:spPr>
              <a:xfrm rot="6840000">
                <a:off x="3872706" y="413561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1" name="直接连接符 50">
                <a:extLst>
                  <a:ext uri="{FF2B5EF4-FFF2-40B4-BE49-F238E27FC236}">
                    <a16:creationId xmlns:a16="http://schemas.microsoft.com/office/drawing/2014/main" id="{AAC37679-06FB-41AC-86DE-5841F452C052}"/>
                  </a:ext>
                </a:extLst>
              </p:cNvPr>
              <p:cNvCxnSpPr>
                <a:cxnSpLocks/>
              </p:cNvCxnSpPr>
              <p:nvPr/>
            </p:nvCxnSpPr>
            <p:spPr>
              <a:xfrm rot="7560000">
                <a:off x="3782311" y="3904057"/>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2" name="直接连接符 51">
                <a:extLst>
                  <a:ext uri="{FF2B5EF4-FFF2-40B4-BE49-F238E27FC236}">
                    <a16:creationId xmlns:a16="http://schemas.microsoft.com/office/drawing/2014/main" id="{A7CECEEE-ABFC-4ABC-934E-A36CDED491CA}"/>
                  </a:ext>
                </a:extLst>
              </p:cNvPr>
              <p:cNvCxnSpPr>
                <a:cxnSpLocks/>
              </p:cNvCxnSpPr>
              <p:nvPr/>
            </p:nvCxnSpPr>
            <p:spPr>
              <a:xfrm rot="8280000">
                <a:off x="3735987" y="3659821"/>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3" name="直接连接符 52">
                <a:extLst>
                  <a:ext uri="{FF2B5EF4-FFF2-40B4-BE49-F238E27FC236}">
                    <a16:creationId xmlns:a16="http://schemas.microsoft.com/office/drawing/2014/main" id="{072F36A5-6FB4-4D96-9D9D-380733474A3D}"/>
                  </a:ext>
                </a:extLst>
              </p:cNvPr>
              <p:cNvCxnSpPr>
                <a:cxnSpLocks/>
              </p:cNvCxnSpPr>
              <p:nvPr/>
            </p:nvCxnSpPr>
            <p:spPr>
              <a:xfrm rot="9000000">
                <a:off x="3735318" y="3411214"/>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4" name="直接连接符 53">
                <a:extLst>
                  <a:ext uri="{FF2B5EF4-FFF2-40B4-BE49-F238E27FC236}">
                    <a16:creationId xmlns:a16="http://schemas.microsoft.com/office/drawing/2014/main" id="{04423DF8-18F8-45C7-A231-55B9D7F0C4AB}"/>
                  </a:ext>
                </a:extLst>
              </p:cNvPr>
              <p:cNvCxnSpPr>
                <a:cxnSpLocks/>
              </p:cNvCxnSpPr>
              <p:nvPr/>
            </p:nvCxnSpPr>
            <p:spPr>
              <a:xfrm rot="9720000">
                <a:off x="3780333" y="3166698"/>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5" name="直接连接符 54">
                <a:extLst>
                  <a:ext uri="{FF2B5EF4-FFF2-40B4-BE49-F238E27FC236}">
                    <a16:creationId xmlns:a16="http://schemas.microsoft.com/office/drawing/2014/main" id="{097898E0-8D12-4BB2-A650-F8F5B3C704C3}"/>
                  </a:ext>
                </a:extLst>
              </p:cNvPr>
              <p:cNvCxnSpPr>
                <a:cxnSpLocks/>
              </p:cNvCxnSpPr>
              <p:nvPr/>
            </p:nvCxnSpPr>
            <p:spPr>
              <a:xfrm rot="10440000">
                <a:off x="3869506" y="2934598"/>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6" name="直接连接符 55">
                <a:extLst>
                  <a:ext uri="{FF2B5EF4-FFF2-40B4-BE49-F238E27FC236}">
                    <a16:creationId xmlns:a16="http://schemas.microsoft.com/office/drawing/2014/main" id="{85CA199E-A77F-4AFD-8CDA-4A5383AE5FD6}"/>
                  </a:ext>
                </a:extLst>
              </p:cNvPr>
              <p:cNvCxnSpPr>
                <a:cxnSpLocks/>
              </p:cNvCxnSpPr>
              <p:nvPr/>
            </p:nvCxnSpPr>
            <p:spPr>
              <a:xfrm rot="11160000">
                <a:off x="3999811" y="27228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7" name="直接连接符 56">
                <a:extLst>
                  <a:ext uri="{FF2B5EF4-FFF2-40B4-BE49-F238E27FC236}">
                    <a16:creationId xmlns:a16="http://schemas.microsoft.com/office/drawing/2014/main" id="{64CD5D3F-32A0-40FF-B893-E5DE57CCDC5D}"/>
                  </a:ext>
                </a:extLst>
              </p:cNvPr>
              <p:cNvCxnSpPr>
                <a:cxnSpLocks/>
              </p:cNvCxnSpPr>
              <p:nvPr/>
            </p:nvCxnSpPr>
            <p:spPr>
              <a:xfrm rot="11880000">
                <a:off x="4166815" y="2538562"/>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8" name="直接连接符 57">
                <a:extLst>
                  <a:ext uri="{FF2B5EF4-FFF2-40B4-BE49-F238E27FC236}">
                    <a16:creationId xmlns:a16="http://schemas.microsoft.com/office/drawing/2014/main" id="{B1A276ED-FADE-4EAE-B09D-4CB53B541476}"/>
                  </a:ext>
                </a:extLst>
              </p:cNvPr>
              <p:cNvCxnSpPr>
                <a:cxnSpLocks/>
              </p:cNvCxnSpPr>
              <p:nvPr/>
            </p:nvCxnSpPr>
            <p:spPr>
              <a:xfrm rot="12600000">
                <a:off x="4364839" y="2388113"/>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59" name="直接连接符 58">
                <a:extLst>
                  <a:ext uri="{FF2B5EF4-FFF2-40B4-BE49-F238E27FC236}">
                    <a16:creationId xmlns:a16="http://schemas.microsoft.com/office/drawing/2014/main" id="{2E3E0D6A-5339-4634-B4F2-2CC6994B8870}"/>
                  </a:ext>
                </a:extLst>
              </p:cNvPr>
              <p:cNvCxnSpPr>
                <a:cxnSpLocks/>
              </p:cNvCxnSpPr>
              <p:nvPr/>
            </p:nvCxnSpPr>
            <p:spPr>
              <a:xfrm rot="13320000">
                <a:off x="4587149" y="2276596"/>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cxnSp>
            <p:nvCxnSpPr>
              <p:cNvPr id="60" name="直接连接符 59">
                <a:extLst>
                  <a:ext uri="{FF2B5EF4-FFF2-40B4-BE49-F238E27FC236}">
                    <a16:creationId xmlns:a16="http://schemas.microsoft.com/office/drawing/2014/main" id="{604FCA59-30B3-4F9A-AEE4-0695CC267F2D}"/>
                  </a:ext>
                </a:extLst>
              </p:cNvPr>
              <p:cNvCxnSpPr>
                <a:cxnSpLocks/>
              </p:cNvCxnSpPr>
              <p:nvPr/>
            </p:nvCxnSpPr>
            <p:spPr>
              <a:xfrm rot="14040000">
                <a:off x="4826180" y="2207815"/>
                <a:ext cx="0" cy="127972"/>
              </a:xfrm>
              <a:prstGeom prst="line">
                <a:avLst/>
              </a:prstGeom>
              <a:ln w="31750" cap="rnd">
                <a:solidFill>
                  <a:schemeClr val="accent5">
                    <a:alpha val="77000"/>
                  </a:schemeClr>
                </a:solidFill>
              </a:ln>
              <a:effectLst>
                <a:glow rad="63500">
                  <a:schemeClr val="accent5">
                    <a:satMod val="175000"/>
                    <a:alpha val="40000"/>
                  </a:schemeClr>
                </a:glow>
              </a:effectLst>
            </p:spPr>
            <p:style>
              <a:lnRef idx="3">
                <a:schemeClr val="accent5"/>
              </a:lnRef>
              <a:fillRef idx="0">
                <a:schemeClr val="accent5"/>
              </a:fillRef>
              <a:effectRef idx="2">
                <a:schemeClr val="accent5"/>
              </a:effectRef>
              <a:fontRef idx="minor">
                <a:schemeClr val="tx1"/>
              </a:fontRef>
            </p:style>
          </p:cxnSp>
        </p:grpSp>
      </p:grpSp>
      <p:sp>
        <p:nvSpPr>
          <p:cNvPr id="71" name="文本框 70">
            <a:extLst>
              <a:ext uri="{FF2B5EF4-FFF2-40B4-BE49-F238E27FC236}">
                <a16:creationId xmlns:a16="http://schemas.microsoft.com/office/drawing/2014/main" id="{9B2236E5-0B67-4889-A38F-C68F4CDA8BE4}"/>
              </a:ext>
            </a:extLst>
          </p:cNvPr>
          <p:cNvSpPr txBox="1"/>
          <p:nvPr/>
        </p:nvSpPr>
        <p:spPr>
          <a:xfrm>
            <a:off x="1015923" y="607593"/>
            <a:ext cx="7205965" cy="646331"/>
          </a:xfrm>
          <a:prstGeom prst="rect">
            <a:avLst/>
          </a:prstGeom>
          <a:noFill/>
        </p:spPr>
        <p:txBody>
          <a:bodyPr wrap="square">
            <a:spAutoFit/>
          </a:bodyPr>
          <a:lstStyle/>
          <a:p>
            <a:r>
              <a:rPr lang="en-US" altLang="zh-CN" sz="36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MEXX</a:t>
            </a:r>
            <a:r>
              <a:rPr lang="zh-CN" altLang="en-US" sz="36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（原</a:t>
            </a:r>
            <a:r>
              <a:rPr lang="en-US" altLang="zh-CN" sz="36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FAXXXXOK</a:t>
            </a:r>
            <a:r>
              <a:rPr lang="zh-CN" altLang="en-US" sz="36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36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文本框 71">
            <a:extLst>
              <a:ext uri="{FF2B5EF4-FFF2-40B4-BE49-F238E27FC236}">
                <a16:creationId xmlns:a16="http://schemas.microsoft.com/office/drawing/2014/main" id="{D1BA92C5-19C7-43E9-BB9E-43AD09C1ADFA}"/>
              </a:ext>
            </a:extLst>
          </p:cNvPr>
          <p:cNvSpPr txBox="1"/>
          <p:nvPr/>
        </p:nvSpPr>
        <p:spPr>
          <a:xfrm>
            <a:off x="2047190" y="1276554"/>
            <a:ext cx="6096000" cy="338554"/>
          </a:xfrm>
          <a:prstGeom prst="rect">
            <a:avLst/>
          </a:prstGeom>
          <a:noFill/>
        </p:spPr>
        <p:txBody>
          <a:bodyPr wrap="square">
            <a:spAutoFit/>
          </a:bodyPr>
          <a:lstStyle/>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积极探索游戏以外的应用场景</a:t>
            </a:r>
          </a:p>
        </p:txBody>
      </p:sp>
      <p:grpSp>
        <p:nvGrpSpPr>
          <p:cNvPr id="73" name="组合 72">
            <a:extLst>
              <a:ext uri="{FF2B5EF4-FFF2-40B4-BE49-F238E27FC236}">
                <a16:creationId xmlns:a16="http://schemas.microsoft.com/office/drawing/2014/main" id="{B68FFA37-82C5-4C6C-AD21-879CD34C109E}"/>
              </a:ext>
            </a:extLst>
          </p:cNvPr>
          <p:cNvGrpSpPr/>
          <p:nvPr/>
        </p:nvGrpSpPr>
        <p:grpSpPr>
          <a:xfrm>
            <a:off x="1248352" y="2289137"/>
            <a:ext cx="4031288" cy="933275"/>
            <a:chOff x="1294447" y="2489015"/>
            <a:chExt cx="4031288" cy="933275"/>
          </a:xfrm>
          <a:effectLst>
            <a:outerShdw blurRad="292100" dist="101600" algn="l" rotWithShape="0">
              <a:schemeClr val="accent5">
                <a:lumMod val="75000"/>
                <a:alpha val="29000"/>
              </a:schemeClr>
            </a:outerShdw>
          </a:effectLst>
        </p:grpSpPr>
        <p:sp>
          <p:nvSpPr>
            <p:cNvPr id="74" name="矩形 73">
              <a:extLst>
                <a:ext uri="{FF2B5EF4-FFF2-40B4-BE49-F238E27FC236}">
                  <a16:creationId xmlns:a16="http://schemas.microsoft.com/office/drawing/2014/main" id="{48324F7F-6557-401C-A0BD-0E7BB56C768B}"/>
                </a:ext>
              </a:extLst>
            </p:cNvPr>
            <p:cNvSpPr/>
            <p:nvPr/>
          </p:nvSpPr>
          <p:spPr>
            <a:xfrm>
              <a:off x="1294447" y="2490118"/>
              <a:ext cx="574668" cy="932172"/>
            </a:xfrm>
            <a:prstGeom prst="rect">
              <a:avLst/>
            </a:prstGeom>
            <a:solidFill>
              <a:srgbClr val="C6DE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r>
                <a:rPr lang="zh-CN" altLang="en-US" sz="2400" b="1" i="0" dirty="0">
                  <a:solidFill>
                    <a:schemeClr val="accent3">
                      <a:lumMod val="50000"/>
                    </a:schemeClr>
                  </a:solidFill>
                  <a:effectLst/>
                  <a:latin typeface="微软雅黑" panose="020B0503020204020204" pitchFamily="34" charset="-122"/>
                  <a:ea typeface="微软雅黑" panose="020B0503020204020204" pitchFamily="34" charset="-122"/>
                  <a:sym typeface="微软雅黑" panose="020B0503020204020204" pitchFamily="34" charset="-122"/>
                </a:rPr>
                <a:t>居家</a:t>
              </a:r>
              <a:endParaRPr kumimoji="0" lang="zh-CN" altLang="en-US" sz="2400" b="1" i="0" u="none" strike="noStrike" kern="120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5" name="矩形 74">
              <a:extLst>
                <a:ext uri="{FF2B5EF4-FFF2-40B4-BE49-F238E27FC236}">
                  <a16:creationId xmlns:a16="http://schemas.microsoft.com/office/drawing/2014/main" id="{5B08794C-7C3B-47AA-A64F-5D3FE49BE127}"/>
                </a:ext>
              </a:extLst>
            </p:cNvPr>
            <p:cNvSpPr/>
            <p:nvPr/>
          </p:nvSpPr>
          <p:spPr>
            <a:xfrm>
              <a:off x="1883357" y="2489015"/>
              <a:ext cx="3442378" cy="93327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buClrTx/>
                <a:buSzTx/>
                <a:buFontTx/>
                <a:buNone/>
                <a:tabLst/>
                <a:defRPr/>
              </a:pPr>
              <a:r>
                <a:rPr lang="zh-CN" altLang="en-US" dirty="0">
                  <a:solidFill>
                    <a:schemeClr val="accent3">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用户登录元宇宙的初始场景，可做个性化装饰等</a:t>
              </a:r>
            </a:p>
          </p:txBody>
        </p:sp>
      </p:grpSp>
      <p:grpSp>
        <p:nvGrpSpPr>
          <p:cNvPr id="76" name="组合 75">
            <a:extLst>
              <a:ext uri="{FF2B5EF4-FFF2-40B4-BE49-F238E27FC236}">
                <a16:creationId xmlns:a16="http://schemas.microsoft.com/office/drawing/2014/main" id="{E3384829-1D9A-41FB-9656-12937EB3A8E7}"/>
              </a:ext>
            </a:extLst>
          </p:cNvPr>
          <p:cNvGrpSpPr/>
          <p:nvPr/>
        </p:nvGrpSpPr>
        <p:grpSpPr>
          <a:xfrm>
            <a:off x="6719640" y="2289137"/>
            <a:ext cx="4031288" cy="933275"/>
            <a:chOff x="1294447" y="2489015"/>
            <a:chExt cx="4031288" cy="933275"/>
          </a:xfrm>
          <a:effectLst>
            <a:outerShdw blurRad="292100" dist="101600" algn="l" rotWithShape="0">
              <a:schemeClr val="accent5">
                <a:lumMod val="75000"/>
                <a:alpha val="29000"/>
              </a:schemeClr>
            </a:outerShdw>
          </a:effectLst>
        </p:grpSpPr>
        <p:sp>
          <p:nvSpPr>
            <p:cNvPr id="77" name="矩形 76">
              <a:extLst>
                <a:ext uri="{FF2B5EF4-FFF2-40B4-BE49-F238E27FC236}">
                  <a16:creationId xmlns:a16="http://schemas.microsoft.com/office/drawing/2014/main" id="{764349F1-D413-448C-87FE-0D38B41C8213}"/>
                </a:ext>
              </a:extLst>
            </p:cNvPr>
            <p:cNvSpPr/>
            <p:nvPr/>
          </p:nvSpPr>
          <p:spPr>
            <a:xfrm>
              <a:off x="1294447" y="2490118"/>
              <a:ext cx="574668" cy="932172"/>
            </a:xfrm>
            <a:prstGeom prst="rect">
              <a:avLst/>
            </a:prstGeom>
            <a:solidFill>
              <a:srgbClr val="C6DE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a:solidFill>
                    <a:schemeClr val="accent3">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游戏</a:t>
              </a:r>
            </a:p>
          </p:txBody>
        </p:sp>
        <p:sp>
          <p:nvSpPr>
            <p:cNvPr id="78" name="矩形 77">
              <a:extLst>
                <a:ext uri="{FF2B5EF4-FFF2-40B4-BE49-F238E27FC236}">
                  <a16:creationId xmlns:a16="http://schemas.microsoft.com/office/drawing/2014/main" id="{10BD4872-B493-4FA3-BAD3-050ECAE63A82}"/>
                </a:ext>
              </a:extLst>
            </p:cNvPr>
            <p:cNvSpPr/>
            <p:nvPr/>
          </p:nvSpPr>
          <p:spPr>
            <a:xfrm>
              <a:off x="1883357" y="2489015"/>
              <a:ext cx="3442378" cy="93327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dirty="0">
                  <a:solidFill>
                    <a:schemeClr val="accent3">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作为当前</a:t>
              </a:r>
              <a:r>
                <a:rPr lang="en-US" altLang="zh-CN" dirty="0" err="1">
                  <a:solidFill>
                    <a:schemeClr val="accent3">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OcuXXX</a:t>
              </a:r>
              <a:r>
                <a:rPr lang="zh-CN" altLang="en-US" dirty="0">
                  <a:solidFill>
                    <a:schemeClr val="accent3">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主场景，公司继续丰富产品矩阵</a:t>
              </a:r>
            </a:p>
          </p:txBody>
        </p:sp>
      </p:grpSp>
      <p:grpSp>
        <p:nvGrpSpPr>
          <p:cNvPr id="79" name="组合 78">
            <a:extLst>
              <a:ext uri="{FF2B5EF4-FFF2-40B4-BE49-F238E27FC236}">
                <a16:creationId xmlns:a16="http://schemas.microsoft.com/office/drawing/2014/main" id="{BA6D2DD7-5D54-4EA8-8D9D-99E9B77A333A}"/>
              </a:ext>
            </a:extLst>
          </p:cNvPr>
          <p:cNvGrpSpPr/>
          <p:nvPr/>
        </p:nvGrpSpPr>
        <p:grpSpPr>
          <a:xfrm>
            <a:off x="1248352" y="3330412"/>
            <a:ext cx="4031288" cy="933275"/>
            <a:chOff x="1294447" y="2489015"/>
            <a:chExt cx="4031288" cy="933275"/>
          </a:xfrm>
          <a:effectLst>
            <a:outerShdw blurRad="292100" dist="101600" algn="l" rotWithShape="0">
              <a:schemeClr val="accent5">
                <a:lumMod val="75000"/>
                <a:alpha val="29000"/>
              </a:schemeClr>
            </a:outerShdw>
          </a:effectLst>
        </p:grpSpPr>
        <p:sp>
          <p:nvSpPr>
            <p:cNvPr id="80" name="矩形 79">
              <a:extLst>
                <a:ext uri="{FF2B5EF4-FFF2-40B4-BE49-F238E27FC236}">
                  <a16:creationId xmlns:a16="http://schemas.microsoft.com/office/drawing/2014/main" id="{7ADB2F91-1ADD-41C3-83C1-675CE4DDE998}"/>
                </a:ext>
              </a:extLst>
            </p:cNvPr>
            <p:cNvSpPr/>
            <p:nvPr/>
          </p:nvSpPr>
          <p:spPr>
            <a:xfrm>
              <a:off x="1294447" y="2490118"/>
              <a:ext cx="574668" cy="932172"/>
            </a:xfrm>
            <a:prstGeom prst="rect">
              <a:avLst/>
            </a:prstGeom>
            <a:solidFill>
              <a:srgbClr val="C6DE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a:solidFill>
                    <a:schemeClr val="accent3">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社交</a:t>
              </a:r>
            </a:p>
          </p:txBody>
        </p:sp>
        <p:sp>
          <p:nvSpPr>
            <p:cNvPr id="81" name="矩形 80">
              <a:extLst>
                <a:ext uri="{FF2B5EF4-FFF2-40B4-BE49-F238E27FC236}">
                  <a16:creationId xmlns:a16="http://schemas.microsoft.com/office/drawing/2014/main" id="{4E8DE5D9-6ADC-478F-832F-E07A2C6B9DB2}"/>
                </a:ext>
              </a:extLst>
            </p:cNvPr>
            <p:cNvSpPr/>
            <p:nvPr/>
          </p:nvSpPr>
          <p:spPr>
            <a:xfrm>
              <a:off x="1883357" y="2489015"/>
              <a:ext cx="3442378" cy="93327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dirty="0">
                  <a:solidFill>
                    <a:schemeClr val="accent3">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用户可以在其中参加派对、玩游戏等</a:t>
              </a:r>
            </a:p>
          </p:txBody>
        </p:sp>
      </p:grpSp>
      <p:grpSp>
        <p:nvGrpSpPr>
          <p:cNvPr id="82" name="组合 81">
            <a:extLst>
              <a:ext uri="{FF2B5EF4-FFF2-40B4-BE49-F238E27FC236}">
                <a16:creationId xmlns:a16="http://schemas.microsoft.com/office/drawing/2014/main" id="{9B23097D-36D4-4E12-82F5-607836785A84}"/>
              </a:ext>
            </a:extLst>
          </p:cNvPr>
          <p:cNvGrpSpPr/>
          <p:nvPr/>
        </p:nvGrpSpPr>
        <p:grpSpPr>
          <a:xfrm>
            <a:off x="6719640" y="3330412"/>
            <a:ext cx="4031288" cy="933275"/>
            <a:chOff x="1294447" y="2489015"/>
            <a:chExt cx="4031288" cy="933275"/>
          </a:xfrm>
          <a:effectLst>
            <a:outerShdw blurRad="292100" dist="101600" algn="l" rotWithShape="0">
              <a:schemeClr val="accent5">
                <a:lumMod val="75000"/>
                <a:alpha val="29000"/>
              </a:schemeClr>
            </a:outerShdw>
          </a:effectLst>
        </p:grpSpPr>
        <p:sp>
          <p:nvSpPr>
            <p:cNvPr id="83" name="矩形 82">
              <a:extLst>
                <a:ext uri="{FF2B5EF4-FFF2-40B4-BE49-F238E27FC236}">
                  <a16:creationId xmlns:a16="http://schemas.microsoft.com/office/drawing/2014/main" id="{FF2CA753-5392-464A-A798-F492877D276E}"/>
                </a:ext>
              </a:extLst>
            </p:cNvPr>
            <p:cNvSpPr/>
            <p:nvPr/>
          </p:nvSpPr>
          <p:spPr>
            <a:xfrm>
              <a:off x="1294447" y="2490118"/>
              <a:ext cx="574668" cy="932172"/>
            </a:xfrm>
            <a:prstGeom prst="rect">
              <a:avLst/>
            </a:prstGeom>
            <a:solidFill>
              <a:srgbClr val="C6DE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a:solidFill>
                    <a:schemeClr val="accent3">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教育</a:t>
              </a:r>
            </a:p>
          </p:txBody>
        </p:sp>
        <p:sp>
          <p:nvSpPr>
            <p:cNvPr id="84" name="矩形 83">
              <a:extLst>
                <a:ext uri="{FF2B5EF4-FFF2-40B4-BE49-F238E27FC236}">
                  <a16:creationId xmlns:a16="http://schemas.microsoft.com/office/drawing/2014/main" id="{AFE584CC-D440-4DFB-AA1A-9A688D4E63DB}"/>
                </a:ext>
              </a:extLst>
            </p:cNvPr>
            <p:cNvSpPr/>
            <p:nvPr/>
          </p:nvSpPr>
          <p:spPr>
            <a:xfrm>
              <a:off x="1883357" y="2489015"/>
              <a:ext cx="3442378" cy="93327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dirty="0">
                  <a:solidFill>
                    <a:schemeClr val="accent3">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构建沉浸式学习内容，提供专业课程帮助创作者掌握相关技能</a:t>
              </a:r>
            </a:p>
          </p:txBody>
        </p:sp>
      </p:grpSp>
      <p:grpSp>
        <p:nvGrpSpPr>
          <p:cNvPr id="85" name="组合 84">
            <a:extLst>
              <a:ext uri="{FF2B5EF4-FFF2-40B4-BE49-F238E27FC236}">
                <a16:creationId xmlns:a16="http://schemas.microsoft.com/office/drawing/2014/main" id="{B1568501-BC8A-4304-8A51-306CBBB4AA20}"/>
              </a:ext>
            </a:extLst>
          </p:cNvPr>
          <p:cNvGrpSpPr/>
          <p:nvPr/>
        </p:nvGrpSpPr>
        <p:grpSpPr>
          <a:xfrm>
            <a:off x="1248352" y="4371687"/>
            <a:ext cx="4031288" cy="933275"/>
            <a:chOff x="1294447" y="2489015"/>
            <a:chExt cx="4031288" cy="933275"/>
          </a:xfrm>
          <a:effectLst>
            <a:outerShdw blurRad="292100" dist="101600" algn="l" rotWithShape="0">
              <a:schemeClr val="accent5">
                <a:lumMod val="75000"/>
                <a:alpha val="29000"/>
              </a:schemeClr>
            </a:outerShdw>
          </a:effectLst>
        </p:grpSpPr>
        <p:sp>
          <p:nvSpPr>
            <p:cNvPr id="86" name="矩形 85">
              <a:extLst>
                <a:ext uri="{FF2B5EF4-FFF2-40B4-BE49-F238E27FC236}">
                  <a16:creationId xmlns:a16="http://schemas.microsoft.com/office/drawing/2014/main" id="{BA4E5ACB-7B57-4E27-8D44-CE2A04445098}"/>
                </a:ext>
              </a:extLst>
            </p:cNvPr>
            <p:cNvSpPr/>
            <p:nvPr/>
          </p:nvSpPr>
          <p:spPr>
            <a:xfrm>
              <a:off x="1294447" y="2490118"/>
              <a:ext cx="574668" cy="932172"/>
            </a:xfrm>
            <a:prstGeom prst="rect">
              <a:avLst/>
            </a:prstGeom>
            <a:solidFill>
              <a:srgbClr val="C6DE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a:solidFill>
                    <a:schemeClr val="accent3">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工作</a:t>
              </a:r>
            </a:p>
          </p:txBody>
        </p:sp>
        <p:sp>
          <p:nvSpPr>
            <p:cNvPr id="87" name="矩形 86">
              <a:extLst>
                <a:ext uri="{FF2B5EF4-FFF2-40B4-BE49-F238E27FC236}">
                  <a16:creationId xmlns:a16="http://schemas.microsoft.com/office/drawing/2014/main" id="{52B80CF3-BD17-4B30-B25E-CCCB82000D15}"/>
                </a:ext>
              </a:extLst>
            </p:cNvPr>
            <p:cNvSpPr/>
            <p:nvPr/>
          </p:nvSpPr>
          <p:spPr>
            <a:xfrm>
              <a:off x="1883357" y="2489015"/>
              <a:ext cx="3442378" cy="93327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dirty="0">
                  <a:solidFill>
                    <a:schemeClr val="accent3">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用户可添加公司</a:t>
              </a:r>
              <a:r>
                <a:rPr lang="en-US" altLang="zh-CN" dirty="0">
                  <a:solidFill>
                    <a:schemeClr val="accent3">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logo</a:t>
              </a:r>
              <a:r>
                <a:rPr lang="zh-CN" altLang="en-US" dirty="0">
                  <a:solidFill>
                    <a:schemeClr val="accent3">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等做定制化场景布置</a:t>
              </a:r>
            </a:p>
          </p:txBody>
        </p:sp>
      </p:grpSp>
      <p:grpSp>
        <p:nvGrpSpPr>
          <p:cNvPr id="88" name="组合 87">
            <a:extLst>
              <a:ext uri="{FF2B5EF4-FFF2-40B4-BE49-F238E27FC236}">
                <a16:creationId xmlns:a16="http://schemas.microsoft.com/office/drawing/2014/main" id="{442AAB5D-33FD-4846-A38D-A23D3C739E93}"/>
              </a:ext>
            </a:extLst>
          </p:cNvPr>
          <p:cNvGrpSpPr/>
          <p:nvPr/>
        </p:nvGrpSpPr>
        <p:grpSpPr>
          <a:xfrm>
            <a:off x="6719640" y="4371687"/>
            <a:ext cx="4031288" cy="933275"/>
            <a:chOff x="1294447" y="2489015"/>
            <a:chExt cx="4031288" cy="933275"/>
          </a:xfrm>
          <a:effectLst>
            <a:outerShdw blurRad="292100" dist="101600" algn="l" rotWithShape="0">
              <a:schemeClr val="accent5">
                <a:lumMod val="75000"/>
                <a:alpha val="29000"/>
              </a:schemeClr>
            </a:outerShdw>
          </a:effectLst>
        </p:grpSpPr>
        <p:sp>
          <p:nvSpPr>
            <p:cNvPr id="89" name="矩形 88">
              <a:extLst>
                <a:ext uri="{FF2B5EF4-FFF2-40B4-BE49-F238E27FC236}">
                  <a16:creationId xmlns:a16="http://schemas.microsoft.com/office/drawing/2014/main" id="{9E0D0CC9-7BF0-4F69-8A87-7BE22F97AC77}"/>
                </a:ext>
              </a:extLst>
            </p:cNvPr>
            <p:cNvSpPr/>
            <p:nvPr/>
          </p:nvSpPr>
          <p:spPr>
            <a:xfrm>
              <a:off x="1294447" y="2490118"/>
              <a:ext cx="574668" cy="932172"/>
            </a:xfrm>
            <a:prstGeom prst="rect">
              <a:avLst/>
            </a:prstGeom>
            <a:solidFill>
              <a:srgbClr val="C6DE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a:solidFill>
                    <a:schemeClr val="accent3">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养宠</a:t>
              </a:r>
            </a:p>
          </p:txBody>
        </p:sp>
        <p:sp>
          <p:nvSpPr>
            <p:cNvPr id="90" name="矩形 89">
              <a:extLst>
                <a:ext uri="{FF2B5EF4-FFF2-40B4-BE49-F238E27FC236}">
                  <a16:creationId xmlns:a16="http://schemas.microsoft.com/office/drawing/2014/main" id="{FE274C41-95A3-4F23-ACC5-2A765F8B26E2}"/>
                </a:ext>
              </a:extLst>
            </p:cNvPr>
            <p:cNvSpPr/>
            <p:nvPr/>
          </p:nvSpPr>
          <p:spPr>
            <a:xfrm>
              <a:off x="1883357" y="2489015"/>
              <a:ext cx="3442378" cy="93327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dirty="0">
                  <a:solidFill>
                    <a:schemeClr val="accent3">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参照现实世界中的动物设计，能与用户有效互动</a:t>
              </a:r>
            </a:p>
          </p:txBody>
        </p:sp>
      </p:grpSp>
      <p:grpSp>
        <p:nvGrpSpPr>
          <p:cNvPr id="91" name="组合 90">
            <a:extLst>
              <a:ext uri="{FF2B5EF4-FFF2-40B4-BE49-F238E27FC236}">
                <a16:creationId xmlns:a16="http://schemas.microsoft.com/office/drawing/2014/main" id="{10133828-B8D4-4793-8020-7144A29E69C8}"/>
              </a:ext>
            </a:extLst>
          </p:cNvPr>
          <p:cNvGrpSpPr/>
          <p:nvPr/>
        </p:nvGrpSpPr>
        <p:grpSpPr>
          <a:xfrm>
            <a:off x="1248352" y="5412962"/>
            <a:ext cx="4031288" cy="933275"/>
            <a:chOff x="1294447" y="2489015"/>
            <a:chExt cx="4031288" cy="933275"/>
          </a:xfrm>
          <a:effectLst>
            <a:outerShdw blurRad="292100" dist="101600" algn="l" rotWithShape="0">
              <a:schemeClr val="accent5">
                <a:lumMod val="75000"/>
                <a:alpha val="29000"/>
              </a:schemeClr>
            </a:outerShdw>
          </a:effectLst>
        </p:grpSpPr>
        <p:sp>
          <p:nvSpPr>
            <p:cNvPr id="92" name="矩形 91">
              <a:extLst>
                <a:ext uri="{FF2B5EF4-FFF2-40B4-BE49-F238E27FC236}">
                  <a16:creationId xmlns:a16="http://schemas.microsoft.com/office/drawing/2014/main" id="{DE0B3B88-52A0-49B2-A92A-A5BC8105647A}"/>
                </a:ext>
              </a:extLst>
            </p:cNvPr>
            <p:cNvSpPr/>
            <p:nvPr/>
          </p:nvSpPr>
          <p:spPr>
            <a:xfrm>
              <a:off x="1294447" y="2490118"/>
              <a:ext cx="574668" cy="932172"/>
            </a:xfrm>
            <a:prstGeom prst="rect">
              <a:avLst/>
            </a:prstGeom>
            <a:solidFill>
              <a:srgbClr val="C6DE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a:solidFill>
                    <a:schemeClr val="accent3">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健身</a:t>
              </a:r>
            </a:p>
          </p:txBody>
        </p:sp>
        <p:sp>
          <p:nvSpPr>
            <p:cNvPr id="93" name="矩形 92">
              <a:extLst>
                <a:ext uri="{FF2B5EF4-FFF2-40B4-BE49-F238E27FC236}">
                  <a16:creationId xmlns:a16="http://schemas.microsoft.com/office/drawing/2014/main" id="{8838EF08-3168-421A-9AEE-A2F31873044C}"/>
                </a:ext>
              </a:extLst>
            </p:cNvPr>
            <p:cNvSpPr/>
            <p:nvPr/>
          </p:nvSpPr>
          <p:spPr>
            <a:xfrm>
              <a:off x="1883357" y="2489015"/>
              <a:ext cx="3442378" cy="93327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dirty="0">
                  <a:solidFill>
                    <a:schemeClr val="accent3">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用户可根据所见到的影像内容，使用相关设备进行运动健身活动</a:t>
              </a:r>
            </a:p>
          </p:txBody>
        </p:sp>
      </p:grpSp>
      <p:grpSp>
        <p:nvGrpSpPr>
          <p:cNvPr id="94" name="组合 93">
            <a:extLst>
              <a:ext uri="{FF2B5EF4-FFF2-40B4-BE49-F238E27FC236}">
                <a16:creationId xmlns:a16="http://schemas.microsoft.com/office/drawing/2014/main" id="{0A8345C3-8466-4960-9387-8BB7362713E7}"/>
              </a:ext>
            </a:extLst>
          </p:cNvPr>
          <p:cNvGrpSpPr/>
          <p:nvPr/>
        </p:nvGrpSpPr>
        <p:grpSpPr>
          <a:xfrm>
            <a:off x="6719640" y="5412962"/>
            <a:ext cx="4031288" cy="933275"/>
            <a:chOff x="1294447" y="2489015"/>
            <a:chExt cx="4031288" cy="933275"/>
          </a:xfrm>
          <a:effectLst>
            <a:outerShdw blurRad="292100" dist="101600" algn="l" rotWithShape="0">
              <a:schemeClr val="accent5">
                <a:lumMod val="75000"/>
                <a:alpha val="29000"/>
              </a:schemeClr>
            </a:outerShdw>
          </a:effectLst>
        </p:grpSpPr>
        <p:sp>
          <p:nvSpPr>
            <p:cNvPr id="95" name="矩形 94">
              <a:extLst>
                <a:ext uri="{FF2B5EF4-FFF2-40B4-BE49-F238E27FC236}">
                  <a16:creationId xmlns:a16="http://schemas.microsoft.com/office/drawing/2014/main" id="{6F9034EC-DC0D-4508-956C-C7C841A5876B}"/>
                </a:ext>
              </a:extLst>
            </p:cNvPr>
            <p:cNvSpPr/>
            <p:nvPr/>
          </p:nvSpPr>
          <p:spPr>
            <a:xfrm>
              <a:off x="1294447" y="2490118"/>
              <a:ext cx="574668" cy="932172"/>
            </a:xfrm>
            <a:prstGeom prst="rect">
              <a:avLst/>
            </a:prstGeom>
            <a:solidFill>
              <a:srgbClr val="C6DE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a:solidFill>
                    <a:schemeClr val="accent3">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交易</a:t>
              </a:r>
            </a:p>
          </p:txBody>
        </p:sp>
        <p:sp>
          <p:nvSpPr>
            <p:cNvPr id="96" name="矩形 95">
              <a:extLst>
                <a:ext uri="{FF2B5EF4-FFF2-40B4-BE49-F238E27FC236}">
                  <a16:creationId xmlns:a16="http://schemas.microsoft.com/office/drawing/2014/main" id="{6FA5A565-D6BD-4B7F-90BA-92840A739BD3}"/>
                </a:ext>
              </a:extLst>
            </p:cNvPr>
            <p:cNvSpPr/>
            <p:nvPr/>
          </p:nvSpPr>
          <p:spPr>
            <a:xfrm>
              <a:off x="1883357" y="2489015"/>
              <a:ext cx="3442378" cy="93327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buClrTx/>
                <a:buSzTx/>
                <a:buFontTx/>
                <a:buNone/>
                <a:tabLst/>
                <a:defRPr/>
              </a:pPr>
              <a:r>
                <a:rPr lang="zh-CN" altLang="en-US" dirty="0">
                  <a:solidFill>
                    <a:schemeClr val="accent3">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销售虚拟物品或现实物品</a:t>
              </a:r>
              <a:r>
                <a:rPr lang="en-US" altLang="zh-CN" dirty="0">
                  <a:solidFill>
                    <a:schemeClr val="accent3">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chemeClr val="accent3">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具备众多变现可能</a:t>
              </a:r>
            </a:p>
          </p:txBody>
        </p:sp>
      </p:grpSp>
      <p:cxnSp>
        <p:nvCxnSpPr>
          <p:cNvPr id="97" name="直接连接符 96">
            <a:extLst>
              <a:ext uri="{FF2B5EF4-FFF2-40B4-BE49-F238E27FC236}">
                <a16:creationId xmlns:a16="http://schemas.microsoft.com/office/drawing/2014/main" id="{7A360D7B-FA70-4B5A-BA05-FE3766D0B2BE}"/>
              </a:ext>
            </a:extLst>
          </p:cNvPr>
          <p:cNvCxnSpPr>
            <a:cxnSpLocks/>
          </p:cNvCxnSpPr>
          <p:nvPr/>
        </p:nvCxnSpPr>
        <p:spPr>
          <a:xfrm>
            <a:off x="7436817" y="1095131"/>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98" name="直接连接符 97">
            <a:extLst>
              <a:ext uri="{FF2B5EF4-FFF2-40B4-BE49-F238E27FC236}">
                <a16:creationId xmlns:a16="http://schemas.microsoft.com/office/drawing/2014/main" id="{CCE189B2-E467-45E9-9EAF-BF6B42E5798A}"/>
              </a:ext>
            </a:extLst>
          </p:cNvPr>
          <p:cNvCxnSpPr>
            <a:cxnSpLocks/>
          </p:cNvCxnSpPr>
          <p:nvPr/>
        </p:nvCxnSpPr>
        <p:spPr>
          <a:xfrm>
            <a:off x="6096000" y="705534"/>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99" name="直接连接符 98">
            <a:extLst>
              <a:ext uri="{FF2B5EF4-FFF2-40B4-BE49-F238E27FC236}">
                <a16:creationId xmlns:a16="http://schemas.microsoft.com/office/drawing/2014/main" id="{BF72A22E-2ADC-4344-8C59-5F8A7F0F7FA0}"/>
              </a:ext>
            </a:extLst>
          </p:cNvPr>
          <p:cNvCxnSpPr>
            <a:cxnSpLocks/>
          </p:cNvCxnSpPr>
          <p:nvPr/>
        </p:nvCxnSpPr>
        <p:spPr>
          <a:xfrm>
            <a:off x="6737758" y="892744"/>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8391402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7CE79A8-EA53-4568-917C-912F0B18D21A}"/>
              </a:ext>
            </a:extLst>
          </p:cNvPr>
          <p:cNvSpPr/>
          <p:nvPr/>
        </p:nvSpPr>
        <p:spPr>
          <a:xfrm>
            <a:off x="-1" y="-1"/>
            <a:ext cx="12192000"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a:extLst>
              <a:ext uri="{FF2B5EF4-FFF2-40B4-BE49-F238E27FC236}">
                <a16:creationId xmlns:a16="http://schemas.microsoft.com/office/drawing/2014/main" id="{F718A719-343A-4BDD-B43E-505DC07D20B7}"/>
              </a:ext>
            </a:extLst>
          </p:cNvPr>
          <p:cNvSpPr/>
          <p:nvPr/>
        </p:nvSpPr>
        <p:spPr>
          <a:xfrm>
            <a:off x="-1" y="-2"/>
            <a:ext cx="12192000" cy="6858000"/>
          </a:xfrm>
          <a:prstGeom prst="rect">
            <a:avLst/>
          </a:prstGeom>
          <a:gradFill flip="none" rotWithShape="1">
            <a:gsLst>
              <a:gs pos="0">
                <a:schemeClr val="accent5">
                  <a:lumMod val="0"/>
                  <a:lumOff val="100000"/>
                </a:schemeClr>
              </a:gs>
              <a:gs pos="0">
                <a:schemeClr val="accent5">
                  <a:lumMod val="0"/>
                  <a:lumOff val="100000"/>
                </a:schemeClr>
              </a:gs>
              <a:gs pos="65000">
                <a:srgbClr val="18374C"/>
              </a:gs>
              <a:gs pos="28000">
                <a:srgbClr val="50708B"/>
              </a:gs>
            </a:gsLst>
            <a:path path="circle">
              <a:fillToRect l="50000" t="-80000" r="50000" b="18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a:extLst>
              <a:ext uri="{FF2B5EF4-FFF2-40B4-BE49-F238E27FC236}">
                <a16:creationId xmlns:a16="http://schemas.microsoft.com/office/drawing/2014/main" id="{45268F4C-D757-4C44-89E6-19C36AE3F1BC}"/>
              </a:ext>
            </a:extLst>
          </p:cNvPr>
          <p:cNvSpPr/>
          <p:nvPr/>
        </p:nvSpPr>
        <p:spPr>
          <a:xfrm>
            <a:off x="-33022" y="22824"/>
            <a:ext cx="12192000"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Picture 2" descr="使用 HoloLens 进行协作的用户的图像。">
            <a:extLst>
              <a:ext uri="{FF2B5EF4-FFF2-40B4-BE49-F238E27FC236}">
                <a16:creationId xmlns:a16="http://schemas.microsoft.com/office/drawing/2014/main" id="{77E23B28-BBEF-48DA-A918-076C1646E94F}"/>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b="-666"/>
          <a:stretch/>
        </p:blipFill>
        <p:spPr bwMode="auto">
          <a:xfrm>
            <a:off x="4844057" y="-48887"/>
            <a:ext cx="7365721" cy="6929712"/>
          </a:xfrm>
          <a:prstGeom prst="rect">
            <a:avLst/>
          </a:prstGeom>
          <a:noFill/>
          <a:extLst>
            <a:ext uri="{909E8E84-426E-40DD-AFC4-6F175D3DCCD1}">
              <a14:hiddenFill xmlns:a14="http://schemas.microsoft.com/office/drawing/2010/main">
                <a:solidFill>
                  <a:srgbClr val="FFFFFF"/>
                </a:solidFill>
              </a14:hiddenFill>
            </a:ext>
          </a:extLst>
        </p:spPr>
      </p:pic>
      <p:sp>
        <p:nvSpPr>
          <p:cNvPr id="32" name="任意多边形: 形状 31">
            <a:extLst>
              <a:ext uri="{FF2B5EF4-FFF2-40B4-BE49-F238E27FC236}">
                <a16:creationId xmlns:a16="http://schemas.microsoft.com/office/drawing/2014/main" id="{27C4B4AC-283A-479E-81BC-64CA1F2A6613}"/>
              </a:ext>
            </a:extLst>
          </p:cNvPr>
          <p:cNvSpPr/>
          <p:nvPr/>
        </p:nvSpPr>
        <p:spPr>
          <a:xfrm>
            <a:off x="1" y="-48888"/>
            <a:ext cx="7301632" cy="6892237"/>
          </a:xfrm>
          <a:custGeom>
            <a:avLst/>
            <a:gdLst>
              <a:gd name="connsiteX0" fmla="*/ 0 w 6730409"/>
              <a:gd name="connsiteY0" fmla="*/ 0 h 6858000"/>
              <a:gd name="connsiteX1" fmla="*/ 4740847 w 6730409"/>
              <a:gd name="connsiteY1" fmla="*/ 0 h 6858000"/>
              <a:gd name="connsiteX2" fmla="*/ 4916120 w 6730409"/>
              <a:gd name="connsiteY2" fmla="*/ 124639 h 6858000"/>
              <a:gd name="connsiteX3" fmla="*/ 6730409 w 6730409"/>
              <a:gd name="connsiteY3" fmla="*/ 3744038 h 6858000"/>
              <a:gd name="connsiteX4" fmla="*/ 5699013 w 6730409"/>
              <a:gd name="connsiteY4" fmla="*/ 6617085 h 6858000"/>
              <a:gd name="connsiteX5" fmla="*/ 5480054 w 6730409"/>
              <a:gd name="connsiteY5" fmla="*/ 6858000 h 6858000"/>
              <a:gd name="connsiteX6" fmla="*/ 0 w 673040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30409" h="6858000">
                <a:moveTo>
                  <a:pt x="0" y="0"/>
                </a:moveTo>
                <a:lnTo>
                  <a:pt x="4740847" y="0"/>
                </a:lnTo>
                <a:lnTo>
                  <a:pt x="4916120" y="124639"/>
                </a:lnTo>
                <a:cubicBezTo>
                  <a:pt x="6017505" y="948316"/>
                  <a:pt x="6730409" y="2262923"/>
                  <a:pt x="6730409" y="3744038"/>
                </a:cubicBezTo>
                <a:cubicBezTo>
                  <a:pt x="6730409" y="4835386"/>
                  <a:pt x="6343348" y="5836331"/>
                  <a:pt x="5699013" y="6617085"/>
                </a:cubicBezTo>
                <a:lnTo>
                  <a:pt x="5480054" y="6858000"/>
                </a:lnTo>
                <a:lnTo>
                  <a:pt x="0" y="6858000"/>
                </a:lnTo>
                <a:close/>
              </a:path>
            </a:pathLst>
          </a:cu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a:extLst>
              <a:ext uri="{FF2B5EF4-FFF2-40B4-BE49-F238E27FC236}">
                <a16:creationId xmlns:a16="http://schemas.microsoft.com/office/drawing/2014/main" id="{3E82958A-9548-4700-9672-3D9CD87A7292}"/>
              </a:ext>
            </a:extLst>
          </p:cNvPr>
          <p:cNvSpPr/>
          <p:nvPr/>
        </p:nvSpPr>
        <p:spPr>
          <a:xfrm>
            <a:off x="17778" y="-55615"/>
            <a:ext cx="12192000" cy="6898964"/>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7" name="Picture 14" descr="感觉真正的存在与微软网格。">
            <a:extLst>
              <a:ext uri="{FF2B5EF4-FFF2-40B4-BE49-F238E27FC236}">
                <a16:creationId xmlns:a16="http://schemas.microsoft.com/office/drawing/2014/main" id="{BA11F6EF-656A-4972-AECA-04AE3C60A30E}"/>
              </a:ext>
            </a:extLst>
          </p:cNvPr>
          <p:cNvPicPr>
            <a:picLocks noChangeAspect="1" noChangeArrowheads="1"/>
          </p:cNvPicPr>
          <p:nvPr/>
        </p:nvPicPr>
        <p:blipFill>
          <a:blip r:embed="rId4" cstate="screen">
            <a:duotone>
              <a:schemeClr val="accent5">
                <a:shade val="45000"/>
                <a:satMod val="135000"/>
              </a:schemeClr>
              <a:prstClr val="white"/>
            </a:duotone>
            <a:extLst>
              <a:ext uri="{BEBA8EAE-BF5A-486C-A8C5-ECC9F3942E4B}">
                <a14:imgProps xmlns:a14="http://schemas.microsoft.com/office/drawing/2010/main">
                  <a14:imgLayer r:embed="rId5">
                    <a14:imgEffect>
                      <a14:colorTemperature colorTemp="11200"/>
                    </a14:imgEffect>
                    <a14:imgEffect>
                      <a14:saturation sat="400000"/>
                    </a14:imgEffect>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1084799" y="1469709"/>
            <a:ext cx="4189268" cy="168592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8" descr="与微软网格一起体验。">
            <a:extLst>
              <a:ext uri="{FF2B5EF4-FFF2-40B4-BE49-F238E27FC236}">
                <a16:creationId xmlns:a16="http://schemas.microsoft.com/office/drawing/2014/main" id="{53C0B1A7-9180-4B28-8610-2D5BDBDCF082}"/>
              </a:ext>
            </a:extLst>
          </p:cNvPr>
          <p:cNvPicPr>
            <a:picLocks noChangeAspect="1" noChangeArrowheads="1"/>
          </p:cNvPicPr>
          <p:nvPr/>
        </p:nvPicPr>
        <p:blipFill>
          <a:blip r:embed="rId6" cstate="screen">
            <a:duotone>
              <a:schemeClr val="accent5">
                <a:shade val="45000"/>
                <a:satMod val="135000"/>
              </a:schemeClr>
              <a:prstClr val="white"/>
            </a:duotone>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1041261" y="2863071"/>
            <a:ext cx="4189268" cy="1685925"/>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a:extLst>
              <a:ext uri="{FF2B5EF4-FFF2-40B4-BE49-F238E27FC236}">
                <a16:creationId xmlns:a16="http://schemas.microsoft.com/office/drawing/2014/main" id="{8095DB6D-0E71-46CE-A0C1-A450BB312DB8}"/>
              </a:ext>
            </a:extLst>
          </p:cNvPr>
          <p:cNvSpPr/>
          <p:nvPr/>
        </p:nvSpPr>
        <p:spPr>
          <a:xfrm>
            <a:off x="1562479" y="2006123"/>
            <a:ext cx="4786436" cy="439560"/>
          </a:xfrm>
          <a:prstGeom prst="rect">
            <a:avLst/>
          </a:prstGeom>
          <a:gradFill flip="none" rotWithShape="1">
            <a:gsLst>
              <a:gs pos="0">
                <a:schemeClr val="accent5">
                  <a:lumMod val="98000"/>
                </a:schemeClr>
              </a:gs>
              <a:gs pos="93000">
                <a:schemeClr val="accent5">
                  <a:lumMod val="50000"/>
                </a:schemeClr>
              </a:gs>
            </a:gsLst>
            <a:lin ang="2700000" scaled="1"/>
            <a:tileRect/>
          </a:gradFill>
          <a:ln w="0">
            <a:solidFill>
              <a:srgbClr val="F2F2F2"/>
            </a:solidFill>
          </a:ln>
          <a:effectLst>
            <a:glow rad="63500">
              <a:schemeClr val="accent5">
                <a:satMod val="175000"/>
                <a:alpha val="40000"/>
              </a:schemeClr>
            </a:glow>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 name="Picture 20" descr="与微软网格连接。">
            <a:extLst>
              <a:ext uri="{FF2B5EF4-FFF2-40B4-BE49-F238E27FC236}">
                <a16:creationId xmlns:a16="http://schemas.microsoft.com/office/drawing/2014/main" id="{342B93C0-6F81-4A88-BD64-67134F76060E}"/>
              </a:ext>
            </a:extLst>
          </p:cNvPr>
          <p:cNvPicPr>
            <a:picLocks noChangeAspect="1" noChangeArrowheads="1"/>
          </p:cNvPicPr>
          <p:nvPr/>
        </p:nvPicPr>
        <p:blipFill>
          <a:blip r:embed="rId8" cstate="screen">
            <a:duotone>
              <a:schemeClr val="accent5">
                <a:shade val="45000"/>
                <a:satMod val="135000"/>
              </a:schemeClr>
              <a:prstClr val="white"/>
            </a:duotone>
            <a:extLst>
              <a:ext uri="{BEBA8EAE-BF5A-486C-A8C5-ECC9F3942E4B}">
                <a14:imgProps xmlns:a14="http://schemas.microsoft.com/office/drawing/2010/main">
                  <a14:imgLayer r:embed="rId9">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975266" y="4070741"/>
            <a:ext cx="4189268" cy="1685925"/>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a:extLst>
              <a:ext uri="{FF2B5EF4-FFF2-40B4-BE49-F238E27FC236}">
                <a16:creationId xmlns:a16="http://schemas.microsoft.com/office/drawing/2014/main" id="{9D490C4C-8A61-449D-9E53-A5454443654C}"/>
              </a:ext>
            </a:extLst>
          </p:cNvPr>
          <p:cNvSpPr/>
          <p:nvPr/>
        </p:nvSpPr>
        <p:spPr>
          <a:xfrm>
            <a:off x="1561015" y="3327302"/>
            <a:ext cx="4786436" cy="439560"/>
          </a:xfrm>
          <a:prstGeom prst="rect">
            <a:avLst/>
          </a:prstGeom>
          <a:gradFill flip="none" rotWithShape="1">
            <a:gsLst>
              <a:gs pos="0">
                <a:schemeClr val="accent5">
                  <a:lumMod val="98000"/>
                </a:schemeClr>
              </a:gs>
              <a:gs pos="93000">
                <a:schemeClr val="accent5">
                  <a:lumMod val="50000"/>
                </a:schemeClr>
              </a:gs>
            </a:gsLst>
            <a:lin ang="2700000" scaled="1"/>
            <a:tileRect/>
          </a:gradFill>
          <a:ln w="0">
            <a:solidFill>
              <a:srgbClr val="F2F2F2"/>
            </a:solidFill>
          </a:ln>
          <a:effectLst>
            <a:glow rad="63500">
              <a:schemeClr val="accent5">
                <a:satMod val="175000"/>
                <a:alpha val="40000"/>
              </a:schemeClr>
            </a:glow>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文本框 11">
            <a:extLst>
              <a:ext uri="{FF2B5EF4-FFF2-40B4-BE49-F238E27FC236}">
                <a16:creationId xmlns:a16="http://schemas.microsoft.com/office/drawing/2014/main" id="{E9C49118-7B96-4404-B8F1-F3FD3C769E94}"/>
              </a:ext>
            </a:extLst>
          </p:cNvPr>
          <p:cNvSpPr txBox="1"/>
          <p:nvPr/>
        </p:nvSpPr>
        <p:spPr>
          <a:xfrm>
            <a:off x="993192" y="1967623"/>
            <a:ext cx="3580039" cy="523220"/>
          </a:xfrm>
          <a:prstGeom prst="rect">
            <a:avLst/>
          </a:prstGeom>
          <a:noFill/>
          <a:effectLst/>
        </p:spPr>
        <p:txBody>
          <a:bodyPr wrap="square">
            <a:spAutoFit/>
          </a:bodyPr>
          <a:lstStyle/>
          <a:p>
            <a:pPr algn="ctr"/>
            <a:r>
              <a:rPr lang="en-US" altLang="zh-CN" sz="2800" b="1" dirty="0">
                <a:solidFill>
                  <a:schemeClr val="bg1"/>
                </a:solidFill>
                <a:effectLst/>
                <a:latin typeface="微软雅黑" panose="020B0503020204020204" pitchFamily="34" charset="-122"/>
                <a:ea typeface="微软雅黑" panose="020B0503020204020204" pitchFamily="34" charset="-122"/>
                <a:sym typeface="微软雅黑" panose="020B0503020204020204" pitchFamily="34" charset="-122"/>
              </a:rPr>
              <a:t>Feel presence</a:t>
            </a:r>
          </a:p>
        </p:txBody>
      </p:sp>
      <p:sp>
        <p:nvSpPr>
          <p:cNvPr id="13" name="矩形 12">
            <a:extLst>
              <a:ext uri="{FF2B5EF4-FFF2-40B4-BE49-F238E27FC236}">
                <a16:creationId xmlns:a16="http://schemas.microsoft.com/office/drawing/2014/main" id="{0B3F987A-899E-44C7-9103-B08524F875D9}"/>
              </a:ext>
            </a:extLst>
          </p:cNvPr>
          <p:cNvSpPr/>
          <p:nvPr/>
        </p:nvSpPr>
        <p:spPr>
          <a:xfrm>
            <a:off x="1562479" y="4758011"/>
            <a:ext cx="4786436" cy="439560"/>
          </a:xfrm>
          <a:prstGeom prst="rect">
            <a:avLst/>
          </a:prstGeom>
          <a:gradFill flip="none" rotWithShape="1">
            <a:gsLst>
              <a:gs pos="0">
                <a:schemeClr val="accent5">
                  <a:lumMod val="98000"/>
                </a:schemeClr>
              </a:gs>
              <a:gs pos="93000">
                <a:schemeClr val="accent5">
                  <a:lumMod val="50000"/>
                </a:schemeClr>
              </a:gs>
            </a:gsLst>
            <a:lin ang="2700000" scaled="1"/>
            <a:tileRect/>
          </a:gradFill>
          <a:ln w="0">
            <a:solidFill>
              <a:srgbClr val="F2F2F2"/>
            </a:solidFill>
          </a:ln>
          <a:effectLst>
            <a:glow rad="63500">
              <a:schemeClr val="accent5">
                <a:satMod val="175000"/>
                <a:alpha val="40000"/>
              </a:schemeClr>
            </a:glow>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文本框 13">
            <a:extLst>
              <a:ext uri="{FF2B5EF4-FFF2-40B4-BE49-F238E27FC236}">
                <a16:creationId xmlns:a16="http://schemas.microsoft.com/office/drawing/2014/main" id="{D961A572-A670-4E49-BDD3-E6D694428C49}"/>
              </a:ext>
            </a:extLst>
          </p:cNvPr>
          <p:cNvSpPr txBox="1"/>
          <p:nvPr/>
        </p:nvSpPr>
        <p:spPr>
          <a:xfrm>
            <a:off x="1249841" y="3294052"/>
            <a:ext cx="4255530" cy="523220"/>
          </a:xfrm>
          <a:prstGeom prst="rect">
            <a:avLst/>
          </a:prstGeom>
          <a:noFill/>
          <a:effectLst/>
        </p:spPr>
        <p:txBody>
          <a:bodyPr wrap="square">
            <a:spAutoFit/>
          </a:bodyPr>
          <a:lstStyle/>
          <a:p>
            <a:pPr algn="ctr"/>
            <a:r>
              <a:rPr lang="en-US" altLang="zh-CN" sz="2800" b="1" dirty="0">
                <a:solidFill>
                  <a:schemeClr val="bg1"/>
                </a:solidFill>
                <a:effectLst/>
                <a:latin typeface="微软雅黑" panose="020B0503020204020204" pitchFamily="34" charset="-122"/>
                <a:ea typeface="微软雅黑" panose="020B0503020204020204" pitchFamily="34" charset="-122"/>
                <a:sym typeface="微软雅黑" panose="020B0503020204020204" pitchFamily="34" charset="-122"/>
              </a:rPr>
              <a:t>Experience together</a:t>
            </a:r>
          </a:p>
        </p:txBody>
      </p:sp>
      <p:sp>
        <p:nvSpPr>
          <p:cNvPr id="15" name="文本框 14">
            <a:extLst>
              <a:ext uri="{FF2B5EF4-FFF2-40B4-BE49-F238E27FC236}">
                <a16:creationId xmlns:a16="http://schemas.microsoft.com/office/drawing/2014/main" id="{62E4393A-2822-4358-8117-144977CFD7D2}"/>
              </a:ext>
            </a:extLst>
          </p:cNvPr>
          <p:cNvSpPr txBox="1"/>
          <p:nvPr/>
        </p:nvSpPr>
        <p:spPr>
          <a:xfrm>
            <a:off x="1381832" y="4737217"/>
            <a:ext cx="4748256" cy="523220"/>
          </a:xfrm>
          <a:prstGeom prst="rect">
            <a:avLst/>
          </a:prstGeom>
          <a:noFill/>
          <a:effectLst/>
        </p:spPr>
        <p:txBody>
          <a:bodyPr wrap="square">
            <a:spAutoFit/>
          </a:bodyPr>
          <a:lstStyle/>
          <a:p>
            <a:pPr algn="ctr"/>
            <a:r>
              <a:rPr lang="en-US" altLang="zh-CN" sz="2800" b="1" dirty="0">
                <a:solidFill>
                  <a:schemeClr val="bg1"/>
                </a:solidFill>
                <a:effectLst/>
                <a:latin typeface="微软雅黑" panose="020B0503020204020204" pitchFamily="34" charset="-122"/>
                <a:ea typeface="微软雅黑" panose="020B0503020204020204" pitchFamily="34" charset="-122"/>
                <a:sym typeface="微软雅黑" panose="020B0503020204020204" pitchFamily="34" charset="-122"/>
              </a:rPr>
              <a:t>Connect from anywhere</a:t>
            </a:r>
          </a:p>
        </p:txBody>
      </p:sp>
      <p:sp>
        <p:nvSpPr>
          <p:cNvPr id="16" name="文本框 15">
            <a:extLst>
              <a:ext uri="{FF2B5EF4-FFF2-40B4-BE49-F238E27FC236}">
                <a16:creationId xmlns:a16="http://schemas.microsoft.com/office/drawing/2014/main" id="{F15867F2-E2C2-4595-A821-15AEA0A9F26E}"/>
              </a:ext>
            </a:extLst>
          </p:cNvPr>
          <p:cNvSpPr txBox="1"/>
          <p:nvPr/>
        </p:nvSpPr>
        <p:spPr>
          <a:xfrm>
            <a:off x="1466133" y="2468508"/>
            <a:ext cx="4881318" cy="646331"/>
          </a:xfrm>
          <a:prstGeom prst="rect">
            <a:avLst/>
          </a:prstGeom>
          <a:noFill/>
        </p:spPr>
        <p:txBody>
          <a:bodyPr wrap="square">
            <a:spAutoFit/>
          </a:bodyPr>
          <a:lstStyle/>
          <a:p>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与新的深度和维度连接</a:t>
            </a:r>
            <a:r>
              <a:rPr lang="en-US" altLang="zh-CN"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与眼神交流、面部表情和手势接触</a:t>
            </a:r>
            <a:r>
              <a:rPr lang="en-US" altLang="zh-CN"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你的个性将大放异彩。</a:t>
            </a:r>
          </a:p>
        </p:txBody>
      </p:sp>
      <p:sp>
        <p:nvSpPr>
          <p:cNvPr id="17" name="文本框 16">
            <a:extLst>
              <a:ext uri="{FF2B5EF4-FFF2-40B4-BE49-F238E27FC236}">
                <a16:creationId xmlns:a16="http://schemas.microsoft.com/office/drawing/2014/main" id="{ABF7AE7A-F45B-44B3-9253-AB29DA060FEC}"/>
              </a:ext>
            </a:extLst>
          </p:cNvPr>
          <p:cNvSpPr txBox="1"/>
          <p:nvPr/>
        </p:nvSpPr>
        <p:spPr>
          <a:xfrm>
            <a:off x="1521451" y="3845902"/>
            <a:ext cx="4819455" cy="646331"/>
          </a:xfrm>
          <a:prstGeom prst="rect">
            <a:avLst/>
          </a:prstGeom>
          <a:noFill/>
        </p:spPr>
        <p:txBody>
          <a:bodyPr wrap="square">
            <a:spAutoFit/>
          </a:bodyPr>
          <a:lstStyle/>
          <a:p>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数字智能进入现实世界。查看、共享和协作持久性 </a:t>
            </a:r>
            <a:r>
              <a:rPr lang="en-US" altLang="zh-CN"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3D </a:t>
            </a:r>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内容，点燃思想，激发创造。</a:t>
            </a:r>
          </a:p>
        </p:txBody>
      </p:sp>
      <p:sp>
        <p:nvSpPr>
          <p:cNvPr id="18" name="文本框 17">
            <a:extLst>
              <a:ext uri="{FF2B5EF4-FFF2-40B4-BE49-F238E27FC236}">
                <a16:creationId xmlns:a16="http://schemas.microsoft.com/office/drawing/2014/main" id="{E38F9840-CC50-4B7F-BFED-1EB0F3B6442A}"/>
              </a:ext>
            </a:extLst>
          </p:cNvPr>
          <p:cNvSpPr txBox="1"/>
          <p:nvPr/>
        </p:nvSpPr>
        <p:spPr>
          <a:xfrm>
            <a:off x="1520231" y="5311388"/>
            <a:ext cx="4827220" cy="646331"/>
          </a:xfrm>
          <a:prstGeom prst="rect">
            <a:avLst/>
          </a:prstGeom>
          <a:noFill/>
        </p:spPr>
        <p:txBody>
          <a:bodyPr wrap="square">
            <a:spAutoFit/>
          </a:bodyPr>
          <a:lstStyle/>
          <a:p>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可以在 </a:t>
            </a:r>
            <a:r>
              <a:rPr lang="en-US" altLang="zh-CN"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HoloLens 2</a:t>
            </a:r>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VR </a:t>
            </a:r>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耳机、手机、平板电脑或 </a:t>
            </a:r>
            <a:r>
              <a:rPr lang="en-US" altLang="zh-CN"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PC </a:t>
            </a:r>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上享受访问</a:t>
            </a:r>
            <a:r>
              <a:rPr lang="en-US" altLang="zh-CN"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MESH</a:t>
            </a:r>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的自由。</a:t>
            </a:r>
          </a:p>
        </p:txBody>
      </p:sp>
      <p:pic>
        <p:nvPicPr>
          <p:cNvPr id="19" name="图片 18">
            <a:extLst>
              <a:ext uri="{FF2B5EF4-FFF2-40B4-BE49-F238E27FC236}">
                <a16:creationId xmlns:a16="http://schemas.microsoft.com/office/drawing/2014/main" id="{B7FAD8CC-F0B7-47C4-89E0-98FC699D3BFF}"/>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9672" y="148378"/>
            <a:ext cx="4123226" cy="1851594"/>
          </a:xfrm>
          <a:prstGeom prst="rect">
            <a:avLst/>
          </a:prstGeom>
          <a:effectLst/>
        </p:spPr>
      </p:pic>
      <p:sp>
        <p:nvSpPr>
          <p:cNvPr id="20" name="矩形 19">
            <a:extLst>
              <a:ext uri="{FF2B5EF4-FFF2-40B4-BE49-F238E27FC236}">
                <a16:creationId xmlns:a16="http://schemas.microsoft.com/office/drawing/2014/main" id="{C944BB58-B49B-430C-8B59-0C7011AF111F}"/>
              </a:ext>
            </a:extLst>
          </p:cNvPr>
          <p:cNvSpPr/>
          <p:nvPr/>
        </p:nvSpPr>
        <p:spPr>
          <a:xfrm>
            <a:off x="-1876357" y="420491"/>
            <a:ext cx="7334655" cy="1327064"/>
          </a:xfrm>
          <a:prstGeom prst="rect">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6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                                       Mesh</a:t>
            </a:r>
          </a:p>
        </p:txBody>
      </p:sp>
      <p:sp>
        <p:nvSpPr>
          <p:cNvPr id="34" name="任意多边形: 形状 33">
            <a:extLst>
              <a:ext uri="{FF2B5EF4-FFF2-40B4-BE49-F238E27FC236}">
                <a16:creationId xmlns:a16="http://schemas.microsoft.com/office/drawing/2014/main" id="{3B9EFEFF-22D3-4320-B983-5306AA92DD50}"/>
              </a:ext>
            </a:extLst>
          </p:cNvPr>
          <p:cNvSpPr/>
          <p:nvPr/>
        </p:nvSpPr>
        <p:spPr>
          <a:xfrm>
            <a:off x="1" y="-71713"/>
            <a:ext cx="7322253" cy="6929713"/>
          </a:xfrm>
          <a:custGeom>
            <a:avLst/>
            <a:gdLst>
              <a:gd name="connsiteX0" fmla="*/ 0 w 6749417"/>
              <a:gd name="connsiteY0" fmla="*/ 0 h 6858000"/>
              <a:gd name="connsiteX1" fmla="*/ 4746308 w 6749417"/>
              <a:gd name="connsiteY1" fmla="*/ 0 h 6858000"/>
              <a:gd name="connsiteX2" fmla="*/ 4758044 w 6749417"/>
              <a:gd name="connsiteY2" fmla="*/ 7524 h 6858000"/>
              <a:gd name="connsiteX3" fmla="*/ 6749417 w 6749417"/>
              <a:gd name="connsiteY3" fmla="*/ 3752850 h 6858000"/>
              <a:gd name="connsiteX4" fmla="*/ 5718021 w 6749417"/>
              <a:gd name="connsiteY4" fmla="*/ 6625897 h 6858000"/>
              <a:gd name="connsiteX5" fmla="*/ 5507071 w 6749417"/>
              <a:gd name="connsiteY5" fmla="*/ 6858000 h 6858000"/>
              <a:gd name="connsiteX6" fmla="*/ 0 w 674941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9417" h="6858000">
                <a:moveTo>
                  <a:pt x="0" y="0"/>
                </a:moveTo>
                <a:lnTo>
                  <a:pt x="4746308" y="0"/>
                </a:lnTo>
                <a:lnTo>
                  <a:pt x="4758044" y="7524"/>
                </a:lnTo>
                <a:cubicBezTo>
                  <a:pt x="5959496" y="819209"/>
                  <a:pt x="6749417" y="2193781"/>
                  <a:pt x="6749417" y="3752850"/>
                </a:cubicBezTo>
                <a:cubicBezTo>
                  <a:pt x="6749417" y="4844198"/>
                  <a:pt x="6362356" y="5845143"/>
                  <a:pt x="5718021" y="6625897"/>
                </a:cubicBezTo>
                <a:lnTo>
                  <a:pt x="5507071" y="6858000"/>
                </a:lnTo>
                <a:lnTo>
                  <a:pt x="0" y="6858000"/>
                </a:lnTo>
                <a:close/>
              </a:path>
            </a:pathLst>
          </a:custGeom>
          <a:noFill/>
          <a:ln w="38100">
            <a:solidFill>
              <a:schemeClr val="bg2"/>
            </a:solidFill>
          </a:ln>
          <a:effectLst>
            <a:glow rad="254000">
              <a:schemeClr val="bg2">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4966479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微软 mesh">
            <a:hlinkClick r:id="" action="ppaction://media"/>
            <a:extLst>
              <a:ext uri="{FF2B5EF4-FFF2-40B4-BE49-F238E27FC236}">
                <a16:creationId xmlns:a16="http://schemas.microsoft.com/office/drawing/2014/main" id="{C93ACD2C-2C6C-44D1-B264-873043B7F415}"/>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843888" y="2741677"/>
            <a:ext cx="5490345" cy="3088319"/>
          </a:xfrm>
          <a:prstGeom prst="rect">
            <a:avLst/>
          </a:prstGeom>
        </p:spPr>
      </p:pic>
      <p:sp>
        <p:nvSpPr>
          <p:cNvPr id="26" name="矩形 25">
            <a:extLst>
              <a:ext uri="{FF2B5EF4-FFF2-40B4-BE49-F238E27FC236}">
                <a16:creationId xmlns:a16="http://schemas.microsoft.com/office/drawing/2014/main" id="{B9999BFE-4940-457C-9AE5-9392334B3F64}"/>
              </a:ext>
            </a:extLst>
          </p:cNvPr>
          <p:cNvSpPr/>
          <p:nvPr/>
        </p:nvSpPr>
        <p:spPr>
          <a:xfrm>
            <a:off x="1364886" y="644347"/>
            <a:ext cx="3836002" cy="768705"/>
          </a:xfrm>
          <a:prstGeom prst="rect">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6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rPr>
              <a:t>Microsoft Mesh</a:t>
            </a:r>
            <a:endParaRPr lang="en-US" altLang="zh-CN" sz="36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29" name="直接连接符 28">
            <a:extLst>
              <a:ext uri="{FF2B5EF4-FFF2-40B4-BE49-F238E27FC236}">
                <a16:creationId xmlns:a16="http://schemas.microsoft.com/office/drawing/2014/main" id="{54CD4508-D3AE-4A35-9D6A-3945FF9B18AE}"/>
              </a:ext>
            </a:extLst>
          </p:cNvPr>
          <p:cNvCxnSpPr>
            <a:cxnSpLocks/>
          </p:cNvCxnSpPr>
          <p:nvPr/>
        </p:nvCxnSpPr>
        <p:spPr>
          <a:xfrm>
            <a:off x="7508251" y="1135204"/>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30" name="直接连接符 29">
            <a:extLst>
              <a:ext uri="{FF2B5EF4-FFF2-40B4-BE49-F238E27FC236}">
                <a16:creationId xmlns:a16="http://schemas.microsoft.com/office/drawing/2014/main" id="{546C8EF5-2ACC-4318-862C-DF0191ECA575}"/>
              </a:ext>
            </a:extLst>
          </p:cNvPr>
          <p:cNvCxnSpPr>
            <a:cxnSpLocks/>
          </p:cNvCxnSpPr>
          <p:nvPr/>
        </p:nvCxnSpPr>
        <p:spPr>
          <a:xfrm>
            <a:off x="6167434" y="745607"/>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31" name="直接连接符 30">
            <a:extLst>
              <a:ext uri="{FF2B5EF4-FFF2-40B4-BE49-F238E27FC236}">
                <a16:creationId xmlns:a16="http://schemas.microsoft.com/office/drawing/2014/main" id="{E9299768-DAB1-4816-ACE4-32208A6EA393}"/>
              </a:ext>
            </a:extLst>
          </p:cNvPr>
          <p:cNvCxnSpPr>
            <a:cxnSpLocks/>
          </p:cNvCxnSpPr>
          <p:nvPr/>
        </p:nvCxnSpPr>
        <p:spPr>
          <a:xfrm>
            <a:off x="6809192" y="932817"/>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sp>
        <p:nvSpPr>
          <p:cNvPr id="34" name="文本框 33">
            <a:extLst>
              <a:ext uri="{FF2B5EF4-FFF2-40B4-BE49-F238E27FC236}">
                <a16:creationId xmlns:a16="http://schemas.microsoft.com/office/drawing/2014/main" id="{700706BB-23CF-4950-851F-F6A6BD7819B2}"/>
              </a:ext>
            </a:extLst>
          </p:cNvPr>
          <p:cNvSpPr txBox="1"/>
          <p:nvPr/>
        </p:nvSpPr>
        <p:spPr>
          <a:xfrm>
            <a:off x="857767" y="2489188"/>
            <a:ext cx="3646284" cy="1477328"/>
          </a:xfrm>
          <a:prstGeom prst="rect">
            <a:avLst/>
          </a:prstGeom>
          <a:noFill/>
        </p:spPr>
        <p:txBody>
          <a:bodyPr wrap="square">
            <a:spAutoFit/>
          </a:bodyPr>
          <a:lstStyle/>
          <a:p>
            <a:r>
              <a:rPr lang="en-US" altLang="zh-CN" sz="1800" dirty="0">
                <a:solidFill>
                  <a:schemeClr val="bg2"/>
                </a:solidFill>
                <a:latin typeface="微软雅黑" panose="020B0503020204020204" pitchFamily="34" charset="-122"/>
                <a:ea typeface="微软雅黑" panose="020B0503020204020204" pitchFamily="34" charset="-122"/>
              </a:rPr>
              <a:t>A dream we dream alone is only a dream, a dream we dream together is called reality.</a:t>
            </a:r>
          </a:p>
          <a:p>
            <a:r>
              <a:rPr lang="zh-CN" altLang="en-US" sz="1800" dirty="0">
                <a:solidFill>
                  <a:schemeClr val="bg2"/>
                </a:solidFill>
                <a:latin typeface="微软雅黑" panose="020B0503020204020204" pitchFamily="34" charset="-122"/>
                <a:ea typeface="微软雅黑" panose="020B0503020204020204" pitchFamily="34" charset="-122"/>
              </a:rPr>
              <a:t>一个人做梦只是梦而已，所有人一起做的梦就叫现实。</a:t>
            </a:r>
            <a:endParaRPr lang="zh-CN" altLang="en-US" sz="18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文本框 35">
            <a:extLst>
              <a:ext uri="{FF2B5EF4-FFF2-40B4-BE49-F238E27FC236}">
                <a16:creationId xmlns:a16="http://schemas.microsoft.com/office/drawing/2014/main" id="{80F4A7BE-6F56-4B2A-9737-23B6F14C20B6}"/>
              </a:ext>
            </a:extLst>
          </p:cNvPr>
          <p:cNvSpPr txBox="1"/>
          <p:nvPr/>
        </p:nvSpPr>
        <p:spPr>
          <a:xfrm>
            <a:off x="733096" y="4677792"/>
            <a:ext cx="3770955" cy="1200329"/>
          </a:xfrm>
          <a:prstGeom prst="rect">
            <a:avLst/>
          </a:prstGeom>
          <a:noFill/>
        </p:spPr>
        <p:txBody>
          <a:bodyPr wrap="square">
            <a:spAutoFit/>
          </a:bodyPr>
          <a:lstStyle/>
          <a:p>
            <a:r>
              <a:rPr lang="zh-CN" altLang="en-US" sz="1800" dirty="0">
                <a:solidFill>
                  <a:schemeClr val="bg2"/>
                </a:solidFill>
                <a:latin typeface="微软雅黑" panose="020B0503020204020204" pitchFamily="34" charset="-122"/>
                <a:ea typeface="微软雅黑" panose="020B0503020204020204" pitchFamily="34" charset="-122"/>
              </a:rPr>
              <a:t>参与者不仅能用微软的</a:t>
            </a:r>
            <a:r>
              <a:rPr lang="en-US" altLang="zh-CN" sz="1800" dirty="0">
                <a:solidFill>
                  <a:schemeClr val="bg2"/>
                </a:solidFill>
                <a:latin typeface="微软雅黑" panose="020B0503020204020204" pitchFamily="34" charset="-122"/>
                <a:ea typeface="微软雅黑" panose="020B0503020204020204" pitchFamily="34" charset="-122"/>
              </a:rPr>
              <a:t>HoloLens</a:t>
            </a:r>
            <a:r>
              <a:rPr lang="zh-CN" altLang="en-US" sz="1800" dirty="0">
                <a:solidFill>
                  <a:schemeClr val="bg2"/>
                </a:solidFill>
                <a:latin typeface="微软雅黑" panose="020B0503020204020204" pitchFamily="34" charset="-122"/>
                <a:ea typeface="微软雅黑" panose="020B0503020204020204" pitchFamily="34" charset="-122"/>
              </a:rPr>
              <a:t>接入，还可以通过像</a:t>
            </a:r>
            <a:r>
              <a:rPr lang="en-US" altLang="zh-CN" sz="1800" dirty="0">
                <a:solidFill>
                  <a:schemeClr val="bg2"/>
                </a:solidFill>
                <a:latin typeface="微软雅黑" panose="020B0503020204020204" pitchFamily="34" charset="-122"/>
                <a:ea typeface="微软雅黑" panose="020B0503020204020204" pitchFamily="34" charset="-122"/>
              </a:rPr>
              <a:t>Oculus Quest</a:t>
            </a:r>
            <a:r>
              <a:rPr lang="zh-CN" altLang="en-US" sz="1800" dirty="0">
                <a:solidFill>
                  <a:schemeClr val="bg2"/>
                </a:solidFill>
                <a:latin typeface="微软雅黑" panose="020B0503020204020204" pitchFamily="34" charset="-122"/>
                <a:ea typeface="微软雅黑" panose="020B0503020204020204" pitchFamily="34" charset="-122"/>
              </a:rPr>
              <a:t>这样的</a:t>
            </a:r>
            <a:r>
              <a:rPr lang="en-US" altLang="zh-CN" sz="1800" dirty="0">
                <a:solidFill>
                  <a:schemeClr val="bg2"/>
                </a:solidFill>
                <a:latin typeface="微软雅黑" panose="020B0503020204020204" pitchFamily="34" charset="-122"/>
                <a:ea typeface="微软雅黑" panose="020B0503020204020204" pitchFamily="34" charset="-122"/>
              </a:rPr>
              <a:t>VR</a:t>
            </a:r>
            <a:r>
              <a:rPr lang="zh-CN" altLang="en-US" sz="1800" dirty="0">
                <a:solidFill>
                  <a:schemeClr val="bg2"/>
                </a:solidFill>
                <a:latin typeface="微软雅黑" panose="020B0503020204020204" pitchFamily="34" charset="-122"/>
                <a:ea typeface="微软雅黑" panose="020B0503020204020204" pitchFamily="34" charset="-122"/>
              </a:rPr>
              <a:t>头显、甚至电脑和手机加入，跨设备连接。</a:t>
            </a:r>
            <a:endParaRPr lang="zh-CN" altLang="en-US" sz="18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657602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95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19C2911-7AE9-4841-8ADB-3394C50C31A8}"/>
              </a:ext>
            </a:extLst>
          </p:cNvPr>
          <p:cNvSpPr>
            <a:spLocks noGrp="1"/>
          </p:cNvSpPr>
          <p:nvPr>
            <p:ph type="body" sz="quarter" idx="10"/>
          </p:nvPr>
        </p:nvSpPr>
        <p:spPr>
          <a:xfrm>
            <a:off x="4958556" y="4050265"/>
            <a:ext cx="2274887" cy="1347787"/>
          </a:xfrm>
        </p:spPr>
        <p:txBody>
          <a:bodyPr/>
          <a:lstStyle/>
          <a:p>
            <a:pPr algn="ctr">
              <a:lnSpc>
                <a:spcPct val="100000"/>
              </a:lnSpc>
              <a:spcBef>
                <a:spcPts val="0"/>
              </a:spcBef>
            </a:pPr>
            <a:r>
              <a:rPr lang="zh-CN" altLang="en-US" sz="36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比特币</a:t>
            </a:r>
            <a:endParaRPr lang="en-US" altLang="zh-CN" sz="36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00000"/>
              </a:lnSpc>
              <a:spcBef>
                <a:spcPts val="0"/>
              </a:spcBef>
            </a:pPr>
            <a:r>
              <a:rPr lang="en-US" altLang="zh-CN" sz="36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BITCOIN</a:t>
            </a:r>
          </a:p>
        </p:txBody>
      </p:sp>
      <p:sp>
        <p:nvSpPr>
          <p:cNvPr id="3" name="文本占位符 2">
            <a:extLst>
              <a:ext uri="{FF2B5EF4-FFF2-40B4-BE49-F238E27FC236}">
                <a16:creationId xmlns:a16="http://schemas.microsoft.com/office/drawing/2014/main" id="{5C1591FA-91C0-48CE-8F93-B033299AC4F2}"/>
              </a:ext>
            </a:extLst>
          </p:cNvPr>
          <p:cNvSpPr>
            <a:spLocks noGrp="1"/>
          </p:cNvSpPr>
          <p:nvPr>
            <p:ph type="body" sz="quarter" idx="11"/>
          </p:nvPr>
        </p:nvSpPr>
        <p:spPr/>
        <p:txBody>
          <a:bodyPr/>
          <a:lstStyle/>
          <a:p>
            <a:pPr>
              <a:lnSpc>
                <a:spcPct val="100000"/>
              </a:lnSpc>
              <a:spcBef>
                <a:spcPts val="0"/>
              </a:spcBef>
              <a:defRPr/>
            </a:pPr>
            <a:r>
              <a:rPr lang="en-US" altLang="zh-CN" sz="2000" b="1" dirty="0">
                <a:latin typeface="微软雅黑" panose="020B0503020204020204" pitchFamily="34" charset="-122"/>
                <a:ea typeface="微软雅黑" panose="020B0503020204020204" pitchFamily="34" charset="-122"/>
                <a:sym typeface="微软雅黑" panose="020B0503020204020204" pitchFamily="34" charset="-122"/>
              </a:rPr>
              <a:t> 2009</a:t>
            </a: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2000" b="1" dirty="0">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日</a:t>
            </a:r>
            <a:endParaRPr lang="en-US" altLang="zh-CN" sz="2000" b="1" dirty="0">
              <a:latin typeface="微软雅黑" panose="020B0503020204020204" pitchFamily="34" charset="-122"/>
              <a:ea typeface="微软雅黑" panose="020B0503020204020204" pitchFamily="34" charset="-122"/>
              <a:sym typeface="微软雅黑" panose="020B0503020204020204" pitchFamily="34" charset="-122"/>
            </a:endParaRPr>
          </a:p>
          <a:p>
            <a:pPr>
              <a:lnSpc>
                <a:spcPct val="100000"/>
              </a:lnSpc>
              <a:spcBef>
                <a:spcPts val="0"/>
              </a:spcBef>
              <a:defRPr/>
            </a:pPr>
            <a:r>
              <a:rPr lang="en-US" altLang="zh-CN" sz="2000" b="1" dirty="0">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正式诞生</a:t>
            </a:r>
          </a:p>
        </p:txBody>
      </p:sp>
      <p:sp>
        <p:nvSpPr>
          <p:cNvPr id="4" name="文本占位符 3">
            <a:extLst>
              <a:ext uri="{FF2B5EF4-FFF2-40B4-BE49-F238E27FC236}">
                <a16:creationId xmlns:a16="http://schemas.microsoft.com/office/drawing/2014/main" id="{80380F7A-EEBA-40BE-8EA5-5665802F69F3}"/>
              </a:ext>
            </a:extLst>
          </p:cNvPr>
          <p:cNvSpPr>
            <a:spLocks noGrp="1"/>
          </p:cNvSpPr>
          <p:nvPr>
            <p:ph type="body" sz="quarter" idx="12"/>
          </p:nvPr>
        </p:nvSpPr>
        <p:spPr>
          <a:xfrm>
            <a:off x="558495" y="3089415"/>
            <a:ext cx="2274887" cy="1492250"/>
          </a:xfrm>
        </p:spPr>
        <p:txBody>
          <a:bodyPr/>
          <a:lstStyle/>
          <a:p>
            <a:pPr>
              <a:lnSpc>
                <a:spcPct val="100000"/>
              </a:lnSpc>
              <a:spcBef>
                <a:spcPts val="0"/>
              </a:spcBef>
              <a:defRPr/>
            </a:pP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比特币是一种</a:t>
            </a:r>
            <a:r>
              <a:rPr lang="en-US" altLang="zh-CN" sz="2000" b="1" dirty="0">
                <a:latin typeface="微软雅黑" panose="020B0503020204020204" pitchFamily="34" charset="-122"/>
                <a:ea typeface="微软雅黑" panose="020B0503020204020204" pitchFamily="34" charset="-122"/>
                <a:sym typeface="微软雅黑" panose="020B0503020204020204" pitchFamily="34" charset="-122"/>
              </a:rPr>
              <a:t>P2P</a:t>
            </a:r>
          </a:p>
          <a:p>
            <a:pPr>
              <a:lnSpc>
                <a:spcPct val="100000"/>
              </a:lnSpc>
              <a:spcBef>
                <a:spcPts val="0"/>
              </a:spcBef>
              <a:defRPr/>
            </a:pP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形式的数字货币 。</a:t>
            </a:r>
            <a:endParaRPr lang="en-US" altLang="zh-CN" sz="2000" b="1" dirty="0">
              <a:latin typeface="微软雅黑" panose="020B0503020204020204" pitchFamily="34" charset="-122"/>
              <a:ea typeface="微软雅黑" panose="020B0503020204020204" pitchFamily="34" charset="-122"/>
              <a:sym typeface="微软雅黑" panose="020B0503020204020204" pitchFamily="34" charset="-122"/>
            </a:endParaRPr>
          </a:p>
          <a:p>
            <a:pPr>
              <a:lnSpc>
                <a:spcPct val="100000"/>
              </a:lnSpc>
              <a:spcBef>
                <a:spcPts val="0"/>
              </a:spcBef>
              <a:defRPr/>
            </a:pP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交易记录公开透明 。</a:t>
            </a:r>
            <a:endParaRPr lang="en-US" altLang="zh-CN" sz="2000" b="1" dirty="0">
              <a:latin typeface="微软雅黑" panose="020B0503020204020204" pitchFamily="34" charset="-122"/>
              <a:ea typeface="微软雅黑" panose="020B0503020204020204" pitchFamily="34" charset="-122"/>
              <a:sym typeface="微软雅黑" panose="020B0503020204020204" pitchFamily="34" charset="-122"/>
            </a:endParaRPr>
          </a:p>
          <a:p>
            <a:pPr>
              <a:lnSpc>
                <a:spcPct val="100000"/>
              </a:lnSpc>
              <a:spcBef>
                <a:spcPts val="0"/>
              </a:spcBef>
              <a:defRPr/>
            </a:pP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点对点的传输意味</a:t>
            </a:r>
            <a:endParaRPr lang="en-US" altLang="zh-CN" sz="2000" b="1" dirty="0">
              <a:latin typeface="微软雅黑" panose="020B0503020204020204" pitchFamily="34" charset="-122"/>
              <a:ea typeface="微软雅黑" panose="020B0503020204020204" pitchFamily="34" charset="-122"/>
              <a:sym typeface="微软雅黑" panose="020B0503020204020204" pitchFamily="34" charset="-122"/>
            </a:endParaRPr>
          </a:p>
          <a:p>
            <a:pPr>
              <a:lnSpc>
                <a:spcPct val="100000"/>
              </a:lnSpc>
              <a:spcBef>
                <a:spcPts val="0"/>
              </a:spcBef>
              <a:defRPr/>
            </a:pP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着一个去中心化的</a:t>
            </a:r>
            <a:endParaRPr lang="en-US" altLang="zh-CN" sz="2000" b="1" dirty="0">
              <a:latin typeface="微软雅黑" panose="020B0503020204020204" pitchFamily="34" charset="-122"/>
              <a:ea typeface="微软雅黑" panose="020B0503020204020204" pitchFamily="34" charset="-122"/>
              <a:sym typeface="微软雅黑" panose="020B0503020204020204" pitchFamily="34" charset="-122"/>
            </a:endParaRPr>
          </a:p>
          <a:p>
            <a:pPr>
              <a:lnSpc>
                <a:spcPct val="100000"/>
              </a:lnSpc>
              <a:spcBef>
                <a:spcPts val="0"/>
              </a:spcBef>
              <a:defRPr/>
            </a:pP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支付系统。</a:t>
            </a:r>
            <a:endParaRPr lang="en-US" altLang="zh-CN" sz="2000" b="1" dirty="0">
              <a:latin typeface="微软雅黑" panose="020B0503020204020204" pitchFamily="34" charset="-122"/>
              <a:ea typeface="微软雅黑" panose="020B0503020204020204" pitchFamily="34" charset="-122"/>
              <a:sym typeface="微软雅黑" panose="020B0503020204020204" pitchFamily="34" charset="-122"/>
            </a:endParaRPr>
          </a:p>
          <a:p>
            <a:pPr>
              <a:lnSpc>
                <a:spcPct val="100000"/>
              </a:lnSpc>
              <a:spcBef>
                <a:spcPts val="0"/>
              </a:spcBef>
              <a:defRPr/>
            </a:pPr>
            <a:r>
              <a:rPr lang="en-US" altLang="zh-CN" sz="2000" b="1" dirty="0">
                <a:latin typeface="微软雅黑" panose="020B0503020204020204" pitchFamily="34" charset="-122"/>
                <a:ea typeface="微软雅黑" panose="020B0503020204020204" pitchFamily="34" charset="-122"/>
                <a:sym typeface="微软雅黑" panose="020B0503020204020204" pitchFamily="34" charset="-122"/>
              </a:rPr>
              <a:t>  </a:t>
            </a:r>
          </a:p>
          <a:p>
            <a:pPr>
              <a:lnSpc>
                <a:spcPct val="100000"/>
              </a:lnSpc>
              <a:spcBef>
                <a:spcPts val="0"/>
              </a:spcBef>
              <a:defRPr/>
            </a:pPr>
            <a:endParaRPr lang="zh-CN" altLang="en-US" sz="20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文本占位符 4">
            <a:extLst>
              <a:ext uri="{FF2B5EF4-FFF2-40B4-BE49-F238E27FC236}">
                <a16:creationId xmlns:a16="http://schemas.microsoft.com/office/drawing/2014/main" id="{A12C7C6A-08D7-48F7-A7C3-BD31827DD7AA}"/>
              </a:ext>
            </a:extLst>
          </p:cNvPr>
          <p:cNvSpPr>
            <a:spLocks noGrp="1"/>
          </p:cNvSpPr>
          <p:nvPr>
            <p:ph type="body" sz="quarter" idx="13"/>
          </p:nvPr>
        </p:nvSpPr>
        <p:spPr>
          <a:xfrm>
            <a:off x="9110304" y="1089717"/>
            <a:ext cx="2274887" cy="1492250"/>
          </a:xfrm>
        </p:spPr>
        <p:txBody>
          <a:bodyPr/>
          <a:lstStyle/>
          <a:p>
            <a:pPr>
              <a:lnSpc>
                <a:spcPct val="100000"/>
              </a:lnSpc>
              <a:spcBef>
                <a:spcPts val="0"/>
              </a:spcBef>
              <a:defRPr/>
            </a:pP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经济学家们对比特</a:t>
            </a:r>
            <a:endParaRPr lang="en-US" altLang="zh-CN" sz="2000" b="1" dirty="0">
              <a:latin typeface="微软雅黑" panose="020B0503020204020204" pitchFamily="34" charset="-122"/>
              <a:ea typeface="微软雅黑" panose="020B0503020204020204" pitchFamily="34" charset="-122"/>
              <a:sym typeface="微软雅黑" panose="020B0503020204020204" pitchFamily="34" charset="-122"/>
            </a:endParaRPr>
          </a:p>
          <a:p>
            <a:pPr>
              <a:lnSpc>
                <a:spcPct val="100000"/>
              </a:lnSpc>
              <a:spcBef>
                <a:spcPts val="0"/>
              </a:spcBef>
              <a:defRPr/>
            </a:pP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币</a:t>
            </a:r>
            <a:r>
              <a:rPr lang="en-US" altLang="zh-CN" sz="2000" b="1" dirty="0">
                <a:latin typeface="微软雅黑" panose="020B0503020204020204" pitchFamily="34" charset="-122"/>
                <a:ea typeface="微软雅黑" panose="020B0503020204020204" pitchFamily="34" charset="-122"/>
                <a:sym typeface="微软雅黑" panose="020B0503020204020204" pitchFamily="34" charset="-122"/>
              </a:rPr>
              <a:t>2100</a:t>
            </a: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万固定总量</a:t>
            </a:r>
            <a:endParaRPr lang="en-US" altLang="zh-CN" sz="2000" b="1" dirty="0">
              <a:latin typeface="微软雅黑" panose="020B0503020204020204" pitchFamily="34" charset="-122"/>
              <a:ea typeface="微软雅黑" panose="020B0503020204020204" pitchFamily="34" charset="-122"/>
              <a:sym typeface="微软雅黑" panose="020B0503020204020204" pitchFamily="34" charset="-122"/>
            </a:endParaRPr>
          </a:p>
          <a:p>
            <a:pPr>
              <a:lnSpc>
                <a:spcPct val="100000"/>
              </a:lnSpc>
              <a:spcBef>
                <a:spcPts val="0"/>
              </a:spcBef>
              <a:defRPr/>
            </a:pP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的态度两极分化</a:t>
            </a:r>
          </a:p>
        </p:txBody>
      </p:sp>
      <p:sp>
        <p:nvSpPr>
          <p:cNvPr id="6" name="文本占位符 5">
            <a:extLst>
              <a:ext uri="{FF2B5EF4-FFF2-40B4-BE49-F238E27FC236}">
                <a16:creationId xmlns:a16="http://schemas.microsoft.com/office/drawing/2014/main" id="{FC703A06-6E7D-4ADA-AD04-BC6801C90001}"/>
              </a:ext>
            </a:extLst>
          </p:cNvPr>
          <p:cNvSpPr>
            <a:spLocks noGrp="1"/>
          </p:cNvSpPr>
          <p:nvPr>
            <p:ph type="body" sz="quarter" idx="14"/>
          </p:nvPr>
        </p:nvSpPr>
        <p:spPr>
          <a:xfrm>
            <a:off x="9671067" y="3089184"/>
            <a:ext cx="2274887" cy="2366212"/>
          </a:xfrm>
        </p:spPr>
        <p:txBody>
          <a:bodyPr/>
          <a:lstStyle/>
          <a:p>
            <a:pPr>
              <a:lnSpc>
                <a:spcPct val="100000"/>
              </a:lnSpc>
              <a:spcBef>
                <a:spcPts val="0"/>
              </a:spcBef>
              <a:defRPr/>
            </a:pP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中国人民银行通</a:t>
            </a:r>
            <a:endParaRPr lang="en-US" altLang="zh-CN" sz="2000" b="1" dirty="0">
              <a:latin typeface="微软雅黑" panose="020B0503020204020204" pitchFamily="34" charset="-122"/>
              <a:ea typeface="微软雅黑" panose="020B0503020204020204" pitchFamily="34" charset="-122"/>
              <a:sym typeface="微软雅黑" panose="020B0503020204020204" pitchFamily="34" charset="-122"/>
            </a:endParaRPr>
          </a:p>
          <a:p>
            <a:pPr>
              <a:lnSpc>
                <a:spcPct val="100000"/>
              </a:lnSpc>
              <a:spcBef>
                <a:spcPts val="0"/>
              </a:spcBef>
              <a:defRPr/>
            </a:pP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知指出，虚拟货</a:t>
            </a:r>
            <a:endParaRPr lang="en-US" altLang="zh-CN" sz="2000" b="1" dirty="0">
              <a:latin typeface="微软雅黑" panose="020B0503020204020204" pitchFamily="34" charset="-122"/>
              <a:ea typeface="微软雅黑" panose="020B0503020204020204" pitchFamily="34" charset="-122"/>
              <a:sym typeface="微软雅黑" panose="020B0503020204020204" pitchFamily="34" charset="-122"/>
            </a:endParaRPr>
          </a:p>
          <a:p>
            <a:pPr>
              <a:lnSpc>
                <a:spcPct val="100000"/>
              </a:lnSpc>
              <a:spcBef>
                <a:spcPts val="0"/>
              </a:spcBef>
              <a:defRPr/>
            </a:pP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币不具有与法定</a:t>
            </a:r>
            <a:endParaRPr lang="en-US" altLang="zh-CN" sz="2000" b="1" dirty="0">
              <a:latin typeface="微软雅黑" panose="020B0503020204020204" pitchFamily="34" charset="-122"/>
              <a:ea typeface="微软雅黑" panose="020B0503020204020204" pitchFamily="34" charset="-122"/>
              <a:sym typeface="微软雅黑" panose="020B0503020204020204" pitchFamily="34" charset="-122"/>
            </a:endParaRPr>
          </a:p>
          <a:p>
            <a:pPr>
              <a:lnSpc>
                <a:spcPct val="100000"/>
              </a:lnSpc>
              <a:spcBef>
                <a:spcPts val="0"/>
              </a:spcBef>
              <a:defRPr/>
            </a:pP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货币等同的法律</a:t>
            </a:r>
            <a:endParaRPr lang="en-US" altLang="zh-CN" sz="2000" b="1" dirty="0">
              <a:latin typeface="微软雅黑" panose="020B0503020204020204" pitchFamily="34" charset="-122"/>
              <a:ea typeface="微软雅黑" panose="020B0503020204020204" pitchFamily="34" charset="-122"/>
              <a:sym typeface="微软雅黑" panose="020B0503020204020204" pitchFamily="34" charset="-122"/>
            </a:endParaRPr>
          </a:p>
          <a:p>
            <a:pPr>
              <a:lnSpc>
                <a:spcPct val="100000"/>
              </a:lnSpc>
              <a:spcBef>
                <a:spcPts val="0"/>
              </a:spcBef>
              <a:defRPr/>
            </a:pP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地位。</a:t>
            </a:r>
            <a:endParaRPr lang="en-US" altLang="zh-CN" sz="2000" b="1" dirty="0">
              <a:latin typeface="微软雅黑" panose="020B0503020204020204" pitchFamily="34" charset="-122"/>
              <a:ea typeface="微软雅黑" panose="020B0503020204020204" pitchFamily="34" charset="-122"/>
              <a:sym typeface="微软雅黑" panose="020B0503020204020204" pitchFamily="34" charset="-122"/>
            </a:endParaRPr>
          </a:p>
          <a:p>
            <a:pPr>
              <a:lnSpc>
                <a:spcPct val="100000"/>
              </a:lnSpc>
              <a:spcBef>
                <a:spcPts val="0"/>
              </a:spcBef>
              <a:defRPr/>
            </a:pPr>
            <a:endParaRPr lang="en-US" altLang="zh-CN" sz="20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8847425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矩形 118">
            <a:extLst>
              <a:ext uri="{FF2B5EF4-FFF2-40B4-BE49-F238E27FC236}">
                <a16:creationId xmlns:a16="http://schemas.microsoft.com/office/drawing/2014/main" id="{EB931DB9-4D39-4921-8085-FE1AFC3767F1}"/>
              </a:ext>
            </a:extLst>
          </p:cNvPr>
          <p:cNvSpPr/>
          <p:nvPr/>
        </p:nvSpPr>
        <p:spPr>
          <a:xfrm>
            <a:off x="1267385" y="671586"/>
            <a:ext cx="2835197" cy="725260"/>
          </a:xfrm>
          <a:prstGeom prst="rect">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比特币币值</a:t>
            </a:r>
            <a:endParaRPr lang="en-US" altLang="zh-CN" sz="36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20" name="组合 119">
            <a:extLst>
              <a:ext uri="{FF2B5EF4-FFF2-40B4-BE49-F238E27FC236}">
                <a16:creationId xmlns:a16="http://schemas.microsoft.com/office/drawing/2014/main" id="{588A7199-AE4B-4F32-941A-A602FDFD5016}"/>
              </a:ext>
            </a:extLst>
          </p:cNvPr>
          <p:cNvGrpSpPr/>
          <p:nvPr/>
        </p:nvGrpSpPr>
        <p:grpSpPr>
          <a:xfrm>
            <a:off x="940994" y="2206331"/>
            <a:ext cx="1135594" cy="1376498"/>
            <a:chOff x="959351" y="2260014"/>
            <a:chExt cx="1135594" cy="1376498"/>
          </a:xfrm>
        </p:grpSpPr>
        <p:sp>
          <p:nvSpPr>
            <p:cNvPr id="121" name="矩形 120">
              <a:extLst>
                <a:ext uri="{FF2B5EF4-FFF2-40B4-BE49-F238E27FC236}">
                  <a16:creationId xmlns:a16="http://schemas.microsoft.com/office/drawing/2014/main" id="{6062A92D-397D-429C-BE8D-6C426F8B2197}"/>
                </a:ext>
              </a:extLst>
            </p:cNvPr>
            <p:cNvSpPr/>
            <p:nvPr/>
          </p:nvSpPr>
          <p:spPr>
            <a:xfrm>
              <a:off x="994232" y="2260014"/>
              <a:ext cx="1100713" cy="725260"/>
            </a:xfrm>
            <a:prstGeom prst="rect">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2011</a:t>
              </a:r>
              <a:r>
                <a:rPr lang="zh-CN" altLang="en-US"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 </a:t>
              </a:r>
            </a:p>
          </p:txBody>
        </p:sp>
        <p:sp>
          <p:nvSpPr>
            <p:cNvPr id="122" name="矩形 121">
              <a:extLst>
                <a:ext uri="{FF2B5EF4-FFF2-40B4-BE49-F238E27FC236}">
                  <a16:creationId xmlns:a16="http://schemas.microsoft.com/office/drawing/2014/main" id="{6FF2707C-E77A-479D-8BC9-F02D765E961C}"/>
                </a:ext>
              </a:extLst>
            </p:cNvPr>
            <p:cNvSpPr/>
            <p:nvPr/>
          </p:nvSpPr>
          <p:spPr>
            <a:xfrm>
              <a:off x="959351" y="2911252"/>
              <a:ext cx="1100713" cy="725260"/>
            </a:xfrm>
            <a:prstGeom prst="rect">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1.99</a:t>
              </a:r>
            </a:p>
            <a:p>
              <a:pPr algn="ctr"/>
              <a:r>
                <a:rPr lang="zh-CN" altLang="en-US"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美元</a:t>
              </a:r>
              <a:endParaRPr lang="en-US" altLang="zh-CN"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3" name="组合 122">
            <a:extLst>
              <a:ext uri="{FF2B5EF4-FFF2-40B4-BE49-F238E27FC236}">
                <a16:creationId xmlns:a16="http://schemas.microsoft.com/office/drawing/2014/main" id="{EFAD9711-37C6-4344-8514-7AA636DB4B93}"/>
              </a:ext>
            </a:extLst>
          </p:cNvPr>
          <p:cNvGrpSpPr/>
          <p:nvPr/>
        </p:nvGrpSpPr>
        <p:grpSpPr>
          <a:xfrm>
            <a:off x="3176132" y="2064578"/>
            <a:ext cx="1135594" cy="1376498"/>
            <a:chOff x="959351" y="2260014"/>
            <a:chExt cx="1135594" cy="1376498"/>
          </a:xfrm>
        </p:grpSpPr>
        <p:sp>
          <p:nvSpPr>
            <p:cNvPr id="124" name="矩形 123">
              <a:extLst>
                <a:ext uri="{FF2B5EF4-FFF2-40B4-BE49-F238E27FC236}">
                  <a16:creationId xmlns:a16="http://schemas.microsoft.com/office/drawing/2014/main" id="{473449E1-FD05-4635-A51D-1F46014F26FE}"/>
                </a:ext>
              </a:extLst>
            </p:cNvPr>
            <p:cNvSpPr/>
            <p:nvPr/>
          </p:nvSpPr>
          <p:spPr>
            <a:xfrm>
              <a:off x="994232" y="2260014"/>
              <a:ext cx="1100713" cy="725260"/>
            </a:xfrm>
            <a:prstGeom prst="rect">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2013</a:t>
              </a:r>
              <a:r>
                <a:rPr lang="zh-CN" altLang="en-US"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 </a:t>
              </a:r>
            </a:p>
          </p:txBody>
        </p:sp>
        <p:sp>
          <p:nvSpPr>
            <p:cNvPr id="125" name="矩形 124">
              <a:extLst>
                <a:ext uri="{FF2B5EF4-FFF2-40B4-BE49-F238E27FC236}">
                  <a16:creationId xmlns:a16="http://schemas.microsoft.com/office/drawing/2014/main" id="{A737EE81-C1BA-4F7B-B8B6-29539F413915}"/>
                </a:ext>
              </a:extLst>
            </p:cNvPr>
            <p:cNvSpPr/>
            <p:nvPr/>
          </p:nvSpPr>
          <p:spPr>
            <a:xfrm>
              <a:off x="959351" y="2911252"/>
              <a:ext cx="1100713" cy="725260"/>
            </a:xfrm>
            <a:prstGeom prst="rect">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195</a:t>
              </a:r>
            </a:p>
            <a:p>
              <a:pPr algn="ctr"/>
              <a:r>
                <a:rPr lang="zh-CN" altLang="en-US"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美元</a:t>
              </a:r>
              <a:endParaRPr lang="en-US" altLang="zh-CN"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6" name="组合 125">
            <a:extLst>
              <a:ext uri="{FF2B5EF4-FFF2-40B4-BE49-F238E27FC236}">
                <a16:creationId xmlns:a16="http://schemas.microsoft.com/office/drawing/2014/main" id="{D0ADDFFE-406D-40D2-9449-DBFEF038DF37}"/>
              </a:ext>
            </a:extLst>
          </p:cNvPr>
          <p:cNvGrpSpPr/>
          <p:nvPr/>
        </p:nvGrpSpPr>
        <p:grpSpPr>
          <a:xfrm>
            <a:off x="5535605" y="1853216"/>
            <a:ext cx="1135594" cy="1376498"/>
            <a:chOff x="959351" y="2260014"/>
            <a:chExt cx="1135594" cy="1376498"/>
          </a:xfrm>
        </p:grpSpPr>
        <p:sp>
          <p:nvSpPr>
            <p:cNvPr id="127" name="矩形 126">
              <a:extLst>
                <a:ext uri="{FF2B5EF4-FFF2-40B4-BE49-F238E27FC236}">
                  <a16:creationId xmlns:a16="http://schemas.microsoft.com/office/drawing/2014/main" id="{DFD50D8D-B3BF-47B4-9B7E-CDBF9436D986}"/>
                </a:ext>
              </a:extLst>
            </p:cNvPr>
            <p:cNvSpPr/>
            <p:nvPr/>
          </p:nvSpPr>
          <p:spPr>
            <a:xfrm>
              <a:off x="994232" y="2260014"/>
              <a:ext cx="1100713" cy="725260"/>
            </a:xfrm>
            <a:prstGeom prst="rect">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2017</a:t>
              </a:r>
              <a:r>
                <a:rPr lang="zh-CN" altLang="en-US"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 </a:t>
              </a:r>
            </a:p>
          </p:txBody>
        </p:sp>
        <p:sp>
          <p:nvSpPr>
            <p:cNvPr id="128" name="矩形 127">
              <a:extLst>
                <a:ext uri="{FF2B5EF4-FFF2-40B4-BE49-F238E27FC236}">
                  <a16:creationId xmlns:a16="http://schemas.microsoft.com/office/drawing/2014/main" id="{F051149E-A891-425B-BB85-3EF9ECE1814C}"/>
                </a:ext>
              </a:extLst>
            </p:cNvPr>
            <p:cNvSpPr/>
            <p:nvPr/>
          </p:nvSpPr>
          <p:spPr>
            <a:xfrm>
              <a:off x="959351" y="2911252"/>
              <a:ext cx="1100713" cy="725260"/>
            </a:xfrm>
            <a:prstGeom prst="rect">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3448</a:t>
              </a:r>
            </a:p>
            <a:p>
              <a:pPr algn="ctr"/>
              <a:r>
                <a:rPr lang="zh-CN" altLang="en-US"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美元</a:t>
              </a:r>
              <a:endParaRPr lang="en-US" altLang="zh-CN"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9" name="组合 128">
            <a:extLst>
              <a:ext uri="{FF2B5EF4-FFF2-40B4-BE49-F238E27FC236}">
                <a16:creationId xmlns:a16="http://schemas.microsoft.com/office/drawing/2014/main" id="{3D8A998B-DB9B-47B5-A32F-595D56F1151B}"/>
              </a:ext>
            </a:extLst>
          </p:cNvPr>
          <p:cNvGrpSpPr/>
          <p:nvPr/>
        </p:nvGrpSpPr>
        <p:grpSpPr>
          <a:xfrm>
            <a:off x="7794558" y="1555093"/>
            <a:ext cx="1135594" cy="1376498"/>
            <a:chOff x="959351" y="2260014"/>
            <a:chExt cx="1135594" cy="1376498"/>
          </a:xfrm>
        </p:grpSpPr>
        <p:sp>
          <p:nvSpPr>
            <p:cNvPr id="130" name="矩形 129">
              <a:extLst>
                <a:ext uri="{FF2B5EF4-FFF2-40B4-BE49-F238E27FC236}">
                  <a16:creationId xmlns:a16="http://schemas.microsoft.com/office/drawing/2014/main" id="{A56ABFC1-42C9-4F80-897A-22CC5BF44867}"/>
                </a:ext>
              </a:extLst>
            </p:cNvPr>
            <p:cNvSpPr/>
            <p:nvPr/>
          </p:nvSpPr>
          <p:spPr>
            <a:xfrm>
              <a:off x="994232" y="2260014"/>
              <a:ext cx="1100713" cy="725260"/>
            </a:xfrm>
            <a:prstGeom prst="rect">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2019</a:t>
              </a:r>
              <a:r>
                <a:rPr lang="zh-CN" altLang="en-US"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 </a:t>
              </a:r>
            </a:p>
          </p:txBody>
        </p:sp>
        <p:sp>
          <p:nvSpPr>
            <p:cNvPr id="131" name="矩形 130">
              <a:extLst>
                <a:ext uri="{FF2B5EF4-FFF2-40B4-BE49-F238E27FC236}">
                  <a16:creationId xmlns:a16="http://schemas.microsoft.com/office/drawing/2014/main" id="{2D32E7C4-21EE-4557-A639-290EFDE8A847}"/>
                </a:ext>
              </a:extLst>
            </p:cNvPr>
            <p:cNvSpPr/>
            <p:nvPr/>
          </p:nvSpPr>
          <p:spPr>
            <a:xfrm>
              <a:off x="959351" y="2911252"/>
              <a:ext cx="1100713" cy="725260"/>
            </a:xfrm>
            <a:prstGeom prst="rect">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5000</a:t>
              </a:r>
              <a:endParaRPr lang="en-US" altLang="zh-CN"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美元</a:t>
              </a:r>
              <a:endParaRPr lang="en-US" altLang="zh-CN"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32" name="组合 131">
            <a:extLst>
              <a:ext uri="{FF2B5EF4-FFF2-40B4-BE49-F238E27FC236}">
                <a16:creationId xmlns:a16="http://schemas.microsoft.com/office/drawing/2014/main" id="{AEDCEDE3-0A9F-4419-95F1-DEA73E70C32C}"/>
              </a:ext>
            </a:extLst>
          </p:cNvPr>
          <p:cNvGrpSpPr/>
          <p:nvPr/>
        </p:nvGrpSpPr>
        <p:grpSpPr>
          <a:xfrm>
            <a:off x="10150293" y="1376329"/>
            <a:ext cx="1135594" cy="1376498"/>
            <a:chOff x="959351" y="2260014"/>
            <a:chExt cx="1135594" cy="1376498"/>
          </a:xfrm>
        </p:grpSpPr>
        <p:sp>
          <p:nvSpPr>
            <p:cNvPr id="133" name="矩形 132">
              <a:extLst>
                <a:ext uri="{FF2B5EF4-FFF2-40B4-BE49-F238E27FC236}">
                  <a16:creationId xmlns:a16="http://schemas.microsoft.com/office/drawing/2014/main" id="{6D64C6DC-9105-4624-872D-5D64E2957CFC}"/>
                </a:ext>
              </a:extLst>
            </p:cNvPr>
            <p:cNvSpPr/>
            <p:nvPr/>
          </p:nvSpPr>
          <p:spPr>
            <a:xfrm>
              <a:off x="994232" y="2260014"/>
              <a:ext cx="1100713" cy="725260"/>
            </a:xfrm>
            <a:prstGeom prst="rect">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2021</a:t>
              </a:r>
              <a:r>
                <a:rPr lang="zh-CN" altLang="en-US"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 </a:t>
              </a:r>
            </a:p>
          </p:txBody>
        </p:sp>
        <p:sp>
          <p:nvSpPr>
            <p:cNvPr id="134" name="矩形 133">
              <a:extLst>
                <a:ext uri="{FF2B5EF4-FFF2-40B4-BE49-F238E27FC236}">
                  <a16:creationId xmlns:a16="http://schemas.microsoft.com/office/drawing/2014/main" id="{3C9826EE-95D2-4E94-A222-DF88465D40C1}"/>
                </a:ext>
              </a:extLst>
            </p:cNvPr>
            <p:cNvSpPr/>
            <p:nvPr/>
          </p:nvSpPr>
          <p:spPr>
            <a:xfrm>
              <a:off x="959351" y="2911252"/>
              <a:ext cx="1100713" cy="725260"/>
            </a:xfrm>
            <a:prstGeom prst="rect">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67000</a:t>
              </a:r>
            </a:p>
            <a:p>
              <a:pPr algn="ctr"/>
              <a:r>
                <a:rPr lang="zh-CN" altLang="en-US"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美元</a:t>
              </a:r>
              <a:endParaRPr lang="en-US" altLang="zh-CN" sz="2000"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36" name="文本框 135">
            <a:extLst>
              <a:ext uri="{FF2B5EF4-FFF2-40B4-BE49-F238E27FC236}">
                <a16:creationId xmlns:a16="http://schemas.microsoft.com/office/drawing/2014/main" id="{A7E81334-652A-4483-A109-FEF1D759195A}"/>
              </a:ext>
            </a:extLst>
          </p:cNvPr>
          <p:cNvSpPr txBox="1"/>
          <p:nvPr/>
        </p:nvSpPr>
        <p:spPr>
          <a:xfrm>
            <a:off x="3848100" y="5270879"/>
            <a:ext cx="7953984" cy="369332"/>
          </a:xfrm>
          <a:prstGeom prst="rect">
            <a:avLst/>
          </a:prstGeom>
          <a:noFill/>
        </p:spPr>
        <p:txBody>
          <a:bodyPr wrap="square">
            <a:spAutoFit/>
          </a:bodyPr>
          <a:lstStyle/>
          <a:p>
            <a:pPr algn="dist"/>
            <a:r>
              <a:rPr lang="zh-CN" altLang="en-US" b="1" dirty="0">
                <a:solidFill>
                  <a:schemeClr val="accent5"/>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天</a:t>
            </a:r>
            <a:r>
              <a:rPr lang="en-US" altLang="zh-CN" b="1" dirty="0">
                <a:solidFill>
                  <a:schemeClr val="accent5"/>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X</a:t>
            </a:r>
            <a:r>
              <a:rPr lang="zh-CN" altLang="en-US" b="1" dirty="0">
                <a:solidFill>
                  <a:schemeClr val="accent5"/>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资本：</a:t>
            </a:r>
            <a:r>
              <a:rPr lang="zh-CN" altLang="en-US"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如果供不应求的趋势延续，比特币价格会涨得更高。</a:t>
            </a:r>
            <a:endParaRPr lang="en-US" altLang="zh-CN"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7" name="文本框 136">
            <a:extLst>
              <a:ext uri="{FF2B5EF4-FFF2-40B4-BE49-F238E27FC236}">
                <a16:creationId xmlns:a16="http://schemas.microsoft.com/office/drawing/2014/main" id="{37A8ABFE-DF8C-40F8-B2E6-59F1D5EF9842}"/>
              </a:ext>
            </a:extLst>
          </p:cNvPr>
          <p:cNvSpPr txBox="1"/>
          <p:nvPr/>
        </p:nvSpPr>
        <p:spPr>
          <a:xfrm>
            <a:off x="6051454" y="4621450"/>
            <a:ext cx="5750630" cy="369332"/>
          </a:xfrm>
          <a:prstGeom prst="rect">
            <a:avLst/>
          </a:prstGeom>
          <a:noFill/>
        </p:spPr>
        <p:txBody>
          <a:bodyPr wrap="square">
            <a:spAutoFit/>
          </a:bodyPr>
          <a:lstStyle/>
          <a:p>
            <a:pPr algn="dist"/>
            <a:r>
              <a:rPr lang="zh-CN" altLang="en-US" b="1" dirty="0">
                <a:solidFill>
                  <a:schemeClr val="accent5"/>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摩</a:t>
            </a:r>
            <a:r>
              <a:rPr lang="en-US" altLang="zh-CN" b="1" dirty="0">
                <a:solidFill>
                  <a:schemeClr val="accent5"/>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XX</a:t>
            </a:r>
            <a:r>
              <a:rPr lang="zh-CN" altLang="en-US" b="1" dirty="0">
                <a:solidFill>
                  <a:schemeClr val="accent5"/>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通：</a:t>
            </a:r>
            <a:r>
              <a:rPr lang="zh-CN" altLang="en-US"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长期看比特币价格仍有较大的上涨空间。</a:t>
            </a:r>
          </a:p>
        </p:txBody>
      </p:sp>
      <p:sp>
        <p:nvSpPr>
          <p:cNvPr id="138" name="文本框 137">
            <a:extLst>
              <a:ext uri="{FF2B5EF4-FFF2-40B4-BE49-F238E27FC236}">
                <a16:creationId xmlns:a16="http://schemas.microsoft.com/office/drawing/2014/main" id="{AD287816-A10E-4A56-9A71-CB11C9A39517}"/>
              </a:ext>
            </a:extLst>
          </p:cNvPr>
          <p:cNvSpPr txBox="1"/>
          <p:nvPr/>
        </p:nvSpPr>
        <p:spPr>
          <a:xfrm>
            <a:off x="641501" y="5924291"/>
            <a:ext cx="11160583" cy="369332"/>
          </a:xfrm>
          <a:prstGeom prst="rect">
            <a:avLst/>
          </a:prstGeom>
          <a:noFill/>
        </p:spPr>
        <p:txBody>
          <a:bodyPr wrap="square">
            <a:spAutoFit/>
          </a:bodyPr>
          <a:lstStyle/>
          <a:p>
            <a:pPr algn="dist"/>
            <a:r>
              <a:rPr lang="zh-CN" altLang="en-US" b="1" dirty="0">
                <a:solidFill>
                  <a:schemeClr val="accent5"/>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鲁里埃尔</a:t>
            </a:r>
            <a:r>
              <a:rPr lang="en-US" altLang="zh-CN" b="1" dirty="0">
                <a:solidFill>
                  <a:schemeClr val="accent5"/>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a:t>
            </a:r>
            <a:r>
              <a:rPr lang="zh-CN" altLang="en-US" b="1" dirty="0">
                <a:solidFill>
                  <a:schemeClr val="accent5"/>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罗比尼：</a:t>
            </a:r>
            <a:r>
              <a:rPr lang="zh-CN" altLang="en-US" b="1" dirty="0">
                <a:solidFill>
                  <a:srgbClr val="FFFFFF"/>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比特币上涨由投机驱动，现在距离这一夸张泡沫将要破裂的时候不远了。</a:t>
            </a:r>
          </a:p>
        </p:txBody>
      </p:sp>
    </p:spTree>
    <p:extLst>
      <p:ext uri="{BB962C8B-B14F-4D97-AF65-F5344CB8AC3E}">
        <p14:creationId xmlns:p14="http://schemas.microsoft.com/office/powerpoint/2010/main" val="28882107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877FE6DB-103A-4AA0-9EAC-B84647CBBCC2}"/>
              </a:ext>
            </a:extLst>
          </p:cNvPr>
          <p:cNvSpPr/>
          <p:nvPr/>
        </p:nvSpPr>
        <p:spPr>
          <a:xfrm>
            <a:off x="627653" y="2114284"/>
            <a:ext cx="2436799" cy="876879"/>
          </a:xfrm>
          <a:prstGeom prst="roundRect">
            <a:avLst/>
          </a:prstGeom>
          <a:gradFill>
            <a:gsLst>
              <a:gs pos="43000">
                <a:schemeClr val="accent5">
                  <a:lumMod val="50000"/>
                  <a:alpha val="42000"/>
                </a:schemeClr>
              </a:gs>
              <a:gs pos="100000">
                <a:schemeClr val="accent5">
                  <a:lumMod val="86000"/>
                  <a:alpha val="15000"/>
                </a:schemeClr>
              </a:gs>
            </a:gsLst>
            <a:lin ang="16200000" scaled="0"/>
          </a:gradFill>
          <a:ln w="9525" cap="flat" cmpd="sng" algn="ctr">
            <a:gradFill>
              <a:gsLst>
                <a:gs pos="0">
                  <a:schemeClr val="accent1">
                    <a:lumMod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矩形: 圆角 41">
            <a:extLst>
              <a:ext uri="{FF2B5EF4-FFF2-40B4-BE49-F238E27FC236}">
                <a16:creationId xmlns:a16="http://schemas.microsoft.com/office/drawing/2014/main" id="{6E19A1AB-EC2E-487E-A795-E96246629236}"/>
              </a:ext>
            </a:extLst>
          </p:cNvPr>
          <p:cNvSpPr/>
          <p:nvPr/>
        </p:nvSpPr>
        <p:spPr>
          <a:xfrm>
            <a:off x="3445802" y="2114284"/>
            <a:ext cx="2436799" cy="876879"/>
          </a:xfrm>
          <a:prstGeom prst="roundRect">
            <a:avLst/>
          </a:prstGeom>
          <a:gradFill>
            <a:gsLst>
              <a:gs pos="43000">
                <a:schemeClr val="accent5">
                  <a:lumMod val="50000"/>
                  <a:alpha val="42000"/>
                </a:schemeClr>
              </a:gs>
              <a:gs pos="100000">
                <a:schemeClr val="accent5">
                  <a:lumMod val="86000"/>
                  <a:alpha val="15000"/>
                </a:schemeClr>
              </a:gs>
            </a:gsLst>
            <a:lin ang="16200000" scaled="0"/>
          </a:gradFill>
          <a:ln w="9525" cap="flat" cmpd="sng" algn="ctr">
            <a:gradFill>
              <a:gsLst>
                <a:gs pos="0">
                  <a:schemeClr val="accent1">
                    <a:lumMod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矩形: 圆角 42">
            <a:extLst>
              <a:ext uri="{FF2B5EF4-FFF2-40B4-BE49-F238E27FC236}">
                <a16:creationId xmlns:a16="http://schemas.microsoft.com/office/drawing/2014/main" id="{BA3A84FB-C23C-4692-98F0-24516EDBD86F}"/>
              </a:ext>
            </a:extLst>
          </p:cNvPr>
          <p:cNvSpPr/>
          <p:nvPr/>
        </p:nvSpPr>
        <p:spPr>
          <a:xfrm>
            <a:off x="6263951" y="2114284"/>
            <a:ext cx="2436799" cy="876879"/>
          </a:xfrm>
          <a:prstGeom prst="roundRect">
            <a:avLst/>
          </a:prstGeom>
          <a:gradFill>
            <a:gsLst>
              <a:gs pos="43000">
                <a:schemeClr val="accent5">
                  <a:lumMod val="50000"/>
                  <a:alpha val="42000"/>
                </a:schemeClr>
              </a:gs>
              <a:gs pos="100000">
                <a:schemeClr val="accent5">
                  <a:lumMod val="86000"/>
                  <a:alpha val="15000"/>
                </a:schemeClr>
              </a:gs>
            </a:gsLst>
            <a:lin ang="16200000" scaled="0"/>
          </a:gradFill>
          <a:ln w="9525" cap="flat" cmpd="sng" algn="ctr">
            <a:gradFill>
              <a:gsLst>
                <a:gs pos="0">
                  <a:schemeClr val="accent1">
                    <a:lumMod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矩形: 圆角 43">
            <a:extLst>
              <a:ext uri="{FF2B5EF4-FFF2-40B4-BE49-F238E27FC236}">
                <a16:creationId xmlns:a16="http://schemas.microsoft.com/office/drawing/2014/main" id="{4816510F-BDE3-4DEC-9B6C-B162BDE93D28}"/>
              </a:ext>
            </a:extLst>
          </p:cNvPr>
          <p:cNvSpPr/>
          <p:nvPr/>
        </p:nvSpPr>
        <p:spPr>
          <a:xfrm>
            <a:off x="9082101" y="2114284"/>
            <a:ext cx="2436799" cy="876879"/>
          </a:xfrm>
          <a:prstGeom prst="roundRect">
            <a:avLst/>
          </a:prstGeom>
          <a:gradFill>
            <a:gsLst>
              <a:gs pos="43000">
                <a:schemeClr val="accent5">
                  <a:lumMod val="50000"/>
                  <a:alpha val="42000"/>
                </a:schemeClr>
              </a:gs>
              <a:gs pos="100000">
                <a:schemeClr val="accent5">
                  <a:lumMod val="86000"/>
                  <a:alpha val="15000"/>
                </a:schemeClr>
              </a:gs>
            </a:gsLst>
            <a:lin ang="16200000" scaled="0"/>
          </a:gradFill>
          <a:ln w="9525" cap="flat" cmpd="sng" algn="ctr">
            <a:gradFill>
              <a:gsLst>
                <a:gs pos="0">
                  <a:schemeClr val="accent1">
                    <a:lumMod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矩形: 圆角 44">
            <a:extLst>
              <a:ext uri="{FF2B5EF4-FFF2-40B4-BE49-F238E27FC236}">
                <a16:creationId xmlns:a16="http://schemas.microsoft.com/office/drawing/2014/main" id="{A8ADF725-272E-42FD-8124-A8F1BF8119CD}"/>
              </a:ext>
            </a:extLst>
          </p:cNvPr>
          <p:cNvSpPr/>
          <p:nvPr/>
        </p:nvSpPr>
        <p:spPr>
          <a:xfrm>
            <a:off x="627653" y="3648793"/>
            <a:ext cx="2436799" cy="876879"/>
          </a:xfrm>
          <a:prstGeom prst="roundRect">
            <a:avLst/>
          </a:prstGeom>
          <a:gradFill>
            <a:gsLst>
              <a:gs pos="43000">
                <a:schemeClr val="accent5">
                  <a:lumMod val="50000"/>
                  <a:alpha val="42000"/>
                </a:schemeClr>
              </a:gs>
              <a:gs pos="100000">
                <a:schemeClr val="accent5">
                  <a:lumMod val="86000"/>
                  <a:alpha val="15000"/>
                </a:schemeClr>
              </a:gs>
            </a:gsLst>
            <a:lin ang="16200000" scaled="0"/>
          </a:gradFill>
          <a:ln w="9525" cap="flat" cmpd="sng" algn="ctr">
            <a:gradFill>
              <a:gsLst>
                <a:gs pos="0">
                  <a:schemeClr val="accent1">
                    <a:lumMod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矩形: 圆角 45">
            <a:extLst>
              <a:ext uri="{FF2B5EF4-FFF2-40B4-BE49-F238E27FC236}">
                <a16:creationId xmlns:a16="http://schemas.microsoft.com/office/drawing/2014/main" id="{44885F6D-ADA7-4149-A526-866F256A70B7}"/>
              </a:ext>
            </a:extLst>
          </p:cNvPr>
          <p:cNvSpPr/>
          <p:nvPr/>
        </p:nvSpPr>
        <p:spPr>
          <a:xfrm>
            <a:off x="3445802" y="3648793"/>
            <a:ext cx="2436799" cy="876879"/>
          </a:xfrm>
          <a:prstGeom prst="roundRect">
            <a:avLst/>
          </a:prstGeom>
          <a:gradFill>
            <a:gsLst>
              <a:gs pos="43000">
                <a:schemeClr val="accent5">
                  <a:lumMod val="50000"/>
                  <a:alpha val="42000"/>
                </a:schemeClr>
              </a:gs>
              <a:gs pos="100000">
                <a:schemeClr val="accent5">
                  <a:lumMod val="86000"/>
                  <a:alpha val="15000"/>
                </a:schemeClr>
              </a:gs>
            </a:gsLst>
            <a:lin ang="16200000" scaled="0"/>
          </a:gradFill>
          <a:ln w="9525" cap="flat" cmpd="sng" algn="ctr">
            <a:gradFill>
              <a:gsLst>
                <a:gs pos="0">
                  <a:schemeClr val="accent1">
                    <a:lumMod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矩形: 圆角 46">
            <a:extLst>
              <a:ext uri="{FF2B5EF4-FFF2-40B4-BE49-F238E27FC236}">
                <a16:creationId xmlns:a16="http://schemas.microsoft.com/office/drawing/2014/main" id="{C820F3BB-BF96-4FF1-AEEC-324F5118F2A4}"/>
              </a:ext>
            </a:extLst>
          </p:cNvPr>
          <p:cNvSpPr/>
          <p:nvPr/>
        </p:nvSpPr>
        <p:spPr>
          <a:xfrm>
            <a:off x="6263951" y="3648793"/>
            <a:ext cx="2436799" cy="876879"/>
          </a:xfrm>
          <a:prstGeom prst="roundRect">
            <a:avLst/>
          </a:prstGeom>
          <a:gradFill>
            <a:gsLst>
              <a:gs pos="43000">
                <a:schemeClr val="accent5">
                  <a:lumMod val="50000"/>
                  <a:alpha val="42000"/>
                </a:schemeClr>
              </a:gs>
              <a:gs pos="100000">
                <a:schemeClr val="accent5">
                  <a:lumMod val="86000"/>
                  <a:alpha val="15000"/>
                </a:schemeClr>
              </a:gs>
            </a:gsLst>
            <a:lin ang="16200000" scaled="0"/>
          </a:gradFill>
          <a:ln w="9525" cap="flat" cmpd="sng" algn="ctr">
            <a:gradFill>
              <a:gsLst>
                <a:gs pos="0">
                  <a:schemeClr val="accent1">
                    <a:lumMod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矩形: 圆角 47">
            <a:extLst>
              <a:ext uri="{FF2B5EF4-FFF2-40B4-BE49-F238E27FC236}">
                <a16:creationId xmlns:a16="http://schemas.microsoft.com/office/drawing/2014/main" id="{B5FE6329-0FEF-4035-907F-01DB586DA4EA}"/>
              </a:ext>
            </a:extLst>
          </p:cNvPr>
          <p:cNvSpPr/>
          <p:nvPr/>
        </p:nvSpPr>
        <p:spPr>
          <a:xfrm>
            <a:off x="9082101" y="3648793"/>
            <a:ext cx="2436799" cy="876879"/>
          </a:xfrm>
          <a:prstGeom prst="roundRect">
            <a:avLst/>
          </a:prstGeom>
          <a:gradFill>
            <a:gsLst>
              <a:gs pos="43000">
                <a:schemeClr val="accent5">
                  <a:lumMod val="50000"/>
                  <a:alpha val="42000"/>
                </a:schemeClr>
              </a:gs>
              <a:gs pos="100000">
                <a:schemeClr val="accent5">
                  <a:lumMod val="86000"/>
                  <a:alpha val="15000"/>
                </a:schemeClr>
              </a:gs>
            </a:gsLst>
            <a:lin ang="16200000" scaled="0"/>
          </a:gradFill>
          <a:ln w="9525" cap="flat" cmpd="sng" algn="ctr">
            <a:gradFill>
              <a:gsLst>
                <a:gs pos="0">
                  <a:schemeClr val="accent1">
                    <a:lumMod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矩形: 圆角 48">
            <a:extLst>
              <a:ext uri="{FF2B5EF4-FFF2-40B4-BE49-F238E27FC236}">
                <a16:creationId xmlns:a16="http://schemas.microsoft.com/office/drawing/2014/main" id="{AAFB66BC-4D03-4AF0-AE6E-0431770055DF}"/>
              </a:ext>
            </a:extLst>
          </p:cNvPr>
          <p:cNvSpPr/>
          <p:nvPr/>
        </p:nvSpPr>
        <p:spPr>
          <a:xfrm>
            <a:off x="633115" y="5073071"/>
            <a:ext cx="2436799" cy="876879"/>
          </a:xfrm>
          <a:prstGeom prst="roundRect">
            <a:avLst/>
          </a:prstGeom>
          <a:gradFill>
            <a:gsLst>
              <a:gs pos="43000">
                <a:schemeClr val="accent5">
                  <a:lumMod val="50000"/>
                  <a:alpha val="42000"/>
                </a:schemeClr>
              </a:gs>
              <a:gs pos="100000">
                <a:schemeClr val="accent5">
                  <a:lumMod val="86000"/>
                  <a:alpha val="15000"/>
                </a:schemeClr>
              </a:gs>
            </a:gsLst>
            <a:lin ang="16200000" scaled="0"/>
          </a:gradFill>
          <a:ln w="9525" cap="flat" cmpd="sng" algn="ctr">
            <a:gradFill>
              <a:gsLst>
                <a:gs pos="0">
                  <a:schemeClr val="accent1">
                    <a:lumMod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矩形: 圆角 49">
            <a:extLst>
              <a:ext uri="{FF2B5EF4-FFF2-40B4-BE49-F238E27FC236}">
                <a16:creationId xmlns:a16="http://schemas.microsoft.com/office/drawing/2014/main" id="{6F431D19-16F2-438A-B7E9-DFC65CA1CABD}"/>
              </a:ext>
            </a:extLst>
          </p:cNvPr>
          <p:cNvSpPr/>
          <p:nvPr/>
        </p:nvSpPr>
        <p:spPr>
          <a:xfrm>
            <a:off x="3451264" y="5073071"/>
            <a:ext cx="2436799" cy="876879"/>
          </a:xfrm>
          <a:prstGeom prst="roundRect">
            <a:avLst/>
          </a:prstGeom>
          <a:gradFill>
            <a:gsLst>
              <a:gs pos="43000">
                <a:schemeClr val="accent5">
                  <a:lumMod val="50000"/>
                  <a:alpha val="42000"/>
                </a:schemeClr>
              </a:gs>
              <a:gs pos="100000">
                <a:schemeClr val="accent5">
                  <a:lumMod val="86000"/>
                  <a:alpha val="15000"/>
                </a:schemeClr>
              </a:gs>
            </a:gsLst>
            <a:lin ang="16200000" scaled="0"/>
          </a:gradFill>
          <a:ln w="9525" cap="flat" cmpd="sng" algn="ctr">
            <a:gradFill>
              <a:gsLst>
                <a:gs pos="0">
                  <a:schemeClr val="accent1">
                    <a:lumMod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矩形: 圆角 50">
            <a:extLst>
              <a:ext uri="{FF2B5EF4-FFF2-40B4-BE49-F238E27FC236}">
                <a16:creationId xmlns:a16="http://schemas.microsoft.com/office/drawing/2014/main" id="{FE8C183C-C82C-4016-938D-5B752E74F96A}"/>
              </a:ext>
            </a:extLst>
          </p:cNvPr>
          <p:cNvSpPr/>
          <p:nvPr/>
        </p:nvSpPr>
        <p:spPr>
          <a:xfrm>
            <a:off x="6269413" y="5073071"/>
            <a:ext cx="2436799" cy="876879"/>
          </a:xfrm>
          <a:prstGeom prst="roundRect">
            <a:avLst/>
          </a:prstGeom>
          <a:gradFill>
            <a:gsLst>
              <a:gs pos="43000">
                <a:schemeClr val="accent5">
                  <a:lumMod val="50000"/>
                  <a:alpha val="42000"/>
                </a:schemeClr>
              </a:gs>
              <a:gs pos="100000">
                <a:schemeClr val="accent5">
                  <a:lumMod val="86000"/>
                  <a:alpha val="15000"/>
                </a:schemeClr>
              </a:gs>
            </a:gsLst>
            <a:lin ang="16200000" scaled="0"/>
          </a:gradFill>
          <a:ln w="9525" cap="flat" cmpd="sng" algn="ctr">
            <a:gradFill>
              <a:gsLst>
                <a:gs pos="0">
                  <a:schemeClr val="accent1">
                    <a:lumMod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矩形: 圆角 51">
            <a:extLst>
              <a:ext uri="{FF2B5EF4-FFF2-40B4-BE49-F238E27FC236}">
                <a16:creationId xmlns:a16="http://schemas.microsoft.com/office/drawing/2014/main" id="{9361F187-2EB8-4601-8F98-9B6A2DA03570}"/>
              </a:ext>
            </a:extLst>
          </p:cNvPr>
          <p:cNvSpPr/>
          <p:nvPr/>
        </p:nvSpPr>
        <p:spPr>
          <a:xfrm>
            <a:off x="9087563" y="5073071"/>
            <a:ext cx="2436799" cy="876879"/>
          </a:xfrm>
          <a:prstGeom prst="roundRect">
            <a:avLst/>
          </a:prstGeom>
          <a:gradFill>
            <a:gsLst>
              <a:gs pos="43000">
                <a:schemeClr val="accent5">
                  <a:lumMod val="50000"/>
                  <a:alpha val="42000"/>
                </a:schemeClr>
              </a:gs>
              <a:gs pos="100000">
                <a:schemeClr val="accent5">
                  <a:lumMod val="86000"/>
                  <a:alpha val="15000"/>
                </a:schemeClr>
              </a:gs>
            </a:gsLst>
            <a:lin ang="16200000" scaled="0"/>
          </a:gradFill>
          <a:ln w="9525" cap="flat" cmpd="sng" algn="ctr">
            <a:gradFill>
              <a:gsLst>
                <a:gs pos="0">
                  <a:schemeClr val="accent1">
                    <a:lumMod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文本框 13">
            <a:extLst>
              <a:ext uri="{FF2B5EF4-FFF2-40B4-BE49-F238E27FC236}">
                <a16:creationId xmlns:a16="http://schemas.microsoft.com/office/drawing/2014/main" id="{7A6C4E2C-39F7-4269-A474-8835AE125730}"/>
              </a:ext>
            </a:extLst>
          </p:cNvPr>
          <p:cNvSpPr txBox="1"/>
          <p:nvPr/>
        </p:nvSpPr>
        <p:spPr>
          <a:xfrm>
            <a:off x="1949982" y="628736"/>
            <a:ext cx="2954655" cy="646331"/>
          </a:xfrm>
          <a:prstGeom prst="rect">
            <a:avLst/>
          </a:prstGeom>
          <a:noFill/>
        </p:spPr>
        <p:txBody>
          <a:bodyPr wrap="none" rtlCol="0">
            <a:spAutoFit/>
          </a:bodyPr>
          <a:lstStyle/>
          <a:p>
            <a:r>
              <a:rPr lang="zh-CN" altLang="en-US" sz="3600" b="1" dirty="0">
                <a:solidFill>
                  <a:schemeClr val="bg1"/>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国内厂商入局</a:t>
            </a:r>
          </a:p>
        </p:txBody>
      </p:sp>
      <p:sp>
        <p:nvSpPr>
          <p:cNvPr id="15" name="椭圆 14">
            <a:extLst>
              <a:ext uri="{FF2B5EF4-FFF2-40B4-BE49-F238E27FC236}">
                <a16:creationId xmlns:a16="http://schemas.microsoft.com/office/drawing/2014/main" id="{A959D7ED-CD06-489B-9C58-722AA4CF6FFA}"/>
              </a:ext>
            </a:extLst>
          </p:cNvPr>
          <p:cNvSpPr/>
          <p:nvPr/>
        </p:nvSpPr>
        <p:spPr>
          <a:xfrm>
            <a:off x="795017" y="2214628"/>
            <a:ext cx="606392" cy="606392"/>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LOGO</a:t>
            </a:r>
            <a:endParaRPr lang="zh-CN" altLang="en-US" sz="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椭圆 15">
            <a:extLst>
              <a:ext uri="{FF2B5EF4-FFF2-40B4-BE49-F238E27FC236}">
                <a16:creationId xmlns:a16="http://schemas.microsoft.com/office/drawing/2014/main" id="{A584BDA5-062A-4962-9887-7E27A9570818}"/>
              </a:ext>
            </a:extLst>
          </p:cNvPr>
          <p:cNvSpPr/>
          <p:nvPr/>
        </p:nvSpPr>
        <p:spPr>
          <a:xfrm>
            <a:off x="3607738" y="2214628"/>
            <a:ext cx="606392" cy="606392"/>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LOGO</a:t>
            </a:r>
            <a:endParaRPr lang="zh-CN" altLang="en-US" sz="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椭圆 16">
            <a:extLst>
              <a:ext uri="{FF2B5EF4-FFF2-40B4-BE49-F238E27FC236}">
                <a16:creationId xmlns:a16="http://schemas.microsoft.com/office/drawing/2014/main" id="{16C0CCCD-6298-4A50-9608-0F8D4468C536}"/>
              </a:ext>
            </a:extLst>
          </p:cNvPr>
          <p:cNvSpPr/>
          <p:nvPr/>
        </p:nvSpPr>
        <p:spPr>
          <a:xfrm>
            <a:off x="6420459" y="2214628"/>
            <a:ext cx="606392" cy="606392"/>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LOGO</a:t>
            </a:r>
          </a:p>
        </p:txBody>
      </p:sp>
      <p:sp>
        <p:nvSpPr>
          <p:cNvPr id="18" name="椭圆 17">
            <a:extLst>
              <a:ext uri="{FF2B5EF4-FFF2-40B4-BE49-F238E27FC236}">
                <a16:creationId xmlns:a16="http://schemas.microsoft.com/office/drawing/2014/main" id="{6D573B37-4DCE-4874-9A44-5F8C7B8F656B}"/>
              </a:ext>
            </a:extLst>
          </p:cNvPr>
          <p:cNvSpPr/>
          <p:nvPr/>
        </p:nvSpPr>
        <p:spPr>
          <a:xfrm>
            <a:off x="9233181" y="2214628"/>
            <a:ext cx="606392" cy="606392"/>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LOGO</a:t>
            </a:r>
            <a:endParaRPr lang="zh-CN" altLang="en-US" sz="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a:extLst>
              <a:ext uri="{FF2B5EF4-FFF2-40B4-BE49-F238E27FC236}">
                <a16:creationId xmlns:a16="http://schemas.microsoft.com/office/drawing/2014/main" id="{F677538E-709F-4554-BB3E-19CB64BDFEFA}"/>
              </a:ext>
            </a:extLst>
          </p:cNvPr>
          <p:cNvSpPr/>
          <p:nvPr/>
        </p:nvSpPr>
        <p:spPr>
          <a:xfrm>
            <a:off x="795017" y="3755895"/>
            <a:ext cx="606392" cy="606392"/>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LOGO</a:t>
            </a:r>
            <a:endParaRPr lang="zh-CN" altLang="en-US" sz="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a:extLst>
              <a:ext uri="{FF2B5EF4-FFF2-40B4-BE49-F238E27FC236}">
                <a16:creationId xmlns:a16="http://schemas.microsoft.com/office/drawing/2014/main" id="{8AFC4961-9792-4ACB-8858-532DD685D98D}"/>
              </a:ext>
            </a:extLst>
          </p:cNvPr>
          <p:cNvSpPr/>
          <p:nvPr/>
        </p:nvSpPr>
        <p:spPr>
          <a:xfrm>
            <a:off x="3607738" y="3755895"/>
            <a:ext cx="606392" cy="606392"/>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LOGO</a:t>
            </a:r>
            <a:endParaRPr lang="zh-CN" altLang="en-US" sz="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a:extLst>
              <a:ext uri="{FF2B5EF4-FFF2-40B4-BE49-F238E27FC236}">
                <a16:creationId xmlns:a16="http://schemas.microsoft.com/office/drawing/2014/main" id="{A03EA34A-AD2D-42ED-9E48-1C818147578F}"/>
              </a:ext>
            </a:extLst>
          </p:cNvPr>
          <p:cNvSpPr/>
          <p:nvPr/>
        </p:nvSpPr>
        <p:spPr>
          <a:xfrm>
            <a:off x="6420459" y="3755895"/>
            <a:ext cx="606392" cy="606392"/>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LOGO</a:t>
            </a:r>
            <a:endParaRPr lang="zh-CN" altLang="en-US" sz="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a:extLst>
              <a:ext uri="{FF2B5EF4-FFF2-40B4-BE49-F238E27FC236}">
                <a16:creationId xmlns:a16="http://schemas.microsoft.com/office/drawing/2014/main" id="{AB999D9A-A31D-41D2-9C04-5B76AF24C369}"/>
              </a:ext>
            </a:extLst>
          </p:cNvPr>
          <p:cNvSpPr/>
          <p:nvPr/>
        </p:nvSpPr>
        <p:spPr>
          <a:xfrm>
            <a:off x="9233181" y="3755895"/>
            <a:ext cx="606392" cy="606392"/>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LOGO</a:t>
            </a:r>
            <a:endParaRPr lang="zh-CN" altLang="en-US" sz="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a:extLst>
              <a:ext uri="{FF2B5EF4-FFF2-40B4-BE49-F238E27FC236}">
                <a16:creationId xmlns:a16="http://schemas.microsoft.com/office/drawing/2014/main" id="{2F16EFA2-65C7-4703-A61B-5F14D6D685AF}"/>
              </a:ext>
            </a:extLst>
          </p:cNvPr>
          <p:cNvSpPr/>
          <p:nvPr/>
        </p:nvSpPr>
        <p:spPr>
          <a:xfrm>
            <a:off x="795017" y="5190060"/>
            <a:ext cx="606392" cy="606392"/>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LOGO</a:t>
            </a:r>
            <a:endParaRPr lang="zh-CN" altLang="en-US" sz="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a:extLst>
              <a:ext uri="{FF2B5EF4-FFF2-40B4-BE49-F238E27FC236}">
                <a16:creationId xmlns:a16="http://schemas.microsoft.com/office/drawing/2014/main" id="{E473CCB5-690C-461A-B120-9588126EB507}"/>
              </a:ext>
            </a:extLst>
          </p:cNvPr>
          <p:cNvSpPr/>
          <p:nvPr/>
        </p:nvSpPr>
        <p:spPr>
          <a:xfrm>
            <a:off x="3607738" y="5190060"/>
            <a:ext cx="606392" cy="606392"/>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LOGO</a:t>
            </a:r>
            <a:endParaRPr lang="zh-CN" altLang="en-US" sz="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a:extLst>
              <a:ext uri="{FF2B5EF4-FFF2-40B4-BE49-F238E27FC236}">
                <a16:creationId xmlns:a16="http://schemas.microsoft.com/office/drawing/2014/main" id="{2C9AAC3E-4E8F-44EF-A95B-8B2FAEEFDFE0}"/>
              </a:ext>
            </a:extLst>
          </p:cNvPr>
          <p:cNvSpPr/>
          <p:nvPr/>
        </p:nvSpPr>
        <p:spPr>
          <a:xfrm>
            <a:off x="6420459" y="5190060"/>
            <a:ext cx="606392" cy="606392"/>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LOGO</a:t>
            </a:r>
            <a:endParaRPr lang="zh-CN" altLang="en-US" sz="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a:extLst>
              <a:ext uri="{FF2B5EF4-FFF2-40B4-BE49-F238E27FC236}">
                <a16:creationId xmlns:a16="http://schemas.microsoft.com/office/drawing/2014/main" id="{F9207100-CCC2-4219-A408-C15F87FF81B8}"/>
              </a:ext>
            </a:extLst>
          </p:cNvPr>
          <p:cNvSpPr/>
          <p:nvPr/>
        </p:nvSpPr>
        <p:spPr>
          <a:xfrm>
            <a:off x="9233181" y="5190060"/>
            <a:ext cx="606392" cy="606392"/>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LOGO</a:t>
            </a:r>
            <a:endParaRPr lang="zh-CN" altLang="en-US" sz="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文本框 26">
            <a:extLst>
              <a:ext uri="{FF2B5EF4-FFF2-40B4-BE49-F238E27FC236}">
                <a16:creationId xmlns:a16="http://schemas.microsoft.com/office/drawing/2014/main" id="{340831FB-8507-4E70-84D5-8C5AC0511B34}"/>
              </a:ext>
            </a:extLst>
          </p:cNvPr>
          <p:cNvSpPr txBox="1"/>
          <p:nvPr/>
        </p:nvSpPr>
        <p:spPr>
          <a:xfrm>
            <a:off x="1481647" y="2315866"/>
            <a:ext cx="1582804" cy="461665"/>
          </a:xfrm>
          <a:prstGeom prst="rect">
            <a:avLst/>
          </a:prstGeom>
          <a:noFill/>
        </p:spPr>
        <p:txBody>
          <a:bodyPr wrap="square">
            <a:spAutoFit/>
          </a:bodyPr>
          <a:lstStyle/>
          <a:p>
            <a:r>
              <a:rPr lang="zh-CN" altLang="en-US"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字</a:t>
            </a:r>
            <a:r>
              <a:rPr lang="en-US" altLang="zh-CN"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XX</a:t>
            </a:r>
            <a:r>
              <a:rPr lang="zh-CN" altLang="en-US"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动</a:t>
            </a:r>
          </a:p>
        </p:txBody>
      </p:sp>
      <p:sp>
        <p:nvSpPr>
          <p:cNvPr id="28" name="文本框 27">
            <a:extLst>
              <a:ext uri="{FF2B5EF4-FFF2-40B4-BE49-F238E27FC236}">
                <a16:creationId xmlns:a16="http://schemas.microsoft.com/office/drawing/2014/main" id="{4DA56E66-4564-4B2C-87A4-379081D67AB2}"/>
              </a:ext>
            </a:extLst>
          </p:cNvPr>
          <p:cNvSpPr txBox="1"/>
          <p:nvPr/>
        </p:nvSpPr>
        <p:spPr>
          <a:xfrm>
            <a:off x="1481647" y="3830381"/>
            <a:ext cx="1582804" cy="461665"/>
          </a:xfrm>
          <a:prstGeom prst="rect">
            <a:avLst/>
          </a:prstGeom>
          <a:noFill/>
        </p:spPr>
        <p:txBody>
          <a:bodyPr wrap="square">
            <a:spAutoFit/>
          </a:bodyPr>
          <a:lstStyle/>
          <a:p>
            <a:r>
              <a:rPr lang="zh-CN" altLang="en-US"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汤</a:t>
            </a:r>
            <a:r>
              <a:rPr lang="en-US" altLang="zh-CN"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X</a:t>
            </a:r>
            <a:r>
              <a:rPr lang="zh-CN" altLang="en-US"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猫</a:t>
            </a:r>
          </a:p>
        </p:txBody>
      </p:sp>
      <p:sp>
        <p:nvSpPr>
          <p:cNvPr id="29" name="文本框 28">
            <a:extLst>
              <a:ext uri="{FF2B5EF4-FFF2-40B4-BE49-F238E27FC236}">
                <a16:creationId xmlns:a16="http://schemas.microsoft.com/office/drawing/2014/main" id="{FBE6ADF5-E2C7-41A1-9593-214D34FFA340}"/>
              </a:ext>
            </a:extLst>
          </p:cNvPr>
          <p:cNvSpPr txBox="1"/>
          <p:nvPr/>
        </p:nvSpPr>
        <p:spPr>
          <a:xfrm>
            <a:off x="1481647" y="5313342"/>
            <a:ext cx="1582804" cy="461665"/>
          </a:xfrm>
          <a:prstGeom prst="rect">
            <a:avLst/>
          </a:prstGeom>
          <a:noFill/>
        </p:spPr>
        <p:txBody>
          <a:bodyPr wrap="square">
            <a:spAutoFit/>
          </a:bodyPr>
          <a:lstStyle/>
          <a:p>
            <a:r>
              <a:rPr lang="zh-CN" altLang="en-US"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网</a:t>
            </a:r>
            <a:r>
              <a:rPr lang="en-US" altLang="zh-CN"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X</a:t>
            </a:r>
            <a:endParaRPr lang="zh-CN" altLang="en-US"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a:extLst>
              <a:ext uri="{FF2B5EF4-FFF2-40B4-BE49-F238E27FC236}">
                <a16:creationId xmlns:a16="http://schemas.microsoft.com/office/drawing/2014/main" id="{1A42257A-EF17-4477-9B09-A8BA2CB4AC71}"/>
              </a:ext>
            </a:extLst>
          </p:cNvPr>
          <p:cNvSpPr txBox="1"/>
          <p:nvPr/>
        </p:nvSpPr>
        <p:spPr>
          <a:xfrm>
            <a:off x="4281304" y="2293902"/>
            <a:ext cx="1582804" cy="461665"/>
          </a:xfrm>
          <a:prstGeom prst="rect">
            <a:avLst/>
          </a:prstGeom>
          <a:noFill/>
        </p:spPr>
        <p:txBody>
          <a:bodyPr wrap="square">
            <a:spAutoFit/>
          </a:bodyPr>
          <a:lstStyle/>
          <a:p>
            <a:r>
              <a:rPr lang="zh-CN" altLang="en-US"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腾</a:t>
            </a:r>
            <a:r>
              <a:rPr lang="en-US" altLang="zh-CN"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X</a:t>
            </a:r>
            <a:endParaRPr lang="zh-CN" altLang="en-US"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文本框 30">
            <a:extLst>
              <a:ext uri="{FF2B5EF4-FFF2-40B4-BE49-F238E27FC236}">
                <a16:creationId xmlns:a16="http://schemas.microsoft.com/office/drawing/2014/main" id="{CF86EA81-781B-4D8E-878C-E1B2043441C3}"/>
              </a:ext>
            </a:extLst>
          </p:cNvPr>
          <p:cNvSpPr txBox="1"/>
          <p:nvPr/>
        </p:nvSpPr>
        <p:spPr>
          <a:xfrm>
            <a:off x="4281304" y="3808417"/>
            <a:ext cx="1582804" cy="461665"/>
          </a:xfrm>
          <a:prstGeom prst="rect">
            <a:avLst/>
          </a:prstGeom>
          <a:noFill/>
        </p:spPr>
        <p:txBody>
          <a:bodyPr wrap="square">
            <a:spAutoFit/>
          </a:bodyPr>
          <a:lstStyle/>
          <a:p>
            <a:r>
              <a:rPr lang="zh-CN" altLang="en-US"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网</a:t>
            </a:r>
            <a:r>
              <a:rPr lang="en-US" altLang="zh-CN"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X</a:t>
            </a:r>
            <a:endParaRPr lang="zh-CN" altLang="en-US"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文本框 31">
            <a:extLst>
              <a:ext uri="{FF2B5EF4-FFF2-40B4-BE49-F238E27FC236}">
                <a16:creationId xmlns:a16="http://schemas.microsoft.com/office/drawing/2014/main" id="{CB64EADE-3927-4553-9333-4B79149C065E}"/>
              </a:ext>
            </a:extLst>
          </p:cNvPr>
          <p:cNvSpPr txBox="1"/>
          <p:nvPr/>
        </p:nvSpPr>
        <p:spPr>
          <a:xfrm>
            <a:off x="4281304" y="5291378"/>
            <a:ext cx="1582804" cy="461665"/>
          </a:xfrm>
          <a:prstGeom prst="rect">
            <a:avLst/>
          </a:prstGeom>
          <a:noFill/>
        </p:spPr>
        <p:txBody>
          <a:bodyPr wrap="square">
            <a:spAutoFit/>
          </a:bodyPr>
          <a:lstStyle/>
          <a:p>
            <a:r>
              <a:rPr lang="zh-CN" altLang="en-US"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家</a:t>
            </a:r>
            <a:r>
              <a:rPr lang="en-US" altLang="zh-CN"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XX</a:t>
            </a:r>
            <a:r>
              <a:rPr lang="zh-CN" altLang="en-US"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动</a:t>
            </a:r>
          </a:p>
        </p:txBody>
      </p:sp>
      <p:sp>
        <p:nvSpPr>
          <p:cNvPr id="33" name="文本框 32">
            <a:extLst>
              <a:ext uri="{FF2B5EF4-FFF2-40B4-BE49-F238E27FC236}">
                <a16:creationId xmlns:a16="http://schemas.microsoft.com/office/drawing/2014/main" id="{0C907569-FBF5-48E8-BB77-B624E05C5F54}"/>
              </a:ext>
            </a:extLst>
          </p:cNvPr>
          <p:cNvSpPr txBox="1"/>
          <p:nvPr/>
        </p:nvSpPr>
        <p:spPr>
          <a:xfrm>
            <a:off x="7108017" y="2315866"/>
            <a:ext cx="1582804" cy="461665"/>
          </a:xfrm>
          <a:prstGeom prst="rect">
            <a:avLst/>
          </a:prstGeom>
          <a:noFill/>
        </p:spPr>
        <p:txBody>
          <a:bodyPr wrap="square">
            <a:spAutoFit/>
          </a:bodyPr>
          <a:lstStyle/>
          <a:p>
            <a:r>
              <a:rPr lang="zh-CN" altLang="en-US"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金</a:t>
            </a:r>
            <a:r>
              <a:rPr lang="en-US" altLang="zh-CN"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X</a:t>
            </a:r>
            <a:r>
              <a:rPr lang="zh-CN" altLang="en-US"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软件</a:t>
            </a:r>
          </a:p>
        </p:txBody>
      </p:sp>
      <p:sp>
        <p:nvSpPr>
          <p:cNvPr id="34" name="文本框 33">
            <a:extLst>
              <a:ext uri="{FF2B5EF4-FFF2-40B4-BE49-F238E27FC236}">
                <a16:creationId xmlns:a16="http://schemas.microsoft.com/office/drawing/2014/main" id="{EFBE7FBB-3DD6-4E62-B6E0-2AEE47B9D590}"/>
              </a:ext>
            </a:extLst>
          </p:cNvPr>
          <p:cNvSpPr txBox="1"/>
          <p:nvPr/>
        </p:nvSpPr>
        <p:spPr>
          <a:xfrm>
            <a:off x="7108017" y="3830381"/>
            <a:ext cx="1582804" cy="461665"/>
          </a:xfrm>
          <a:prstGeom prst="rect">
            <a:avLst/>
          </a:prstGeom>
          <a:noFill/>
        </p:spPr>
        <p:txBody>
          <a:bodyPr wrap="square">
            <a:spAutoFit/>
          </a:bodyPr>
          <a:lstStyle/>
          <a:p>
            <a:r>
              <a:rPr lang="zh-CN" altLang="en-US"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中</a:t>
            </a:r>
            <a:r>
              <a:rPr lang="en-US" altLang="zh-CN"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X</a:t>
            </a:r>
            <a:r>
              <a:rPr lang="zh-CN" altLang="en-US"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宝</a:t>
            </a:r>
          </a:p>
        </p:txBody>
      </p:sp>
      <p:sp>
        <p:nvSpPr>
          <p:cNvPr id="35" name="文本框 34">
            <a:extLst>
              <a:ext uri="{FF2B5EF4-FFF2-40B4-BE49-F238E27FC236}">
                <a16:creationId xmlns:a16="http://schemas.microsoft.com/office/drawing/2014/main" id="{5BBE9096-E062-40DA-B2FC-350A70EF13F1}"/>
              </a:ext>
            </a:extLst>
          </p:cNvPr>
          <p:cNvSpPr txBox="1"/>
          <p:nvPr/>
        </p:nvSpPr>
        <p:spPr>
          <a:xfrm>
            <a:off x="7108017" y="5313342"/>
            <a:ext cx="1582804" cy="461665"/>
          </a:xfrm>
          <a:prstGeom prst="rect">
            <a:avLst/>
          </a:prstGeom>
          <a:noFill/>
        </p:spPr>
        <p:txBody>
          <a:bodyPr wrap="square">
            <a:spAutoFit/>
          </a:bodyPr>
          <a:lstStyle/>
          <a:p>
            <a:r>
              <a:rPr lang="zh-CN" altLang="en-US"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友谊</a:t>
            </a:r>
            <a:r>
              <a:rPr lang="en-US" altLang="zh-CN"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XX</a:t>
            </a:r>
            <a:r>
              <a:rPr lang="zh-CN" altLang="en-US"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光</a:t>
            </a:r>
          </a:p>
        </p:txBody>
      </p:sp>
      <p:sp>
        <p:nvSpPr>
          <p:cNvPr id="36" name="文本框 35">
            <a:extLst>
              <a:ext uri="{FF2B5EF4-FFF2-40B4-BE49-F238E27FC236}">
                <a16:creationId xmlns:a16="http://schemas.microsoft.com/office/drawing/2014/main" id="{99FCDE4F-2E08-4818-9AF2-1FEB3FF2C3B1}"/>
              </a:ext>
            </a:extLst>
          </p:cNvPr>
          <p:cNvSpPr txBox="1"/>
          <p:nvPr/>
        </p:nvSpPr>
        <p:spPr>
          <a:xfrm>
            <a:off x="9840342" y="2290883"/>
            <a:ext cx="1724005" cy="461665"/>
          </a:xfrm>
          <a:prstGeom prst="rect">
            <a:avLst/>
          </a:prstGeom>
          <a:noFill/>
        </p:spPr>
        <p:txBody>
          <a:bodyPr wrap="square">
            <a:spAutoFit/>
          </a:bodyPr>
          <a:lstStyle/>
          <a:p>
            <a:r>
              <a:rPr lang="en-US" altLang="zh-CN"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FUXXXUS</a:t>
            </a:r>
            <a:endParaRPr lang="zh-CN" altLang="en-US"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文本框 36">
            <a:extLst>
              <a:ext uri="{FF2B5EF4-FFF2-40B4-BE49-F238E27FC236}">
                <a16:creationId xmlns:a16="http://schemas.microsoft.com/office/drawing/2014/main" id="{9BF7CF4C-3B71-4D66-B447-EDD854558E9B}"/>
              </a:ext>
            </a:extLst>
          </p:cNvPr>
          <p:cNvSpPr txBox="1"/>
          <p:nvPr/>
        </p:nvSpPr>
        <p:spPr>
          <a:xfrm>
            <a:off x="9880620" y="3805126"/>
            <a:ext cx="1582804" cy="461665"/>
          </a:xfrm>
          <a:prstGeom prst="rect">
            <a:avLst/>
          </a:prstGeom>
          <a:noFill/>
        </p:spPr>
        <p:txBody>
          <a:bodyPr wrap="square">
            <a:spAutoFit/>
          </a:bodyPr>
          <a:lstStyle/>
          <a:p>
            <a:r>
              <a:rPr lang="zh-CN" altLang="en-US"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米</a:t>
            </a:r>
            <a:r>
              <a:rPr lang="en-US" altLang="zh-CN"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X</a:t>
            </a:r>
            <a:r>
              <a:rPr lang="zh-CN" altLang="en-US"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游</a:t>
            </a:r>
          </a:p>
        </p:txBody>
      </p:sp>
      <p:sp>
        <p:nvSpPr>
          <p:cNvPr id="38" name="文本框 37">
            <a:extLst>
              <a:ext uri="{FF2B5EF4-FFF2-40B4-BE49-F238E27FC236}">
                <a16:creationId xmlns:a16="http://schemas.microsoft.com/office/drawing/2014/main" id="{37166F2F-A517-4918-A115-610C726C34B0}"/>
              </a:ext>
            </a:extLst>
          </p:cNvPr>
          <p:cNvSpPr txBox="1"/>
          <p:nvPr/>
        </p:nvSpPr>
        <p:spPr>
          <a:xfrm>
            <a:off x="9880620" y="5288087"/>
            <a:ext cx="1582804" cy="461665"/>
          </a:xfrm>
          <a:prstGeom prst="rect">
            <a:avLst/>
          </a:prstGeom>
          <a:noFill/>
        </p:spPr>
        <p:txBody>
          <a:bodyPr wrap="square">
            <a:spAutoFit/>
          </a:bodyPr>
          <a:lstStyle/>
          <a:p>
            <a:r>
              <a:rPr lang="zh-CN" altLang="en-US"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三</a:t>
            </a:r>
            <a:r>
              <a:rPr lang="en-US" altLang="zh-CN"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XX</a:t>
            </a:r>
            <a:r>
              <a:rPr lang="zh-CN" altLang="en-US" sz="2400" b="1" dirty="0">
                <a:solidFill>
                  <a:schemeClr val="bg2">
                    <a:lumMod val="95000"/>
                  </a:schemeClr>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娱</a:t>
            </a:r>
          </a:p>
        </p:txBody>
      </p:sp>
      <p:cxnSp>
        <p:nvCxnSpPr>
          <p:cNvPr id="57" name="直接连接符 56">
            <a:extLst>
              <a:ext uri="{FF2B5EF4-FFF2-40B4-BE49-F238E27FC236}">
                <a16:creationId xmlns:a16="http://schemas.microsoft.com/office/drawing/2014/main" id="{1070431B-1C84-4B3A-A313-8F0F874D566F}"/>
              </a:ext>
            </a:extLst>
          </p:cNvPr>
          <p:cNvCxnSpPr>
            <a:cxnSpLocks/>
          </p:cNvCxnSpPr>
          <p:nvPr/>
        </p:nvCxnSpPr>
        <p:spPr>
          <a:xfrm>
            <a:off x="7230938" y="1154289"/>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58" name="直接连接符 57">
            <a:extLst>
              <a:ext uri="{FF2B5EF4-FFF2-40B4-BE49-F238E27FC236}">
                <a16:creationId xmlns:a16="http://schemas.microsoft.com/office/drawing/2014/main" id="{92D76C7D-C411-4F47-BC1B-3E42E48689E0}"/>
              </a:ext>
            </a:extLst>
          </p:cNvPr>
          <p:cNvCxnSpPr>
            <a:cxnSpLocks/>
          </p:cNvCxnSpPr>
          <p:nvPr/>
        </p:nvCxnSpPr>
        <p:spPr>
          <a:xfrm>
            <a:off x="5890121" y="764692"/>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59" name="直接连接符 58">
            <a:extLst>
              <a:ext uri="{FF2B5EF4-FFF2-40B4-BE49-F238E27FC236}">
                <a16:creationId xmlns:a16="http://schemas.microsoft.com/office/drawing/2014/main" id="{E753E9FB-57DC-42DA-83D1-9FEA0A57B0D1}"/>
              </a:ext>
            </a:extLst>
          </p:cNvPr>
          <p:cNvCxnSpPr>
            <a:cxnSpLocks/>
          </p:cNvCxnSpPr>
          <p:nvPr/>
        </p:nvCxnSpPr>
        <p:spPr>
          <a:xfrm>
            <a:off x="6531879" y="951902"/>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2935362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3" name="图表 52">
            <a:extLst>
              <a:ext uri="{FF2B5EF4-FFF2-40B4-BE49-F238E27FC236}">
                <a16:creationId xmlns:a16="http://schemas.microsoft.com/office/drawing/2014/main" id="{EA809636-FAC8-4A9E-A4CD-472B8A5B5438}"/>
              </a:ext>
            </a:extLst>
          </p:cNvPr>
          <p:cNvGraphicFramePr/>
          <p:nvPr>
            <p:extLst>
              <p:ext uri="{D42A27DB-BD31-4B8C-83A1-F6EECF244321}">
                <p14:modId xmlns:p14="http://schemas.microsoft.com/office/powerpoint/2010/main" val="2796695662"/>
              </p:ext>
            </p:extLst>
          </p:nvPr>
        </p:nvGraphicFramePr>
        <p:xfrm>
          <a:off x="482669" y="1693404"/>
          <a:ext cx="11014006" cy="5315877"/>
        </p:xfrm>
        <a:graphic>
          <a:graphicData uri="http://schemas.openxmlformats.org/drawingml/2006/chart">
            <c:chart xmlns:c="http://schemas.openxmlformats.org/drawingml/2006/chart" xmlns:r="http://schemas.openxmlformats.org/officeDocument/2006/relationships" r:id="rId2"/>
          </a:graphicData>
        </a:graphic>
      </p:graphicFrame>
      <p:sp>
        <p:nvSpPr>
          <p:cNvPr id="49" name="文本框 48">
            <a:extLst>
              <a:ext uri="{FF2B5EF4-FFF2-40B4-BE49-F238E27FC236}">
                <a16:creationId xmlns:a16="http://schemas.microsoft.com/office/drawing/2014/main" id="{E1B087D2-A519-45FC-B0C2-EFB3E6061A04}"/>
              </a:ext>
            </a:extLst>
          </p:cNvPr>
          <p:cNvSpPr txBox="1"/>
          <p:nvPr/>
        </p:nvSpPr>
        <p:spPr>
          <a:xfrm>
            <a:off x="2748239" y="695769"/>
            <a:ext cx="2159535" cy="646331"/>
          </a:xfrm>
          <a:prstGeom prst="rect">
            <a:avLst/>
          </a:prstGeom>
          <a:noFill/>
        </p:spPr>
        <p:txBody>
          <a:bodyPr wrap="square">
            <a:spAutoFit/>
          </a:bodyPr>
          <a:lstStyle/>
          <a:p>
            <a:r>
              <a:rPr lang="zh-CN" altLang="en-US" sz="36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中</a:t>
            </a:r>
            <a:r>
              <a:rPr lang="en-US" altLang="zh-CN" sz="36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X</a:t>
            </a:r>
            <a:r>
              <a:rPr lang="zh-CN" altLang="en-US" sz="36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宝</a:t>
            </a:r>
            <a:endParaRPr lang="en-US" altLang="zh-CN" sz="36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文本框 49">
            <a:extLst>
              <a:ext uri="{FF2B5EF4-FFF2-40B4-BE49-F238E27FC236}">
                <a16:creationId xmlns:a16="http://schemas.microsoft.com/office/drawing/2014/main" id="{D5C4EAC2-B186-431E-BED9-6D88971A01EF}"/>
              </a:ext>
            </a:extLst>
          </p:cNvPr>
          <p:cNvSpPr txBox="1"/>
          <p:nvPr/>
        </p:nvSpPr>
        <p:spPr>
          <a:xfrm>
            <a:off x="1362039" y="2373248"/>
            <a:ext cx="1548044" cy="1323439"/>
          </a:xfrm>
          <a:prstGeom prst="rect">
            <a:avLst/>
          </a:prstGeom>
          <a:noFill/>
        </p:spPr>
        <p:txBody>
          <a:bodyPr wrap="square">
            <a:spAutoFit/>
          </a:bodyPr>
          <a:lstStyle/>
          <a:p>
            <a:r>
              <a:rPr lang="zh-CN" altLang="en-US" sz="40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酿</a:t>
            </a:r>
            <a:r>
              <a:rPr lang="en-US" altLang="zh-CN" sz="40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X</a:t>
            </a:r>
          </a:p>
          <a:p>
            <a:r>
              <a:rPr lang="zh-CN" altLang="en-US" sz="40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大师</a:t>
            </a:r>
          </a:p>
        </p:txBody>
      </p:sp>
      <p:cxnSp>
        <p:nvCxnSpPr>
          <p:cNvPr id="51" name="直接连接符 50">
            <a:extLst>
              <a:ext uri="{FF2B5EF4-FFF2-40B4-BE49-F238E27FC236}">
                <a16:creationId xmlns:a16="http://schemas.microsoft.com/office/drawing/2014/main" id="{2A7D34C8-C439-4A56-A41A-E0F292F5CA03}"/>
              </a:ext>
            </a:extLst>
          </p:cNvPr>
          <p:cNvCxnSpPr>
            <a:cxnSpLocks/>
          </p:cNvCxnSpPr>
          <p:nvPr/>
        </p:nvCxnSpPr>
        <p:spPr>
          <a:xfrm>
            <a:off x="2910083" y="2528120"/>
            <a:ext cx="0" cy="1010653"/>
          </a:xfrm>
          <a:prstGeom prst="line">
            <a:avLst/>
          </a:prstGeom>
          <a:ln w="41275">
            <a:solidFill>
              <a:schemeClr val="bg2"/>
            </a:solidFill>
          </a:ln>
          <a:effectLst/>
        </p:spPr>
        <p:style>
          <a:lnRef idx="1">
            <a:schemeClr val="accent5"/>
          </a:lnRef>
          <a:fillRef idx="0">
            <a:schemeClr val="accent5"/>
          </a:fillRef>
          <a:effectRef idx="0">
            <a:schemeClr val="accent5"/>
          </a:effectRef>
          <a:fontRef idx="minor">
            <a:schemeClr val="tx1"/>
          </a:fontRef>
        </p:style>
      </p:cxnSp>
      <p:sp>
        <p:nvSpPr>
          <p:cNvPr id="52" name="文本框 51">
            <a:extLst>
              <a:ext uri="{FF2B5EF4-FFF2-40B4-BE49-F238E27FC236}">
                <a16:creationId xmlns:a16="http://schemas.microsoft.com/office/drawing/2014/main" id="{B7F95AAB-3116-40BB-802F-E31608909F79}"/>
              </a:ext>
            </a:extLst>
          </p:cNvPr>
          <p:cNvSpPr txBox="1"/>
          <p:nvPr/>
        </p:nvSpPr>
        <p:spPr>
          <a:xfrm>
            <a:off x="3352927" y="2571781"/>
            <a:ext cx="6941960" cy="923330"/>
          </a:xfrm>
          <a:prstGeom prst="rect">
            <a:avLst/>
          </a:prstGeom>
          <a:noFill/>
        </p:spPr>
        <p:txBody>
          <a:bodyPr wrap="square">
            <a:spAutoFit/>
          </a:bodyPr>
          <a:lstStyle/>
          <a:p>
            <a:r>
              <a:rPr lang="zh-CN" altLang="en-US"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公司凭借经验丰富的研发和运营团队，将在游戏细分领域进一步发掘中华文化内涵和热门娱乐元素，打造具有差异化特色、玩法新颖和竞争力的游戏产品，目前正在加紧研发模拟经营类的手机游戏</a:t>
            </a:r>
            <a:endPar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54" name="直接连接符 53">
            <a:extLst>
              <a:ext uri="{FF2B5EF4-FFF2-40B4-BE49-F238E27FC236}">
                <a16:creationId xmlns:a16="http://schemas.microsoft.com/office/drawing/2014/main" id="{7766C39E-74E2-4519-BF11-3D8F98EA9AA4}"/>
              </a:ext>
            </a:extLst>
          </p:cNvPr>
          <p:cNvCxnSpPr>
            <a:cxnSpLocks/>
          </p:cNvCxnSpPr>
          <p:nvPr/>
        </p:nvCxnSpPr>
        <p:spPr>
          <a:xfrm>
            <a:off x="7465949" y="1085366"/>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55" name="直接连接符 54">
            <a:extLst>
              <a:ext uri="{FF2B5EF4-FFF2-40B4-BE49-F238E27FC236}">
                <a16:creationId xmlns:a16="http://schemas.microsoft.com/office/drawing/2014/main" id="{C8548196-1F9E-4293-BBFB-D865B3CFE8B9}"/>
              </a:ext>
            </a:extLst>
          </p:cNvPr>
          <p:cNvCxnSpPr>
            <a:cxnSpLocks/>
          </p:cNvCxnSpPr>
          <p:nvPr/>
        </p:nvCxnSpPr>
        <p:spPr>
          <a:xfrm>
            <a:off x="6125132" y="695769"/>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56" name="直接连接符 55">
            <a:extLst>
              <a:ext uri="{FF2B5EF4-FFF2-40B4-BE49-F238E27FC236}">
                <a16:creationId xmlns:a16="http://schemas.microsoft.com/office/drawing/2014/main" id="{C7210C89-7E54-4A60-AF45-99C95095B7BA}"/>
              </a:ext>
            </a:extLst>
          </p:cNvPr>
          <p:cNvCxnSpPr>
            <a:cxnSpLocks/>
          </p:cNvCxnSpPr>
          <p:nvPr/>
        </p:nvCxnSpPr>
        <p:spPr>
          <a:xfrm>
            <a:off x="6766890" y="882979"/>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6491662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EEE77026-733D-400D-AED5-6A9E8F74C2F3}"/>
              </a:ext>
            </a:extLst>
          </p:cNvPr>
          <p:cNvSpPr>
            <a:spLocks noGrp="1"/>
          </p:cNvSpPr>
          <p:nvPr>
            <p:ph sz="quarter" idx="12"/>
          </p:nvPr>
        </p:nvSpPr>
        <p:spPr>
          <a:xfrm>
            <a:off x="4993487" y="1630591"/>
            <a:ext cx="4319559" cy="1862991"/>
          </a:xfrm>
        </p:spPr>
        <p:txBody>
          <a:bodyPr/>
          <a:lstStyle/>
          <a:p>
            <a:pPr>
              <a:lnSpc>
                <a:spcPct val="100000"/>
              </a:lnSpc>
              <a:spcBef>
                <a:spcPts val="0"/>
              </a:spcBef>
            </a:pPr>
            <a:r>
              <a:rPr lang="zh-CN" altLang="en-US" sz="7200" b="1" dirty="0">
                <a:solidFill>
                  <a:schemeClr val="tx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看不清</a:t>
            </a:r>
            <a:endParaRPr lang="en-US" altLang="zh-CN" sz="7200" b="1" dirty="0">
              <a:solidFill>
                <a:schemeClr val="tx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00000"/>
              </a:lnSpc>
              <a:spcBef>
                <a:spcPts val="0"/>
              </a:spcBef>
            </a:pP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内容占位符 2">
            <a:extLst>
              <a:ext uri="{FF2B5EF4-FFF2-40B4-BE49-F238E27FC236}">
                <a16:creationId xmlns:a16="http://schemas.microsoft.com/office/drawing/2014/main" id="{7F574EFC-11A4-4113-AB91-5EBA42EF394B}"/>
              </a:ext>
            </a:extLst>
          </p:cNvPr>
          <p:cNvSpPr>
            <a:spLocks noGrp="1"/>
          </p:cNvSpPr>
          <p:nvPr>
            <p:ph sz="quarter" idx="13"/>
          </p:nvPr>
        </p:nvSpPr>
        <p:spPr>
          <a:xfrm>
            <a:off x="7358870" y="2055238"/>
            <a:ext cx="3613751" cy="5102996"/>
          </a:xfrm>
        </p:spPr>
        <p:txBody>
          <a:bodyPr/>
          <a:lstStyle/>
          <a:p>
            <a:pPr>
              <a:lnSpc>
                <a:spcPct val="100000"/>
              </a:lnSpc>
              <a:spcBef>
                <a:spcPts val="0"/>
              </a:spcBef>
            </a:pPr>
            <a:r>
              <a:rPr lang="en-US" altLang="zh-CN" dirty="0">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内容占位符 3">
            <a:extLst>
              <a:ext uri="{FF2B5EF4-FFF2-40B4-BE49-F238E27FC236}">
                <a16:creationId xmlns:a16="http://schemas.microsoft.com/office/drawing/2014/main" id="{A3B027A8-8BCB-4F54-896B-FBD0BD77D9F2}"/>
              </a:ext>
            </a:extLst>
          </p:cNvPr>
          <p:cNvSpPr>
            <a:spLocks noGrp="1"/>
          </p:cNvSpPr>
          <p:nvPr>
            <p:ph sz="quarter" idx="14"/>
          </p:nvPr>
        </p:nvSpPr>
        <p:spPr>
          <a:xfrm>
            <a:off x="3039310" y="5078982"/>
            <a:ext cx="4319560" cy="877267"/>
          </a:xfrm>
        </p:spPr>
        <p:txBody>
          <a:bodyPr/>
          <a:lstStyle/>
          <a:p>
            <a:pPr algn="dist">
              <a:lnSpc>
                <a:spcPct val="100000"/>
              </a:lnSpc>
              <a:spcBef>
                <a:spcPts val="0"/>
              </a:spcBef>
              <a:tabLst>
                <a:tab pos="5386388" algn="l"/>
              </a:tabLst>
            </a:pPr>
            <a:r>
              <a:rPr lang="zh-CN" altLang="en-US" sz="3600" dirty="0">
                <a:gradFill>
                  <a:gsLst>
                    <a:gs pos="0">
                      <a:schemeClr val="tx2">
                        <a:lumMod val="60000"/>
                        <a:lumOff val="40000"/>
                      </a:schemeClr>
                    </a:gs>
                    <a:gs pos="89000">
                      <a:schemeClr val="bg2">
                        <a:alpha val="85000"/>
                      </a:schemeClr>
                    </a:gs>
                    <a:gs pos="100000">
                      <a:schemeClr val="tx2">
                        <a:lumMod val="20000"/>
                        <a:lumOff val="80000"/>
                        <a:alpha val="44000"/>
                      </a:schemeClr>
                    </a:gs>
                  </a:gsLst>
                  <a:lin ang="5400000" scaled="0"/>
                </a:gradFill>
                <a:latin typeface="微软雅黑" panose="020B0503020204020204" pitchFamily="34" charset="-122"/>
                <a:ea typeface="微软雅黑" panose="020B0503020204020204" pitchFamily="34" charset="-122"/>
                <a:sym typeface="微软雅黑" panose="020B0503020204020204" pitchFamily="34" charset="-122"/>
              </a:rPr>
              <a:t>元宇宙的未来之路</a:t>
            </a:r>
          </a:p>
        </p:txBody>
      </p:sp>
    </p:spTree>
    <p:extLst>
      <p:ext uri="{BB962C8B-B14F-4D97-AF65-F5344CB8AC3E}">
        <p14:creationId xmlns:p14="http://schemas.microsoft.com/office/powerpoint/2010/main" val="41279456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851DB3BB-ACF6-4471-8380-1419B85C96D6}"/>
              </a:ext>
            </a:extLst>
          </p:cNvPr>
          <p:cNvSpPr txBox="1"/>
          <p:nvPr/>
        </p:nvSpPr>
        <p:spPr>
          <a:xfrm>
            <a:off x="4406278" y="682805"/>
            <a:ext cx="2791149" cy="892552"/>
          </a:xfrm>
          <a:prstGeom prst="rect">
            <a:avLst/>
          </a:prstGeom>
          <a:noFill/>
        </p:spPr>
        <p:txBody>
          <a:bodyPr wrap="none" rtlCol="0">
            <a:spAutoFit/>
          </a:bodyPr>
          <a:lstStyle/>
          <a:p>
            <a:r>
              <a:rPr lang="zh-CN" altLang="en-US" sz="3200" b="1" dirty="0">
                <a:solidFill>
                  <a:schemeClr val="tx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老熟人</a:t>
            </a:r>
            <a:endParaRPr lang="en-US" altLang="zh-CN" sz="3200" b="1" dirty="0">
              <a:solidFill>
                <a:schemeClr val="tx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sz="2000" dirty="0">
                <a:solidFill>
                  <a:schemeClr val="tx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solidFill>
                  <a:schemeClr val="tx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元宇宙的前世今生</a:t>
            </a:r>
          </a:p>
        </p:txBody>
      </p:sp>
      <p:sp>
        <p:nvSpPr>
          <p:cNvPr id="6" name="文本框 5">
            <a:extLst>
              <a:ext uri="{FF2B5EF4-FFF2-40B4-BE49-F238E27FC236}">
                <a16:creationId xmlns:a16="http://schemas.microsoft.com/office/drawing/2014/main" id="{B2C970D5-92F7-4FAC-9904-5FDB178CBAC2}"/>
              </a:ext>
            </a:extLst>
          </p:cNvPr>
          <p:cNvSpPr txBox="1"/>
          <p:nvPr/>
        </p:nvSpPr>
        <p:spPr>
          <a:xfrm>
            <a:off x="6770323" y="2279889"/>
            <a:ext cx="2531462" cy="861774"/>
          </a:xfrm>
          <a:prstGeom prst="rect">
            <a:avLst/>
          </a:prstGeom>
          <a:noFill/>
        </p:spPr>
        <p:txBody>
          <a:bodyPr wrap="none" rtlCol="0">
            <a:spAutoFit/>
          </a:bodyPr>
          <a:lstStyle/>
          <a:p>
            <a:r>
              <a:rPr lang="zh-CN" altLang="en-US" sz="3200" b="1" dirty="0">
                <a:solidFill>
                  <a:schemeClr val="tx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没想到</a:t>
            </a:r>
            <a:endParaRPr lang="en-US" altLang="zh-CN" sz="3200" b="1" dirty="0">
              <a:solidFill>
                <a:schemeClr val="tx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dirty="0">
                <a:solidFill>
                  <a:schemeClr val="tx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chemeClr val="tx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元宇宙的迅猛发展</a:t>
            </a:r>
          </a:p>
        </p:txBody>
      </p:sp>
      <p:sp>
        <p:nvSpPr>
          <p:cNvPr id="7" name="文本框 6">
            <a:extLst>
              <a:ext uri="{FF2B5EF4-FFF2-40B4-BE49-F238E27FC236}">
                <a16:creationId xmlns:a16="http://schemas.microsoft.com/office/drawing/2014/main" id="{3DB64F8B-32FA-46CC-99EA-C7BBC3A67670}"/>
              </a:ext>
            </a:extLst>
          </p:cNvPr>
          <p:cNvSpPr txBox="1"/>
          <p:nvPr/>
        </p:nvSpPr>
        <p:spPr>
          <a:xfrm>
            <a:off x="9074261" y="3618914"/>
            <a:ext cx="2531462" cy="861774"/>
          </a:xfrm>
          <a:prstGeom prst="rect">
            <a:avLst/>
          </a:prstGeom>
          <a:noFill/>
        </p:spPr>
        <p:txBody>
          <a:bodyPr wrap="none" rtlCol="0">
            <a:spAutoFit/>
          </a:bodyPr>
          <a:lstStyle/>
          <a:p>
            <a:r>
              <a:rPr lang="zh-CN" altLang="en-US" sz="3200" b="1" dirty="0">
                <a:solidFill>
                  <a:schemeClr val="tx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看不清</a:t>
            </a:r>
            <a:endParaRPr lang="en-US" altLang="zh-CN" sz="3200" b="1" dirty="0">
              <a:solidFill>
                <a:schemeClr val="tx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dirty="0">
                <a:solidFill>
                  <a:schemeClr val="tx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chemeClr val="tx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元宇宙的未来之路</a:t>
            </a:r>
          </a:p>
        </p:txBody>
      </p:sp>
    </p:spTree>
    <p:extLst>
      <p:ext uri="{BB962C8B-B14F-4D97-AF65-F5344CB8AC3E}">
        <p14:creationId xmlns:p14="http://schemas.microsoft.com/office/powerpoint/2010/main" val="40121047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任意多边形: 形状 62">
            <a:extLst>
              <a:ext uri="{FF2B5EF4-FFF2-40B4-BE49-F238E27FC236}">
                <a16:creationId xmlns:a16="http://schemas.microsoft.com/office/drawing/2014/main" id="{567C1D22-0E71-4B01-9876-FD130E69E8A0}"/>
              </a:ext>
            </a:extLst>
          </p:cNvPr>
          <p:cNvSpPr/>
          <p:nvPr/>
        </p:nvSpPr>
        <p:spPr>
          <a:xfrm>
            <a:off x="0" y="5329886"/>
            <a:ext cx="12192000" cy="1528115"/>
          </a:xfrm>
          <a:custGeom>
            <a:avLst/>
            <a:gdLst>
              <a:gd name="connsiteX0" fmla="*/ 6096000 w 12192000"/>
              <a:gd name="connsiteY0" fmla="*/ 0 h 1528115"/>
              <a:gd name="connsiteX1" fmla="*/ 12077446 w 12192000"/>
              <a:gd name="connsiteY1" fmla="*/ 545143 h 1528115"/>
              <a:gd name="connsiteX2" fmla="*/ 12192000 w 12192000"/>
              <a:gd name="connsiteY2" fmla="*/ 568851 h 1528115"/>
              <a:gd name="connsiteX3" fmla="*/ 12192000 w 12192000"/>
              <a:gd name="connsiteY3" fmla="*/ 1528115 h 1528115"/>
              <a:gd name="connsiteX4" fmla="*/ 0 w 12192000"/>
              <a:gd name="connsiteY4" fmla="*/ 1528115 h 1528115"/>
              <a:gd name="connsiteX5" fmla="*/ 0 w 12192000"/>
              <a:gd name="connsiteY5" fmla="*/ 568850 h 1528115"/>
              <a:gd name="connsiteX6" fmla="*/ 114554 w 12192000"/>
              <a:gd name="connsiteY6" fmla="*/ 545143 h 1528115"/>
              <a:gd name="connsiteX7" fmla="*/ 6096000 w 12192000"/>
              <a:gd name="connsiteY7" fmla="*/ 0 h 152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528115">
                <a:moveTo>
                  <a:pt x="6096000" y="0"/>
                </a:moveTo>
                <a:cubicBezTo>
                  <a:pt x="8261764" y="0"/>
                  <a:pt x="10299383" y="197481"/>
                  <a:pt x="12077446" y="545143"/>
                </a:cubicBezTo>
                <a:lnTo>
                  <a:pt x="12192000" y="568851"/>
                </a:lnTo>
                <a:lnTo>
                  <a:pt x="12192000" y="1528115"/>
                </a:lnTo>
                <a:lnTo>
                  <a:pt x="0" y="1528115"/>
                </a:lnTo>
                <a:lnTo>
                  <a:pt x="0" y="568850"/>
                </a:lnTo>
                <a:lnTo>
                  <a:pt x="114554" y="545143"/>
                </a:lnTo>
                <a:cubicBezTo>
                  <a:pt x="1892618" y="197481"/>
                  <a:pt x="3930236" y="0"/>
                  <a:pt x="6096000" y="0"/>
                </a:cubicBezTo>
                <a:close/>
              </a:path>
            </a:pathLst>
          </a:custGeom>
          <a:noFill/>
          <a:ln w="38100">
            <a:solidFill>
              <a:schemeClr val="bg2"/>
            </a:solidFill>
          </a:ln>
          <a:effectLst>
            <a:glow rad="254000">
              <a:schemeClr val="bg2">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9" name="组合 58">
            <a:extLst>
              <a:ext uri="{FF2B5EF4-FFF2-40B4-BE49-F238E27FC236}">
                <a16:creationId xmlns:a16="http://schemas.microsoft.com/office/drawing/2014/main" id="{E6FBCF7E-0223-47D6-92E4-710CED55671F}"/>
              </a:ext>
            </a:extLst>
          </p:cNvPr>
          <p:cNvGrpSpPr/>
          <p:nvPr/>
        </p:nvGrpSpPr>
        <p:grpSpPr>
          <a:xfrm>
            <a:off x="-20469" y="1833023"/>
            <a:ext cx="12121372" cy="4196571"/>
            <a:chOff x="-59379" y="2241582"/>
            <a:chExt cx="12121372" cy="4196571"/>
          </a:xfrm>
        </p:grpSpPr>
        <p:grpSp>
          <p:nvGrpSpPr>
            <p:cNvPr id="43" name="组合 42">
              <a:extLst>
                <a:ext uri="{FF2B5EF4-FFF2-40B4-BE49-F238E27FC236}">
                  <a16:creationId xmlns:a16="http://schemas.microsoft.com/office/drawing/2014/main" id="{924613C6-5AFB-4392-8C95-A4173C967C3E}"/>
                </a:ext>
              </a:extLst>
            </p:cNvPr>
            <p:cNvGrpSpPr/>
            <p:nvPr/>
          </p:nvGrpSpPr>
          <p:grpSpPr>
            <a:xfrm>
              <a:off x="-59379" y="2336536"/>
              <a:ext cx="3229699" cy="4039915"/>
              <a:chOff x="6624209" y="2341770"/>
              <a:chExt cx="3103946" cy="3552222"/>
            </a:xfrm>
            <a:scene3d>
              <a:camera prst="perspectiveContrastingLeftFacing">
                <a:rot lat="0" lon="20100000" rev="0"/>
              </a:camera>
              <a:lightRig rig="threePt" dir="t"/>
            </a:scene3d>
          </p:grpSpPr>
          <p:sp>
            <p:nvSpPr>
              <p:cNvPr id="44" name="矩形 43">
                <a:extLst>
                  <a:ext uri="{FF2B5EF4-FFF2-40B4-BE49-F238E27FC236}">
                    <a16:creationId xmlns:a16="http://schemas.microsoft.com/office/drawing/2014/main" id="{60AA6F98-5D0F-4B3A-A3C7-0640F818F408}"/>
                  </a:ext>
                </a:extLst>
              </p:cNvPr>
              <p:cNvSpPr/>
              <p:nvPr/>
            </p:nvSpPr>
            <p:spPr>
              <a:xfrm>
                <a:off x="7076021" y="2677995"/>
                <a:ext cx="2313005" cy="2708311"/>
              </a:xfrm>
              <a:prstGeom prst="rect">
                <a:avLst/>
              </a:prstGeom>
              <a:gradFill flip="none" rotWithShape="1">
                <a:gsLst>
                  <a:gs pos="0">
                    <a:schemeClr val="accent5">
                      <a:lumMod val="60000"/>
                      <a:lumOff val="40000"/>
                    </a:schemeClr>
                  </a:gs>
                  <a:gs pos="86000">
                    <a:schemeClr val="accent1">
                      <a:lumMod val="100000"/>
                    </a:schemeClr>
                  </a:gs>
                </a:gsLst>
                <a:path path="circle">
                  <a:fillToRect l="50000" t="-80000" r="50000" b="180000"/>
                </a:path>
                <a:tileRect/>
              </a:gradFill>
              <a:ln w="34925">
                <a:gradFill flip="none" rotWithShape="1">
                  <a:gsLst>
                    <a:gs pos="0">
                      <a:schemeClr val="accent5">
                        <a:lumMod val="98000"/>
                      </a:schemeClr>
                    </a:gs>
                    <a:gs pos="47000">
                      <a:schemeClr val="accent1">
                        <a:lumMod val="59000"/>
                        <a:lumOff val="41000"/>
                      </a:schemeClr>
                    </a:gs>
                    <a:gs pos="91000">
                      <a:schemeClr val="accent2">
                        <a:lumMod val="99000"/>
                        <a:lumOff val="1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5" name="图片 44">
                <a:extLst>
                  <a:ext uri="{FF2B5EF4-FFF2-40B4-BE49-F238E27FC236}">
                    <a16:creationId xmlns:a16="http://schemas.microsoft.com/office/drawing/2014/main" id="{79A0A662-5490-45C1-9D9F-81444B44C2F8}"/>
                  </a:ext>
                </a:extLst>
              </p:cNvPr>
              <p:cNvPicPr>
                <a:picLocks noChangeAspect="1"/>
              </p:cNvPicPr>
              <p:nvPr/>
            </p:nvPicPr>
            <p:blipFill>
              <a:blip r:embed="rId2" cstate="screen">
                <a:duotone>
                  <a:schemeClr val="accent3">
                    <a:shade val="45000"/>
                    <a:satMod val="135000"/>
                  </a:schemeClr>
                  <a:prstClr val="white"/>
                </a:duotone>
                <a:extLst>
                  <a:ext uri="{BEBA8EAE-BF5A-486C-A8C5-ECC9F3942E4B}">
                    <a14:imgProps xmlns:a14="http://schemas.microsoft.com/office/drawing/2010/main">
                      <a14:imgLayer r:embed="rId3">
                        <a14:imgEffect>
                          <a14:sharpenSoften amount="-8000"/>
                        </a14:imgEffect>
                        <a14:imgEffect>
                          <a14:brightnessContrast bright="-1000"/>
                        </a14:imgEffect>
                      </a14:imgLayer>
                    </a14:imgProps>
                  </a:ext>
                  <a:ext uri="{28A0092B-C50C-407E-A947-70E740481C1C}">
                    <a14:useLocalDpi xmlns:a14="http://schemas.microsoft.com/office/drawing/2010/main"/>
                  </a:ext>
                </a:extLst>
              </a:blip>
              <a:stretch>
                <a:fillRect/>
              </a:stretch>
            </p:blipFill>
            <p:spPr>
              <a:xfrm>
                <a:off x="7148733" y="5181025"/>
                <a:ext cx="2161854" cy="401047"/>
              </a:xfrm>
              <a:prstGeom prst="rect">
                <a:avLst/>
              </a:prstGeom>
            </p:spPr>
          </p:pic>
          <p:sp>
            <p:nvSpPr>
              <p:cNvPr id="46" name="矩形 45">
                <a:extLst>
                  <a:ext uri="{FF2B5EF4-FFF2-40B4-BE49-F238E27FC236}">
                    <a16:creationId xmlns:a16="http://schemas.microsoft.com/office/drawing/2014/main" id="{BBF55632-1B26-4A22-A7ED-544669EA403B}"/>
                  </a:ext>
                </a:extLst>
              </p:cNvPr>
              <p:cNvSpPr/>
              <p:nvPr/>
            </p:nvSpPr>
            <p:spPr>
              <a:xfrm>
                <a:off x="6624209" y="2341770"/>
                <a:ext cx="3103946" cy="3552222"/>
              </a:xfrm>
              <a:prstGeom prst="rect">
                <a:avLst/>
              </a:prstGeom>
              <a:blipFill dpi="0" rotWithShape="1">
                <a:blip r:embed="rId4">
                  <a:alphaModFix amt="7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a:spcBef>
                    <a:spcPct val="0"/>
                  </a:spcBef>
                  <a:spcAft>
                    <a:spcPct val="0"/>
                  </a:spcAft>
                </a:pPr>
                <a:endParaRPr lang="zh-CN" altLang="en-US"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endParaRPr>
              </a:p>
              <a:p>
                <a:pPr marR="0" lvl="1" indent="-274638" algn="ctr">
                  <a:spcBef>
                    <a:spcPct val="0"/>
                  </a:spcBef>
                  <a:spcAft>
                    <a:spcPct val="0"/>
                  </a:spcAft>
                </a:pPr>
                <a:r>
                  <a:rPr lang="zh-CN" altLang="en-US" sz="20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电子游戏技术</a:t>
                </a:r>
                <a:endParaRPr lang="en-US" altLang="zh-CN" sz="20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a:p>
                <a:pPr marR="0" lvl="1" algn="just">
                  <a:spcBef>
                    <a:spcPct val="0"/>
                  </a:spcBef>
                  <a:spcAft>
                    <a:spcPct val="0"/>
                  </a:spcAft>
                </a:pPr>
                <a:endParaRPr lang="en-US" altLang="zh-CN"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625475" lvl="1">
                  <a:spcBef>
                    <a:spcPct val="0"/>
                  </a:spcBef>
                  <a:spcAft>
                    <a:spcPct val="0"/>
                  </a:spcAft>
                  <a:tabLst>
                    <a:tab pos="2511425" algn="l"/>
                  </a:tabLst>
                </a:pP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如支持游戏的程序</a:t>
                </a: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625475" lvl="1">
                  <a:spcBef>
                    <a:spcPct val="0"/>
                  </a:spcBef>
                  <a:spcAft>
                    <a:spcPct val="0"/>
                  </a:spcAft>
                  <a:tabLst>
                    <a:tab pos="2511425" algn="l"/>
                  </a:tabLst>
                </a:pP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代码和资源（图像、</a:t>
                </a: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625475" lvl="1">
                  <a:spcBef>
                    <a:spcPct val="0"/>
                  </a:spcBef>
                  <a:spcAft>
                    <a:spcPct val="0"/>
                  </a:spcAft>
                  <a:tabLst>
                    <a:tab pos="2511425" algn="l"/>
                  </a:tabLst>
                </a:pP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声音、动画）的游</a:t>
                </a: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625475" lvl="1">
                  <a:spcBef>
                    <a:spcPct val="0"/>
                  </a:spcBef>
                  <a:spcAft>
                    <a:spcPct val="0"/>
                  </a:spcAft>
                  <a:tabLst>
                    <a:tab pos="2511425" algn="l"/>
                  </a:tabLst>
                </a:pP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戏引擎</a:t>
                </a: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625475" lvl="1">
                  <a:spcBef>
                    <a:spcPct val="0"/>
                  </a:spcBef>
                  <a:spcAft>
                    <a:spcPct val="0"/>
                  </a:spcAft>
                  <a:tabLst>
                    <a:tab pos="2511425" algn="l"/>
                  </a:tabLst>
                </a:pP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625475" lvl="1">
                  <a:spcBef>
                    <a:spcPct val="0"/>
                  </a:spcBef>
                  <a:spcAft>
                    <a:spcPct val="0"/>
                  </a:spcAft>
                  <a:tabLst>
                    <a:tab pos="2511425" algn="l"/>
                  </a:tabLst>
                </a:pP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625475" lvl="1">
                  <a:spcBef>
                    <a:spcPct val="0"/>
                  </a:spcBef>
                  <a:spcAft>
                    <a:spcPct val="0"/>
                  </a:spcAft>
                  <a:tabLst>
                    <a:tab pos="2511425" algn="l"/>
                  </a:tabLst>
                </a:pPr>
                <a:endPar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algn="ctr">
                  <a:spcBef>
                    <a:spcPct val="0"/>
                  </a:spcBef>
                  <a:spcAft>
                    <a:spcPct val="0"/>
                  </a:spcAft>
                </a:pPr>
                <a:endPar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7" name="组合 46">
              <a:extLst>
                <a:ext uri="{FF2B5EF4-FFF2-40B4-BE49-F238E27FC236}">
                  <a16:creationId xmlns:a16="http://schemas.microsoft.com/office/drawing/2014/main" id="{174A61C5-CEF8-42A4-A0C9-3CAB911D1B64}"/>
                </a:ext>
              </a:extLst>
            </p:cNvPr>
            <p:cNvGrpSpPr/>
            <p:nvPr/>
          </p:nvGrpSpPr>
          <p:grpSpPr>
            <a:xfrm>
              <a:off x="2108507" y="2241582"/>
              <a:ext cx="3229699" cy="4039915"/>
              <a:chOff x="6624209" y="2341770"/>
              <a:chExt cx="3103946" cy="3552222"/>
            </a:xfrm>
            <a:scene3d>
              <a:camera prst="perspectiveContrastingLeftFacing">
                <a:rot lat="0" lon="20400000" rev="0"/>
              </a:camera>
              <a:lightRig rig="threePt" dir="t"/>
            </a:scene3d>
          </p:grpSpPr>
          <p:sp>
            <p:nvSpPr>
              <p:cNvPr id="48" name="矩形 47">
                <a:extLst>
                  <a:ext uri="{FF2B5EF4-FFF2-40B4-BE49-F238E27FC236}">
                    <a16:creationId xmlns:a16="http://schemas.microsoft.com/office/drawing/2014/main" id="{CDC3A72E-13E9-4DD9-A1D5-00691C98DDA2}"/>
                  </a:ext>
                </a:extLst>
              </p:cNvPr>
              <p:cNvSpPr/>
              <p:nvPr/>
            </p:nvSpPr>
            <p:spPr>
              <a:xfrm>
                <a:off x="7076021" y="2677995"/>
                <a:ext cx="2313005" cy="2708311"/>
              </a:xfrm>
              <a:prstGeom prst="rect">
                <a:avLst/>
              </a:prstGeom>
              <a:gradFill flip="none" rotWithShape="1">
                <a:gsLst>
                  <a:gs pos="0">
                    <a:schemeClr val="accent5">
                      <a:lumMod val="60000"/>
                      <a:lumOff val="40000"/>
                    </a:schemeClr>
                  </a:gs>
                  <a:gs pos="86000">
                    <a:schemeClr val="accent1">
                      <a:lumMod val="100000"/>
                    </a:schemeClr>
                  </a:gs>
                </a:gsLst>
                <a:path path="circle">
                  <a:fillToRect l="50000" t="-80000" r="50000" b="180000"/>
                </a:path>
                <a:tileRect/>
              </a:gradFill>
              <a:ln w="34925">
                <a:gradFill flip="none" rotWithShape="1">
                  <a:gsLst>
                    <a:gs pos="0">
                      <a:schemeClr val="accent5">
                        <a:lumMod val="98000"/>
                      </a:schemeClr>
                    </a:gs>
                    <a:gs pos="47000">
                      <a:schemeClr val="accent1">
                        <a:lumMod val="59000"/>
                        <a:lumOff val="41000"/>
                      </a:schemeClr>
                    </a:gs>
                    <a:gs pos="91000">
                      <a:schemeClr val="accent2">
                        <a:lumMod val="99000"/>
                        <a:lumOff val="1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9" name="图片 48">
                <a:extLst>
                  <a:ext uri="{FF2B5EF4-FFF2-40B4-BE49-F238E27FC236}">
                    <a16:creationId xmlns:a16="http://schemas.microsoft.com/office/drawing/2014/main" id="{E717189C-3A0E-45D5-9C31-DC8FFC2E5C87}"/>
                  </a:ext>
                </a:extLst>
              </p:cNvPr>
              <p:cNvPicPr>
                <a:picLocks noChangeAspect="1"/>
              </p:cNvPicPr>
              <p:nvPr/>
            </p:nvPicPr>
            <p:blipFill>
              <a:blip r:embed="rId2" cstate="screen">
                <a:alphaModFix amt="79000"/>
                <a:extLst>
                  <a:ext uri="{BEBA8EAE-BF5A-486C-A8C5-ECC9F3942E4B}">
                    <a14:imgProps xmlns:a14="http://schemas.microsoft.com/office/drawing/2010/main">
                      <a14:imgLayer r:embed="rId3">
                        <a14:imgEffect>
                          <a14:sharpenSoften amount="-8000"/>
                        </a14:imgEffect>
                        <a14:imgEffect>
                          <a14:brightnessContrast bright="-1000"/>
                        </a14:imgEffect>
                      </a14:imgLayer>
                    </a14:imgProps>
                  </a:ext>
                  <a:ext uri="{28A0092B-C50C-407E-A947-70E740481C1C}">
                    <a14:useLocalDpi xmlns:a14="http://schemas.microsoft.com/office/drawing/2010/main"/>
                  </a:ext>
                </a:extLst>
              </a:blip>
              <a:stretch>
                <a:fillRect/>
              </a:stretch>
            </p:blipFill>
            <p:spPr>
              <a:xfrm>
                <a:off x="7148733" y="5181025"/>
                <a:ext cx="2161854" cy="401047"/>
              </a:xfrm>
              <a:prstGeom prst="rect">
                <a:avLst/>
              </a:prstGeom>
              <a:blipFill dpi="0" rotWithShape="1">
                <a:blip r:embed="rId4">
                  <a:alphaModFix amt="79000"/>
                </a:blip>
                <a:srcRect/>
                <a:stretch>
                  <a:fillRect/>
                </a:stretch>
              </a:blipFill>
              <a:ln w="12700" cap="flat" cmpd="sng" algn="ctr">
                <a:noFill/>
                <a:prstDash val="solid"/>
                <a:miter lim="800000"/>
              </a:ln>
              <a:effectLst/>
            </p:spPr>
          </p:pic>
          <p:sp>
            <p:nvSpPr>
              <p:cNvPr id="50" name="矩形 49">
                <a:extLst>
                  <a:ext uri="{FF2B5EF4-FFF2-40B4-BE49-F238E27FC236}">
                    <a16:creationId xmlns:a16="http://schemas.microsoft.com/office/drawing/2014/main" id="{8505663F-2751-4A01-82AE-13321D5E3E59}"/>
                  </a:ext>
                </a:extLst>
              </p:cNvPr>
              <p:cNvSpPr/>
              <p:nvPr/>
            </p:nvSpPr>
            <p:spPr>
              <a:xfrm>
                <a:off x="6624209" y="2341770"/>
                <a:ext cx="3103946" cy="3552222"/>
              </a:xfrm>
              <a:prstGeom prst="rect">
                <a:avLst/>
              </a:prstGeom>
              <a:blipFill dpi="0" rotWithShape="1">
                <a:blip r:embed="rId4">
                  <a:alphaModFix amt="7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a:spcBef>
                    <a:spcPct val="0"/>
                  </a:spcBef>
                  <a:spcAft>
                    <a:spcPct val="0"/>
                  </a:spcAft>
                </a:pPr>
                <a:endParaRPr lang="zh-CN" altLang="en-US"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endParaRPr>
              </a:p>
              <a:p>
                <a:pPr marR="0" lvl="1" indent="523875" algn="just">
                  <a:spcBef>
                    <a:spcPct val="0"/>
                  </a:spcBef>
                  <a:spcAft>
                    <a:spcPct val="0"/>
                  </a:spcAft>
                </a:pPr>
                <a:r>
                  <a:rPr lang="zh-CN" altLang="en-US" sz="20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人工智能</a:t>
                </a:r>
                <a:endParaRPr lang="en-US" altLang="zh-CN" sz="20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a:p>
                <a:pPr marR="0" lvl="1" algn="just">
                  <a:spcBef>
                    <a:spcPct val="0"/>
                  </a:spcBef>
                  <a:spcAft>
                    <a:spcPct val="0"/>
                  </a:spcAft>
                </a:pPr>
                <a:endParaRPr lang="en-US" altLang="zh-CN"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R="0" lvl="1" indent="168275" algn="just">
                  <a:spcBef>
                    <a:spcPct val="0"/>
                  </a:spcBef>
                  <a:spcAft>
                    <a:spcPct val="0"/>
                  </a:spcAft>
                </a:pP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可以对人的意识、思</a:t>
                </a: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R="0" lvl="1" indent="168275" algn="just">
                  <a:spcBef>
                    <a:spcPct val="0"/>
                  </a:spcBef>
                  <a:spcAft>
                    <a:spcPct val="0"/>
                  </a:spcAft>
                </a:pP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维的信息过程的模拟。</a:t>
                </a: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R="0" lvl="1" indent="168275" algn="just">
                  <a:spcBef>
                    <a:spcPct val="0"/>
                  </a:spcBef>
                  <a:spcAft>
                    <a:spcPct val="0"/>
                  </a:spcAft>
                </a:pP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主要目标是使机器能</a:t>
                </a: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R="0" lvl="1" indent="168275" algn="just">
                  <a:spcBef>
                    <a:spcPct val="0"/>
                  </a:spcBef>
                  <a:spcAft>
                    <a:spcPct val="0"/>
                  </a:spcAft>
                </a:pP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够胜任一些通常需要</a:t>
                </a: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R="0" lvl="1" indent="168275" algn="just">
                  <a:spcBef>
                    <a:spcPct val="0"/>
                  </a:spcBef>
                  <a:spcAft>
                    <a:spcPct val="0"/>
                  </a:spcAft>
                </a:pP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人类智能才能完成的</a:t>
                </a: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R="0" lvl="1" indent="168275" algn="just">
                  <a:spcBef>
                    <a:spcPct val="0"/>
                  </a:spcBef>
                  <a:spcAft>
                    <a:spcPct val="0"/>
                  </a:spcAft>
                </a:pP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复杂工作</a:t>
                </a: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R="0" lvl="1" indent="168275" algn="just">
                  <a:spcBef>
                    <a:spcPct val="0"/>
                  </a:spcBef>
                  <a:spcAft>
                    <a:spcPct val="0"/>
                  </a:spcAft>
                </a:pPr>
                <a:endPar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algn="ctr">
                  <a:spcBef>
                    <a:spcPct val="0"/>
                  </a:spcBef>
                  <a:spcAft>
                    <a:spcPct val="0"/>
                  </a:spcAft>
                </a:pPr>
                <a:endPar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1" name="组合 50">
              <a:extLst>
                <a:ext uri="{FF2B5EF4-FFF2-40B4-BE49-F238E27FC236}">
                  <a16:creationId xmlns:a16="http://schemas.microsoft.com/office/drawing/2014/main" id="{B2DD7ECA-FFBB-4FEA-830D-9D4EAC7519A1}"/>
                </a:ext>
              </a:extLst>
            </p:cNvPr>
            <p:cNvGrpSpPr/>
            <p:nvPr/>
          </p:nvGrpSpPr>
          <p:grpSpPr>
            <a:xfrm>
              <a:off x="6597847" y="2260665"/>
              <a:ext cx="3229699" cy="4039915"/>
              <a:chOff x="6624209" y="2341770"/>
              <a:chExt cx="3103946" cy="3552222"/>
            </a:xfrm>
            <a:scene3d>
              <a:camera prst="perspectiveContrastingLeftFacing">
                <a:rot lat="0" lon="1200000" rev="0"/>
              </a:camera>
              <a:lightRig rig="threePt" dir="t"/>
            </a:scene3d>
          </p:grpSpPr>
          <p:sp>
            <p:nvSpPr>
              <p:cNvPr id="52" name="矩形 51">
                <a:extLst>
                  <a:ext uri="{FF2B5EF4-FFF2-40B4-BE49-F238E27FC236}">
                    <a16:creationId xmlns:a16="http://schemas.microsoft.com/office/drawing/2014/main" id="{C8DEB3C6-4310-43A3-9657-8355862DFA28}"/>
                  </a:ext>
                </a:extLst>
              </p:cNvPr>
              <p:cNvSpPr/>
              <p:nvPr/>
            </p:nvSpPr>
            <p:spPr>
              <a:xfrm>
                <a:off x="7076021" y="2677995"/>
                <a:ext cx="2313005" cy="2708311"/>
              </a:xfrm>
              <a:prstGeom prst="rect">
                <a:avLst/>
              </a:prstGeom>
              <a:gradFill flip="none" rotWithShape="1">
                <a:gsLst>
                  <a:gs pos="0">
                    <a:schemeClr val="accent5">
                      <a:lumMod val="60000"/>
                      <a:lumOff val="40000"/>
                    </a:schemeClr>
                  </a:gs>
                  <a:gs pos="86000">
                    <a:schemeClr val="accent1">
                      <a:lumMod val="100000"/>
                    </a:schemeClr>
                  </a:gs>
                </a:gsLst>
                <a:path path="circle">
                  <a:fillToRect l="50000" t="-80000" r="50000" b="180000"/>
                </a:path>
                <a:tileRect/>
              </a:gradFill>
              <a:ln w="34925">
                <a:gradFill flip="none" rotWithShape="1">
                  <a:gsLst>
                    <a:gs pos="0">
                      <a:schemeClr val="accent5">
                        <a:lumMod val="98000"/>
                      </a:schemeClr>
                    </a:gs>
                    <a:gs pos="47000">
                      <a:schemeClr val="accent1">
                        <a:lumMod val="59000"/>
                        <a:lumOff val="41000"/>
                      </a:schemeClr>
                    </a:gs>
                    <a:gs pos="91000">
                      <a:schemeClr val="accent2">
                        <a:lumMod val="99000"/>
                        <a:lumOff val="1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3" name="图片 52">
                <a:extLst>
                  <a:ext uri="{FF2B5EF4-FFF2-40B4-BE49-F238E27FC236}">
                    <a16:creationId xmlns:a16="http://schemas.microsoft.com/office/drawing/2014/main" id="{C0F39DD7-9A19-406E-BE7C-46D6C8A70072}"/>
                  </a:ext>
                </a:extLst>
              </p:cNvPr>
              <p:cNvPicPr>
                <a:picLocks noChangeAspect="1"/>
              </p:cNvPicPr>
              <p:nvPr/>
            </p:nvPicPr>
            <p:blipFill>
              <a:blip r:embed="rId2" cstate="screen">
                <a:duotone>
                  <a:schemeClr val="accent3">
                    <a:shade val="45000"/>
                    <a:satMod val="135000"/>
                  </a:schemeClr>
                  <a:prstClr val="white"/>
                </a:duotone>
                <a:extLst>
                  <a:ext uri="{BEBA8EAE-BF5A-486C-A8C5-ECC9F3942E4B}">
                    <a14:imgProps xmlns:a14="http://schemas.microsoft.com/office/drawing/2010/main">
                      <a14:imgLayer r:embed="rId3">
                        <a14:imgEffect>
                          <a14:sharpenSoften amount="-8000"/>
                        </a14:imgEffect>
                        <a14:imgEffect>
                          <a14:brightnessContrast bright="-1000"/>
                        </a14:imgEffect>
                      </a14:imgLayer>
                    </a14:imgProps>
                  </a:ext>
                  <a:ext uri="{28A0092B-C50C-407E-A947-70E740481C1C}">
                    <a14:useLocalDpi xmlns:a14="http://schemas.microsoft.com/office/drawing/2010/main"/>
                  </a:ext>
                </a:extLst>
              </a:blip>
              <a:stretch>
                <a:fillRect/>
              </a:stretch>
            </p:blipFill>
            <p:spPr>
              <a:xfrm>
                <a:off x="7148733" y="5181025"/>
                <a:ext cx="2161854" cy="401047"/>
              </a:xfrm>
              <a:prstGeom prst="rect">
                <a:avLst/>
              </a:prstGeom>
            </p:spPr>
          </p:pic>
          <p:sp>
            <p:nvSpPr>
              <p:cNvPr id="54" name="矩形 53">
                <a:extLst>
                  <a:ext uri="{FF2B5EF4-FFF2-40B4-BE49-F238E27FC236}">
                    <a16:creationId xmlns:a16="http://schemas.microsoft.com/office/drawing/2014/main" id="{01F21D3D-3691-4D87-AE07-E3D7355336F7}"/>
                  </a:ext>
                </a:extLst>
              </p:cNvPr>
              <p:cNvSpPr/>
              <p:nvPr/>
            </p:nvSpPr>
            <p:spPr>
              <a:xfrm>
                <a:off x="6624209" y="2341770"/>
                <a:ext cx="3103946" cy="3552222"/>
              </a:xfrm>
              <a:prstGeom prst="rect">
                <a:avLst/>
              </a:prstGeom>
              <a:blipFill dpi="0" rotWithShape="1">
                <a:blip r:embed="rId4">
                  <a:alphaModFix amt="7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25475" lvl="1">
                  <a:tabLst>
                    <a:tab pos="2511425" algn="l"/>
                  </a:tabLst>
                </a:pPr>
                <a:endPar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625475" lvl="1" indent="-538163" algn="ctr">
                  <a:tabLst>
                    <a:tab pos="2511425" algn="l"/>
                  </a:tabLst>
                </a:pPr>
                <a:r>
                  <a:rPr lang="zh-CN" altLang="en-US" sz="20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显示技术 </a:t>
                </a:r>
                <a:endParaRPr lang="en-US" altLang="zh-CN" sz="20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a:p>
                <a:pPr marL="625475" lvl="1">
                  <a:tabLst>
                    <a:tab pos="2511425" algn="l"/>
                  </a:tabLst>
                </a:pP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625475" lvl="1">
                  <a:tabLst>
                    <a:tab pos="2511425" algn="l"/>
                  </a:tabLst>
                </a:pPr>
                <a:r>
                  <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VR</a:t>
                </a: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AR</a:t>
                </a: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MR</a:t>
                </a: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，特</a:t>
                </a: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625475" lvl="1">
                  <a:tabLst>
                    <a:tab pos="2511425" algn="l"/>
                  </a:tabLst>
                </a:pP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别是 </a:t>
                </a:r>
                <a:r>
                  <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XR</a:t>
                </a: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，持续迭代</a:t>
                </a: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625475" lvl="1">
                  <a:tabLst>
                    <a:tab pos="2511425" algn="l"/>
                  </a:tabLst>
                </a:pP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升级，虚拟沉浸现实</a:t>
                </a: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625475" lvl="1">
                  <a:tabLst>
                    <a:tab pos="2511425" algn="l"/>
                  </a:tabLst>
                </a:pP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体验阶梯，不断深化</a:t>
                </a: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625475" lvl="1">
                  <a:tabLst>
                    <a:tab pos="2511425" algn="l"/>
                  </a:tabLst>
                </a:pP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的感知交互</a:t>
                </a: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625475" lvl="1">
                  <a:tabLst>
                    <a:tab pos="2511425" algn="l"/>
                  </a:tabLst>
                </a:pP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625475" lvl="1">
                  <a:tabLst>
                    <a:tab pos="2511425" algn="l"/>
                  </a:tabLst>
                </a:pPr>
                <a:endPar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625475" lvl="1">
                  <a:tabLst>
                    <a:tab pos="2511425" algn="l"/>
                  </a:tabLst>
                </a:pPr>
                <a:endPar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5" name="组合 54">
              <a:extLst>
                <a:ext uri="{FF2B5EF4-FFF2-40B4-BE49-F238E27FC236}">
                  <a16:creationId xmlns:a16="http://schemas.microsoft.com/office/drawing/2014/main" id="{67343E19-AF15-4DFC-BFDF-D7B5EBC9DA23}"/>
                </a:ext>
              </a:extLst>
            </p:cNvPr>
            <p:cNvGrpSpPr/>
            <p:nvPr/>
          </p:nvGrpSpPr>
          <p:grpSpPr>
            <a:xfrm>
              <a:off x="8832294" y="2355619"/>
              <a:ext cx="3229699" cy="4039915"/>
              <a:chOff x="6624209" y="2341770"/>
              <a:chExt cx="3103946" cy="3552222"/>
            </a:xfrm>
            <a:scene3d>
              <a:camera prst="perspectiveContrastingLeftFacing">
                <a:rot lat="0" lon="1500000" rev="0"/>
              </a:camera>
              <a:lightRig rig="threePt" dir="t"/>
            </a:scene3d>
          </p:grpSpPr>
          <p:sp>
            <p:nvSpPr>
              <p:cNvPr id="56" name="矩形 55">
                <a:extLst>
                  <a:ext uri="{FF2B5EF4-FFF2-40B4-BE49-F238E27FC236}">
                    <a16:creationId xmlns:a16="http://schemas.microsoft.com/office/drawing/2014/main" id="{A4BDB26D-0C9D-4ABF-A501-06304FD3517A}"/>
                  </a:ext>
                </a:extLst>
              </p:cNvPr>
              <p:cNvSpPr/>
              <p:nvPr/>
            </p:nvSpPr>
            <p:spPr>
              <a:xfrm>
                <a:off x="7076021" y="2677995"/>
                <a:ext cx="2313005" cy="2708311"/>
              </a:xfrm>
              <a:prstGeom prst="rect">
                <a:avLst/>
              </a:prstGeom>
              <a:gradFill flip="none" rotWithShape="1">
                <a:gsLst>
                  <a:gs pos="0">
                    <a:schemeClr val="accent5">
                      <a:lumMod val="60000"/>
                      <a:lumOff val="40000"/>
                    </a:schemeClr>
                  </a:gs>
                  <a:gs pos="86000">
                    <a:schemeClr val="accent1">
                      <a:lumMod val="100000"/>
                    </a:schemeClr>
                  </a:gs>
                </a:gsLst>
                <a:path path="circle">
                  <a:fillToRect l="50000" t="-80000" r="50000" b="180000"/>
                </a:path>
                <a:tileRect/>
              </a:gradFill>
              <a:ln w="34925">
                <a:gradFill flip="none" rotWithShape="1">
                  <a:gsLst>
                    <a:gs pos="0">
                      <a:schemeClr val="accent5">
                        <a:lumMod val="98000"/>
                      </a:schemeClr>
                    </a:gs>
                    <a:gs pos="47000">
                      <a:schemeClr val="accent1">
                        <a:lumMod val="59000"/>
                        <a:lumOff val="41000"/>
                      </a:schemeClr>
                    </a:gs>
                    <a:gs pos="91000">
                      <a:schemeClr val="accent2">
                        <a:lumMod val="99000"/>
                        <a:lumOff val="1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7" name="图片 56">
                <a:extLst>
                  <a:ext uri="{FF2B5EF4-FFF2-40B4-BE49-F238E27FC236}">
                    <a16:creationId xmlns:a16="http://schemas.microsoft.com/office/drawing/2014/main" id="{3984FF98-A48C-4CDB-B547-BCE0225E4ED7}"/>
                  </a:ext>
                </a:extLst>
              </p:cNvPr>
              <p:cNvPicPr>
                <a:picLocks noChangeAspect="1"/>
              </p:cNvPicPr>
              <p:nvPr/>
            </p:nvPicPr>
            <p:blipFill>
              <a:blip r:embed="rId2" cstate="screen">
                <a:duotone>
                  <a:schemeClr val="accent3">
                    <a:shade val="45000"/>
                    <a:satMod val="135000"/>
                  </a:schemeClr>
                  <a:prstClr val="white"/>
                </a:duotone>
                <a:extLst>
                  <a:ext uri="{BEBA8EAE-BF5A-486C-A8C5-ECC9F3942E4B}">
                    <a14:imgProps xmlns:a14="http://schemas.microsoft.com/office/drawing/2010/main">
                      <a14:imgLayer r:embed="rId3">
                        <a14:imgEffect>
                          <a14:sharpenSoften amount="-8000"/>
                        </a14:imgEffect>
                        <a14:imgEffect>
                          <a14:brightnessContrast bright="-1000"/>
                        </a14:imgEffect>
                      </a14:imgLayer>
                    </a14:imgProps>
                  </a:ext>
                  <a:ext uri="{28A0092B-C50C-407E-A947-70E740481C1C}">
                    <a14:useLocalDpi xmlns:a14="http://schemas.microsoft.com/office/drawing/2010/main"/>
                  </a:ext>
                </a:extLst>
              </a:blip>
              <a:stretch>
                <a:fillRect/>
              </a:stretch>
            </p:blipFill>
            <p:spPr>
              <a:xfrm>
                <a:off x="7148733" y="5181025"/>
                <a:ext cx="2161854" cy="401047"/>
              </a:xfrm>
              <a:prstGeom prst="rect">
                <a:avLst/>
              </a:prstGeom>
            </p:spPr>
          </p:pic>
          <p:sp>
            <p:nvSpPr>
              <p:cNvPr id="58" name="矩形 57">
                <a:extLst>
                  <a:ext uri="{FF2B5EF4-FFF2-40B4-BE49-F238E27FC236}">
                    <a16:creationId xmlns:a16="http://schemas.microsoft.com/office/drawing/2014/main" id="{BAEF8098-31C0-4CF9-ABF3-1CA4018344D7}"/>
                  </a:ext>
                </a:extLst>
              </p:cNvPr>
              <p:cNvSpPr/>
              <p:nvPr/>
            </p:nvSpPr>
            <p:spPr>
              <a:xfrm>
                <a:off x="6624209" y="2341770"/>
                <a:ext cx="3103946" cy="3552222"/>
              </a:xfrm>
              <a:prstGeom prst="rect">
                <a:avLst/>
              </a:prstGeom>
              <a:blipFill dpi="0" rotWithShape="1">
                <a:blip r:embed="rId4">
                  <a:alphaModFix amt="7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a:spcBef>
                    <a:spcPct val="0"/>
                  </a:spcBef>
                  <a:spcAft>
                    <a:spcPct val="0"/>
                  </a:spcAft>
                </a:pPr>
                <a:endPar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R="0" lvl="1" indent="-187325">
                  <a:spcBef>
                    <a:spcPct val="0"/>
                  </a:spcBef>
                  <a:spcAft>
                    <a:spcPct val="0"/>
                  </a:spcAft>
                </a:pPr>
                <a:r>
                  <a:rPr lang="zh-CN" altLang="en-US" sz="20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     区块链技术 </a:t>
                </a:r>
                <a:endParaRPr lang="en-US" altLang="zh-CN" sz="20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a:p>
                <a:pPr marR="0" lvl="1" algn="just">
                  <a:spcBef>
                    <a:spcPct val="0"/>
                  </a:spcBef>
                  <a:spcAft>
                    <a:spcPct val="0"/>
                  </a:spcAft>
                </a:pP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722313" marR="0" lvl="1" algn="just">
                  <a:spcBef>
                    <a:spcPct val="0"/>
                  </a:spcBef>
                  <a:spcAft>
                    <a:spcPct val="0"/>
                  </a:spcAft>
                </a:pP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通过智能合约，去</a:t>
                </a: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722313" marR="0" lvl="1" algn="just">
                  <a:spcBef>
                    <a:spcPct val="0"/>
                  </a:spcBef>
                  <a:spcAft>
                    <a:spcPct val="0"/>
                  </a:spcAft>
                </a:pP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中心化的清结算平</a:t>
                </a: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722313" marR="0" lvl="1" algn="just">
                  <a:spcBef>
                    <a:spcPct val="0"/>
                  </a:spcBef>
                  <a:spcAft>
                    <a:spcPct val="0"/>
                  </a:spcAft>
                </a:pP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台和价值传递机制，</a:t>
                </a: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722313" marR="0" lvl="1" algn="just">
                  <a:spcBef>
                    <a:spcPct val="0"/>
                  </a:spcBef>
                  <a:spcAft>
                    <a:spcPct val="0"/>
                  </a:spcAft>
                </a:pP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实现经济系统运行</a:t>
                </a: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722313" marR="0" lvl="1" algn="just">
                  <a:spcBef>
                    <a:spcPct val="0"/>
                  </a:spcBef>
                  <a:spcAft>
                    <a:spcPct val="0"/>
                  </a:spcAft>
                </a:pP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的稳定、高效，透</a:t>
                </a: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722313" marR="0" lvl="1" algn="just">
                  <a:spcBef>
                    <a:spcPct val="0"/>
                  </a:spcBef>
                  <a:spcAft>
                    <a:spcPct val="0"/>
                  </a:spcAft>
                </a:pP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明和确定性</a:t>
                </a: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R="0" lvl="1" algn="just">
                  <a:spcBef>
                    <a:spcPct val="0"/>
                  </a:spcBef>
                  <a:spcAft>
                    <a:spcPct val="0"/>
                  </a:spcAft>
                </a:pP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R="0" lvl="1" algn="just">
                  <a:spcBef>
                    <a:spcPct val="0"/>
                  </a:spcBef>
                  <a:spcAft>
                    <a:spcPct val="0"/>
                  </a:spcAft>
                </a:pPr>
                <a:endPar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algn="ctr">
                  <a:spcBef>
                    <a:spcPct val="0"/>
                  </a:spcBef>
                  <a:spcAft>
                    <a:spcPct val="0"/>
                  </a:spcAft>
                </a:pPr>
                <a:endPar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9" name="组合 38">
              <a:extLst>
                <a:ext uri="{FF2B5EF4-FFF2-40B4-BE49-F238E27FC236}">
                  <a16:creationId xmlns:a16="http://schemas.microsoft.com/office/drawing/2014/main" id="{117DBAD4-3DFE-4881-BCB2-7A422397E280}"/>
                </a:ext>
              </a:extLst>
            </p:cNvPr>
            <p:cNvGrpSpPr/>
            <p:nvPr/>
          </p:nvGrpSpPr>
          <p:grpSpPr>
            <a:xfrm>
              <a:off x="4375253" y="2398238"/>
              <a:ext cx="3229699" cy="4039915"/>
              <a:chOff x="6662018" y="2496294"/>
              <a:chExt cx="3103945" cy="3552222"/>
            </a:xfrm>
          </p:grpSpPr>
          <p:sp>
            <p:nvSpPr>
              <p:cNvPr id="40" name="矩形 39">
                <a:extLst>
                  <a:ext uri="{FF2B5EF4-FFF2-40B4-BE49-F238E27FC236}">
                    <a16:creationId xmlns:a16="http://schemas.microsoft.com/office/drawing/2014/main" id="{21561EBA-5489-4666-BE0B-8C26DECBDD91}"/>
                  </a:ext>
                </a:extLst>
              </p:cNvPr>
              <p:cNvSpPr/>
              <p:nvPr/>
            </p:nvSpPr>
            <p:spPr>
              <a:xfrm>
                <a:off x="7076021" y="2677995"/>
                <a:ext cx="2313005" cy="2708311"/>
              </a:xfrm>
              <a:prstGeom prst="rect">
                <a:avLst/>
              </a:prstGeom>
              <a:gradFill flip="none" rotWithShape="1">
                <a:gsLst>
                  <a:gs pos="0">
                    <a:schemeClr val="accent5">
                      <a:lumMod val="60000"/>
                      <a:lumOff val="40000"/>
                    </a:schemeClr>
                  </a:gs>
                  <a:gs pos="86000">
                    <a:schemeClr val="accent1">
                      <a:lumMod val="100000"/>
                    </a:schemeClr>
                  </a:gs>
                </a:gsLst>
                <a:path path="circle">
                  <a:fillToRect l="50000" t="-80000" r="50000" b="180000"/>
                </a:path>
                <a:tileRect/>
              </a:gradFill>
              <a:ln w="34925">
                <a:gradFill flip="none" rotWithShape="1">
                  <a:gsLst>
                    <a:gs pos="0">
                      <a:schemeClr val="accent5">
                        <a:lumMod val="98000"/>
                      </a:schemeClr>
                    </a:gs>
                    <a:gs pos="47000">
                      <a:schemeClr val="accent1">
                        <a:lumMod val="59000"/>
                        <a:lumOff val="41000"/>
                      </a:schemeClr>
                    </a:gs>
                    <a:gs pos="91000">
                      <a:schemeClr val="accent2">
                        <a:lumMod val="99000"/>
                        <a:lumOff val="1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1" name="图片 40">
                <a:extLst>
                  <a:ext uri="{FF2B5EF4-FFF2-40B4-BE49-F238E27FC236}">
                    <a16:creationId xmlns:a16="http://schemas.microsoft.com/office/drawing/2014/main" id="{12A8AFF2-974D-420E-9A90-BA0B6463F750}"/>
                  </a:ext>
                </a:extLst>
              </p:cNvPr>
              <p:cNvPicPr>
                <a:picLocks noChangeAspect="1"/>
              </p:cNvPicPr>
              <p:nvPr/>
            </p:nvPicPr>
            <p:blipFill>
              <a:blip r:embed="rId2" cstate="screen">
                <a:duotone>
                  <a:schemeClr val="accent3">
                    <a:shade val="45000"/>
                    <a:satMod val="135000"/>
                  </a:schemeClr>
                  <a:prstClr val="white"/>
                </a:duotone>
                <a:extLst>
                  <a:ext uri="{BEBA8EAE-BF5A-486C-A8C5-ECC9F3942E4B}">
                    <a14:imgProps xmlns:a14="http://schemas.microsoft.com/office/drawing/2010/main">
                      <a14:imgLayer r:embed="rId3">
                        <a14:imgEffect>
                          <a14:sharpenSoften amount="-8000"/>
                        </a14:imgEffect>
                        <a14:imgEffect>
                          <a14:brightnessContrast bright="-1000"/>
                        </a14:imgEffect>
                      </a14:imgLayer>
                    </a14:imgProps>
                  </a:ext>
                  <a:ext uri="{28A0092B-C50C-407E-A947-70E740481C1C}">
                    <a14:useLocalDpi xmlns:a14="http://schemas.microsoft.com/office/drawing/2010/main"/>
                  </a:ext>
                </a:extLst>
              </a:blip>
              <a:stretch>
                <a:fillRect/>
              </a:stretch>
            </p:blipFill>
            <p:spPr>
              <a:xfrm>
                <a:off x="7148733" y="5181025"/>
                <a:ext cx="2161854" cy="401047"/>
              </a:xfrm>
              <a:prstGeom prst="rect">
                <a:avLst/>
              </a:prstGeom>
            </p:spPr>
          </p:pic>
          <p:sp>
            <p:nvSpPr>
              <p:cNvPr id="42" name="矩形 41">
                <a:extLst>
                  <a:ext uri="{FF2B5EF4-FFF2-40B4-BE49-F238E27FC236}">
                    <a16:creationId xmlns:a16="http://schemas.microsoft.com/office/drawing/2014/main" id="{8A97EE98-3FA8-4037-9FB7-F97CBA203551}"/>
                  </a:ext>
                </a:extLst>
              </p:cNvPr>
              <p:cNvSpPr/>
              <p:nvPr/>
            </p:nvSpPr>
            <p:spPr>
              <a:xfrm>
                <a:off x="6662018" y="2496294"/>
                <a:ext cx="3103945" cy="3552222"/>
              </a:xfrm>
              <a:prstGeom prst="rect">
                <a:avLst/>
              </a:prstGeom>
              <a:blipFill dpi="0" rotWithShape="1">
                <a:blip r:embed="rId4">
                  <a:alphaModFix amt="79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a:spcBef>
                    <a:spcPct val="0"/>
                  </a:spcBef>
                  <a:spcAft>
                    <a:spcPct val="0"/>
                  </a:spcAft>
                </a:pPr>
                <a:endParaRPr lang="zh-CN" altLang="en-US" sz="20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a:p>
                <a:pPr marL="0" marR="0" lvl="1" algn="ctr">
                  <a:spcBef>
                    <a:spcPct val="0"/>
                  </a:spcBef>
                  <a:spcAft>
                    <a:spcPct val="0"/>
                  </a:spcAft>
                </a:pPr>
                <a:r>
                  <a:rPr lang="zh-CN" altLang="en-US" sz="20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网络和算力技术</a:t>
                </a:r>
                <a:endParaRPr lang="en-US" altLang="zh-CN" sz="20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a:p>
                <a:pPr marL="0" marR="0" lvl="1">
                  <a:spcBef>
                    <a:spcPct val="0"/>
                  </a:spcBef>
                  <a:spcAft>
                    <a:spcPct val="0"/>
                  </a:spcAft>
                </a:pPr>
                <a:endParaRPr lang="en-US" altLang="zh-CN" sz="20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a:p>
                <a:pPr marL="625475" marR="0" lvl="1">
                  <a:spcBef>
                    <a:spcPct val="0"/>
                  </a:spcBef>
                  <a:spcAft>
                    <a:spcPct val="0"/>
                  </a:spcAft>
                  <a:tabLst>
                    <a:tab pos="2511425" algn="l"/>
                  </a:tabLst>
                </a:pP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包括空间定位算法、</a:t>
                </a: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625475" marR="0" lvl="1">
                  <a:spcBef>
                    <a:spcPct val="0"/>
                  </a:spcBef>
                  <a:spcAft>
                    <a:spcPct val="0"/>
                  </a:spcAft>
                  <a:tabLst>
                    <a:tab pos="2511425" algn="l"/>
                  </a:tabLst>
                </a:pP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虚拟场景拟合、实时</a:t>
                </a: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625475" marR="0" lvl="1">
                  <a:spcBef>
                    <a:spcPct val="0"/>
                  </a:spcBef>
                  <a:spcAft>
                    <a:spcPct val="0"/>
                  </a:spcAft>
                  <a:tabLst>
                    <a:tab pos="2511425" algn="l"/>
                  </a:tabLst>
                </a:pP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网络传输、</a:t>
                </a:r>
                <a:r>
                  <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GPU </a:t>
                </a: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服</a:t>
                </a: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625475" marR="0" lvl="1">
                  <a:spcBef>
                    <a:spcPct val="0"/>
                  </a:spcBef>
                  <a:spcAft>
                    <a:spcPct val="0"/>
                  </a:spcAft>
                  <a:tabLst>
                    <a:tab pos="2511425" algn="l"/>
                  </a:tabLst>
                </a:pP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务器、边缘计算，降</a:t>
                </a: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625475" marR="0" lvl="1">
                  <a:spcBef>
                    <a:spcPct val="0"/>
                  </a:spcBef>
                  <a:spcAft>
                    <a:spcPct val="0"/>
                  </a:spcAft>
                  <a:tabLst>
                    <a:tab pos="2511425" algn="l"/>
                  </a:tabLst>
                </a:pP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低成本和网络拥堵</a:t>
                </a: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625475" marR="0" lvl="1">
                  <a:spcBef>
                    <a:spcPct val="0"/>
                  </a:spcBef>
                  <a:spcAft>
                    <a:spcPct val="0"/>
                  </a:spcAft>
                  <a:tabLst>
                    <a:tab pos="2511425" algn="l"/>
                  </a:tabLst>
                </a:pP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625475" marR="0" lvl="1">
                  <a:spcBef>
                    <a:spcPct val="0"/>
                  </a:spcBef>
                  <a:spcAft>
                    <a:spcPct val="0"/>
                  </a:spcAft>
                  <a:tabLst>
                    <a:tab pos="2511425" algn="l"/>
                  </a:tabLst>
                </a:pPr>
                <a:endPar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marL="625475" marR="0" lvl="1">
                  <a:spcBef>
                    <a:spcPct val="0"/>
                  </a:spcBef>
                  <a:spcAft>
                    <a:spcPct val="0"/>
                  </a:spcAft>
                  <a:tabLst>
                    <a:tab pos="2511425" algn="l"/>
                  </a:tabLst>
                </a:pPr>
                <a:endPar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a:spcBef>
                    <a:spcPct val="0"/>
                  </a:spcBef>
                  <a:spcAft>
                    <a:spcPct val="0"/>
                  </a:spcAft>
                </a:pPr>
                <a:endParaRPr lang="zh-CN" altLang="en-US" sz="20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30" name="任意多边形: 形状 29">
            <a:extLst>
              <a:ext uri="{FF2B5EF4-FFF2-40B4-BE49-F238E27FC236}">
                <a16:creationId xmlns:a16="http://schemas.microsoft.com/office/drawing/2014/main" id="{43F0870D-9652-49C9-BFB3-0CD33770B660}"/>
              </a:ext>
            </a:extLst>
          </p:cNvPr>
          <p:cNvSpPr/>
          <p:nvPr/>
        </p:nvSpPr>
        <p:spPr>
          <a:xfrm>
            <a:off x="5839950" y="5970341"/>
            <a:ext cx="317804" cy="295781"/>
          </a:xfrm>
          <a:custGeom>
            <a:avLst/>
            <a:gdLst>
              <a:gd name="connsiteX0" fmla="*/ 100584 w 200025"/>
              <a:gd name="connsiteY0" fmla="*/ 0 h 200025"/>
              <a:gd name="connsiteX1" fmla="*/ 0 w 200025"/>
              <a:gd name="connsiteY1" fmla="*/ 100584 h 200025"/>
              <a:gd name="connsiteX2" fmla="*/ 100584 w 200025"/>
              <a:gd name="connsiteY2" fmla="*/ 201168 h 200025"/>
              <a:gd name="connsiteX3" fmla="*/ 201168 w 200025"/>
              <a:gd name="connsiteY3" fmla="*/ 100584 h 200025"/>
              <a:gd name="connsiteX4" fmla="*/ 100584 w 200025"/>
              <a:gd name="connsiteY4" fmla="*/ 0 h 200025"/>
              <a:gd name="connsiteX5" fmla="*/ 100584 w 200025"/>
              <a:gd name="connsiteY5" fmla="*/ 178022 h 200025"/>
              <a:gd name="connsiteX6" fmla="*/ 23241 w 200025"/>
              <a:gd name="connsiteY6" fmla="*/ 100584 h 200025"/>
              <a:gd name="connsiteX7" fmla="*/ 100584 w 200025"/>
              <a:gd name="connsiteY7" fmla="*/ 23146 h 200025"/>
              <a:gd name="connsiteX8" fmla="*/ 178022 w 200025"/>
              <a:gd name="connsiteY8" fmla="*/ 100584 h 200025"/>
              <a:gd name="connsiteX9" fmla="*/ 100584 w 200025"/>
              <a:gd name="connsiteY9" fmla="*/ 178022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025" h="200025">
                <a:moveTo>
                  <a:pt x="100584" y="0"/>
                </a:moveTo>
                <a:cubicBezTo>
                  <a:pt x="44958" y="0"/>
                  <a:pt x="0" y="45053"/>
                  <a:pt x="0" y="100584"/>
                </a:cubicBezTo>
                <a:cubicBezTo>
                  <a:pt x="0" y="156210"/>
                  <a:pt x="44958" y="201168"/>
                  <a:pt x="100584" y="201168"/>
                </a:cubicBezTo>
                <a:cubicBezTo>
                  <a:pt x="156115" y="201168"/>
                  <a:pt x="201168" y="156115"/>
                  <a:pt x="201168" y="100584"/>
                </a:cubicBezTo>
                <a:cubicBezTo>
                  <a:pt x="201263" y="45053"/>
                  <a:pt x="156115" y="0"/>
                  <a:pt x="100584" y="0"/>
                </a:cubicBezTo>
                <a:close/>
                <a:moveTo>
                  <a:pt x="100584" y="178022"/>
                </a:moveTo>
                <a:cubicBezTo>
                  <a:pt x="57912" y="178022"/>
                  <a:pt x="23241" y="143351"/>
                  <a:pt x="23241" y="100584"/>
                </a:cubicBezTo>
                <a:cubicBezTo>
                  <a:pt x="23241" y="57817"/>
                  <a:pt x="57912" y="23146"/>
                  <a:pt x="100584" y="23146"/>
                </a:cubicBezTo>
                <a:cubicBezTo>
                  <a:pt x="143351" y="23146"/>
                  <a:pt x="178022" y="57817"/>
                  <a:pt x="178022" y="100584"/>
                </a:cubicBezTo>
                <a:cubicBezTo>
                  <a:pt x="178022" y="143351"/>
                  <a:pt x="143351" y="178022"/>
                  <a:pt x="100584" y="178022"/>
                </a:cubicBezTo>
                <a:close/>
              </a:path>
            </a:pathLst>
          </a:custGeom>
          <a:ln w="15875"/>
          <a:effectLst>
            <a:glow rad="63500">
              <a:schemeClr val="accent5">
                <a:satMod val="175000"/>
                <a:alpha val="2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任意多边形: 形状 34">
            <a:extLst>
              <a:ext uri="{FF2B5EF4-FFF2-40B4-BE49-F238E27FC236}">
                <a16:creationId xmlns:a16="http://schemas.microsoft.com/office/drawing/2014/main" id="{D2D922A1-B658-4D06-A69A-2DBAC4E8DC05}"/>
              </a:ext>
            </a:extLst>
          </p:cNvPr>
          <p:cNvSpPr/>
          <p:nvPr/>
        </p:nvSpPr>
        <p:spPr>
          <a:xfrm>
            <a:off x="2760029" y="5532270"/>
            <a:ext cx="6469473" cy="1154953"/>
          </a:xfrm>
          <a:custGeom>
            <a:avLst/>
            <a:gdLst>
              <a:gd name="connsiteX0" fmla="*/ 1519428 w 1619250"/>
              <a:gd name="connsiteY0" fmla="*/ 0 h 781050"/>
              <a:gd name="connsiteX1" fmla="*/ 1620107 w 1619250"/>
              <a:gd name="connsiteY1" fmla="*/ 391668 h 781050"/>
              <a:gd name="connsiteX2" fmla="*/ 1519428 w 1619250"/>
              <a:gd name="connsiteY2" fmla="*/ 783431 h 781050"/>
              <a:gd name="connsiteX3" fmla="*/ 1512951 w 1619250"/>
              <a:gd name="connsiteY3" fmla="*/ 779621 h 781050"/>
              <a:gd name="connsiteX4" fmla="*/ 1509046 w 1619250"/>
              <a:gd name="connsiteY4" fmla="*/ 764952 h 781050"/>
              <a:gd name="connsiteX5" fmla="*/ 1602677 w 1619250"/>
              <a:gd name="connsiteY5" fmla="*/ 391668 h 781050"/>
              <a:gd name="connsiteX6" fmla="*/ 1509046 w 1619250"/>
              <a:gd name="connsiteY6" fmla="*/ 18383 h 781050"/>
              <a:gd name="connsiteX7" fmla="*/ 1512951 w 1619250"/>
              <a:gd name="connsiteY7" fmla="*/ 3715 h 781050"/>
              <a:gd name="connsiteX8" fmla="*/ 1519428 w 1619250"/>
              <a:gd name="connsiteY8" fmla="*/ 0 h 781050"/>
              <a:gd name="connsiteX9" fmla="*/ 107156 w 1619250"/>
              <a:gd name="connsiteY9" fmla="*/ 779621 h 781050"/>
              <a:gd name="connsiteX10" fmla="*/ 111157 w 1619250"/>
              <a:gd name="connsiteY10" fmla="*/ 764952 h 781050"/>
              <a:gd name="connsiteX11" fmla="*/ 17526 w 1619250"/>
              <a:gd name="connsiteY11" fmla="*/ 391668 h 781050"/>
              <a:gd name="connsiteX12" fmla="*/ 111157 w 1619250"/>
              <a:gd name="connsiteY12" fmla="*/ 18383 h 781050"/>
              <a:gd name="connsiteX13" fmla="*/ 107156 w 1619250"/>
              <a:gd name="connsiteY13" fmla="*/ 3715 h 781050"/>
              <a:gd name="connsiteX14" fmla="*/ 100679 w 1619250"/>
              <a:gd name="connsiteY14" fmla="*/ 0 h 781050"/>
              <a:gd name="connsiteX15" fmla="*/ 0 w 1619250"/>
              <a:gd name="connsiteY15" fmla="*/ 391668 h 781050"/>
              <a:gd name="connsiteX16" fmla="*/ 100679 w 1619250"/>
              <a:gd name="connsiteY16" fmla="*/ 783431 h 781050"/>
              <a:gd name="connsiteX17" fmla="*/ 107156 w 1619250"/>
              <a:gd name="connsiteY17" fmla="*/ 779621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19250" h="781050">
                <a:moveTo>
                  <a:pt x="1519428" y="0"/>
                </a:moveTo>
                <a:cubicBezTo>
                  <a:pt x="1585055" y="118586"/>
                  <a:pt x="1620107" y="252413"/>
                  <a:pt x="1620107" y="391668"/>
                </a:cubicBezTo>
                <a:cubicBezTo>
                  <a:pt x="1620107" y="530923"/>
                  <a:pt x="1585150" y="664845"/>
                  <a:pt x="1519428" y="783431"/>
                </a:cubicBezTo>
                <a:lnTo>
                  <a:pt x="1512951" y="779621"/>
                </a:lnTo>
                <a:lnTo>
                  <a:pt x="1509046" y="764952"/>
                </a:lnTo>
                <a:cubicBezTo>
                  <a:pt x="1568672" y="653605"/>
                  <a:pt x="1602677" y="526542"/>
                  <a:pt x="1602677" y="391668"/>
                </a:cubicBezTo>
                <a:cubicBezTo>
                  <a:pt x="1602677" y="256794"/>
                  <a:pt x="1568768" y="129730"/>
                  <a:pt x="1509046" y="18383"/>
                </a:cubicBezTo>
                <a:lnTo>
                  <a:pt x="1512951" y="3715"/>
                </a:lnTo>
                <a:lnTo>
                  <a:pt x="1519428" y="0"/>
                </a:lnTo>
                <a:close/>
                <a:moveTo>
                  <a:pt x="107156" y="779621"/>
                </a:moveTo>
                <a:lnTo>
                  <a:pt x="111157" y="764952"/>
                </a:lnTo>
                <a:cubicBezTo>
                  <a:pt x="51435" y="653605"/>
                  <a:pt x="17526" y="526542"/>
                  <a:pt x="17526" y="391668"/>
                </a:cubicBezTo>
                <a:cubicBezTo>
                  <a:pt x="17526" y="256794"/>
                  <a:pt x="51435" y="129730"/>
                  <a:pt x="111157" y="18383"/>
                </a:cubicBezTo>
                <a:lnTo>
                  <a:pt x="107156" y="3715"/>
                </a:lnTo>
                <a:lnTo>
                  <a:pt x="100679" y="0"/>
                </a:lnTo>
                <a:cubicBezTo>
                  <a:pt x="34957" y="118586"/>
                  <a:pt x="0" y="252413"/>
                  <a:pt x="0" y="391668"/>
                </a:cubicBezTo>
                <a:cubicBezTo>
                  <a:pt x="0" y="530923"/>
                  <a:pt x="34957" y="664845"/>
                  <a:pt x="100679" y="783431"/>
                </a:cubicBezTo>
                <a:lnTo>
                  <a:pt x="107156" y="779621"/>
                </a:lnTo>
                <a:close/>
              </a:path>
            </a:pathLst>
          </a:custGeom>
          <a:ln w="15875"/>
          <a:effectLst>
            <a:glow rad="63500">
              <a:schemeClr val="accent5">
                <a:satMod val="175000"/>
                <a:alpha val="2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文本框 35">
            <a:extLst>
              <a:ext uri="{FF2B5EF4-FFF2-40B4-BE49-F238E27FC236}">
                <a16:creationId xmlns:a16="http://schemas.microsoft.com/office/drawing/2014/main" id="{8BF89AA0-AA36-40C8-B427-DB2180A68415}"/>
              </a:ext>
            </a:extLst>
          </p:cNvPr>
          <p:cNvSpPr txBox="1"/>
          <p:nvPr/>
        </p:nvSpPr>
        <p:spPr>
          <a:xfrm>
            <a:off x="1699038" y="736312"/>
            <a:ext cx="3475922" cy="584775"/>
          </a:xfrm>
          <a:prstGeom prst="rect">
            <a:avLst/>
          </a:prstGeom>
          <a:noFill/>
        </p:spPr>
        <p:txBody>
          <a:bodyPr wrap="square">
            <a:spAutoFit/>
          </a:bodyPr>
          <a:lstStyle/>
          <a:p>
            <a:pPr marR="0"/>
            <a:r>
              <a:rPr lang="zh-CN" altLang="en-US" sz="32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技术集群五个板块</a:t>
            </a:r>
          </a:p>
        </p:txBody>
      </p:sp>
      <p:cxnSp>
        <p:nvCxnSpPr>
          <p:cNvPr id="37" name="直接连接符 36">
            <a:extLst>
              <a:ext uri="{FF2B5EF4-FFF2-40B4-BE49-F238E27FC236}">
                <a16:creationId xmlns:a16="http://schemas.microsoft.com/office/drawing/2014/main" id="{55B1997F-18C7-4F2D-9CF2-A84EA960534D}"/>
              </a:ext>
            </a:extLst>
          </p:cNvPr>
          <p:cNvCxnSpPr>
            <a:cxnSpLocks/>
          </p:cNvCxnSpPr>
          <p:nvPr/>
        </p:nvCxnSpPr>
        <p:spPr>
          <a:xfrm>
            <a:off x="7230938" y="1154289"/>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60" name="直接连接符 59">
            <a:extLst>
              <a:ext uri="{FF2B5EF4-FFF2-40B4-BE49-F238E27FC236}">
                <a16:creationId xmlns:a16="http://schemas.microsoft.com/office/drawing/2014/main" id="{2D7B11BD-8847-43B5-B353-A290ECEC3B04}"/>
              </a:ext>
            </a:extLst>
          </p:cNvPr>
          <p:cNvCxnSpPr>
            <a:cxnSpLocks/>
          </p:cNvCxnSpPr>
          <p:nvPr/>
        </p:nvCxnSpPr>
        <p:spPr>
          <a:xfrm>
            <a:off x="5890121" y="764692"/>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61" name="直接连接符 60">
            <a:extLst>
              <a:ext uri="{FF2B5EF4-FFF2-40B4-BE49-F238E27FC236}">
                <a16:creationId xmlns:a16="http://schemas.microsoft.com/office/drawing/2014/main" id="{C55185A0-C193-46F8-A17C-43BAEC29AB08}"/>
              </a:ext>
            </a:extLst>
          </p:cNvPr>
          <p:cNvCxnSpPr>
            <a:cxnSpLocks/>
          </p:cNvCxnSpPr>
          <p:nvPr/>
        </p:nvCxnSpPr>
        <p:spPr>
          <a:xfrm>
            <a:off x="6531879" y="951902"/>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sp>
        <p:nvSpPr>
          <p:cNvPr id="64" name="文本框 63">
            <a:extLst>
              <a:ext uri="{FF2B5EF4-FFF2-40B4-BE49-F238E27FC236}">
                <a16:creationId xmlns:a16="http://schemas.microsoft.com/office/drawing/2014/main" id="{F72E11CE-0C58-432F-BC84-833D125D7727}"/>
              </a:ext>
            </a:extLst>
          </p:cNvPr>
          <p:cNvSpPr txBox="1"/>
          <p:nvPr/>
        </p:nvSpPr>
        <p:spPr>
          <a:xfrm>
            <a:off x="3868465" y="5795244"/>
            <a:ext cx="4898882" cy="584775"/>
          </a:xfrm>
          <a:prstGeom prst="rect">
            <a:avLst/>
          </a:prstGeom>
          <a:noFill/>
        </p:spPr>
        <p:txBody>
          <a:bodyPr wrap="square">
            <a:spAutoFit/>
          </a:bodyPr>
          <a:lstStyle/>
          <a:p>
            <a:pPr marR="0"/>
            <a:r>
              <a:rPr lang="zh-CN" altLang="en-US" sz="32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紧密交织       环环相扣</a:t>
            </a:r>
          </a:p>
        </p:txBody>
      </p:sp>
    </p:spTree>
    <p:extLst>
      <p:ext uri="{BB962C8B-B14F-4D97-AF65-F5344CB8AC3E}">
        <p14:creationId xmlns:p14="http://schemas.microsoft.com/office/powerpoint/2010/main" val="36805030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圆角 77">
            <a:extLst>
              <a:ext uri="{FF2B5EF4-FFF2-40B4-BE49-F238E27FC236}">
                <a16:creationId xmlns:a16="http://schemas.microsoft.com/office/drawing/2014/main" id="{BC14E778-8974-4E15-9BC5-608919C169E4}"/>
              </a:ext>
            </a:extLst>
          </p:cNvPr>
          <p:cNvSpPr/>
          <p:nvPr/>
        </p:nvSpPr>
        <p:spPr>
          <a:xfrm>
            <a:off x="660400" y="1953178"/>
            <a:ext cx="5432511" cy="1270000"/>
          </a:xfrm>
          <a:prstGeom prst="roundRect">
            <a:avLst>
              <a:gd name="adj" fmla="val 8096"/>
            </a:avLst>
          </a:prstGeom>
          <a:gradFill flip="none" rotWithShape="1">
            <a:gsLst>
              <a:gs pos="20000">
                <a:srgbClr val="BFBFBF">
                  <a:alpha val="10000"/>
                </a:srgbClr>
              </a:gs>
              <a:gs pos="80000">
                <a:srgbClr val="FFFFFF">
                  <a:alpha val="30000"/>
                </a:srgbClr>
              </a:gs>
              <a:gs pos="100000">
                <a:schemeClr val="accent1">
                  <a:tint val="0"/>
                  <a:alpha val="5000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9" name="矩形: 圆角 78">
            <a:extLst>
              <a:ext uri="{FF2B5EF4-FFF2-40B4-BE49-F238E27FC236}">
                <a16:creationId xmlns:a16="http://schemas.microsoft.com/office/drawing/2014/main" id="{9EF01FD2-1C83-4B5B-9E5B-8B86D3AC563D}"/>
              </a:ext>
            </a:extLst>
          </p:cNvPr>
          <p:cNvSpPr/>
          <p:nvPr/>
        </p:nvSpPr>
        <p:spPr>
          <a:xfrm>
            <a:off x="660399" y="3372791"/>
            <a:ext cx="5432511" cy="1270000"/>
          </a:xfrm>
          <a:prstGeom prst="roundRect">
            <a:avLst>
              <a:gd name="adj" fmla="val 8096"/>
            </a:avLst>
          </a:prstGeom>
          <a:gradFill flip="none" rotWithShape="1">
            <a:gsLst>
              <a:gs pos="20000">
                <a:srgbClr val="BFBFBF">
                  <a:alpha val="10000"/>
                </a:srgbClr>
              </a:gs>
              <a:gs pos="80000">
                <a:srgbClr val="FFFFFF">
                  <a:alpha val="30000"/>
                </a:srgbClr>
              </a:gs>
              <a:gs pos="100000">
                <a:schemeClr val="accent1">
                  <a:tint val="0"/>
                  <a:alpha val="5000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0" name="矩形: 圆角 79">
            <a:extLst>
              <a:ext uri="{FF2B5EF4-FFF2-40B4-BE49-F238E27FC236}">
                <a16:creationId xmlns:a16="http://schemas.microsoft.com/office/drawing/2014/main" id="{63F508D1-356D-4016-AEF6-DC9E1A3C73AE}"/>
              </a:ext>
            </a:extLst>
          </p:cNvPr>
          <p:cNvSpPr/>
          <p:nvPr/>
        </p:nvSpPr>
        <p:spPr>
          <a:xfrm>
            <a:off x="664706" y="4792404"/>
            <a:ext cx="5432511" cy="1270000"/>
          </a:xfrm>
          <a:prstGeom prst="roundRect">
            <a:avLst>
              <a:gd name="adj" fmla="val 8096"/>
            </a:avLst>
          </a:prstGeom>
          <a:gradFill flip="none" rotWithShape="1">
            <a:gsLst>
              <a:gs pos="20000">
                <a:srgbClr val="BFBFBF">
                  <a:alpha val="10000"/>
                </a:srgbClr>
              </a:gs>
              <a:gs pos="80000">
                <a:srgbClr val="FFFFFF">
                  <a:alpha val="30000"/>
                </a:srgbClr>
              </a:gs>
              <a:gs pos="100000">
                <a:schemeClr val="accent1">
                  <a:tint val="0"/>
                  <a:alpha val="5000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23" name="直接连接符 22">
            <a:extLst>
              <a:ext uri="{FF2B5EF4-FFF2-40B4-BE49-F238E27FC236}">
                <a16:creationId xmlns:a16="http://schemas.microsoft.com/office/drawing/2014/main" id="{DA38D70B-B465-44C3-9935-7EF4DABD48ED}"/>
              </a:ext>
            </a:extLst>
          </p:cNvPr>
          <p:cNvCxnSpPr>
            <a:cxnSpLocks/>
          </p:cNvCxnSpPr>
          <p:nvPr/>
        </p:nvCxnSpPr>
        <p:spPr>
          <a:xfrm flipH="1">
            <a:off x="9238610" y="3883479"/>
            <a:ext cx="2344439" cy="4918994"/>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26" name="直接连接符 25">
            <a:extLst>
              <a:ext uri="{FF2B5EF4-FFF2-40B4-BE49-F238E27FC236}">
                <a16:creationId xmlns:a16="http://schemas.microsoft.com/office/drawing/2014/main" id="{81380869-51B7-4301-9FE8-2C12B24C87CF}"/>
              </a:ext>
            </a:extLst>
          </p:cNvPr>
          <p:cNvCxnSpPr>
            <a:cxnSpLocks/>
          </p:cNvCxnSpPr>
          <p:nvPr/>
        </p:nvCxnSpPr>
        <p:spPr>
          <a:xfrm flipH="1">
            <a:off x="9238610" y="4581269"/>
            <a:ext cx="2344439" cy="4918994"/>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27" name="直接连接符 26">
            <a:extLst>
              <a:ext uri="{FF2B5EF4-FFF2-40B4-BE49-F238E27FC236}">
                <a16:creationId xmlns:a16="http://schemas.microsoft.com/office/drawing/2014/main" id="{C4B11EE6-7942-479E-89B6-7CF3CE97CF51}"/>
              </a:ext>
            </a:extLst>
          </p:cNvPr>
          <p:cNvCxnSpPr>
            <a:cxnSpLocks/>
          </p:cNvCxnSpPr>
          <p:nvPr/>
        </p:nvCxnSpPr>
        <p:spPr>
          <a:xfrm flipH="1">
            <a:off x="9238610" y="5279059"/>
            <a:ext cx="2344439" cy="4918994"/>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28" name="直接连接符 27">
            <a:extLst>
              <a:ext uri="{FF2B5EF4-FFF2-40B4-BE49-F238E27FC236}">
                <a16:creationId xmlns:a16="http://schemas.microsoft.com/office/drawing/2014/main" id="{0AA2D906-00A5-4719-9A0A-16E5B3184E9E}"/>
              </a:ext>
            </a:extLst>
          </p:cNvPr>
          <p:cNvCxnSpPr>
            <a:cxnSpLocks/>
          </p:cNvCxnSpPr>
          <p:nvPr/>
        </p:nvCxnSpPr>
        <p:spPr>
          <a:xfrm flipH="1">
            <a:off x="9238610" y="5976849"/>
            <a:ext cx="2344439" cy="4918994"/>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29" name="直接连接符 28">
            <a:extLst>
              <a:ext uri="{FF2B5EF4-FFF2-40B4-BE49-F238E27FC236}">
                <a16:creationId xmlns:a16="http://schemas.microsoft.com/office/drawing/2014/main" id="{9443B5C6-ED50-450D-B0ED-0CFEBCBE063E}"/>
              </a:ext>
            </a:extLst>
          </p:cNvPr>
          <p:cNvCxnSpPr>
            <a:cxnSpLocks/>
          </p:cNvCxnSpPr>
          <p:nvPr/>
        </p:nvCxnSpPr>
        <p:spPr>
          <a:xfrm flipH="1">
            <a:off x="9238610" y="6674638"/>
            <a:ext cx="2344439" cy="4918994"/>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sp>
        <p:nvSpPr>
          <p:cNvPr id="25" name="文本框 24">
            <a:extLst>
              <a:ext uri="{FF2B5EF4-FFF2-40B4-BE49-F238E27FC236}">
                <a16:creationId xmlns:a16="http://schemas.microsoft.com/office/drawing/2014/main" id="{56B9219D-4348-4A85-BEB3-506EE7BBDE41}"/>
              </a:ext>
            </a:extLst>
          </p:cNvPr>
          <p:cNvSpPr txBox="1"/>
          <p:nvPr/>
        </p:nvSpPr>
        <p:spPr>
          <a:xfrm>
            <a:off x="729880" y="2127499"/>
            <a:ext cx="1506647" cy="461665"/>
          </a:xfrm>
          <a:prstGeom prst="rect">
            <a:avLst/>
          </a:prstGeom>
          <a:noFill/>
        </p:spPr>
        <p:txBody>
          <a:bodyPr wrap="square">
            <a:spAutoFit/>
          </a:bodyPr>
          <a:lstStyle/>
          <a:p>
            <a:r>
              <a:rPr lang="zh-CN" altLang="en-US" sz="24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游戏引擎</a:t>
            </a:r>
          </a:p>
        </p:txBody>
      </p:sp>
      <p:sp>
        <p:nvSpPr>
          <p:cNvPr id="30" name="文本框 29">
            <a:extLst>
              <a:ext uri="{FF2B5EF4-FFF2-40B4-BE49-F238E27FC236}">
                <a16:creationId xmlns:a16="http://schemas.microsoft.com/office/drawing/2014/main" id="{10876F20-9AF9-43E6-8890-C88502ED5A06}"/>
              </a:ext>
            </a:extLst>
          </p:cNvPr>
          <p:cNvSpPr txBox="1"/>
          <p:nvPr/>
        </p:nvSpPr>
        <p:spPr>
          <a:xfrm>
            <a:off x="765498" y="3546126"/>
            <a:ext cx="1506647" cy="461665"/>
          </a:xfrm>
          <a:prstGeom prst="rect">
            <a:avLst/>
          </a:prstGeom>
          <a:noFill/>
        </p:spPr>
        <p:txBody>
          <a:bodyPr wrap="square">
            <a:spAutoFit/>
          </a:bodyPr>
          <a:lstStyle/>
          <a:p>
            <a:r>
              <a:rPr lang="en-US" altLang="zh-CN" sz="24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3D</a:t>
            </a:r>
            <a:r>
              <a:rPr lang="zh-CN" altLang="en-US" sz="24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建模</a:t>
            </a:r>
          </a:p>
        </p:txBody>
      </p:sp>
      <p:sp>
        <p:nvSpPr>
          <p:cNvPr id="35" name="文本框 34">
            <a:extLst>
              <a:ext uri="{FF2B5EF4-FFF2-40B4-BE49-F238E27FC236}">
                <a16:creationId xmlns:a16="http://schemas.microsoft.com/office/drawing/2014/main" id="{1AE8CFEC-9025-4331-915D-53ACBF2E9F74}"/>
              </a:ext>
            </a:extLst>
          </p:cNvPr>
          <p:cNvSpPr txBox="1"/>
          <p:nvPr/>
        </p:nvSpPr>
        <p:spPr>
          <a:xfrm>
            <a:off x="765498" y="4875514"/>
            <a:ext cx="1506647" cy="461665"/>
          </a:xfrm>
          <a:prstGeom prst="rect">
            <a:avLst/>
          </a:prstGeom>
          <a:noFill/>
        </p:spPr>
        <p:txBody>
          <a:bodyPr wrap="square">
            <a:spAutoFit/>
          </a:bodyPr>
          <a:lstStyle/>
          <a:p>
            <a:r>
              <a:rPr lang="zh-CN" altLang="en-US" sz="24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实时渲染</a:t>
            </a:r>
          </a:p>
        </p:txBody>
      </p:sp>
      <p:sp>
        <p:nvSpPr>
          <p:cNvPr id="36" name="文本框 35">
            <a:extLst>
              <a:ext uri="{FF2B5EF4-FFF2-40B4-BE49-F238E27FC236}">
                <a16:creationId xmlns:a16="http://schemas.microsoft.com/office/drawing/2014/main" id="{7CA49806-700A-43C7-B9BF-5CA2C24FF9E3}"/>
              </a:ext>
            </a:extLst>
          </p:cNvPr>
          <p:cNvSpPr txBox="1"/>
          <p:nvPr/>
        </p:nvSpPr>
        <p:spPr>
          <a:xfrm>
            <a:off x="1194008" y="2571182"/>
            <a:ext cx="4559092" cy="646331"/>
          </a:xfrm>
          <a:prstGeom prst="rect">
            <a:avLst/>
          </a:prstGeom>
          <a:noFill/>
        </p:spPr>
        <p:txBody>
          <a:bodyPr wrap="square">
            <a:spAutoFit/>
          </a:bodyPr>
          <a:lstStyle/>
          <a:p>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为元宇宙各种场景数字内容提供最重要的技术支撑</a:t>
            </a:r>
          </a:p>
        </p:txBody>
      </p:sp>
      <p:sp>
        <p:nvSpPr>
          <p:cNvPr id="37" name="文本框 36">
            <a:extLst>
              <a:ext uri="{FF2B5EF4-FFF2-40B4-BE49-F238E27FC236}">
                <a16:creationId xmlns:a16="http://schemas.microsoft.com/office/drawing/2014/main" id="{F1334C33-A1DC-400D-89A6-A30993397FFB}"/>
              </a:ext>
            </a:extLst>
          </p:cNvPr>
          <p:cNvSpPr txBox="1"/>
          <p:nvPr/>
        </p:nvSpPr>
        <p:spPr>
          <a:xfrm>
            <a:off x="1194007" y="3983740"/>
            <a:ext cx="4559093" cy="646331"/>
          </a:xfrm>
          <a:prstGeom prst="rect">
            <a:avLst/>
          </a:prstGeom>
          <a:noFill/>
        </p:spPr>
        <p:txBody>
          <a:bodyPr wrap="square">
            <a:spAutoFit/>
          </a:bodyPr>
          <a:lstStyle/>
          <a:p>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为元宇宙高速、高质量搭建各种素材提供技术支撑</a:t>
            </a:r>
          </a:p>
        </p:txBody>
      </p:sp>
      <p:sp>
        <p:nvSpPr>
          <p:cNvPr id="39" name="文本框 38">
            <a:extLst>
              <a:ext uri="{FF2B5EF4-FFF2-40B4-BE49-F238E27FC236}">
                <a16:creationId xmlns:a16="http://schemas.microsoft.com/office/drawing/2014/main" id="{45EEBCBA-CF38-4DA0-A1C7-58BEAAFD9F74}"/>
              </a:ext>
            </a:extLst>
          </p:cNvPr>
          <p:cNvSpPr txBox="1"/>
          <p:nvPr/>
        </p:nvSpPr>
        <p:spPr>
          <a:xfrm>
            <a:off x="1194007" y="5379825"/>
            <a:ext cx="3936257" cy="646331"/>
          </a:xfrm>
          <a:prstGeom prst="rect">
            <a:avLst/>
          </a:prstGeom>
          <a:noFill/>
        </p:spPr>
        <p:txBody>
          <a:bodyPr wrap="square">
            <a:spAutoFit/>
          </a:bodyPr>
          <a:lstStyle/>
          <a:p>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为元宇宙逼真展现各种梳子场景提供至关重要的技术支撑</a:t>
            </a:r>
          </a:p>
        </p:txBody>
      </p:sp>
      <p:sp>
        <p:nvSpPr>
          <p:cNvPr id="24" name="文本框 23">
            <a:extLst>
              <a:ext uri="{FF2B5EF4-FFF2-40B4-BE49-F238E27FC236}">
                <a16:creationId xmlns:a16="http://schemas.microsoft.com/office/drawing/2014/main" id="{1F1FD75E-05A0-4F69-B690-A4EEBE9065B5}"/>
              </a:ext>
            </a:extLst>
          </p:cNvPr>
          <p:cNvSpPr txBox="1"/>
          <p:nvPr/>
        </p:nvSpPr>
        <p:spPr>
          <a:xfrm>
            <a:off x="2133480" y="705318"/>
            <a:ext cx="3900639" cy="646331"/>
          </a:xfrm>
          <a:prstGeom prst="rect">
            <a:avLst/>
          </a:prstGeom>
          <a:noFill/>
        </p:spPr>
        <p:txBody>
          <a:bodyPr wrap="square">
            <a:spAutoFit/>
          </a:bodyPr>
          <a:lstStyle/>
          <a:p>
            <a:r>
              <a:rPr lang="zh-CN" altLang="en-US" sz="36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电子游戏技术</a:t>
            </a:r>
          </a:p>
        </p:txBody>
      </p:sp>
      <p:pic>
        <p:nvPicPr>
          <p:cNvPr id="81" name="图片 80">
            <a:extLst>
              <a:ext uri="{FF2B5EF4-FFF2-40B4-BE49-F238E27FC236}">
                <a16:creationId xmlns:a16="http://schemas.microsoft.com/office/drawing/2014/main" id="{CF414CBE-8404-4593-81AD-7759E6C0C27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780546" y="0"/>
            <a:ext cx="7411454" cy="6858000"/>
          </a:xfrm>
          <a:custGeom>
            <a:avLst/>
            <a:gdLst>
              <a:gd name="connsiteX0" fmla="*/ 3223260 w 7411454"/>
              <a:gd name="connsiteY0" fmla="*/ 0 h 6858000"/>
              <a:gd name="connsiteX1" fmla="*/ 7411454 w 7411454"/>
              <a:gd name="connsiteY1" fmla="*/ 0 h 6858000"/>
              <a:gd name="connsiteX2" fmla="*/ 7411454 w 7411454"/>
              <a:gd name="connsiteY2" fmla="*/ 2616226 h 6858000"/>
              <a:gd name="connsiteX3" fmla="*/ 5417820 w 7411454"/>
              <a:gd name="connsiteY3" fmla="*/ 6858000 h 6858000"/>
              <a:gd name="connsiteX4" fmla="*/ 0 w 741145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11454" h="6858000">
                <a:moveTo>
                  <a:pt x="3223260" y="0"/>
                </a:moveTo>
                <a:lnTo>
                  <a:pt x="7411454" y="0"/>
                </a:lnTo>
                <a:lnTo>
                  <a:pt x="7411454" y="2616226"/>
                </a:lnTo>
                <a:lnTo>
                  <a:pt x="5417820" y="6858000"/>
                </a:lnTo>
                <a:lnTo>
                  <a:pt x="0" y="6858000"/>
                </a:lnTo>
                <a:close/>
              </a:path>
            </a:pathLst>
          </a:custGeom>
          <a:effectLst>
            <a:glow rad="292100">
              <a:schemeClr val="accent6">
                <a:lumMod val="60000"/>
                <a:lumOff val="40000"/>
                <a:alpha val="27000"/>
              </a:schemeClr>
            </a:glow>
          </a:effectLst>
        </p:spPr>
      </p:pic>
    </p:spTree>
    <p:extLst>
      <p:ext uri="{BB962C8B-B14F-4D97-AF65-F5344CB8AC3E}">
        <p14:creationId xmlns:p14="http://schemas.microsoft.com/office/powerpoint/2010/main" val="2832882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形状 16">
            <a:extLst>
              <a:ext uri="{FF2B5EF4-FFF2-40B4-BE49-F238E27FC236}">
                <a16:creationId xmlns:a16="http://schemas.microsoft.com/office/drawing/2014/main" id="{6DE747B9-7661-4409-B4F3-048F99E16315}"/>
              </a:ext>
            </a:extLst>
          </p:cNvPr>
          <p:cNvSpPr/>
          <p:nvPr/>
        </p:nvSpPr>
        <p:spPr>
          <a:xfrm>
            <a:off x="871924" y="2035361"/>
            <a:ext cx="10930210" cy="4327339"/>
          </a:xfrm>
          <a:custGeom>
            <a:avLst/>
            <a:gdLst>
              <a:gd name="connsiteX0" fmla="*/ 379260 w 10930210"/>
              <a:gd name="connsiteY0" fmla="*/ 0 h 4054330"/>
              <a:gd name="connsiteX1" fmla="*/ 10550950 w 10930210"/>
              <a:gd name="connsiteY1" fmla="*/ 0 h 4054330"/>
              <a:gd name="connsiteX2" fmla="*/ 10598589 w 10930210"/>
              <a:gd name="connsiteY2" fmla="*/ 120823 h 4054330"/>
              <a:gd name="connsiteX3" fmla="*/ 10930210 w 10930210"/>
              <a:gd name="connsiteY3" fmla="*/ 1999909 h 4054330"/>
              <a:gd name="connsiteX4" fmla="*/ 10598589 w 10930210"/>
              <a:gd name="connsiteY4" fmla="*/ 3878996 h 4054330"/>
              <a:gd name="connsiteX5" fmla="*/ 10529457 w 10930210"/>
              <a:gd name="connsiteY5" fmla="*/ 4054330 h 4054330"/>
              <a:gd name="connsiteX6" fmla="*/ 400754 w 10930210"/>
              <a:gd name="connsiteY6" fmla="*/ 4054330 h 4054330"/>
              <a:gd name="connsiteX7" fmla="*/ 331621 w 10930210"/>
              <a:gd name="connsiteY7" fmla="*/ 3878996 h 4054330"/>
              <a:gd name="connsiteX8" fmla="*/ 0 w 10930210"/>
              <a:gd name="connsiteY8" fmla="*/ 1999909 h 4054330"/>
              <a:gd name="connsiteX9" fmla="*/ 331621 w 10930210"/>
              <a:gd name="connsiteY9" fmla="*/ 120823 h 4054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30210" h="4054330">
                <a:moveTo>
                  <a:pt x="379260" y="0"/>
                </a:moveTo>
                <a:lnTo>
                  <a:pt x="10550950" y="0"/>
                </a:lnTo>
                <a:lnTo>
                  <a:pt x="10598589" y="120823"/>
                </a:lnTo>
                <a:cubicBezTo>
                  <a:pt x="10813126" y="706752"/>
                  <a:pt x="10930210" y="1339657"/>
                  <a:pt x="10930210" y="1999909"/>
                </a:cubicBezTo>
                <a:cubicBezTo>
                  <a:pt x="10930210" y="2660161"/>
                  <a:pt x="10813126" y="3293067"/>
                  <a:pt x="10598589" y="3878996"/>
                </a:cubicBezTo>
                <a:lnTo>
                  <a:pt x="10529457" y="4054330"/>
                </a:lnTo>
                <a:lnTo>
                  <a:pt x="400754" y="4054330"/>
                </a:lnTo>
                <a:lnTo>
                  <a:pt x="331621" y="3878996"/>
                </a:lnTo>
                <a:cubicBezTo>
                  <a:pt x="117084" y="3293067"/>
                  <a:pt x="0" y="2660161"/>
                  <a:pt x="0" y="1999909"/>
                </a:cubicBezTo>
                <a:cubicBezTo>
                  <a:pt x="0" y="1339657"/>
                  <a:pt x="117084" y="706752"/>
                  <a:pt x="331621" y="120823"/>
                </a:cubicBezTo>
                <a:close/>
              </a:path>
            </a:pathLst>
          </a:custGeom>
          <a:gradFill flip="none" rotWithShape="1">
            <a:gsLst>
              <a:gs pos="0">
                <a:schemeClr val="accent4">
                  <a:lumMod val="48000"/>
                  <a:lumOff val="52000"/>
                </a:schemeClr>
              </a:gs>
              <a:gs pos="75000">
                <a:schemeClr val="accent4">
                  <a:lumMod val="75000"/>
                  <a:alpha val="11000"/>
                </a:schemeClr>
              </a:gs>
              <a:gs pos="100000">
                <a:schemeClr val="accent4">
                  <a:alpha val="0"/>
                  <a:lumMod val="74000"/>
                </a:schemeClr>
              </a:gs>
            </a:gsLst>
            <a:lin ang="10800000" scaled="0"/>
            <a:tileRect/>
          </a:gradFill>
          <a:ln w="12700" cap="flat" cmpd="sng" algn="ctr">
            <a:noFill/>
            <a:prstDash val="solid"/>
            <a:miter lim="800000"/>
          </a:ln>
          <a:effectLst>
            <a:outerShdw blurRad="152400" dist="177800" dir="5400000" algn="t"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任意多边形: 形状 17">
            <a:extLst>
              <a:ext uri="{FF2B5EF4-FFF2-40B4-BE49-F238E27FC236}">
                <a16:creationId xmlns:a16="http://schemas.microsoft.com/office/drawing/2014/main" id="{55985389-BAAF-434C-9232-BB93829AC724}"/>
              </a:ext>
            </a:extLst>
          </p:cNvPr>
          <p:cNvSpPr/>
          <p:nvPr/>
        </p:nvSpPr>
        <p:spPr>
          <a:xfrm>
            <a:off x="846175" y="2048635"/>
            <a:ext cx="10930210" cy="4302520"/>
          </a:xfrm>
          <a:custGeom>
            <a:avLst/>
            <a:gdLst>
              <a:gd name="connsiteX0" fmla="*/ 379260 w 10930210"/>
              <a:gd name="connsiteY0" fmla="*/ 0 h 4054330"/>
              <a:gd name="connsiteX1" fmla="*/ 10550950 w 10930210"/>
              <a:gd name="connsiteY1" fmla="*/ 0 h 4054330"/>
              <a:gd name="connsiteX2" fmla="*/ 10598589 w 10930210"/>
              <a:gd name="connsiteY2" fmla="*/ 120823 h 4054330"/>
              <a:gd name="connsiteX3" fmla="*/ 10930210 w 10930210"/>
              <a:gd name="connsiteY3" fmla="*/ 1999909 h 4054330"/>
              <a:gd name="connsiteX4" fmla="*/ 10598589 w 10930210"/>
              <a:gd name="connsiteY4" fmla="*/ 3878996 h 4054330"/>
              <a:gd name="connsiteX5" fmla="*/ 10529457 w 10930210"/>
              <a:gd name="connsiteY5" fmla="*/ 4054330 h 4054330"/>
              <a:gd name="connsiteX6" fmla="*/ 400754 w 10930210"/>
              <a:gd name="connsiteY6" fmla="*/ 4054330 h 4054330"/>
              <a:gd name="connsiteX7" fmla="*/ 331621 w 10930210"/>
              <a:gd name="connsiteY7" fmla="*/ 3878996 h 4054330"/>
              <a:gd name="connsiteX8" fmla="*/ 0 w 10930210"/>
              <a:gd name="connsiteY8" fmla="*/ 1999909 h 4054330"/>
              <a:gd name="connsiteX9" fmla="*/ 331621 w 10930210"/>
              <a:gd name="connsiteY9" fmla="*/ 120823 h 4054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30210" h="4054330">
                <a:moveTo>
                  <a:pt x="379260" y="0"/>
                </a:moveTo>
                <a:lnTo>
                  <a:pt x="10550950" y="0"/>
                </a:lnTo>
                <a:lnTo>
                  <a:pt x="10598589" y="120823"/>
                </a:lnTo>
                <a:cubicBezTo>
                  <a:pt x="10813126" y="706752"/>
                  <a:pt x="10930210" y="1339657"/>
                  <a:pt x="10930210" y="1999909"/>
                </a:cubicBezTo>
                <a:cubicBezTo>
                  <a:pt x="10930210" y="2660161"/>
                  <a:pt x="10813126" y="3293067"/>
                  <a:pt x="10598589" y="3878996"/>
                </a:cubicBezTo>
                <a:lnTo>
                  <a:pt x="10529457" y="4054330"/>
                </a:lnTo>
                <a:lnTo>
                  <a:pt x="400754" y="4054330"/>
                </a:lnTo>
                <a:lnTo>
                  <a:pt x="331621" y="3878996"/>
                </a:lnTo>
                <a:cubicBezTo>
                  <a:pt x="117084" y="3293067"/>
                  <a:pt x="0" y="2660161"/>
                  <a:pt x="0" y="1999909"/>
                </a:cubicBezTo>
                <a:cubicBezTo>
                  <a:pt x="0" y="1339657"/>
                  <a:pt x="117084" y="706752"/>
                  <a:pt x="331621" y="120823"/>
                </a:cubicBezTo>
                <a:close/>
              </a:path>
            </a:pathLst>
          </a:custGeom>
          <a:gradFill flip="none" rotWithShape="1">
            <a:gsLst>
              <a:gs pos="0">
                <a:schemeClr val="accent4">
                  <a:lumMod val="48000"/>
                  <a:lumOff val="52000"/>
                </a:schemeClr>
              </a:gs>
              <a:gs pos="75000">
                <a:schemeClr val="accent4">
                  <a:lumMod val="75000"/>
                  <a:alpha val="11000"/>
                </a:schemeClr>
              </a:gs>
              <a:gs pos="100000">
                <a:schemeClr val="accent4">
                  <a:alpha val="0"/>
                  <a:lumMod val="74000"/>
                </a:schemeClr>
              </a:gs>
            </a:gsLst>
            <a:lin ang="10800000" scaled="0"/>
            <a:tileRect/>
          </a:gradFill>
          <a:ln w="12700" cap="flat" cmpd="sng" algn="ctr">
            <a:noFill/>
            <a:prstDash val="solid"/>
            <a:miter lim="800000"/>
          </a:ln>
          <a:effectLst>
            <a:outerShdw blurRad="152400" dist="177800" dir="5400000" algn="t"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任意多边形: 形状 21">
            <a:extLst>
              <a:ext uri="{FF2B5EF4-FFF2-40B4-BE49-F238E27FC236}">
                <a16:creationId xmlns:a16="http://schemas.microsoft.com/office/drawing/2014/main" id="{009A30A7-6F6B-45E6-9569-D6B2C75A3018}"/>
              </a:ext>
            </a:extLst>
          </p:cNvPr>
          <p:cNvSpPr/>
          <p:nvPr/>
        </p:nvSpPr>
        <p:spPr>
          <a:xfrm>
            <a:off x="820427" y="2061908"/>
            <a:ext cx="10930210" cy="4277701"/>
          </a:xfrm>
          <a:custGeom>
            <a:avLst/>
            <a:gdLst>
              <a:gd name="connsiteX0" fmla="*/ 379260 w 10930210"/>
              <a:gd name="connsiteY0" fmla="*/ 0 h 4054330"/>
              <a:gd name="connsiteX1" fmla="*/ 10550950 w 10930210"/>
              <a:gd name="connsiteY1" fmla="*/ 0 h 4054330"/>
              <a:gd name="connsiteX2" fmla="*/ 10598589 w 10930210"/>
              <a:gd name="connsiteY2" fmla="*/ 120823 h 4054330"/>
              <a:gd name="connsiteX3" fmla="*/ 10930210 w 10930210"/>
              <a:gd name="connsiteY3" fmla="*/ 1999909 h 4054330"/>
              <a:gd name="connsiteX4" fmla="*/ 10598589 w 10930210"/>
              <a:gd name="connsiteY4" fmla="*/ 3878996 h 4054330"/>
              <a:gd name="connsiteX5" fmla="*/ 10529457 w 10930210"/>
              <a:gd name="connsiteY5" fmla="*/ 4054330 h 4054330"/>
              <a:gd name="connsiteX6" fmla="*/ 400754 w 10930210"/>
              <a:gd name="connsiteY6" fmla="*/ 4054330 h 4054330"/>
              <a:gd name="connsiteX7" fmla="*/ 331621 w 10930210"/>
              <a:gd name="connsiteY7" fmla="*/ 3878996 h 4054330"/>
              <a:gd name="connsiteX8" fmla="*/ 0 w 10930210"/>
              <a:gd name="connsiteY8" fmla="*/ 1999909 h 4054330"/>
              <a:gd name="connsiteX9" fmla="*/ 331621 w 10930210"/>
              <a:gd name="connsiteY9" fmla="*/ 120823 h 4054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30210" h="4054330">
                <a:moveTo>
                  <a:pt x="379260" y="0"/>
                </a:moveTo>
                <a:lnTo>
                  <a:pt x="10550950" y="0"/>
                </a:lnTo>
                <a:lnTo>
                  <a:pt x="10598589" y="120823"/>
                </a:lnTo>
                <a:cubicBezTo>
                  <a:pt x="10813126" y="706752"/>
                  <a:pt x="10930210" y="1339657"/>
                  <a:pt x="10930210" y="1999909"/>
                </a:cubicBezTo>
                <a:cubicBezTo>
                  <a:pt x="10930210" y="2660161"/>
                  <a:pt x="10813126" y="3293067"/>
                  <a:pt x="10598589" y="3878996"/>
                </a:cubicBezTo>
                <a:lnTo>
                  <a:pt x="10529457" y="4054330"/>
                </a:lnTo>
                <a:lnTo>
                  <a:pt x="400754" y="4054330"/>
                </a:lnTo>
                <a:lnTo>
                  <a:pt x="331621" y="3878996"/>
                </a:lnTo>
                <a:cubicBezTo>
                  <a:pt x="117084" y="3293067"/>
                  <a:pt x="0" y="2660161"/>
                  <a:pt x="0" y="1999909"/>
                </a:cubicBezTo>
                <a:cubicBezTo>
                  <a:pt x="0" y="1339657"/>
                  <a:pt x="117084" y="706752"/>
                  <a:pt x="331621" y="120823"/>
                </a:cubicBezTo>
                <a:close/>
              </a:path>
            </a:pathLst>
          </a:custGeom>
          <a:gradFill flip="none" rotWithShape="1">
            <a:gsLst>
              <a:gs pos="0">
                <a:schemeClr val="accent4">
                  <a:lumMod val="48000"/>
                  <a:lumOff val="52000"/>
                </a:schemeClr>
              </a:gs>
              <a:gs pos="75000">
                <a:schemeClr val="accent4">
                  <a:lumMod val="75000"/>
                  <a:alpha val="11000"/>
                </a:schemeClr>
              </a:gs>
              <a:gs pos="100000">
                <a:schemeClr val="accent4">
                  <a:alpha val="0"/>
                  <a:lumMod val="74000"/>
                </a:schemeClr>
              </a:gs>
            </a:gsLst>
            <a:lin ang="10800000" scaled="0"/>
            <a:tileRect/>
          </a:gradFill>
          <a:ln w="12700" cap="flat" cmpd="sng" algn="ctr">
            <a:noFill/>
            <a:prstDash val="solid"/>
            <a:miter lim="800000"/>
          </a:ln>
          <a:effectLst>
            <a:outerShdw blurRad="152400" dist="177800" dir="5400000" algn="t"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任意多边形: 形状 22">
            <a:extLst>
              <a:ext uri="{FF2B5EF4-FFF2-40B4-BE49-F238E27FC236}">
                <a16:creationId xmlns:a16="http://schemas.microsoft.com/office/drawing/2014/main" id="{1097E063-143F-4AA2-A861-0CE1C599781A}"/>
              </a:ext>
            </a:extLst>
          </p:cNvPr>
          <p:cNvSpPr/>
          <p:nvPr/>
        </p:nvSpPr>
        <p:spPr>
          <a:xfrm>
            <a:off x="794678" y="2075182"/>
            <a:ext cx="10930210" cy="4252882"/>
          </a:xfrm>
          <a:custGeom>
            <a:avLst/>
            <a:gdLst>
              <a:gd name="connsiteX0" fmla="*/ 379260 w 10930210"/>
              <a:gd name="connsiteY0" fmla="*/ 0 h 4054330"/>
              <a:gd name="connsiteX1" fmla="*/ 10550950 w 10930210"/>
              <a:gd name="connsiteY1" fmla="*/ 0 h 4054330"/>
              <a:gd name="connsiteX2" fmla="*/ 10598589 w 10930210"/>
              <a:gd name="connsiteY2" fmla="*/ 120823 h 4054330"/>
              <a:gd name="connsiteX3" fmla="*/ 10930210 w 10930210"/>
              <a:gd name="connsiteY3" fmla="*/ 1999909 h 4054330"/>
              <a:gd name="connsiteX4" fmla="*/ 10598589 w 10930210"/>
              <a:gd name="connsiteY4" fmla="*/ 3878996 h 4054330"/>
              <a:gd name="connsiteX5" fmla="*/ 10529457 w 10930210"/>
              <a:gd name="connsiteY5" fmla="*/ 4054330 h 4054330"/>
              <a:gd name="connsiteX6" fmla="*/ 400754 w 10930210"/>
              <a:gd name="connsiteY6" fmla="*/ 4054330 h 4054330"/>
              <a:gd name="connsiteX7" fmla="*/ 331621 w 10930210"/>
              <a:gd name="connsiteY7" fmla="*/ 3878996 h 4054330"/>
              <a:gd name="connsiteX8" fmla="*/ 0 w 10930210"/>
              <a:gd name="connsiteY8" fmla="*/ 1999909 h 4054330"/>
              <a:gd name="connsiteX9" fmla="*/ 331621 w 10930210"/>
              <a:gd name="connsiteY9" fmla="*/ 120823 h 4054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30210" h="4054330">
                <a:moveTo>
                  <a:pt x="379260" y="0"/>
                </a:moveTo>
                <a:lnTo>
                  <a:pt x="10550950" y="0"/>
                </a:lnTo>
                <a:lnTo>
                  <a:pt x="10598589" y="120823"/>
                </a:lnTo>
                <a:cubicBezTo>
                  <a:pt x="10813126" y="706752"/>
                  <a:pt x="10930210" y="1339657"/>
                  <a:pt x="10930210" y="1999909"/>
                </a:cubicBezTo>
                <a:cubicBezTo>
                  <a:pt x="10930210" y="2660161"/>
                  <a:pt x="10813126" y="3293067"/>
                  <a:pt x="10598589" y="3878996"/>
                </a:cubicBezTo>
                <a:lnTo>
                  <a:pt x="10529457" y="4054330"/>
                </a:lnTo>
                <a:lnTo>
                  <a:pt x="400754" y="4054330"/>
                </a:lnTo>
                <a:lnTo>
                  <a:pt x="331621" y="3878996"/>
                </a:lnTo>
                <a:cubicBezTo>
                  <a:pt x="117084" y="3293067"/>
                  <a:pt x="0" y="2660161"/>
                  <a:pt x="0" y="1999909"/>
                </a:cubicBezTo>
                <a:cubicBezTo>
                  <a:pt x="0" y="1339657"/>
                  <a:pt x="117084" y="706752"/>
                  <a:pt x="331621" y="120823"/>
                </a:cubicBezTo>
                <a:close/>
              </a:path>
            </a:pathLst>
          </a:custGeom>
          <a:gradFill flip="none" rotWithShape="1">
            <a:gsLst>
              <a:gs pos="0">
                <a:schemeClr val="accent4">
                  <a:lumMod val="48000"/>
                  <a:lumOff val="52000"/>
                </a:schemeClr>
              </a:gs>
              <a:gs pos="75000">
                <a:schemeClr val="accent4">
                  <a:lumMod val="75000"/>
                  <a:alpha val="11000"/>
                </a:schemeClr>
              </a:gs>
              <a:gs pos="100000">
                <a:schemeClr val="accent4">
                  <a:alpha val="0"/>
                  <a:lumMod val="74000"/>
                </a:schemeClr>
              </a:gs>
            </a:gsLst>
            <a:lin ang="10800000" scaled="0"/>
            <a:tileRect/>
          </a:gradFill>
          <a:ln w="12700" cap="flat" cmpd="sng" algn="ctr">
            <a:noFill/>
            <a:prstDash val="solid"/>
            <a:miter lim="800000"/>
          </a:ln>
          <a:effectLst>
            <a:outerShdw blurRad="152400" dist="177800" dir="5400000" algn="t"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任意多边形: 形状 23">
            <a:extLst>
              <a:ext uri="{FF2B5EF4-FFF2-40B4-BE49-F238E27FC236}">
                <a16:creationId xmlns:a16="http://schemas.microsoft.com/office/drawing/2014/main" id="{1A858044-BF60-49B4-9A51-357338399DF3}"/>
              </a:ext>
            </a:extLst>
          </p:cNvPr>
          <p:cNvSpPr/>
          <p:nvPr/>
        </p:nvSpPr>
        <p:spPr>
          <a:xfrm>
            <a:off x="768930" y="2088455"/>
            <a:ext cx="10930210" cy="4228063"/>
          </a:xfrm>
          <a:custGeom>
            <a:avLst/>
            <a:gdLst>
              <a:gd name="connsiteX0" fmla="*/ 379260 w 10930210"/>
              <a:gd name="connsiteY0" fmla="*/ 0 h 4054330"/>
              <a:gd name="connsiteX1" fmla="*/ 10550950 w 10930210"/>
              <a:gd name="connsiteY1" fmla="*/ 0 h 4054330"/>
              <a:gd name="connsiteX2" fmla="*/ 10598589 w 10930210"/>
              <a:gd name="connsiteY2" fmla="*/ 120823 h 4054330"/>
              <a:gd name="connsiteX3" fmla="*/ 10930210 w 10930210"/>
              <a:gd name="connsiteY3" fmla="*/ 1999909 h 4054330"/>
              <a:gd name="connsiteX4" fmla="*/ 10598589 w 10930210"/>
              <a:gd name="connsiteY4" fmla="*/ 3878996 h 4054330"/>
              <a:gd name="connsiteX5" fmla="*/ 10529457 w 10930210"/>
              <a:gd name="connsiteY5" fmla="*/ 4054330 h 4054330"/>
              <a:gd name="connsiteX6" fmla="*/ 400754 w 10930210"/>
              <a:gd name="connsiteY6" fmla="*/ 4054330 h 4054330"/>
              <a:gd name="connsiteX7" fmla="*/ 331621 w 10930210"/>
              <a:gd name="connsiteY7" fmla="*/ 3878996 h 4054330"/>
              <a:gd name="connsiteX8" fmla="*/ 0 w 10930210"/>
              <a:gd name="connsiteY8" fmla="*/ 1999909 h 4054330"/>
              <a:gd name="connsiteX9" fmla="*/ 331621 w 10930210"/>
              <a:gd name="connsiteY9" fmla="*/ 120823 h 4054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30210" h="4054330">
                <a:moveTo>
                  <a:pt x="379260" y="0"/>
                </a:moveTo>
                <a:lnTo>
                  <a:pt x="10550950" y="0"/>
                </a:lnTo>
                <a:lnTo>
                  <a:pt x="10598589" y="120823"/>
                </a:lnTo>
                <a:cubicBezTo>
                  <a:pt x="10813126" y="706752"/>
                  <a:pt x="10930210" y="1339657"/>
                  <a:pt x="10930210" y="1999909"/>
                </a:cubicBezTo>
                <a:cubicBezTo>
                  <a:pt x="10930210" y="2660161"/>
                  <a:pt x="10813126" y="3293067"/>
                  <a:pt x="10598589" y="3878996"/>
                </a:cubicBezTo>
                <a:lnTo>
                  <a:pt x="10529457" y="4054330"/>
                </a:lnTo>
                <a:lnTo>
                  <a:pt x="400754" y="4054330"/>
                </a:lnTo>
                <a:lnTo>
                  <a:pt x="331621" y="3878996"/>
                </a:lnTo>
                <a:cubicBezTo>
                  <a:pt x="117084" y="3293067"/>
                  <a:pt x="0" y="2660161"/>
                  <a:pt x="0" y="1999909"/>
                </a:cubicBezTo>
                <a:cubicBezTo>
                  <a:pt x="0" y="1339657"/>
                  <a:pt x="117084" y="706752"/>
                  <a:pt x="331621" y="120823"/>
                </a:cubicBezTo>
                <a:close/>
              </a:path>
            </a:pathLst>
          </a:custGeom>
          <a:gradFill flip="none" rotWithShape="1">
            <a:gsLst>
              <a:gs pos="0">
                <a:schemeClr val="accent4">
                  <a:lumMod val="48000"/>
                  <a:lumOff val="52000"/>
                </a:schemeClr>
              </a:gs>
              <a:gs pos="75000">
                <a:schemeClr val="accent4">
                  <a:lumMod val="75000"/>
                  <a:alpha val="11000"/>
                </a:schemeClr>
              </a:gs>
              <a:gs pos="100000">
                <a:schemeClr val="accent4">
                  <a:alpha val="0"/>
                  <a:lumMod val="74000"/>
                </a:schemeClr>
              </a:gs>
            </a:gsLst>
            <a:lin ang="10800000" scaled="0"/>
            <a:tileRect/>
          </a:gradFill>
          <a:ln w="12700" cap="flat" cmpd="sng" algn="ctr">
            <a:noFill/>
            <a:prstDash val="solid"/>
            <a:miter lim="800000"/>
          </a:ln>
          <a:effectLst>
            <a:outerShdw blurRad="152400" dist="177800" dir="5400000" algn="t"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任意多边形: 形状 24">
            <a:extLst>
              <a:ext uri="{FF2B5EF4-FFF2-40B4-BE49-F238E27FC236}">
                <a16:creationId xmlns:a16="http://schemas.microsoft.com/office/drawing/2014/main" id="{9CFDDE6A-310B-4412-A577-D8A93E02B91C}"/>
              </a:ext>
            </a:extLst>
          </p:cNvPr>
          <p:cNvSpPr/>
          <p:nvPr/>
        </p:nvSpPr>
        <p:spPr>
          <a:xfrm>
            <a:off x="743181" y="2101729"/>
            <a:ext cx="10930210" cy="4203244"/>
          </a:xfrm>
          <a:custGeom>
            <a:avLst/>
            <a:gdLst>
              <a:gd name="connsiteX0" fmla="*/ 379260 w 10930210"/>
              <a:gd name="connsiteY0" fmla="*/ 0 h 4054330"/>
              <a:gd name="connsiteX1" fmla="*/ 10550950 w 10930210"/>
              <a:gd name="connsiteY1" fmla="*/ 0 h 4054330"/>
              <a:gd name="connsiteX2" fmla="*/ 10598589 w 10930210"/>
              <a:gd name="connsiteY2" fmla="*/ 120823 h 4054330"/>
              <a:gd name="connsiteX3" fmla="*/ 10930210 w 10930210"/>
              <a:gd name="connsiteY3" fmla="*/ 1999909 h 4054330"/>
              <a:gd name="connsiteX4" fmla="*/ 10598589 w 10930210"/>
              <a:gd name="connsiteY4" fmla="*/ 3878996 h 4054330"/>
              <a:gd name="connsiteX5" fmla="*/ 10529457 w 10930210"/>
              <a:gd name="connsiteY5" fmla="*/ 4054330 h 4054330"/>
              <a:gd name="connsiteX6" fmla="*/ 400754 w 10930210"/>
              <a:gd name="connsiteY6" fmla="*/ 4054330 h 4054330"/>
              <a:gd name="connsiteX7" fmla="*/ 331621 w 10930210"/>
              <a:gd name="connsiteY7" fmla="*/ 3878996 h 4054330"/>
              <a:gd name="connsiteX8" fmla="*/ 0 w 10930210"/>
              <a:gd name="connsiteY8" fmla="*/ 1999909 h 4054330"/>
              <a:gd name="connsiteX9" fmla="*/ 331621 w 10930210"/>
              <a:gd name="connsiteY9" fmla="*/ 120823 h 4054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30210" h="4054330">
                <a:moveTo>
                  <a:pt x="379260" y="0"/>
                </a:moveTo>
                <a:lnTo>
                  <a:pt x="10550950" y="0"/>
                </a:lnTo>
                <a:lnTo>
                  <a:pt x="10598589" y="120823"/>
                </a:lnTo>
                <a:cubicBezTo>
                  <a:pt x="10813126" y="706752"/>
                  <a:pt x="10930210" y="1339657"/>
                  <a:pt x="10930210" y="1999909"/>
                </a:cubicBezTo>
                <a:cubicBezTo>
                  <a:pt x="10930210" y="2660161"/>
                  <a:pt x="10813126" y="3293067"/>
                  <a:pt x="10598589" y="3878996"/>
                </a:cubicBezTo>
                <a:lnTo>
                  <a:pt x="10529457" y="4054330"/>
                </a:lnTo>
                <a:lnTo>
                  <a:pt x="400754" y="4054330"/>
                </a:lnTo>
                <a:lnTo>
                  <a:pt x="331621" y="3878996"/>
                </a:lnTo>
                <a:cubicBezTo>
                  <a:pt x="117084" y="3293067"/>
                  <a:pt x="0" y="2660161"/>
                  <a:pt x="0" y="1999909"/>
                </a:cubicBezTo>
                <a:cubicBezTo>
                  <a:pt x="0" y="1339657"/>
                  <a:pt x="117084" y="706752"/>
                  <a:pt x="331621" y="120823"/>
                </a:cubicBezTo>
                <a:close/>
              </a:path>
            </a:pathLst>
          </a:custGeom>
          <a:gradFill flip="none" rotWithShape="1">
            <a:gsLst>
              <a:gs pos="0">
                <a:schemeClr val="accent4">
                  <a:lumMod val="48000"/>
                  <a:lumOff val="52000"/>
                </a:schemeClr>
              </a:gs>
              <a:gs pos="75000">
                <a:schemeClr val="accent4">
                  <a:lumMod val="75000"/>
                  <a:alpha val="11000"/>
                </a:schemeClr>
              </a:gs>
              <a:gs pos="100000">
                <a:schemeClr val="accent4">
                  <a:alpha val="0"/>
                  <a:lumMod val="74000"/>
                </a:schemeClr>
              </a:gs>
            </a:gsLst>
            <a:lin ang="10800000" scaled="0"/>
            <a:tileRect/>
          </a:gradFill>
          <a:ln w="12700" cap="flat" cmpd="sng" algn="ctr">
            <a:noFill/>
            <a:prstDash val="solid"/>
            <a:miter lim="800000"/>
          </a:ln>
          <a:effectLst>
            <a:outerShdw blurRad="152400" dist="177800" dir="5400000" algn="t"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任意多边形: 形状 25">
            <a:extLst>
              <a:ext uri="{FF2B5EF4-FFF2-40B4-BE49-F238E27FC236}">
                <a16:creationId xmlns:a16="http://schemas.microsoft.com/office/drawing/2014/main" id="{E98A9466-9702-4DEF-BC06-CD7428E26560}"/>
              </a:ext>
            </a:extLst>
          </p:cNvPr>
          <p:cNvSpPr/>
          <p:nvPr/>
        </p:nvSpPr>
        <p:spPr>
          <a:xfrm>
            <a:off x="717433" y="2115002"/>
            <a:ext cx="10930210" cy="4178425"/>
          </a:xfrm>
          <a:custGeom>
            <a:avLst/>
            <a:gdLst>
              <a:gd name="connsiteX0" fmla="*/ 379260 w 10930210"/>
              <a:gd name="connsiteY0" fmla="*/ 0 h 4054330"/>
              <a:gd name="connsiteX1" fmla="*/ 10550950 w 10930210"/>
              <a:gd name="connsiteY1" fmla="*/ 0 h 4054330"/>
              <a:gd name="connsiteX2" fmla="*/ 10598589 w 10930210"/>
              <a:gd name="connsiteY2" fmla="*/ 120823 h 4054330"/>
              <a:gd name="connsiteX3" fmla="*/ 10930210 w 10930210"/>
              <a:gd name="connsiteY3" fmla="*/ 1999909 h 4054330"/>
              <a:gd name="connsiteX4" fmla="*/ 10598589 w 10930210"/>
              <a:gd name="connsiteY4" fmla="*/ 3878996 h 4054330"/>
              <a:gd name="connsiteX5" fmla="*/ 10529457 w 10930210"/>
              <a:gd name="connsiteY5" fmla="*/ 4054330 h 4054330"/>
              <a:gd name="connsiteX6" fmla="*/ 400754 w 10930210"/>
              <a:gd name="connsiteY6" fmla="*/ 4054330 h 4054330"/>
              <a:gd name="connsiteX7" fmla="*/ 331621 w 10930210"/>
              <a:gd name="connsiteY7" fmla="*/ 3878996 h 4054330"/>
              <a:gd name="connsiteX8" fmla="*/ 0 w 10930210"/>
              <a:gd name="connsiteY8" fmla="*/ 1999909 h 4054330"/>
              <a:gd name="connsiteX9" fmla="*/ 331621 w 10930210"/>
              <a:gd name="connsiteY9" fmla="*/ 120823 h 4054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30210" h="4054330">
                <a:moveTo>
                  <a:pt x="379260" y="0"/>
                </a:moveTo>
                <a:lnTo>
                  <a:pt x="10550950" y="0"/>
                </a:lnTo>
                <a:lnTo>
                  <a:pt x="10598589" y="120823"/>
                </a:lnTo>
                <a:cubicBezTo>
                  <a:pt x="10813126" y="706752"/>
                  <a:pt x="10930210" y="1339657"/>
                  <a:pt x="10930210" y="1999909"/>
                </a:cubicBezTo>
                <a:cubicBezTo>
                  <a:pt x="10930210" y="2660161"/>
                  <a:pt x="10813126" y="3293067"/>
                  <a:pt x="10598589" y="3878996"/>
                </a:cubicBezTo>
                <a:lnTo>
                  <a:pt x="10529457" y="4054330"/>
                </a:lnTo>
                <a:lnTo>
                  <a:pt x="400754" y="4054330"/>
                </a:lnTo>
                <a:lnTo>
                  <a:pt x="331621" y="3878996"/>
                </a:lnTo>
                <a:cubicBezTo>
                  <a:pt x="117084" y="3293067"/>
                  <a:pt x="0" y="2660161"/>
                  <a:pt x="0" y="1999909"/>
                </a:cubicBezTo>
                <a:cubicBezTo>
                  <a:pt x="0" y="1339657"/>
                  <a:pt x="117084" y="706752"/>
                  <a:pt x="331621" y="120823"/>
                </a:cubicBezTo>
                <a:close/>
              </a:path>
            </a:pathLst>
          </a:custGeom>
          <a:gradFill flip="none" rotWithShape="1">
            <a:gsLst>
              <a:gs pos="0">
                <a:schemeClr val="accent4">
                  <a:lumMod val="48000"/>
                  <a:lumOff val="52000"/>
                </a:schemeClr>
              </a:gs>
              <a:gs pos="75000">
                <a:schemeClr val="accent4">
                  <a:lumMod val="75000"/>
                  <a:alpha val="11000"/>
                </a:schemeClr>
              </a:gs>
              <a:gs pos="100000">
                <a:schemeClr val="accent4">
                  <a:alpha val="0"/>
                  <a:lumMod val="74000"/>
                </a:schemeClr>
              </a:gs>
            </a:gsLst>
            <a:lin ang="10800000" scaled="0"/>
            <a:tileRect/>
          </a:gradFill>
          <a:ln w="12700" cap="flat" cmpd="sng" algn="ctr">
            <a:noFill/>
            <a:prstDash val="solid"/>
            <a:miter lim="800000"/>
          </a:ln>
          <a:effectLst>
            <a:outerShdw blurRad="152400" dist="177800" dir="5400000" algn="t"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任意多边形: 形状 26">
            <a:extLst>
              <a:ext uri="{FF2B5EF4-FFF2-40B4-BE49-F238E27FC236}">
                <a16:creationId xmlns:a16="http://schemas.microsoft.com/office/drawing/2014/main" id="{E0B61C01-F204-4474-99DE-A6313CF89DF2}"/>
              </a:ext>
            </a:extLst>
          </p:cNvPr>
          <p:cNvSpPr/>
          <p:nvPr/>
        </p:nvSpPr>
        <p:spPr>
          <a:xfrm>
            <a:off x="691684" y="2128276"/>
            <a:ext cx="10930210" cy="4153606"/>
          </a:xfrm>
          <a:custGeom>
            <a:avLst/>
            <a:gdLst>
              <a:gd name="connsiteX0" fmla="*/ 379260 w 10930210"/>
              <a:gd name="connsiteY0" fmla="*/ 0 h 4054330"/>
              <a:gd name="connsiteX1" fmla="*/ 10550950 w 10930210"/>
              <a:gd name="connsiteY1" fmla="*/ 0 h 4054330"/>
              <a:gd name="connsiteX2" fmla="*/ 10598589 w 10930210"/>
              <a:gd name="connsiteY2" fmla="*/ 120823 h 4054330"/>
              <a:gd name="connsiteX3" fmla="*/ 10930210 w 10930210"/>
              <a:gd name="connsiteY3" fmla="*/ 1999909 h 4054330"/>
              <a:gd name="connsiteX4" fmla="*/ 10598589 w 10930210"/>
              <a:gd name="connsiteY4" fmla="*/ 3878996 h 4054330"/>
              <a:gd name="connsiteX5" fmla="*/ 10529457 w 10930210"/>
              <a:gd name="connsiteY5" fmla="*/ 4054330 h 4054330"/>
              <a:gd name="connsiteX6" fmla="*/ 400754 w 10930210"/>
              <a:gd name="connsiteY6" fmla="*/ 4054330 h 4054330"/>
              <a:gd name="connsiteX7" fmla="*/ 331621 w 10930210"/>
              <a:gd name="connsiteY7" fmla="*/ 3878996 h 4054330"/>
              <a:gd name="connsiteX8" fmla="*/ 0 w 10930210"/>
              <a:gd name="connsiteY8" fmla="*/ 1999909 h 4054330"/>
              <a:gd name="connsiteX9" fmla="*/ 331621 w 10930210"/>
              <a:gd name="connsiteY9" fmla="*/ 120823 h 4054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30210" h="4054330">
                <a:moveTo>
                  <a:pt x="379260" y="0"/>
                </a:moveTo>
                <a:lnTo>
                  <a:pt x="10550950" y="0"/>
                </a:lnTo>
                <a:lnTo>
                  <a:pt x="10598589" y="120823"/>
                </a:lnTo>
                <a:cubicBezTo>
                  <a:pt x="10813126" y="706752"/>
                  <a:pt x="10930210" y="1339657"/>
                  <a:pt x="10930210" y="1999909"/>
                </a:cubicBezTo>
                <a:cubicBezTo>
                  <a:pt x="10930210" y="2660161"/>
                  <a:pt x="10813126" y="3293067"/>
                  <a:pt x="10598589" y="3878996"/>
                </a:cubicBezTo>
                <a:lnTo>
                  <a:pt x="10529457" y="4054330"/>
                </a:lnTo>
                <a:lnTo>
                  <a:pt x="400754" y="4054330"/>
                </a:lnTo>
                <a:lnTo>
                  <a:pt x="331621" y="3878996"/>
                </a:lnTo>
                <a:cubicBezTo>
                  <a:pt x="117084" y="3293067"/>
                  <a:pt x="0" y="2660161"/>
                  <a:pt x="0" y="1999909"/>
                </a:cubicBezTo>
                <a:cubicBezTo>
                  <a:pt x="0" y="1339657"/>
                  <a:pt x="117084" y="706752"/>
                  <a:pt x="331621" y="120823"/>
                </a:cubicBezTo>
                <a:close/>
              </a:path>
            </a:pathLst>
          </a:custGeom>
          <a:gradFill flip="none" rotWithShape="1">
            <a:gsLst>
              <a:gs pos="0">
                <a:schemeClr val="accent4">
                  <a:lumMod val="48000"/>
                  <a:lumOff val="52000"/>
                </a:schemeClr>
              </a:gs>
              <a:gs pos="75000">
                <a:schemeClr val="accent4">
                  <a:lumMod val="75000"/>
                  <a:alpha val="11000"/>
                </a:schemeClr>
              </a:gs>
              <a:gs pos="100000">
                <a:schemeClr val="accent4">
                  <a:alpha val="0"/>
                  <a:lumMod val="74000"/>
                </a:schemeClr>
              </a:gs>
            </a:gsLst>
            <a:lin ang="10800000" scaled="0"/>
            <a:tileRect/>
          </a:gradFill>
          <a:ln w="12700" cap="flat" cmpd="sng" algn="ctr">
            <a:noFill/>
            <a:prstDash val="solid"/>
            <a:miter lim="800000"/>
          </a:ln>
          <a:effectLst>
            <a:outerShdw blurRad="152400" dist="177800" dir="5400000" algn="t"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任意多边形: 形状 27">
            <a:extLst>
              <a:ext uri="{FF2B5EF4-FFF2-40B4-BE49-F238E27FC236}">
                <a16:creationId xmlns:a16="http://schemas.microsoft.com/office/drawing/2014/main" id="{BD2554A9-7D01-42CC-9432-DACE5706BAB0}"/>
              </a:ext>
            </a:extLst>
          </p:cNvPr>
          <p:cNvSpPr/>
          <p:nvPr/>
        </p:nvSpPr>
        <p:spPr>
          <a:xfrm>
            <a:off x="665936" y="2141549"/>
            <a:ext cx="10930210" cy="4128787"/>
          </a:xfrm>
          <a:custGeom>
            <a:avLst/>
            <a:gdLst>
              <a:gd name="connsiteX0" fmla="*/ 379260 w 10930210"/>
              <a:gd name="connsiteY0" fmla="*/ 0 h 4054330"/>
              <a:gd name="connsiteX1" fmla="*/ 10550950 w 10930210"/>
              <a:gd name="connsiteY1" fmla="*/ 0 h 4054330"/>
              <a:gd name="connsiteX2" fmla="*/ 10598589 w 10930210"/>
              <a:gd name="connsiteY2" fmla="*/ 120823 h 4054330"/>
              <a:gd name="connsiteX3" fmla="*/ 10930210 w 10930210"/>
              <a:gd name="connsiteY3" fmla="*/ 1999909 h 4054330"/>
              <a:gd name="connsiteX4" fmla="*/ 10598589 w 10930210"/>
              <a:gd name="connsiteY4" fmla="*/ 3878996 h 4054330"/>
              <a:gd name="connsiteX5" fmla="*/ 10529457 w 10930210"/>
              <a:gd name="connsiteY5" fmla="*/ 4054330 h 4054330"/>
              <a:gd name="connsiteX6" fmla="*/ 400754 w 10930210"/>
              <a:gd name="connsiteY6" fmla="*/ 4054330 h 4054330"/>
              <a:gd name="connsiteX7" fmla="*/ 331621 w 10930210"/>
              <a:gd name="connsiteY7" fmla="*/ 3878996 h 4054330"/>
              <a:gd name="connsiteX8" fmla="*/ 0 w 10930210"/>
              <a:gd name="connsiteY8" fmla="*/ 1999909 h 4054330"/>
              <a:gd name="connsiteX9" fmla="*/ 331621 w 10930210"/>
              <a:gd name="connsiteY9" fmla="*/ 120823 h 4054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30210" h="4054330">
                <a:moveTo>
                  <a:pt x="379260" y="0"/>
                </a:moveTo>
                <a:lnTo>
                  <a:pt x="10550950" y="0"/>
                </a:lnTo>
                <a:lnTo>
                  <a:pt x="10598589" y="120823"/>
                </a:lnTo>
                <a:cubicBezTo>
                  <a:pt x="10813126" y="706752"/>
                  <a:pt x="10930210" y="1339657"/>
                  <a:pt x="10930210" y="1999909"/>
                </a:cubicBezTo>
                <a:cubicBezTo>
                  <a:pt x="10930210" y="2660161"/>
                  <a:pt x="10813126" y="3293067"/>
                  <a:pt x="10598589" y="3878996"/>
                </a:cubicBezTo>
                <a:lnTo>
                  <a:pt x="10529457" y="4054330"/>
                </a:lnTo>
                <a:lnTo>
                  <a:pt x="400754" y="4054330"/>
                </a:lnTo>
                <a:lnTo>
                  <a:pt x="331621" y="3878996"/>
                </a:lnTo>
                <a:cubicBezTo>
                  <a:pt x="117084" y="3293067"/>
                  <a:pt x="0" y="2660161"/>
                  <a:pt x="0" y="1999909"/>
                </a:cubicBezTo>
                <a:cubicBezTo>
                  <a:pt x="0" y="1339657"/>
                  <a:pt x="117084" y="706752"/>
                  <a:pt x="331621" y="120823"/>
                </a:cubicBezTo>
                <a:close/>
              </a:path>
            </a:pathLst>
          </a:custGeom>
          <a:gradFill flip="none" rotWithShape="1">
            <a:gsLst>
              <a:gs pos="0">
                <a:schemeClr val="accent4">
                  <a:lumMod val="48000"/>
                  <a:lumOff val="52000"/>
                </a:schemeClr>
              </a:gs>
              <a:gs pos="75000">
                <a:schemeClr val="accent4">
                  <a:lumMod val="75000"/>
                  <a:alpha val="11000"/>
                </a:schemeClr>
              </a:gs>
              <a:gs pos="100000">
                <a:schemeClr val="accent4">
                  <a:alpha val="0"/>
                  <a:lumMod val="74000"/>
                </a:schemeClr>
              </a:gs>
            </a:gsLst>
            <a:lin ang="10800000" scaled="0"/>
            <a:tileRect/>
          </a:gradFill>
          <a:ln w="12700" cap="flat" cmpd="sng" algn="ctr">
            <a:noFill/>
            <a:prstDash val="solid"/>
            <a:miter lim="800000"/>
          </a:ln>
          <a:effectLst>
            <a:outerShdw blurRad="152400" dist="177800" dir="5400000" algn="t"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任意多边形: 形状 28">
            <a:extLst>
              <a:ext uri="{FF2B5EF4-FFF2-40B4-BE49-F238E27FC236}">
                <a16:creationId xmlns:a16="http://schemas.microsoft.com/office/drawing/2014/main" id="{8A333D42-7BF3-4342-A0AF-D25DF705F1D0}"/>
              </a:ext>
            </a:extLst>
          </p:cNvPr>
          <p:cNvSpPr/>
          <p:nvPr/>
        </p:nvSpPr>
        <p:spPr>
          <a:xfrm>
            <a:off x="640187" y="2154823"/>
            <a:ext cx="10930210" cy="4103968"/>
          </a:xfrm>
          <a:custGeom>
            <a:avLst/>
            <a:gdLst>
              <a:gd name="connsiteX0" fmla="*/ 379260 w 10930210"/>
              <a:gd name="connsiteY0" fmla="*/ 0 h 4054330"/>
              <a:gd name="connsiteX1" fmla="*/ 10550950 w 10930210"/>
              <a:gd name="connsiteY1" fmla="*/ 0 h 4054330"/>
              <a:gd name="connsiteX2" fmla="*/ 10598589 w 10930210"/>
              <a:gd name="connsiteY2" fmla="*/ 120823 h 4054330"/>
              <a:gd name="connsiteX3" fmla="*/ 10930210 w 10930210"/>
              <a:gd name="connsiteY3" fmla="*/ 1999909 h 4054330"/>
              <a:gd name="connsiteX4" fmla="*/ 10598589 w 10930210"/>
              <a:gd name="connsiteY4" fmla="*/ 3878996 h 4054330"/>
              <a:gd name="connsiteX5" fmla="*/ 10529457 w 10930210"/>
              <a:gd name="connsiteY5" fmla="*/ 4054330 h 4054330"/>
              <a:gd name="connsiteX6" fmla="*/ 400754 w 10930210"/>
              <a:gd name="connsiteY6" fmla="*/ 4054330 h 4054330"/>
              <a:gd name="connsiteX7" fmla="*/ 331621 w 10930210"/>
              <a:gd name="connsiteY7" fmla="*/ 3878996 h 4054330"/>
              <a:gd name="connsiteX8" fmla="*/ 0 w 10930210"/>
              <a:gd name="connsiteY8" fmla="*/ 1999909 h 4054330"/>
              <a:gd name="connsiteX9" fmla="*/ 331621 w 10930210"/>
              <a:gd name="connsiteY9" fmla="*/ 120823 h 4054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30210" h="4054330">
                <a:moveTo>
                  <a:pt x="379260" y="0"/>
                </a:moveTo>
                <a:lnTo>
                  <a:pt x="10550950" y="0"/>
                </a:lnTo>
                <a:lnTo>
                  <a:pt x="10598589" y="120823"/>
                </a:lnTo>
                <a:cubicBezTo>
                  <a:pt x="10813126" y="706752"/>
                  <a:pt x="10930210" y="1339657"/>
                  <a:pt x="10930210" y="1999909"/>
                </a:cubicBezTo>
                <a:cubicBezTo>
                  <a:pt x="10930210" y="2660161"/>
                  <a:pt x="10813126" y="3293067"/>
                  <a:pt x="10598589" y="3878996"/>
                </a:cubicBezTo>
                <a:lnTo>
                  <a:pt x="10529457" y="4054330"/>
                </a:lnTo>
                <a:lnTo>
                  <a:pt x="400754" y="4054330"/>
                </a:lnTo>
                <a:lnTo>
                  <a:pt x="331621" y="3878996"/>
                </a:lnTo>
                <a:cubicBezTo>
                  <a:pt x="117084" y="3293067"/>
                  <a:pt x="0" y="2660161"/>
                  <a:pt x="0" y="1999909"/>
                </a:cubicBezTo>
                <a:cubicBezTo>
                  <a:pt x="0" y="1339657"/>
                  <a:pt x="117084" y="706752"/>
                  <a:pt x="331621" y="120823"/>
                </a:cubicBezTo>
                <a:close/>
              </a:path>
            </a:pathLst>
          </a:custGeom>
          <a:gradFill flip="none" rotWithShape="1">
            <a:gsLst>
              <a:gs pos="0">
                <a:schemeClr val="accent4">
                  <a:lumMod val="48000"/>
                  <a:lumOff val="52000"/>
                </a:schemeClr>
              </a:gs>
              <a:gs pos="75000">
                <a:schemeClr val="accent4">
                  <a:lumMod val="75000"/>
                  <a:alpha val="11000"/>
                </a:schemeClr>
              </a:gs>
              <a:gs pos="100000">
                <a:schemeClr val="accent4">
                  <a:alpha val="0"/>
                  <a:lumMod val="74000"/>
                </a:schemeClr>
              </a:gs>
            </a:gsLst>
            <a:lin ang="10800000" scaled="0"/>
            <a:tileRect/>
          </a:gradFill>
          <a:ln w="12700" cap="flat" cmpd="sng" algn="ctr">
            <a:noFill/>
            <a:prstDash val="solid"/>
            <a:miter lim="800000"/>
          </a:ln>
          <a:effectLst>
            <a:outerShdw blurRad="152400" dist="177800" dir="5400000" algn="t"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任意多边形: 形状 29">
            <a:extLst>
              <a:ext uri="{FF2B5EF4-FFF2-40B4-BE49-F238E27FC236}">
                <a16:creationId xmlns:a16="http://schemas.microsoft.com/office/drawing/2014/main" id="{4651416E-C030-4469-8849-EB65C6D1185E}"/>
              </a:ext>
            </a:extLst>
          </p:cNvPr>
          <p:cNvSpPr/>
          <p:nvPr/>
        </p:nvSpPr>
        <p:spPr>
          <a:xfrm>
            <a:off x="614439" y="2168096"/>
            <a:ext cx="10930210" cy="4079149"/>
          </a:xfrm>
          <a:custGeom>
            <a:avLst/>
            <a:gdLst>
              <a:gd name="connsiteX0" fmla="*/ 379260 w 10930210"/>
              <a:gd name="connsiteY0" fmla="*/ 0 h 4054330"/>
              <a:gd name="connsiteX1" fmla="*/ 10550950 w 10930210"/>
              <a:gd name="connsiteY1" fmla="*/ 0 h 4054330"/>
              <a:gd name="connsiteX2" fmla="*/ 10598589 w 10930210"/>
              <a:gd name="connsiteY2" fmla="*/ 120823 h 4054330"/>
              <a:gd name="connsiteX3" fmla="*/ 10930210 w 10930210"/>
              <a:gd name="connsiteY3" fmla="*/ 1999909 h 4054330"/>
              <a:gd name="connsiteX4" fmla="*/ 10598589 w 10930210"/>
              <a:gd name="connsiteY4" fmla="*/ 3878996 h 4054330"/>
              <a:gd name="connsiteX5" fmla="*/ 10529457 w 10930210"/>
              <a:gd name="connsiteY5" fmla="*/ 4054330 h 4054330"/>
              <a:gd name="connsiteX6" fmla="*/ 400754 w 10930210"/>
              <a:gd name="connsiteY6" fmla="*/ 4054330 h 4054330"/>
              <a:gd name="connsiteX7" fmla="*/ 331621 w 10930210"/>
              <a:gd name="connsiteY7" fmla="*/ 3878996 h 4054330"/>
              <a:gd name="connsiteX8" fmla="*/ 0 w 10930210"/>
              <a:gd name="connsiteY8" fmla="*/ 1999909 h 4054330"/>
              <a:gd name="connsiteX9" fmla="*/ 331621 w 10930210"/>
              <a:gd name="connsiteY9" fmla="*/ 120823 h 4054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30210" h="4054330">
                <a:moveTo>
                  <a:pt x="379260" y="0"/>
                </a:moveTo>
                <a:lnTo>
                  <a:pt x="10550950" y="0"/>
                </a:lnTo>
                <a:lnTo>
                  <a:pt x="10598589" y="120823"/>
                </a:lnTo>
                <a:cubicBezTo>
                  <a:pt x="10813126" y="706752"/>
                  <a:pt x="10930210" y="1339657"/>
                  <a:pt x="10930210" y="1999909"/>
                </a:cubicBezTo>
                <a:cubicBezTo>
                  <a:pt x="10930210" y="2660161"/>
                  <a:pt x="10813126" y="3293067"/>
                  <a:pt x="10598589" y="3878996"/>
                </a:cubicBezTo>
                <a:lnTo>
                  <a:pt x="10529457" y="4054330"/>
                </a:lnTo>
                <a:lnTo>
                  <a:pt x="400754" y="4054330"/>
                </a:lnTo>
                <a:lnTo>
                  <a:pt x="331621" y="3878996"/>
                </a:lnTo>
                <a:cubicBezTo>
                  <a:pt x="117084" y="3293067"/>
                  <a:pt x="0" y="2660161"/>
                  <a:pt x="0" y="1999909"/>
                </a:cubicBezTo>
                <a:cubicBezTo>
                  <a:pt x="0" y="1339657"/>
                  <a:pt x="117084" y="706752"/>
                  <a:pt x="331621" y="120823"/>
                </a:cubicBezTo>
                <a:close/>
              </a:path>
            </a:pathLst>
          </a:custGeom>
          <a:gradFill flip="none" rotWithShape="1">
            <a:gsLst>
              <a:gs pos="0">
                <a:schemeClr val="accent4">
                  <a:lumMod val="48000"/>
                  <a:lumOff val="52000"/>
                </a:schemeClr>
              </a:gs>
              <a:gs pos="75000">
                <a:schemeClr val="accent4">
                  <a:lumMod val="75000"/>
                  <a:alpha val="11000"/>
                </a:schemeClr>
              </a:gs>
              <a:gs pos="100000">
                <a:schemeClr val="accent4">
                  <a:alpha val="0"/>
                  <a:lumMod val="74000"/>
                </a:schemeClr>
              </a:gs>
            </a:gsLst>
            <a:lin ang="10800000" scaled="0"/>
            <a:tileRect/>
          </a:gradFill>
          <a:ln w="12700" cap="flat" cmpd="sng" algn="ctr">
            <a:noFill/>
            <a:prstDash val="solid"/>
            <a:miter lim="800000"/>
          </a:ln>
          <a:effectLst>
            <a:outerShdw blurRad="152400" dist="177800" dir="5400000" algn="t"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7" name="图片 6">
            <a:extLst>
              <a:ext uri="{FF2B5EF4-FFF2-40B4-BE49-F238E27FC236}">
                <a16:creationId xmlns:a16="http://schemas.microsoft.com/office/drawing/2014/main" id="{399285BA-71A0-44F3-A1B8-D3F64D3FD5E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88690" y="1679379"/>
            <a:ext cx="5003800" cy="5003800"/>
          </a:xfrm>
          <a:custGeom>
            <a:avLst/>
            <a:gdLst>
              <a:gd name="connsiteX0" fmla="*/ 2501900 w 5003800"/>
              <a:gd name="connsiteY0" fmla="*/ 0 h 5003800"/>
              <a:gd name="connsiteX1" fmla="*/ 5003800 w 5003800"/>
              <a:gd name="connsiteY1" fmla="*/ 2501900 h 5003800"/>
              <a:gd name="connsiteX2" fmla="*/ 2501900 w 5003800"/>
              <a:gd name="connsiteY2" fmla="*/ 5003800 h 5003800"/>
              <a:gd name="connsiteX3" fmla="*/ 0 w 5003800"/>
              <a:gd name="connsiteY3" fmla="*/ 2501900 h 5003800"/>
              <a:gd name="connsiteX4" fmla="*/ 2501900 w 5003800"/>
              <a:gd name="connsiteY4" fmla="*/ 0 h 5003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3800" h="5003800">
                <a:moveTo>
                  <a:pt x="2501900" y="0"/>
                </a:moveTo>
                <a:cubicBezTo>
                  <a:pt x="3883661" y="0"/>
                  <a:pt x="5003800" y="1120139"/>
                  <a:pt x="5003800" y="2501900"/>
                </a:cubicBezTo>
                <a:cubicBezTo>
                  <a:pt x="5003800" y="3883661"/>
                  <a:pt x="3883661" y="5003800"/>
                  <a:pt x="2501900" y="5003800"/>
                </a:cubicBezTo>
                <a:cubicBezTo>
                  <a:pt x="1120139" y="5003800"/>
                  <a:pt x="0" y="3883661"/>
                  <a:pt x="0" y="2501900"/>
                </a:cubicBezTo>
                <a:cubicBezTo>
                  <a:pt x="0" y="1120139"/>
                  <a:pt x="1120139" y="0"/>
                  <a:pt x="2501900" y="0"/>
                </a:cubicBezTo>
                <a:close/>
              </a:path>
            </a:pathLst>
          </a:custGeom>
          <a:effectLst>
            <a:glow rad="330200">
              <a:schemeClr val="bg2">
                <a:alpha val="14000"/>
              </a:schemeClr>
            </a:glow>
          </a:effectLst>
        </p:spPr>
      </p:pic>
      <p:sp>
        <p:nvSpPr>
          <p:cNvPr id="12" name="任意多边形: 形状 11">
            <a:extLst>
              <a:ext uri="{FF2B5EF4-FFF2-40B4-BE49-F238E27FC236}">
                <a16:creationId xmlns:a16="http://schemas.microsoft.com/office/drawing/2014/main" id="{D9DE2458-6A4B-4F9E-ABF1-0AA745C6C40D}"/>
              </a:ext>
            </a:extLst>
          </p:cNvPr>
          <p:cNvSpPr/>
          <p:nvPr/>
        </p:nvSpPr>
        <p:spPr>
          <a:xfrm>
            <a:off x="588690" y="2181370"/>
            <a:ext cx="10930210" cy="4054330"/>
          </a:xfrm>
          <a:custGeom>
            <a:avLst/>
            <a:gdLst>
              <a:gd name="connsiteX0" fmla="*/ 379260 w 10930210"/>
              <a:gd name="connsiteY0" fmla="*/ 0 h 4054330"/>
              <a:gd name="connsiteX1" fmla="*/ 10550950 w 10930210"/>
              <a:gd name="connsiteY1" fmla="*/ 0 h 4054330"/>
              <a:gd name="connsiteX2" fmla="*/ 10598589 w 10930210"/>
              <a:gd name="connsiteY2" fmla="*/ 120823 h 4054330"/>
              <a:gd name="connsiteX3" fmla="*/ 10930210 w 10930210"/>
              <a:gd name="connsiteY3" fmla="*/ 1999909 h 4054330"/>
              <a:gd name="connsiteX4" fmla="*/ 10598589 w 10930210"/>
              <a:gd name="connsiteY4" fmla="*/ 3878996 h 4054330"/>
              <a:gd name="connsiteX5" fmla="*/ 10529457 w 10930210"/>
              <a:gd name="connsiteY5" fmla="*/ 4054330 h 4054330"/>
              <a:gd name="connsiteX6" fmla="*/ 400754 w 10930210"/>
              <a:gd name="connsiteY6" fmla="*/ 4054330 h 4054330"/>
              <a:gd name="connsiteX7" fmla="*/ 331621 w 10930210"/>
              <a:gd name="connsiteY7" fmla="*/ 3878996 h 4054330"/>
              <a:gd name="connsiteX8" fmla="*/ 0 w 10930210"/>
              <a:gd name="connsiteY8" fmla="*/ 1999909 h 4054330"/>
              <a:gd name="connsiteX9" fmla="*/ 331621 w 10930210"/>
              <a:gd name="connsiteY9" fmla="*/ 120823 h 4054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30210" h="4054330">
                <a:moveTo>
                  <a:pt x="379260" y="0"/>
                </a:moveTo>
                <a:lnTo>
                  <a:pt x="10550950" y="0"/>
                </a:lnTo>
                <a:lnTo>
                  <a:pt x="10598589" y="120823"/>
                </a:lnTo>
                <a:cubicBezTo>
                  <a:pt x="10813126" y="706752"/>
                  <a:pt x="10930210" y="1339657"/>
                  <a:pt x="10930210" y="1999909"/>
                </a:cubicBezTo>
                <a:cubicBezTo>
                  <a:pt x="10930210" y="2660161"/>
                  <a:pt x="10813126" y="3293067"/>
                  <a:pt x="10598589" y="3878996"/>
                </a:cubicBezTo>
                <a:lnTo>
                  <a:pt x="10529457" y="4054330"/>
                </a:lnTo>
                <a:lnTo>
                  <a:pt x="400754" y="4054330"/>
                </a:lnTo>
                <a:lnTo>
                  <a:pt x="331621" y="3878996"/>
                </a:lnTo>
                <a:cubicBezTo>
                  <a:pt x="117084" y="3293067"/>
                  <a:pt x="0" y="2660161"/>
                  <a:pt x="0" y="1999909"/>
                </a:cubicBezTo>
                <a:cubicBezTo>
                  <a:pt x="0" y="1339657"/>
                  <a:pt x="117084" y="706752"/>
                  <a:pt x="331621" y="120823"/>
                </a:cubicBezTo>
                <a:close/>
              </a:path>
            </a:pathLst>
          </a:custGeom>
          <a:gradFill flip="none" rotWithShape="1">
            <a:gsLst>
              <a:gs pos="0">
                <a:schemeClr val="accent4">
                  <a:lumMod val="48000"/>
                  <a:lumOff val="52000"/>
                </a:schemeClr>
              </a:gs>
              <a:gs pos="75000">
                <a:schemeClr val="accent4">
                  <a:lumMod val="75000"/>
                  <a:alpha val="11000"/>
                </a:schemeClr>
              </a:gs>
              <a:gs pos="100000">
                <a:schemeClr val="accent4">
                  <a:alpha val="0"/>
                  <a:lumMod val="74000"/>
                </a:schemeClr>
              </a:gs>
            </a:gsLst>
            <a:lin ang="10800000" scaled="0"/>
            <a:tileRect/>
          </a:gradFill>
          <a:ln w="12700" cap="flat" cmpd="sng" algn="ctr">
            <a:noFill/>
            <a:prstDash val="solid"/>
            <a:miter lim="800000"/>
          </a:ln>
          <a:effectLst>
            <a:outerShdw blurRad="152400" dist="177800" dir="5400000" algn="t"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 name="图片 9">
            <a:extLst>
              <a:ext uri="{FF2B5EF4-FFF2-40B4-BE49-F238E27FC236}">
                <a16:creationId xmlns:a16="http://schemas.microsoft.com/office/drawing/2014/main" id="{BB6A60A5-C732-4C17-935B-66188B0A57B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22331" y="-8350933"/>
            <a:ext cx="8883253" cy="6858000"/>
          </a:xfrm>
          <a:prstGeom prst="rect">
            <a:avLst/>
          </a:prstGeom>
        </p:spPr>
      </p:pic>
      <p:sp>
        <p:nvSpPr>
          <p:cNvPr id="11" name="文本框 10">
            <a:extLst>
              <a:ext uri="{FF2B5EF4-FFF2-40B4-BE49-F238E27FC236}">
                <a16:creationId xmlns:a16="http://schemas.microsoft.com/office/drawing/2014/main" id="{93F7F1C1-8EA3-4CEE-B36E-78591499342A}"/>
              </a:ext>
            </a:extLst>
          </p:cNvPr>
          <p:cNvSpPr txBox="1"/>
          <p:nvPr/>
        </p:nvSpPr>
        <p:spPr>
          <a:xfrm>
            <a:off x="4965838" y="2260149"/>
            <a:ext cx="1891506" cy="461665"/>
          </a:xfrm>
          <a:prstGeom prst="rect">
            <a:avLst/>
          </a:prstGeom>
          <a:noFill/>
        </p:spPr>
        <p:txBody>
          <a:bodyPr wrap="square">
            <a:spAutoFit/>
          </a:bodyPr>
          <a:lstStyle/>
          <a:p>
            <a:r>
              <a:rPr lang="zh-CN" altLang="en-US" sz="24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计算机视觉</a:t>
            </a:r>
          </a:p>
        </p:txBody>
      </p:sp>
      <p:sp>
        <p:nvSpPr>
          <p:cNvPr id="13" name="文本框 12">
            <a:extLst>
              <a:ext uri="{FF2B5EF4-FFF2-40B4-BE49-F238E27FC236}">
                <a16:creationId xmlns:a16="http://schemas.microsoft.com/office/drawing/2014/main" id="{A390325D-69F0-4B6A-AE93-693FFDE5507E}"/>
              </a:ext>
            </a:extLst>
          </p:cNvPr>
          <p:cNvSpPr txBox="1"/>
          <p:nvPr/>
        </p:nvSpPr>
        <p:spPr>
          <a:xfrm>
            <a:off x="5515040" y="3287439"/>
            <a:ext cx="1553320" cy="461665"/>
          </a:xfrm>
          <a:prstGeom prst="rect">
            <a:avLst/>
          </a:prstGeom>
          <a:noFill/>
        </p:spPr>
        <p:txBody>
          <a:bodyPr wrap="square">
            <a:spAutoFit/>
          </a:bodyPr>
          <a:lstStyle/>
          <a:p>
            <a:r>
              <a:rPr lang="zh-CN" altLang="en-US" sz="24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机器学习</a:t>
            </a:r>
          </a:p>
        </p:txBody>
      </p:sp>
      <p:sp>
        <p:nvSpPr>
          <p:cNvPr id="14" name="文本框 13">
            <a:extLst>
              <a:ext uri="{FF2B5EF4-FFF2-40B4-BE49-F238E27FC236}">
                <a16:creationId xmlns:a16="http://schemas.microsoft.com/office/drawing/2014/main" id="{6CF9F69E-B8E5-44C8-8219-0F2FBCD0B312}"/>
              </a:ext>
            </a:extLst>
          </p:cNvPr>
          <p:cNvSpPr txBox="1"/>
          <p:nvPr/>
        </p:nvSpPr>
        <p:spPr>
          <a:xfrm>
            <a:off x="5515040" y="4319276"/>
            <a:ext cx="2345115" cy="461665"/>
          </a:xfrm>
          <a:prstGeom prst="rect">
            <a:avLst/>
          </a:prstGeom>
          <a:noFill/>
        </p:spPr>
        <p:txBody>
          <a:bodyPr wrap="square">
            <a:spAutoFit/>
          </a:bodyPr>
          <a:lstStyle/>
          <a:p>
            <a:r>
              <a:rPr lang="zh-CN" altLang="en-US" sz="24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自然语言处理</a:t>
            </a:r>
          </a:p>
        </p:txBody>
      </p:sp>
      <p:sp>
        <p:nvSpPr>
          <p:cNvPr id="15" name="文本框 14">
            <a:extLst>
              <a:ext uri="{FF2B5EF4-FFF2-40B4-BE49-F238E27FC236}">
                <a16:creationId xmlns:a16="http://schemas.microsoft.com/office/drawing/2014/main" id="{94B57C72-1218-44F0-9C4B-7B54C2344A87}"/>
              </a:ext>
            </a:extLst>
          </p:cNvPr>
          <p:cNvSpPr txBox="1"/>
          <p:nvPr/>
        </p:nvSpPr>
        <p:spPr>
          <a:xfrm>
            <a:off x="5192781" y="5277488"/>
            <a:ext cx="1722025" cy="461665"/>
          </a:xfrm>
          <a:prstGeom prst="rect">
            <a:avLst/>
          </a:prstGeom>
          <a:noFill/>
        </p:spPr>
        <p:txBody>
          <a:bodyPr wrap="square">
            <a:spAutoFit/>
          </a:bodyPr>
          <a:lstStyle/>
          <a:p>
            <a:r>
              <a:rPr lang="zh-CN" altLang="en-US" sz="24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智能语言</a:t>
            </a:r>
          </a:p>
        </p:txBody>
      </p:sp>
      <p:sp>
        <p:nvSpPr>
          <p:cNvPr id="16" name="文本框 15">
            <a:extLst>
              <a:ext uri="{FF2B5EF4-FFF2-40B4-BE49-F238E27FC236}">
                <a16:creationId xmlns:a16="http://schemas.microsoft.com/office/drawing/2014/main" id="{F55732EF-8E35-420B-94A6-DD120E877561}"/>
              </a:ext>
            </a:extLst>
          </p:cNvPr>
          <p:cNvSpPr txBox="1"/>
          <p:nvPr/>
        </p:nvSpPr>
        <p:spPr>
          <a:xfrm>
            <a:off x="5594727" y="2751858"/>
            <a:ext cx="5156952" cy="338554"/>
          </a:xfrm>
          <a:prstGeom prst="rect">
            <a:avLst/>
          </a:prstGeom>
          <a:noFill/>
        </p:spPr>
        <p:txBody>
          <a:bodyPr wrap="square">
            <a:spAutoFit/>
          </a:bodyPr>
          <a:lstStyle/>
          <a:p>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现实世界图像的数字化关键技术，提供虚实结合的观感</a:t>
            </a:r>
          </a:p>
        </p:txBody>
      </p:sp>
      <p:sp>
        <p:nvSpPr>
          <p:cNvPr id="19" name="文本框 18">
            <a:extLst>
              <a:ext uri="{FF2B5EF4-FFF2-40B4-BE49-F238E27FC236}">
                <a16:creationId xmlns:a16="http://schemas.microsoft.com/office/drawing/2014/main" id="{53BB64E9-BBA2-40AC-8E44-0EB570096AF1}"/>
              </a:ext>
            </a:extLst>
          </p:cNvPr>
          <p:cNvSpPr txBox="1"/>
          <p:nvPr/>
        </p:nvSpPr>
        <p:spPr>
          <a:xfrm>
            <a:off x="5911591" y="3860107"/>
            <a:ext cx="5156952" cy="338554"/>
          </a:xfrm>
          <a:prstGeom prst="rect">
            <a:avLst/>
          </a:prstGeom>
          <a:noFill/>
        </p:spPr>
        <p:txBody>
          <a:bodyPr wrap="square">
            <a:spAutoFit/>
          </a:bodyPr>
          <a:lstStyle/>
          <a:p>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支撑系统和角色达到和超过人类学习水平</a:t>
            </a:r>
          </a:p>
        </p:txBody>
      </p:sp>
      <p:sp>
        <p:nvSpPr>
          <p:cNvPr id="20" name="文本框 19">
            <a:extLst>
              <a:ext uri="{FF2B5EF4-FFF2-40B4-BE49-F238E27FC236}">
                <a16:creationId xmlns:a16="http://schemas.microsoft.com/office/drawing/2014/main" id="{B1A25922-E238-44FC-AC54-597C88BB54C7}"/>
              </a:ext>
            </a:extLst>
          </p:cNvPr>
          <p:cNvSpPr txBox="1"/>
          <p:nvPr/>
        </p:nvSpPr>
        <p:spPr>
          <a:xfrm>
            <a:off x="5904773" y="4774170"/>
            <a:ext cx="5156952" cy="338554"/>
          </a:xfrm>
          <a:prstGeom prst="rect">
            <a:avLst/>
          </a:prstGeom>
          <a:noFill/>
        </p:spPr>
        <p:txBody>
          <a:bodyPr wrap="square">
            <a:spAutoFit/>
          </a:bodyPr>
          <a:lstStyle/>
          <a:p>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主客体之间能够进行准确的交流和理解</a:t>
            </a:r>
          </a:p>
        </p:txBody>
      </p:sp>
      <p:sp>
        <p:nvSpPr>
          <p:cNvPr id="21" name="文本框 20">
            <a:extLst>
              <a:ext uri="{FF2B5EF4-FFF2-40B4-BE49-F238E27FC236}">
                <a16:creationId xmlns:a16="http://schemas.microsoft.com/office/drawing/2014/main" id="{872AA19D-2EDC-4417-A2C7-35999F2DCEF4}"/>
              </a:ext>
            </a:extLst>
          </p:cNvPr>
          <p:cNvSpPr txBox="1"/>
          <p:nvPr/>
        </p:nvSpPr>
        <p:spPr>
          <a:xfrm>
            <a:off x="5710809" y="5826383"/>
            <a:ext cx="5156952" cy="338554"/>
          </a:xfrm>
          <a:prstGeom prst="rect">
            <a:avLst/>
          </a:prstGeom>
          <a:noFill/>
        </p:spPr>
        <p:txBody>
          <a:bodyPr wrap="square">
            <a:spAutoFit/>
          </a:bodyPr>
          <a:lstStyle/>
          <a:p>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用户之间能进行语言识别和交流</a:t>
            </a:r>
          </a:p>
        </p:txBody>
      </p:sp>
      <p:sp>
        <p:nvSpPr>
          <p:cNvPr id="9" name="文本框 8">
            <a:extLst>
              <a:ext uri="{FF2B5EF4-FFF2-40B4-BE49-F238E27FC236}">
                <a16:creationId xmlns:a16="http://schemas.microsoft.com/office/drawing/2014/main" id="{4B341326-F261-4803-AE02-97DC4D0ADDBA}"/>
              </a:ext>
            </a:extLst>
          </p:cNvPr>
          <p:cNvSpPr txBox="1"/>
          <p:nvPr/>
        </p:nvSpPr>
        <p:spPr>
          <a:xfrm>
            <a:off x="2436390" y="653968"/>
            <a:ext cx="3900639" cy="646331"/>
          </a:xfrm>
          <a:prstGeom prst="rect">
            <a:avLst/>
          </a:prstGeom>
          <a:noFill/>
        </p:spPr>
        <p:txBody>
          <a:bodyPr wrap="square">
            <a:spAutoFit/>
          </a:bodyPr>
          <a:lstStyle/>
          <a:p>
            <a:r>
              <a:rPr lang="zh-CN" altLang="en-US" sz="36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人工智能</a:t>
            </a:r>
          </a:p>
        </p:txBody>
      </p:sp>
      <p:cxnSp>
        <p:nvCxnSpPr>
          <p:cNvPr id="70" name="直接连接符 69">
            <a:extLst>
              <a:ext uri="{FF2B5EF4-FFF2-40B4-BE49-F238E27FC236}">
                <a16:creationId xmlns:a16="http://schemas.microsoft.com/office/drawing/2014/main" id="{7FF68DA9-E4CC-4294-B96E-2C299D1F7856}"/>
              </a:ext>
            </a:extLst>
          </p:cNvPr>
          <p:cNvCxnSpPr>
            <a:cxnSpLocks/>
          </p:cNvCxnSpPr>
          <p:nvPr/>
        </p:nvCxnSpPr>
        <p:spPr>
          <a:xfrm>
            <a:off x="7230938" y="1154289"/>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71" name="直接连接符 70">
            <a:extLst>
              <a:ext uri="{FF2B5EF4-FFF2-40B4-BE49-F238E27FC236}">
                <a16:creationId xmlns:a16="http://schemas.microsoft.com/office/drawing/2014/main" id="{FB5B2E2E-CB0D-4D16-BB95-B20E0B80FE5A}"/>
              </a:ext>
            </a:extLst>
          </p:cNvPr>
          <p:cNvCxnSpPr>
            <a:cxnSpLocks/>
          </p:cNvCxnSpPr>
          <p:nvPr/>
        </p:nvCxnSpPr>
        <p:spPr>
          <a:xfrm>
            <a:off x="5890121" y="764692"/>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72" name="直接连接符 71">
            <a:extLst>
              <a:ext uri="{FF2B5EF4-FFF2-40B4-BE49-F238E27FC236}">
                <a16:creationId xmlns:a16="http://schemas.microsoft.com/office/drawing/2014/main" id="{7D4D2142-05DA-4495-ADF9-630926FD7313}"/>
              </a:ext>
            </a:extLst>
          </p:cNvPr>
          <p:cNvCxnSpPr>
            <a:cxnSpLocks/>
          </p:cNvCxnSpPr>
          <p:nvPr/>
        </p:nvCxnSpPr>
        <p:spPr>
          <a:xfrm>
            <a:off x="6531879" y="951902"/>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3834988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10"/>
                                  </p:stCondLst>
                                  <p:childTnLst>
                                    <p:set>
                                      <p:cBhvr>
                                        <p:cTn id="6" dur="1" fill="hold">
                                          <p:stCondLst>
                                            <p:cond delay="0"/>
                                          </p:stCondLst>
                                        </p:cTn>
                                        <p:tgtEl>
                                          <p:spTgt spid="17"/>
                                        </p:tgtEl>
                                        <p:attrNameLst>
                                          <p:attrName>style.visibility</p:attrName>
                                        </p:attrNameLst>
                                      </p:cBhvr>
                                      <p:to>
                                        <p:strVal val="hidden"/>
                                      </p:to>
                                    </p:set>
                                  </p:childTnLst>
                                </p:cTn>
                              </p:par>
                              <p:par>
                                <p:cTn id="7" presetID="11" presetClass="entr" presetSubtype="0" fill="hold" grpId="0" nodeType="withEffect">
                                  <p:stCondLst>
                                    <p:cond delay="10"/>
                                  </p:stCondLst>
                                  <p:childTnLst>
                                    <p:set>
                                      <p:cBhvr>
                                        <p:cTn id="8" dur="10">
                                          <p:stCondLst>
                                            <p:cond delay="0"/>
                                          </p:stCondLst>
                                        </p:cTn>
                                        <p:tgtEl>
                                          <p:spTgt spid="18"/>
                                        </p:tgtEl>
                                        <p:attrNameLst>
                                          <p:attrName>style.visibility</p:attrName>
                                        </p:attrNameLst>
                                      </p:cBhvr>
                                      <p:to>
                                        <p:strVal val="visible"/>
                                      </p:to>
                                    </p:set>
                                  </p:childTnLst>
                                </p:cTn>
                              </p:par>
                              <p:par>
                                <p:cTn id="9" presetID="11" presetClass="entr" presetSubtype="0" fill="hold" grpId="0" nodeType="withEffect">
                                  <p:stCondLst>
                                    <p:cond delay="20"/>
                                  </p:stCondLst>
                                  <p:childTnLst>
                                    <p:set>
                                      <p:cBhvr>
                                        <p:cTn id="10" dur="10">
                                          <p:stCondLst>
                                            <p:cond delay="0"/>
                                          </p:stCondLst>
                                        </p:cTn>
                                        <p:tgtEl>
                                          <p:spTgt spid="22"/>
                                        </p:tgtEl>
                                        <p:attrNameLst>
                                          <p:attrName>style.visibility</p:attrName>
                                        </p:attrNameLst>
                                      </p:cBhvr>
                                      <p:to>
                                        <p:strVal val="visible"/>
                                      </p:to>
                                    </p:set>
                                  </p:childTnLst>
                                </p:cTn>
                              </p:par>
                              <p:par>
                                <p:cTn id="11" presetID="11" presetClass="entr" presetSubtype="0" fill="hold" grpId="0" nodeType="withEffect">
                                  <p:stCondLst>
                                    <p:cond delay="30"/>
                                  </p:stCondLst>
                                  <p:childTnLst>
                                    <p:set>
                                      <p:cBhvr>
                                        <p:cTn id="12" dur="10">
                                          <p:stCondLst>
                                            <p:cond delay="0"/>
                                          </p:stCondLst>
                                        </p:cTn>
                                        <p:tgtEl>
                                          <p:spTgt spid="23"/>
                                        </p:tgtEl>
                                        <p:attrNameLst>
                                          <p:attrName>style.visibility</p:attrName>
                                        </p:attrNameLst>
                                      </p:cBhvr>
                                      <p:to>
                                        <p:strVal val="visible"/>
                                      </p:to>
                                    </p:set>
                                  </p:childTnLst>
                                </p:cTn>
                              </p:par>
                              <p:par>
                                <p:cTn id="13" presetID="11" presetClass="entr" presetSubtype="0" fill="hold" grpId="0" nodeType="withEffect">
                                  <p:stCondLst>
                                    <p:cond delay="40"/>
                                  </p:stCondLst>
                                  <p:childTnLst>
                                    <p:set>
                                      <p:cBhvr>
                                        <p:cTn id="14" dur="10">
                                          <p:stCondLst>
                                            <p:cond delay="0"/>
                                          </p:stCondLst>
                                        </p:cTn>
                                        <p:tgtEl>
                                          <p:spTgt spid="24"/>
                                        </p:tgtEl>
                                        <p:attrNameLst>
                                          <p:attrName>style.visibility</p:attrName>
                                        </p:attrNameLst>
                                      </p:cBhvr>
                                      <p:to>
                                        <p:strVal val="visible"/>
                                      </p:to>
                                    </p:set>
                                  </p:childTnLst>
                                </p:cTn>
                              </p:par>
                              <p:par>
                                <p:cTn id="15" presetID="11" presetClass="entr" presetSubtype="0" fill="hold" grpId="0" nodeType="withEffect">
                                  <p:stCondLst>
                                    <p:cond delay="50"/>
                                  </p:stCondLst>
                                  <p:childTnLst>
                                    <p:set>
                                      <p:cBhvr>
                                        <p:cTn id="16" dur="10">
                                          <p:stCondLst>
                                            <p:cond delay="0"/>
                                          </p:stCondLst>
                                        </p:cTn>
                                        <p:tgtEl>
                                          <p:spTgt spid="25"/>
                                        </p:tgtEl>
                                        <p:attrNameLst>
                                          <p:attrName>style.visibility</p:attrName>
                                        </p:attrNameLst>
                                      </p:cBhvr>
                                      <p:to>
                                        <p:strVal val="visible"/>
                                      </p:to>
                                    </p:set>
                                  </p:childTnLst>
                                </p:cTn>
                              </p:par>
                              <p:par>
                                <p:cTn id="17" presetID="11" presetClass="entr" presetSubtype="0" fill="hold" grpId="0" nodeType="withEffect">
                                  <p:stCondLst>
                                    <p:cond delay="60"/>
                                  </p:stCondLst>
                                  <p:childTnLst>
                                    <p:set>
                                      <p:cBhvr>
                                        <p:cTn id="18" dur="10">
                                          <p:stCondLst>
                                            <p:cond delay="0"/>
                                          </p:stCondLst>
                                        </p:cTn>
                                        <p:tgtEl>
                                          <p:spTgt spid="26"/>
                                        </p:tgtEl>
                                        <p:attrNameLst>
                                          <p:attrName>style.visibility</p:attrName>
                                        </p:attrNameLst>
                                      </p:cBhvr>
                                      <p:to>
                                        <p:strVal val="visible"/>
                                      </p:to>
                                    </p:set>
                                  </p:childTnLst>
                                </p:cTn>
                              </p:par>
                              <p:par>
                                <p:cTn id="19" presetID="11" presetClass="entr" presetSubtype="0" fill="hold" grpId="0" nodeType="withEffect">
                                  <p:stCondLst>
                                    <p:cond delay="70"/>
                                  </p:stCondLst>
                                  <p:childTnLst>
                                    <p:set>
                                      <p:cBhvr>
                                        <p:cTn id="20" dur="10">
                                          <p:stCondLst>
                                            <p:cond delay="0"/>
                                          </p:stCondLst>
                                        </p:cTn>
                                        <p:tgtEl>
                                          <p:spTgt spid="27"/>
                                        </p:tgtEl>
                                        <p:attrNameLst>
                                          <p:attrName>style.visibility</p:attrName>
                                        </p:attrNameLst>
                                      </p:cBhvr>
                                      <p:to>
                                        <p:strVal val="visible"/>
                                      </p:to>
                                    </p:set>
                                  </p:childTnLst>
                                </p:cTn>
                              </p:par>
                              <p:par>
                                <p:cTn id="21" presetID="11" presetClass="entr" presetSubtype="0" fill="hold" grpId="0" nodeType="withEffect">
                                  <p:stCondLst>
                                    <p:cond delay="80"/>
                                  </p:stCondLst>
                                  <p:childTnLst>
                                    <p:set>
                                      <p:cBhvr>
                                        <p:cTn id="22" dur="10">
                                          <p:stCondLst>
                                            <p:cond delay="0"/>
                                          </p:stCondLst>
                                        </p:cTn>
                                        <p:tgtEl>
                                          <p:spTgt spid="28"/>
                                        </p:tgtEl>
                                        <p:attrNameLst>
                                          <p:attrName>style.visibility</p:attrName>
                                        </p:attrNameLst>
                                      </p:cBhvr>
                                      <p:to>
                                        <p:strVal val="visible"/>
                                      </p:to>
                                    </p:set>
                                  </p:childTnLst>
                                </p:cTn>
                              </p:par>
                              <p:par>
                                <p:cTn id="23" presetID="11" presetClass="entr" presetSubtype="0" fill="hold" grpId="0" nodeType="withEffect">
                                  <p:stCondLst>
                                    <p:cond delay="90"/>
                                  </p:stCondLst>
                                  <p:childTnLst>
                                    <p:set>
                                      <p:cBhvr>
                                        <p:cTn id="24" dur="10">
                                          <p:stCondLst>
                                            <p:cond delay="0"/>
                                          </p:stCondLst>
                                        </p:cTn>
                                        <p:tgtEl>
                                          <p:spTgt spid="29"/>
                                        </p:tgtEl>
                                        <p:attrNameLst>
                                          <p:attrName>style.visibility</p:attrName>
                                        </p:attrNameLst>
                                      </p:cBhvr>
                                      <p:to>
                                        <p:strVal val="visible"/>
                                      </p:to>
                                    </p:set>
                                  </p:childTnLst>
                                </p:cTn>
                              </p:par>
                              <p:par>
                                <p:cTn id="25" presetID="11" presetClass="entr" presetSubtype="0" fill="hold" grpId="0" nodeType="withEffect">
                                  <p:stCondLst>
                                    <p:cond delay="100"/>
                                  </p:stCondLst>
                                  <p:childTnLst>
                                    <p:set>
                                      <p:cBhvr>
                                        <p:cTn id="26" dur="10">
                                          <p:stCondLst>
                                            <p:cond delay="0"/>
                                          </p:stCondLst>
                                        </p:cTn>
                                        <p:tgtEl>
                                          <p:spTgt spid="30"/>
                                        </p:tgtEl>
                                        <p:attrNameLst>
                                          <p:attrName>style.visibility</p:attrName>
                                        </p:attrNameLst>
                                      </p:cBhvr>
                                      <p:to>
                                        <p:strVal val="visible"/>
                                      </p:to>
                                    </p:set>
                                  </p:childTnLst>
                                </p:cTn>
                              </p:par>
                              <p:par>
                                <p:cTn id="27" presetID="1" presetClass="entr" presetSubtype="0" fill="hold" grpId="0" nodeType="withEffect">
                                  <p:stCondLst>
                                    <p:cond delay="110"/>
                                  </p:stCondLst>
                                  <p:childTnLst>
                                    <p:set>
                                      <p:cBhvr>
                                        <p:cTn id="28" dur="10"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2" grpId="0" animBg="1"/>
      <p:bldP spid="23" grpId="0" animBg="1"/>
      <p:bldP spid="24" grpId="0" animBg="1"/>
      <p:bldP spid="25" grpId="0" animBg="1"/>
      <p:bldP spid="26" grpId="0" animBg="1"/>
      <p:bldP spid="27" grpId="0" animBg="1"/>
      <p:bldP spid="28" grpId="0" animBg="1"/>
      <p:bldP spid="29" grpId="0" animBg="1"/>
      <p:bldP spid="30"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圆角 44">
            <a:extLst>
              <a:ext uri="{FF2B5EF4-FFF2-40B4-BE49-F238E27FC236}">
                <a16:creationId xmlns:a16="http://schemas.microsoft.com/office/drawing/2014/main" id="{DFFE067B-630E-49D1-9826-F934D6243077}"/>
              </a:ext>
            </a:extLst>
          </p:cNvPr>
          <p:cNvSpPr/>
          <p:nvPr/>
        </p:nvSpPr>
        <p:spPr>
          <a:xfrm flipH="1">
            <a:off x="599962" y="4825487"/>
            <a:ext cx="2436859" cy="1224178"/>
          </a:xfrm>
          <a:prstGeom prst="roundRect">
            <a:avLst>
              <a:gd name="adj" fmla="val 0"/>
            </a:avLst>
          </a:prstGeom>
          <a:gradFill flip="none" rotWithShape="1">
            <a:gsLst>
              <a:gs pos="20000">
                <a:schemeClr val="accent5">
                  <a:lumMod val="56000"/>
                </a:schemeClr>
              </a:gs>
              <a:gs pos="62000">
                <a:schemeClr val="accent5">
                  <a:lumMod val="75000"/>
                </a:schemeClr>
              </a:gs>
              <a:gs pos="100000">
                <a:schemeClr val="accent5">
                  <a:lumMod val="61000"/>
                </a:schemeClr>
              </a:gs>
            </a:gsLst>
            <a:lin ang="2700000" scaled="1"/>
            <a:tileRect/>
          </a:gradFill>
          <a:ln w="28575" cap="flat" cmpd="sng" algn="ctr">
            <a:noFill/>
            <a:prstDash val="solid"/>
            <a:miter lim="800000"/>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44" name="矩形: 圆角 43">
            <a:extLst>
              <a:ext uri="{FF2B5EF4-FFF2-40B4-BE49-F238E27FC236}">
                <a16:creationId xmlns:a16="http://schemas.microsoft.com/office/drawing/2014/main" id="{09E823F4-47BC-4644-AF4C-73E8F611E72A}"/>
              </a:ext>
            </a:extLst>
          </p:cNvPr>
          <p:cNvSpPr/>
          <p:nvPr/>
        </p:nvSpPr>
        <p:spPr>
          <a:xfrm flipH="1">
            <a:off x="623130" y="2308105"/>
            <a:ext cx="2436859" cy="1224178"/>
          </a:xfrm>
          <a:prstGeom prst="roundRect">
            <a:avLst>
              <a:gd name="adj" fmla="val 0"/>
            </a:avLst>
          </a:prstGeom>
          <a:gradFill flip="none" rotWithShape="1">
            <a:gsLst>
              <a:gs pos="20000">
                <a:schemeClr val="accent5">
                  <a:lumMod val="56000"/>
                </a:schemeClr>
              </a:gs>
              <a:gs pos="62000">
                <a:schemeClr val="accent5">
                  <a:lumMod val="75000"/>
                </a:schemeClr>
              </a:gs>
              <a:gs pos="100000">
                <a:schemeClr val="accent5">
                  <a:lumMod val="61000"/>
                </a:schemeClr>
              </a:gs>
            </a:gsLst>
            <a:lin ang="2700000" scaled="1"/>
            <a:tileRect/>
          </a:gradFill>
          <a:ln w="28575" cap="flat" cmpd="sng" algn="ctr">
            <a:noFill/>
            <a:prstDash val="solid"/>
            <a:miter lim="800000"/>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42" name="矩形: 圆角 41">
            <a:extLst>
              <a:ext uri="{FF2B5EF4-FFF2-40B4-BE49-F238E27FC236}">
                <a16:creationId xmlns:a16="http://schemas.microsoft.com/office/drawing/2014/main" id="{F7EE26AA-B0F6-4BE9-923F-D9950FEE04C3}"/>
              </a:ext>
            </a:extLst>
          </p:cNvPr>
          <p:cNvSpPr/>
          <p:nvPr/>
        </p:nvSpPr>
        <p:spPr>
          <a:xfrm>
            <a:off x="9033798" y="4921884"/>
            <a:ext cx="2436859" cy="1224178"/>
          </a:xfrm>
          <a:prstGeom prst="roundRect">
            <a:avLst>
              <a:gd name="adj" fmla="val 0"/>
            </a:avLst>
          </a:prstGeom>
          <a:gradFill flip="none" rotWithShape="1">
            <a:gsLst>
              <a:gs pos="20000">
                <a:schemeClr val="accent5">
                  <a:lumMod val="56000"/>
                </a:schemeClr>
              </a:gs>
              <a:gs pos="62000">
                <a:schemeClr val="accent5">
                  <a:lumMod val="75000"/>
                </a:schemeClr>
              </a:gs>
              <a:gs pos="100000">
                <a:schemeClr val="accent5">
                  <a:lumMod val="61000"/>
                </a:schemeClr>
              </a:gs>
            </a:gsLst>
            <a:lin ang="2700000" scaled="1"/>
            <a:tileRect/>
          </a:gradFill>
          <a:ln w="28575" cap="flat" cmpd="sng" algn="ctr">
            <a:noFill/>
            <a:prstDash val="solid"/>
            <a:miter lim="800000"/>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41" name="矩形: 圆角 40">
            <a:extLst>
              <a:ext uri="{FF2B5EF4-FFF2-40B4-BE49-F238E27FC236}">
                <a16:creationId xmlns:a16="http://schemas.microsoft.com/office/drawing/2014/main" id="{8239EF0A-8F98-4BF7-AE99-C672C0ED404D}"/>
              </a:ext>
            </a:extLst>
          </p:cNvPr>
          <p:cNvSpPr/>
          <p:nvPr/>
        </p:nvSpPr>
        <p:spPr>
          <a:xfrm>
            <a:off x="9033798" y="2178445"/>
            <a:ext cx="2436859" cy="1224178"/>
          </a:xfrm>
          <a:prstGeom prst="roundRect">
            <a:avLst>
              <a:gd name="adj" fmla="val 0"/>
            </a:avLst>
          </a:prstGeom>
          <a:gradFill flip="none" rotWithShape="1">
            <a:gsLst>
              <a:gs pos="20000">
                <a:schemeClr val="accent5">
                  <a:lumMod val="56000"/>
                </a:schemeClr>
              </a:gs>
              <a:gs pos="62000">
                <a:schemeClr val="accent5">
                  <a:lumMod val="75000"/>
                </a:schemeClr>
              </a:gs>
              <a:gs pos="100000">
                <a:schemeClr val="accent5">
                  <a:lumMod val="61000"/>
                </a:schemeClr>
              </a:gs>
            </a:gsLst>
            <a:lin ang="2700000" scaled="1"/>
            <a:tileRect/>
          </a:gradFill>
          <a:ln w="28575" cap="flat" cmpd="sng" algn="ctr">
            <a:noFill/>
            <a:prstDash val="solid"/>
            <a:miter lim="800000"/>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40" name="矩形: 圆角 39">
            <a:extLst>
              <a:ext uri="{FF2B5EF4-FFF2-40B4-BE49-F238E27FC236}">
                <a16:creationId xmlns:a16="http://schemas.microsoft.com/office/drawing/2014/main" id="{3C05E3AF-500F-45F9-B7B4-2CAD1F84D8D4}"/>
              </a:ext>
            </a:extLst>
          </p:cNvPr>
          <p:cNvSpPr/>
          <p:nvPr/>
        </p:nvSpPr>
        <p:spPr>
          <a:xfrm flipH="1">
            <a:off x="712092" y="4714621"/>
            <a:ext cx="2436859" cy="1224178"/>
          </a:xfrm>
          <a:prstGeom prst="roundRect">
            <a:avLst>
              <a:gd name="adj" fmla="val 0"/>
            </a:avLst>
          </a:prstGeom>
          <a:gradFill flip="none" rotWithShape="1">
            <a:gsLst>
              <a:gs pos="20000">
                <a:schemeClr val="accent5">
                  <a:lumMod val="56000"/>
                </a:schemeClr>
              </a:gs>
              <a:gs pos="62000">
                <a:schemeClr val="accent5">
                  <a:lumMod val="75000"/>
                </a:schemeClr>
              </a:gs>
              <a:gs pos="100000">
                <a:schemeClr val="accent5">
                  <a:lumMod val="61000"/>
                </a:schemeClr>
              </a:gs>
            </a:gsLst>
            <a:lin ang="2700000" scaled="1"/>
            <a:tileRect/>
          </a:gradFill>
          <a:ln w="28575" cap="flat" cmpd="sng" algn="ctr">
            <a:noFill/>
            <a:prstDash val="solid"/>
            <a:miter lim="800000"/>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39" name="矩形: 圆角 38">
            <a:extLst>
              <a:ext uri="{FF2B5EF4-FFF2-40B4-BE49-F238E27FC236}">
                <a16:creationId xmlns:a16="http://schemas.microsoft.com/office/drawing/2014/main" id="{33CD868F-9096-47B6-A26F-E840B6BB9BBD}"/>
              </a:ext>
            </a:extLst>
          </p:cNvPr>
          <p:cNvSpPr/>
          <p:nvPr/>
        </p:nvSpPr>
        <p:spPr>
          <a:xfrm flipH="1">
            <a:off x="721343" y="2180769"/>
            <a:ext cx="2436859" cy="1224178"/>
          </a:xfrm>
          <a:prstGeom prst="roundRect">
            <a:avLst>
              <a:gd name="adj" fmla="val 0"/>
            </a:avLst>
          </a:prstGeom>
          <a:gradFill flip="none" rotWithShape="1">
            <a:gsLst>
              <a:gs pos="20000">
                <a:schemeClr val="accent5">
                  <a:lumMod val="56000"/>
                </a:schemeClr>
              </a:gs>
              <a:gs pos="62000">
                <a:schemeClr val="accent5">
                  <a:lumMod val="75000"/>
                </a:schemeClr>
              </a:gs>
              <a:gs pos="100000">
                <a:schemeClr val="accent5">
                  <a:lumMod val="61000"/>
                </a:schemeClr>
              </a:gs>
            </a:gsLst>
            <a:lin ang="2700000" scaled="1"/>
            <a:tileRect/>
          </a:gradFill>
          <a:ln w="28575" cap="flat" cmpd="sng" algn="ctr">
            <a:noFill/>
            <a:prstDash val="solid"/>
            <a:miter lim="800000"/>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38" name="矩形: 圆角 37">
            <a:extLst>
              <a:ext uri="{FF2B5EF4-FFF2-40B4-BE49-F238E27FC236}">
                <a16:creationId xmlns:a16="http://schemas.microsoft.com/office/drawing/2014/main" id="{B8082A5C-EE98-4616-B6E6-D29039432B67}"/>
              </a:ext>
            </a:extLst>
          </p:cNvPr>
          <p:cNvSpPr/>
          <p:nvPr/>
        </p:nvSpPr>
        <p:spPr>
          <a:xfrm>
            <a:off x="8948368" y="4811018"/>
            <a:ext cx="2436859" cy="1224178"/>
          </a:xfrm>
          <a:prstGeom prst="roundRect">
            <a:avLst>
              <a:gd name="adj" fmla="val 0"/>
            </a:avLst>
          </a:prstGeom>
          <a:gradFill flip="none" rotWithShape="1">
            <a:gsLst>
              <a:gs pos="20000">
                <a:schemeClr val="accent5">
                  <a:lumMod val="56000"/>
                </a:schemeClr>
              </a:gs>
              <a:gs pos="62000">
                <a:schemeClr val="accent5">
                  <a:lumMod val="75000"/>
                </a:schemeClr>
              </a:gs>
              <a:gs pos="100000">
                <a:schemeClr val="accent5">
                  <a:lumMod val="61000"/>
                </a:schemeClr>
              </a:gs>
            </a:gsLst>
            <a:lin ang="2700000" scaled="1"/>
            <a:tileRect/>
          </a:gradFill>
          <a:ln w="28575" cap="flat" cmpd="sng" algn="ctr">
            <a:noFill/>
            <a:prstDash val="solid"/>
            <a:miter lim="800000"/>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4" name="矩形: 圆角 3">
            <a:extLst>
              <a:ext uri="{FF2B5EF4-FFF2-40B4-BE49-F238E27FC236}">
                <a16:creationId xmlns:a16="http://schemas.microsoft.com/office/drawing/2014/main" id="{03138699-A9D9-4ECE-91E6-761BF4D0A3D9}"/>
              </a:ext>
            </a:extLst>
          </p:cNvPr>
          <p:cNvSpPr/>
          <p:nvPr/>
        </p:nvSpPr>
        <p:spPr>
          <a:xfrm>
            <a:off x="8948368" y="2101375"/>
            <a:ext cx="2436859" cy="1224178"/>
          </a:xfrm>
          <a:prstGeom prst="roundRect">
            <a:avLst>
              <a:gd name="adj" fmla="val 0"/>
            </a:avLst>
          </a:prstGeom>
          <a:gradFill flip="none" rotWithShape="1">
            <a:gsLst>
              <a:gs pos="20000">
                <a:schemeClr val="accent5">
                  <a:lumMod val="56000"/>
                </a:schemeClr>
              </a:gs>
              <a:gs pos="62000">
                <a:schemeClr val="accent5">
                  <a:lumMod val="75000"/>
                </a:schemeClr>
              </a:gs>
              <a:gs pos="100000">
                <a:schemeClr val="accent5">
                  <a:lumMod val="61000"/>
                </a:schemeClr>
              </a:gs>
            </a:gsLst>
            <a:lin ang="2700000" scaled="1"/>
            <a:tileRect/>
          </a:gradFill>
          <a:ln w="28575" cap="flat" cmpd="sng" algn="ctr">
            <a:noFill/>
            <a:prstDash val="solid"/>
            <a:miter lim="800000"/>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35" name="梯形 34">
            <a:extLst>
              <a:ext uri="{FF2B5EF4-FFF2-40B4-BE49-F238E27FC236}">
                <a16:creationId xmlns:a16="http://schemas.microsoft.com/office/drawing/2014/main" id="{5344847B-6ECC-4BDD-9A69-B88BDEDEA4CF}"/>
              </a:ext>
            </a:extLst>
          </p:cNvPr>
          <p:cNvSpPr/>
          <p:nvPr/>
        </p:nvSpPr>
        <p:spPr>
          <a:xfrm rot="4011566">
            <a:off x="3971711" y="3162135"/>
            <a:ext cx="1239453" cy="3078971"/>
          </a:xfrm>
          <a:prstGeom prst="trapezoid">
            <a:avLst>
              <a:gd name="adj" fmla="val 39310"/>
            </a:avLst>
          </a:prstGeom>
          <a:gradFill>
            <a:gsLst>
              <a:gs pos="0">
                <a:schemeClr val="accent1">
                  <a:alpha val="50000"/>
                  <a:lumMod val="0"/>
                </a:schemeClr>
              </a:gs>
              <a:gs pos="100000">
                <a:schemeClr val="accent1">
                  <a:lumMod val="30000"/>
                  <a:lumOff val="70000"/>
                  <a:alpha val="9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梯形 35">
            <a:extLst>
              <a:ext uri="{FF2B5EF4-FFF2-40B4-BE49-F238E27FC236}">
                <a16:creationId xmlns:a16="http://schemas.microsoft.com/office/drawing/2014/main" id="{A274CA07-A1EF-42DC-85BF-3C92A02D32C2}"/>
              </a:ext>
            </a:extLst>
          </p:cNvPr>
          <p:cNvSpPr/>
          <p:nvPr/>
        </p:nvSpPr>
        <p:spPr>
          <a:xfrm rot="6809969">
            <a:off x="3982863" y="1881016"/>
            <a:ext cx="1239453" cy="3078971"/>
          </a:xfrm>
          <a:prstGeom prst="trapezoid">
            <a:avLst>
              <a:gd name="adj" fmla="val 39310"/>
            </a:avLst>
          </a:prstGeom>
          <a:gradFill>
            <a:gsLst>
              <a:gs pos="0">
                <a:schemeClr val="accent1">
                  <a:alpha val="50000"/>
                  <a:lumMod val="0"/>
                </a:schemeClr>
              </a:gs>
              <a:gs pos="100000">
                <a:schemeClr val="accent1">
                  <a:lumMod val="30000"/>
                  <a:lumOff val="70000"/>
                  <a:alpha val="9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梯形 36">
            <a:extLst>
              <a:ext uri="{FF2B5EF4-FFF2-40B4-BE49-F238E27FC236}">
                <a16:creationId xmlns:a16="http://schemas.microsoft.com/office/drawing/2014/main" id="{30D66043-2EC6-4424-A1E8-23475A503C34}"/>
              </a:ext>
            </a:extLst>
          </p:cNvPr>
          <p:cNvSpPr/>
          <p:nvPr/>
        </p:nvSpPr>
        <p:spPr>
          <a:xfrm rot="17702647">
            <a:off x="6867898" y="3197314"/>
            <a:ext cx="1239453" cy="3078971"/>
          </a:xfrm>
          <a:prstGeom prst="trapezoid">
            <a:avLst>
              <a:gd name="adj" fmla="val 39310"/>
            </a:avLst>
          </a:prstGeom>
          <a:gradFill>
            <a:gsLst>
              <a:gs pos="0">
                <a:schemeClr val="accent1">
                  <a:alpha val="50000"/>
                  <a:lumMod val="0"/>
                </a:schemeClr>
              </a:gs>
              <a:gs pos="100000">
                <a:schemeClr val="accent1">
                  <a:lumMod val="30000"/>
                  <a:lumOff val="70000"/>
                  <a:alpha val="9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梯形 2">
            <a:extLst>
              <a:ext uri="{FF2B5EF4-FFF2-40B4-BE49-F238E27FC236}">
                <a16:creationId xmlns:a16="http://schemas.microsoft.com/office/drawing/2014/main" id="{D9C6E1C5-F56B-4117-ACE1-05F88DEC9D9E}"/>
              </a:ext>
            </a:extLst>
          </p:cNvPr>
          <p:cNvSpPr/>
          <p:nvPr/>
        </p:nvSpPr>
        <p:spPr>
          <a:xfrm rot="14645485">
            <a:off x="6839189" y="1889515"/>
            <a:ext cx="1239453" cy="3078971"/>
          </a:xfrm>
          <a:prstGeom prst="trapezoid">
            <a:avLst>
              <a:gd name="adj" fmla="val 39310"/>
            </a:avLst>
          </a:prstGeom>
          <a:gradFill>
            <a:gsLst>
              <a:gs pos="0">
                <a:schemeClr val="accent1">
                  <a:alpha val="50000"/>
                  <a:lumMod val="0"/>
                </a:schemeClr>
              </a:gs>
              <a:gs pos="100000">
                <a:schemeClr val="accent1">
                  <a:lumMod val="30000"/>
                  <a:lumOff val="70000"/>
                  <a:alpha val="9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03878C63-8EE5-4131-9245-28D3DF326006}"/>
              </a:ext>
            </a:extLst>
          </p:cNvPr>
          <p:cNvSpPr/>
          <p:nvPr/>
        </p:nvSpPr>
        <p:spPr>
          <a:xfrm>
            <a:off x="4510439" y="2576564"/>
            <a:ext cx="3078972" cy="3078972"/>
          </a:xfrm>
          <a:prstGeom prst="ellipse">
            <a:avLst/>
          </a:prstGeom>
          <a:gradFill flip="none" rotWithShape="1">
            <a:gsLst>
              <a:gs pos="51000">
                <a:schemeClr val="accent1">
                  <a:lumMod val="20000"/>
                  <a:lumOff val="80000"/>
                  <a:alpha val="0"/>
                </a:schemeClr>
              </a:gs>
              <a:gs pos="100000">
                <a:schemeClr val="accent1"/>
              </a:gs>
            </a:gsLst>
            <a:path path="circle">
              <a:fillToRect l="50000" t="50000" r="50000" b="50000"/>
            </a:path>
            <a:tileRect/>
          </a:gradFill>
          <a:ln w="25400" cap="flat" cmpd="sng" algn="ctr">
            <a:noFill/>
            <a:prstDash val="solid"/>
            <a:miter lim="800000"/>
          </a:ln>
          <a:effectLst/>
        </p:spPr>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a:extLst>
              <a:ext uri="{FF2B5EF4-FFF2-40B4-BE49-F238E27FC236}">
                <a16:creationId xmlns:a16="http://schemas.microsoft.com/office/drawing/2014/main" id="{2073706C-5C0F-445D-98B2-B154FE183BFB}"/>
              </a:ext>
            </a:extLst>
          </p:cNvPr>
          <p:cNvSpPr/>
          <p:nvPr/>
        </p:nvSpPr>
        <p:spPr>
          <a:xfrm>
            <a:off x="5063358" y="3127458"/>
            <a:ext cx="1973136" cy="197313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r>
              <a:rPr lang="zh-CN" altLang="en-US" sz="28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区块链</a:t>
            </a:r>
          </a:p>
        </p:txBody>
      </p:sp>
      <p:grpSp>
        <p:nvGrpSpPr>
          <p:cNvPr id="8" name="组合 7">
            <a:extLst>
              <a:ext uri="{FF2B5EF4-FFF2-40B4-BE49-F238E27FC236}">
                <a16:creationId xmlns:a16="http://schemas.microsoft.com/office/drawing/2014/main" id="{2FF0A0B9-97F2-4446-A904-B21A017EC9FE}"/>
              </a:ext>
            </a:extLst>
          </p:cNvPr>
          <p:cNvGrpSpPr/>
          <p:nvPr/>
        </p:nvGrpSpPr>
        <p:grpSpPr>
          <a:xfrm>
            <a:off x="2528935" y="2174563"/>
            <a:ext cx="1236621" cy="1236621"/>
            <a:chOff x="1686236" y="1457427"/>
            <a:chExt cx="1604918" cy="1604918"/>
          </a:xfrm>
        </p:grpSpPr>
        <p:sp>
          <p:nvSpPr>
            <p:cNvPr id="9" name="椭圆 8">
              <a:extLst>
                <a:ext uri="{FF2B5EF4-FFF2-40B4-BE49-F238E27FC236}">
                  <a16:creationId xmlns:a16="http://schemas.microsoft.com/office/drawing/2014/main" id="{EFBC8276-A81C-4849-8DB5-CBA55F6E093B}"/>
                </a:ext>
              </a:extLst>
            </p:cNvPr>
            <p:cNvSpPr/>
            <p:nvPr/>
          </p:nvSpPr>
          <p:spPr>
            <a:xfrm>
              <a:off x="1686236" y="1457427"/>
              <a:ext cx="1604918" cy="1604918"/>
            </a:xfrm>
            <a:prstGeom prst="ellipse">
              <a:avLst/>
            </a:prstGeom>
            <a:gradFill flip="none" rotWithShape="1">
              <a:gsLst>
                <a:gs pos="79000">
                  <a:schemeClr val="accent1">
                    <a:lumMod val="45000"/>
                    <a:lumOff val="55000"/>
                    <a:alpha val="0"/>
                  </a:schemeClr>
                </a:gs>
                <a:gs pos="100000">
                  <a:schemeClr val="accent1">
                    <a:lumMod val="30000"/>
                    <a:lumOff val="70000"/>
                    <a:alpha val="73000"/>
                  </a:schemeClr>
                </a:gs>
              </a:gsLst>
              <a:path path="shape">
                <a:fillToRect l="50000" t="50000" r="50000" b="50000"/>
              </a:path>
              <a:tileRect/>
            </a:gradFill>
            <a:ln w="9525">
              <a:solidFill>
                <a:schemeClr val="accent1">
                  <a:lumMod val="60000"/>
                  <a:lumOff val="4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schemeClr val="bg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a:extLst>
                <a:ext uri="{FF2B5EF4-FFF2-40B4-BE49-F238E27FC236}">
                  <a16:creationId xmlns:a16="http://schemas.microsoft.com/office/drawing/2014/main" id="{042527C3-D7C1-4815-B44A-15262AB0BCA8}"/>
                </a:ext>
              </a:extLst>
            </p:cNvPr>
            <p:cNvSpPr/>
            <p:nvPr/>
          </p:nvSpPr>
          <p:spPr>
            <a:xfrm>
              <a:off x="1830121" y="1601312"/>
              <a:ext cx="1317148" cy="1317148"/>
            </a:xfrm>
            <a:prstGeom prst="ellipse">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dirty="0">
                  <a:solidFill>
                    <a:schemeClr val="accent5">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分布式账本</a:t>
              </a:r>
            </a:p>
          </p:txBody>
        </p:sp>
      </p:grpSp>
      <p:grpSp>
        <p:nvGrpSpPr>
          <p:cNvPr id="11" name="组合 10">
            <a:extLst>
              <a:ext uri="{FF2B5EF4-FFF2-40B4-BE49-F238E27FC236}">
                <a16:creationId xmlns:a16="http://schemas.microsoft.com/office/drawing/2014/main" id="{5C586CB4-6FE1-42D5-9DC2-1F2B2DD02116}"/>
              </a:ext>
            </a:extLst>
          </p:cNvPr>
          <p:cNvGrpSpPr/>
          <p:nvPr/>
        </p:nvGrpSpPr>
        <p:grpSpPr>
          <a:xfrm>
            <a:off x="2535285" y="4707202"/>
            <a:ext cx="1236621" cy="1236621"/>
            <a:chOff x="1686236" y="1457427"/>
            <a:chExt cx="1604918" cy="1604918"/>
          </a:xfrm>
        </p:grpSpPr>
        <p:sp>
          <p:nvSpPr>
            <p:cNvPr id="12" name="椭圆 11">
              <a:extLst>
                <a:ext uri="{FF2B5EF4-FFF2-40B4-BE49-F238E27FC236}">
                  <a16:creationId xmlns:a16="http://schemas.microsoft.com/office/drawing/2014/main" id="{240167D5-B723-477C-B767-76CFED406F1F}"/>
                </a:ext>
              </a:extLst>
            </p:cNvPr>
            <p:cNvSpPr/>
            <p:nvPr/>
          </p:nvSpPr>
          <p:spPr>
            <a:xfrm>
              <a:off x="1686236" y="1457427"/>
              <a:ext cx="1604918" cy="1604918"/>
            </a:xfrm>
            <a:prstGeom prst="ellipse">
              <a:avLst/>
            </a:prstGeom>
            <a:gradFill flip="none" rotWithShape="1">
              <a:gsLst>
                <a:gs pos="79000">
                  <a:schemeClr val="accent1">
                    <a:lumMod val="45000"/>
                    <a:lumOff val="55000"/>
                    <a:alpha val="0"/>
                  </a:schemeClr>
                </a:gs>
                <a:gs pos="100000">
                  <a:schemeClr val="accent1">
                    <a:lumMod val="30000"/>
                    <a:lumOff val="70000"/>
                    <a:alpha val="73000"/>
                  </a:schemeClr>
                </a:gs>
              </a:gsLst>
              <a:path path="shape">
                <a:fillToRect l="50000" t="50000" r="50000" b="50000"/>
              </a:path>
              <a:tileRect/>
            </a:gradFill>
            <a:ln w="9525">
              <a:solidFill>
                <a:schemeClr val="accent1">
                  <a:lumMod val="60000"/>
                  <a:lumOff val="4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schemeClr val="bg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椭圆 12">
              <a:extLst>
                <a:ext uri="{FF2B5EF4-FFF2-40B4-BE49-F238E27FC236}">
                  <a16:creationId xmlns:a16="http://schemas.microsoft.com/office/drawing/2014/main" id="{0803454C-4119-468F-B290-4AFDCF04DD6B}"/>
                </a:ext>
              </a:extLst>
            </p:cNvPr>
            <p:cNvSpPr/>
            <p:nvPr/>
          </p:nvSpPr>
          <p:spPr>
            <a:xfrm>
              <a:off x="1830121" y="1601312"/>
              <a:ext cx="1317148" cy="1317148"/>
            </a:xfrm>
            <a:prstGeom prst="ellipse">
              <a:avLst/>
            </a:prstGeom>
            <a:solidFill>
              <a:schemeClr val="accent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dirty="0">
                  <a:solidFill>
                    <a:schemeClr val="accent5">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共识</a:t>
              </a:r>
              <a:endParaRPr lang="en-US" altLang="zh-CN" dirty="0">
                <a:solidFill>
                  <a:schemeClr val="accent5">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a:defRPr/>
              </a:pPr>
              <a:r>
                <a:rPr lang="zh-CN" altLang="en-US" dirty="0">
                  <a:solidFill>
                    <a:schemeClr val="accent5">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机制</a:t>
              </a:r>
            </a:p>
          </p:txBody>
        </p:sp>
      </p:grpSp>
      <p:grpSp>
        <p:nvGrpSpPr>
          <p:cNvPr id="14" name="组合 13">
            <a:extLst>
              <a:ext uri="{FF2B5EF4-FFF2-40B4-BE49-F238E27FC236}">
                <a16:creationId xmlns:a16="http://schemas.microsoft.com/office/drawing/2014/main" id="{1AEE8261-B989-48D0-9577-AB6E19FBA7C4}"/>
              </a:ext>
            </a:extLst>
          </p:cNvPr>
          <p:cNvGrpSpPr/>
          <p:nvPr/>
        </p:nvGrpSpPr>
        <p:grpSpPr>
          <a:xfrm>
            <a:off x="8289439" y="4780124"/>
            <a:ext cx="1236621" cy="1236621"/>
            <a:chOff x="1686236" y="1457427"/>
            <a:chExt cx="1604918" cy="1604918"/>
          </a:xfrm>
        </p:grpSpPr>
        <p:sp>
          <p:nvSpPr>
            <p:cNvPr id="15" name="椭圆 14">
              <a:extLst>
                <a:ext uri="{FF2B5EF4-FFF2-40B4-BE49-F238E27FC236}">
                  <a16:creationId xmlns:a16="http://schemas.microsoft.com/office/drawing/2014/main" id="{184A76C4-FB2E-42A7-82B4-7881F307808A}"/>
                </a:ext>
              </a:extLst>
            </p:cNvPr>
            <p:cNvSpPr/>
            <p:nvPr/>
          </p:nvSpPr>
          <p:spPr>
            <a:xfrm>
              <a:off x="1686236" y="1457427"/>
              <a:ext cx="1604918" cy="1604918"/>
            </a:xfrm>
            <a:prstGeom prst="ellipse">
              <a:avLst/>
            </a:prstGeom>
            <a:gradFill flip="none" rotWithShape="1">
              <a:gsLst>
                <a:gs pos="79000">
                  <a:schemeClr val="accent1">
                    <a:lumMod val="45000"/>
                    <a:lumOff val="55000"/>
                    <a:alpha val="0"/>
                  </a:schemeClr>
                </a:gs>
                <a:gs pos="100000">
                  <a:schemeClr val="accent1">
                    <a:lumMod val="30000"/>
                    <a:lumOff val="70000"/>
                    <a:alpha val="73000"/>
                  </a:schemeClr>
                </a:gs>
              </a:gsLst>
              <a:path path="shape">
                <a:fillToRect l="50000" t="50000" r="50000" b="50000"/>
              </a:path>
              <a:tileRect/>
            </a:gradFill>
            <a:ln w="9525">
              <a:solidFill>
                <a:schemeClr val="accent1">
                  <a:lumMod val="60000"/>
                  <a:lumOff val="4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schemeClr val="bg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椭圆 15">
              <a:extLst>
                <a:ext uri="{FF2B5EF4-FFF2-40B4-BE49-F238E27FC236}">
                  <a16:creationId xmlns:a16="http://schemas.microsoft.com/office/drawing/2014/main" id="{549B5ECD-46B8-428B-A4E9-49204291EA7B}"/>
                </a:ext>
              </a:extLst>
            </p:cNvPr>
            <p:cNvSpPr/>
            <p:nvPr/>
          </p:nvSpPr>
          <p:spPr>
            <a:xfrm>
              <a:off x="1830121" y="1601312"/>
              <a:ext cx="1317148" cy="1317148"/>
            </a:xfrm>
            <a:prstGeom prst="ellipse">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dirty="0">
                  <a:solidFill>
                    <a:schemeClr val="accent5">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智能</a:t>
              </a:r>
              <a:endParaRPr lang="en-US" altLang="zh-CN" dirty="0">
                <a:solidFill>
                  <a:schemeClr val="accent5">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a:defRPr/>
              </a:pPr>
              <a:r>
                <a:rPr lang="zh-CN" altLang="en-US" dirty="0">
                  <a:solidFill>
                    <a:schemeClr val="accent5">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合约</a:t>
              </a:r>
            </a:p>
          </p:txBody>
        </p:sp>
      </p:grpSp>
      <p:grpSp>
        <p:nvGrpSpPr>
          <p:cNvPr id="17" name="组合 16">
            <a:extLst>
              <a:ext uri="{FF2B5EF4-FFF2-40B4-BE49-F238E27FC236}">
                <a16:creationId xmlns:a16="http://schemas.microsoft.com/office/drawing/2014/main" id="{3935EFEC-32F0-4241-88DE-CC01995A0C78}"/>
              </a:ext>
            </a:extLst>
          </p:cNvPr>
          <p:cNvGrpSpPr/>
          <p:nvPr/>
        </p:nvGrpSpPr>
        <p:grpSpPr>
          <a:xfrm>
            <a:off x="8289439" y="2101375"/>
            <a:ext cx="1236621" cy="1236621"/>
            <a:chOff x="1686236" y="1457427"/>
            <a:chExt cx="1604918" cy="1604918"/>
          </a:xfrm>
        </p:grpSpPr>
        <p:sp>
          <p:nvSpPr>
            <p:cNvPr id="18" name="椭圆 17">
              <a:extLst>
                <a:ext uri="{FF2B5EF4-FFF2-40B4-BE49-F238E27FC236}">
                  <a16:creationId xmlns:a16="http://schemas.microsoft.com/office/drawing/2014/main" id="{0CAACF3A-7E6A-49D8-834F-2D347083F77D}"/>
                </a:ext>
              </a:extLst>
            </p:cNvPr>
            <p:cNvSpPr/>
            <p:nvPr/>
          </p:nvSpPr>
          <p:spPr>
            <a:xfrm>
              <a:off x="1686236" y="1457427"/>
              <a:ext cx="1604918" cy="1604918"/>
            </a:xfrm>
            <a:prstGeom prst="ellipse">
              <a:avLst/>
            </a:prstGeom>
            <a:gradFill flip="none" rotWithShape="1">
              <a:gsLst>
                <a:gs pos="79000">
                  <a:schemeClr val="accent1">
                    <a:lumMod val="45000"/>
                    <a:lumOff val="55000"/>
                    <a:alpha val="0"/>
                  </a:schemeClr>
                </a:gs>
                <a:gs pos="100000">
                  <a:schemeClr val="accent1">
                    <a:lumMod val="30000"/>
                    <a:lumOff val="70000"/>
                    <a:alpha val="73000"/>
                  </a:schemeClr>
                </a:gs>
              </a:gsLst>
              <a:path path="shape">
                <a:fillToRect l="50000" t="50000" r="50000" b="50000"/>
              </a:path>
              <a:tileRect/>
            </a:gradFill>
            <a:ln w="9525">
              <a:solidFill>
                <a:schemeClr val="accent1">
                  <a:lumMod val="60000"/>
                  <a:lumOff val="4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schemeClr val="bg2"/>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a:extLst>
                <a:ext uri="{FF2B5EF4-FFF2-40B4-BE49-F238E27FC236}">
                  <a16:creationId xmlns:a16="http://schemas.microsoft.com/office/drawing/2014/main" id="{F20DE1BD-35FB-4F0A-BA1B-295DB105B343}"/>
                </a:ext>
              </a:extLst>
            </p:cNvPr>
            <p:cNvSpPr/>
            <p:nvPr/>
          </p:nvSpPr>
          <p:spPr>
            <a:xfrm>
              <a:off x="1830121" y="1601312"/>
              <a:ext cx="1317148" cy="1317148"/>
            </a:xfrm>
            <a:prstGeom prst="ellipse">
              <a:avLst/>
            </a:prstGeom>
            <a:solidFill>
              <a:schemeClr val="accent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b="0" i="0" dirty="0">
                  <a:solidFill>
                    <a:schemeClr val="accent5">
                      <a:lumMod val="50000"/>
                    </a:schemeClr>
                  </a:solidFill>
                  <a:effectLst/>
                  <a:latin typeface="微软雅黑" panose="020B0503020204020204" pitchFamily="34" charset="-122"/>
                  <a:ea typeface="微软雅黑" panose="020B0503020204020204" pitchFamily="34" charset="-122"/>
                  <a:sym typeface="微软雅黑" panose="020B0503020204020204" pitchFamily="34" charset="-122"/>
                </a:rPr>
                <a:t>非对称加密</a:t>
              </a:r>
            </a:p>
          </p:txBody>
        </p:sp>
      </p:grpSp>
      <p:sp>
        <p:nvSpPr>
          <p:cNvPr id="21" name="椭圆 20">
            <a:extLst>
              <a:ext uri="{FF2B5EF4-FFF2-40B4-BE49-F238E27FC236}">
                <a16:creationId xmlns:a16="http://schemas.microsoft.com/office/drawing/2014/main" id="{A481F07E-FC78-46FA-8E61-AC4F45104528}"/>
              </a:ext>
            </a:extLst>
          </p:cNvPr>
          <p:cNvSpPr/>
          <p:nvPr/>
        </p:nvSpPr>
        <p:spPr>
          <a:xfrm>
            <a:off x="4850792" y="2908441"/>
            <a:ext cx="2373266" cy="2373266"/>
          </a:xfrm>
          <a:prstGeom prst="ellipse">
            <a:avLst/>
          </a:prstGeom>
          <a:noFill/>
          <a:ln w="38100">
            <a:solidFill>
              <a:schemeClr val="bg2"/>
            </a:solidFill>
          </a:ln>
          <a:effectLst>
            <a:glow rad="254000">
              <a:schemeClr val="bg2">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24">
            <a:extLst>
              <a:ext uri="{FF2B5EF4-FFF2-40B4-BE49-F238E27FC236}">
                <a16:creationId xmlns:a16="http://schemas.microsoft.com/office/drawing/2014/main" id="{B4DABFE2-8862-4A23-BCF7-E41C0F63ABB1}"/>
              </a:ext>
            </a:extLst>
          </p:cNvPr>
          <p:cNvSpPr txBox="1"/>
          <p:nvPr/>
        </p:nvSpPr>
        <p:spPr>
          <a:xfrm>
            <a:off x="809223" y="2279192"/>
            <a:ext cx="1527096" cy="1077218"/>
          </a:xfrm>
          <a:prstGeom prst="rect">
            <a:avLst/>
          </a:prstGeom>
          <a:noFill/>
        </p:spPr>
        <p:txBody>
          <a:bodyPr wrap="square">
            <a:spAutoFit/>
          </a:bodyPr>
          <a:lstStyle/>
          <a:p>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交易记账由分布在不同地方的多个节点共同完成</a:t>
            </a:r>
          </a:p>
        </p:txBody>
      </p:sp>
      <p:sp>
        <p:nvSpPr>
          <p:cNvPr id="26" name="文本框 25">
            <a:extLst>
              <a:ext uri="{FF2B5EF4-FFF2-40B4-BE49-F238E27FC236}">
                <a16:creationId xmlns:a16="http://schemas.microsoft.com/office/drawing/2014/main" id="{3E2681DA-358E-429B-8893-D60037D9ADCC}"/>
              </a:ext>
            </a:extLst>
          </p:cNvPr>
          <p:cNvSpPr txBox="1"/>
          <p:nvPr/>
        </p:nvSpPr>
        <p:spPr>
          <a:xfrm>
            <a:off x="9593777" y="2320267"/>
            <a:ext cx="1732313" cy="830997"/>
          </a:xfrm>
          <a:prstGeom prst="rect">
            <a:avLst/>
          </a:prstGeom>
          <a:noFill/>
        </p:spPr>
        <p:txBody>
          <a:bodyPr wrap="square">
            <a:spAutoFit/>
          </a:bodyPr>
          <a:lstStyle/>
          <a:p>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只有在数据拥有者授权的情况下才能访问到</a:t>
            </a:r>
          </a:p>
        </p:txBody>
      </p:sp>
      <p:sp>
        <p:nvSpPr>
          <p:cNvPr id="27" name="文本框 26">
            <a:extLst>
              <a:ext uri="{FF2B5EF4-FFF2-40B4-BE49-F238E27FC236}">
                <a16:creationId xmlns:a16="http://schemas.microsoft.com/office/drawing/2014/main" id="{0F5690E5-E7F7-4AD9-8D76-911742E5F008}"/>
              </a:ext>
            </a:extLst>
          </p:cNvPr>
          <p:cNvSpPr txBox="1"/>
          <p:nvPr/>
        </p:nvSpPr>
        <p:spPr>
          <a:xfrm>
            <a:off x="774080" y="4818068"/>
            <a:ext cx="1638767" cy="1077218"/>
          </a:xfrm>
          <a:prstGeom prst="rect">
            <a:avLst/>
          </a:prstGeom>
          <a:noFill/>
        </p:spPr>
        <p:txBody>
          <a:bodyPr wrap="square">
            <a:spAutoFit/>
          </a:bodyPr>
          <a:lstStyle/>
          <a:p>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提出了四种不同的共识机制，在效率和安全性之间取得平衡</a:t>
            </a:r>
          </a:p>
        </p:txBody>
      </p:sp>
      <p:sp>
        <p:nvSpPr>
          <p:cNvPr id="28" name="文本框 27">
            <a:extLst>
              <a:ext uri="{FF2B5EF4-FFF2-40B4-BE49-F238E27FC236}">
                <a16:creationId xmlns:a16="http://schemas.microsoft.com/office/drawing/2014/main" id="{E3A04E9E-BCB0-440D-8C37-C65B4B690BF0}"/>
              </a:ext>
            </a:extLst>
          </p:cNvPr>
          <p:cNvSpPr txBox="1"/>
          <p:nvPr/>
        </p:nvSpPr>
        <p:spPr>
          <a:xfrm>
            <a:off x="9617136" y="5137267"/>
            <a:ext cx="1685593" cy="584775"/>
          </a:xfrm>
          <a:prstGeom prst="rect">
            <a:avLst/>
          </a:prstGeom>
          <a:noFill/>
        </p:spPr>
        <p:txBody>
          <a:bodyPr wrap="square">
            <a:spAutoFit/>
          </a:bodyPr>
          <a:lstStyle/>
          <a:p>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基于可信的不可篡改的数据</a:t>
            </a:r>
          </a:p>
        </p:txBody>
      </p:sp>
      <p:sp>
        <p:nvSpPr>
          <p:cNvPr id="29" name="文本框 28">
            <a:extLst>
              <a:ext uri="{FF2B5EF4-FFF2-40B4-BE49-F238E27FC236}">
                <a16:creationId xmlns:a16="http://schemas.microsoft.com/office/drawing/2014/main" id="{ED863227-556E-4866-AA91-794387CB3F83}"/>
              </a:ext>
            </a:extLst>
          </p:cNvPr>
          <p:cNvSpPr txBox="1"/>
          <p:nvPr/>
        </p:nvSpPr>
        <p:spPr>
          <a:xfrm>
            <a:off x="2820762" y="752079"/>
            <a:ext cx="2242596" cy="584775"/>
          </a:xfrm>
          <a:prstGeom prst="rect">
            <a:avLst/>
          </a:prstGeom>
          <a:noFill/>
        </p:spPr>
        <p:txBody>
          <a:bodyPr wrap="square">
            <a:spAutoFit/>
          </a:bodyPr>
          <a:lstStyle/>
          <a:p>
            <a:pPr marR="0" lvl="0" indent="0" fontAlgn="auto">
              <a:buClrTx/>
              <a:buSzTx/>
              <a:buFontTx/>
              <a:buNone/>
              <a:tabLst/>
              <a:defRPr/>
            </a:pPr>
            <a:r>
              <a:rPr lang="zh-CN" altLang="en-US" sz="32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区块链</a:t>
            </a:r>
          </a:p>
        </p:txBody>
      </p:sp>
      <p:cxnSp>
        <p:nvCxnSpPr>
          <p:cNvPr id="31" name="直接连接符 30">
            <a:extLst>
              <a:ext uri="{FF2B5EF4-FFF2-40B4-BE49-F238E27FC236}">
                <a16:creationId xmlns:a16="http://schemas.microsoft.com/office/drawing/2014/main" id="{76D4738B-E02B-4186-ACA2-D1F6F9326813}"/>
              </a:ext>
            </a:extLst>
          </p:cNvPr>
          <p:cNvCxnSpPr>
            <a:cxnSpLocks/>
          </p:cNvCxnSpPr>
          <p:nvPr/>
        </p:nvCxnSpPr>
        <p:spPr>
          <a:xfrm>
            <a:off x="7230938" y="1154289"/>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32" name="直接连接符 31">
            <a:extLst>
              <a:ext uri="{FF2B5EF4-FFF2-40B4-BE49-F238E27FC236}">
                <a16:creationId xmlns:a16="http://schemas.microsoft.com/office/drawing/2014/main" id="{8D4817CB-FF8F-4459-94E3-64E2B44A09D5}"/>
              </a:ext>
            </a:extLst>
          </p:cNvPr>
          <p:cNvCxnSpPr>
            <a:cxnSpLocks/>
          </p:cNvCxnSpPr>
          <p:nvPr/>
        </p:nvCxnSpPr>
        <p:spPr>
          <a:xfrm>
            <a:off x="5890121" y="764692"/>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34" name="直接连接符 33">
            <a:extLst>
              <a:ext uri="{FF2B5EF4-FFF2-40B4-BE49-F238E27FC236}">
                <a16:creationId xmlns:a16="http://schemas.microsoft.com/office/drawing/2014/main" id="{8245F122-2418-4E40-99C3-7AC278499AEB}"/>
              </a:ext>
            </a:extLst>
          </p:cNvPr>
          <p:cNvCxnSpPr>
            <a:cxnSpLocks/>
          </p:cNvCxnSpPr>
          <p:nvPr/>
        </p:nvCxnSpPr>
        <p:spPr>
          <a:xfrm>
            <a:off x="6531879" y="951902"/>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4738441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a:extLst>
              <a:ext uri="{FF2B5EF4-FFF2-40B4-BE49-F238E27FC236}">
                <a16:creationId xmlns:a16="http://schemas.microsoft.com/office/drawing/2014/main" id="{7B6255BD-8C7D-41AC-8E76-5892FA60ED90}"/>
              </a:ext>
            </a:extLst>
          </p:cNvPr>
          <p:cNvCxnSpPr>
            <a:cxnSpLocks/>
          </p:cNvCxnSpPr>
          <p:nvPr/>
        </p:nvCxnSpPr>
        <p:spPr>
          <a:xfrm>
            <a:off x="7230938" y="1154289"/>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65" name="直接连接符 64">
            <a:extLst>
              <a:ext uri="{FF2B5EF4-FFF2-40B4-BE49-F238E27FC236}">
                <a16:creationId xmlns:a16="http://schemas.microsoft.com/office/drawing/2014/main" id="{C877B119-8793-46A7-AEE0-07A596E909D0}"/>
              </a:ext>
            </a:extLst>
          </p:cNvPr>
          <p:cNvCxnSpPr>
            <a:cxnSpLocks/>
          </p:cNvCxnSpPr>
          <p:nvPr/>
        </p:nvCxnSpPr>
        <p:spPr>
          <a:xfrm>
            <a:off x="5890121" y="764692"/>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66" name="直接连接符 65">
            <a:extLst>
              <a:ext uri="{FF2B5EF4-FFF2-40B4-BE49-F238E27FC236}">
                <a16:creationId xmlns:a16="http://schemas.microsoft.com/office/drawing/2014/main" id="{622270E0-0D8E-432F-9F1A-DC553C53B28A}"/>
              </a:ext>
            </a:extLst>
          </p:cNvPr>
          <p:cNvCxnSpPr>
            <a:cxnSpLocks/>
          </p:cNvCxnSpPr>
          <p:nvPr/>
        </p:nvCxnSpPr>
        <p:spPr>
          <a:xfrm>
            <a:off x="6531879" y="951902"/>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pic>
        <p:nvPicPr>
          <p:cNvPr id="14" name="图片 13">
            <a:extLst>
              <a:ext uri="{FF2B5EF4-FFF2-40B4-BE49-F238E27FC236}">
                <a16:creationId xmlns:a16="http://schemas.microsoft.com/office/drawing/2014/main" id="{11F0898F-EDD2-4750-A884-511136CFAD8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872343"/>
            <a:ext cx="12192000" cy="3554636"/>
          </a:xfrm>
          <a:prstGeom prst="rect">
            <a:avLst/>
          </a:prstGeom>
        </p:spPr>
      </p:pic>
      <p:sp>
        <p:nvSpPr>
          <p:cNvPr id="19" name="矩形 18">
            <a:extLst>
              <a:ext uri="{FF2B5EF4-FFF2-40B4-BE49-F238E27FC236}">
                <a16:creationId xmlns:a16="http://schemas.microsoft.com/office/drawing/2014/main" id="{A6918947-E16B-4D08-9FD2-AC2468547A13}"/>
              </a:ext>
            </a:extLst>
          </p:cNvPr>
          <p:cNvSpPr/>
          <p:nvPr/>
        </p:nvSpPr>
        <p:spPr>
          <a:xfrm>
            <a:off x="-12700" y="1872343"/>
            <a:ext cx="12192000" cy="3611078"/>
          </a:xfrm>
          <a:prstGeom prst="rect">
            <a:avLst/>
          </a:prstGeom>
          <a:gradFill flip="none" rotWithShape="1">
            <a:gsLst>
              <a:gs pos="37000">
                <a:schemeClr val="accent4">
                  <a:lumMod val="75000"/>
                </a:schemeClr>
              </a:gs>
              <a:gs pos="63000">
                <a:schemeClr val="accent4">
                  <a:lumMod val="75000"/>
                  <a:alpha val="11000"/>
                </a:schemeClr>
              </a:gs>
              <a:gs pos="100000">
                <a:schemeClr val="accent4">
                  <a:lumMod val="75000"/>
                  <a:alpha val="0"/>
                </a:schemeClr>
              </a:gs>
            </a:gsLst>
            <a:lin ang="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7" name="图片 16">
            <a:extLst>
              <a:ext uri="{FF2B5EF4-FFF2-40B4-BE49-F238E27FC236}">
                <a16:creationId xmlns:a16="http://schemas.microsoft.com/office/drawing/2014/main" id="{6724C159-C403-4DB6-8122-B8ECE98AE5C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53542" t="24971"/>
          <a:stretch/>
        </p:blipFill>
        <p:spPr>
          <a:xfrm>
            <a:off x="6540500" y="762000"/>
            <a:ext cx="5664200" cy="6096000"/>
          </a:xfrm>
          <a:prstGeom prst="rect">
            <a:avLst/>
          </a:prstGeom>
        </p:spPr>
      </p:pic>
      <p:sp>
        <p:nvSpPr>
          <p:cNvPr id="18" name="文本框 17">
            <a:extLst>
              <a:ext uri="{FF2B5EF4-FFF2-40B4-BE49-F238E27FC236}">
                <a16:creationId xmlns:a16="http://schemas.microsoft.com/office/drawing/2014/main" id="{3828D8D1-7563-41DE-8EAB-40B2D63F359C}"/>
              </a:ext>
            </a:extLst>
          </p:cNvPr>
          <p:cNvSpPr txBox="1"/>
          <p:nvPr/>
        </p:nvSpPr>
        <p:spPr>
          <a:xfrm>
            <a:off x="643701" y="2395572"/>
            <a:ext cx="5321670" cy="2308324"/>
          </a:xfrm>
          <a:prstGeom prst="rect">
            <a:avLst/>
          </a:prstGeom>
          <a:noFill/>
        </p:spPr>
        <p:txBody>
          <a:bodyPr wrap="square">
            <a:spAutoFit/>
          </a:bodyPr>
          <a:lstStyle/>
          <a:p>
            <a:r>
              <a:rPr lang="zh-CN" altLang="en-US" sz="24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是一种可以创建和体验虚拟世界的计算机仿真系统，它利用计算机生成一种模拟环境，使用户沉浸到该环境中。因为这些现象不是我们直接所能看到的，而是通过计算机技术模拟出来的现实中的世界，故称为虚拟现实。</a:t>
            </a:r>
          </a:p>
        </p:txBody>
      </p:sp>
      <p:sp>
        <p:nvSpPr>
          <p:cNvPr id="15" name="文本框 14">
            <a:extLst>
              <a:ext uri="{FF2B5EF4-FFF2-40B4-BE49-F238E27FC236}">
                <a16:creationId xmlns:a16="http://schemas.microsoft.com/office/drawing/2014/main" id="{DF884ED3-D466-41FE-AB3C-889573DF2C73}"/>
              </a:ext>
            </a:extLst>
          </p:cNvPr>
          <p:cNvSpPr txBox="1"/>
          <p:nvPr/>
        </p:nvSpPr>
        <p:spPr>
          <a:xfrm>
            <a:off x="1722709" y="736312"/>
            <a:ext cx="3350034" cy="584775"/>
          </a:xfrm>
          <a:prstGeom prst="rect">
            <a:avLst/>
          </a:prstGeom>
          <a:noFill/>
        </p:spPr>
        <p:txBody>
          <a:bodyPr wrap="square">
            <a:spAutoFit/>
          </a:bodyPr>
          <a:lstStyle/>
          <a:p>
            <a:r>
              <a:rPr lang="zh-CN" altLang="en-US" sz="32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虚拟现实技术 </a:t>
            </a:r>
            <a:r>
              <a:rPr lang="en-US" altLang="zh-CN" sz="32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VR</a:t>
            </a:r>
          </a:p>
        </p:txBody>
      </p:sp>
    </p:spTree>
    <p:extLst>
      <p:ext uri="{BB962C8B-B14F-4D97-AF65-F5344CB8AC3E}">
        <p14:creationId xmlns:p14="http://schemas.microsoft.com/office/powerpoint/2010/main" val="4969148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41BF9B15-18D3-4154-B447-4893DFD805DB}"/>
              </a:ext>
            </a:extLst>
          </p:cNvPr>
          <p:cNvSpPr/>
          <p:nvPr/>
        </p:nvSpPr>
        <p:spPr>
          <a:xfrm>
            <a:off x="658812" y="2205038"/>
            <a:ext cx="10860087" cy="3587504"/>
          </a:xfrm>
          <a:prstGeom prst="roundRect">
            <a:avLst>
              <a:gd name="adj" fmla="val 0"/>
            </a:avLst>
          </a:prstGeom>
          <a:gradFill>
            <a:gsLst>
              <a:gs pos="20000">
                <a:schemeClr val="accent5">
                  <a:lumMod val="29000"/>
                </a:schemeClr>
              </a:gs>
              <a:gs pos="55000">
                <a:schemeClr val="accent5">
                  <a:lumMod val="75000"/>
                </a:schemeClr>
              </a:gs>
              <a:gs pos="100000">
                <a:schemeClr val="accent5">
                  <a:lumMod val="27000"/>
                </a:schemeClr>
              </a:gs>
            </a:gsLst>
            <a:lin ang="2700000" scaled="1"/>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 name="表格 5">
            <a:extLst>
              <a:ext uri="{FF2B5EF4-FFF2-40B4-BE49-F238E27FC236}">
                <a16:creationId xmlns:a16="http://schemas.microsoft.com/office/drawing/2014/main" id="{C54E4770-092E-4A46-88F2-58DBD285CB04}"/>
              </a:ext>
            </a:extLst>
          </p:cNvPr>
          <p:cNvGraphicFramePr>
            <a:graphicFrameLocks noGrp="1"/>
          </p:cNvGraphicFramePr>
          <p:nvPr>
            <p:extLst>
              <p:ext uri="{D42A27DB-BD31-4B8C-83A1-F6EECF244321}">
                <p14:modId xmlns:p14="http://schemas.microsoft.com/office/powerpoint/2010/main" val="2016103368"/>
              </p:ext>
            </p:extLst>
          </p:nvPr>
        </p:nvGraphicFramePr>
        <p:xfrm>
          <a:off x="677863" y="2205038"/>
          <a:ext cx="10836274" cy="3587506"/>
        </p:xfrm>
        <a:graphic>
          <a:graphicData uri="http://schemas.openxmlformats.org/drawingml/2006/table">
            <a:tbl>
              <a:tblPr firstRow="1" bandRow="1">
                <a:tableStyleId>{5A111915-BE36-4E01-A7E5-04B1672EAD32}</a:tableStyleId>
              </a:tblPr>
              <a:tblGrid>
                <a:gridCol w="745818">
                  <a:extLst>
                    <a:ext uri="{9D8B030D-6E8A-4147-A177-3AD203B41FA5}">
                      <a16:colId xmlns:a16="http://schemas.microsoft.com/office/drawing/2014/main" val="3705285909"/>
                    </a:ext>
                  </a:extLst>
                </a:gridCol>
                <a:gridCol w="1731012">
                  <a:extLst>
                    <a:ext uri="{9D8B030D-6E8A-4147-A177-3AD203B41FA5}">
                      <a16:colId xmlns:a16="http://schemas.microsoft.com/office/drawing/2014/main" val="2881036414"/>
                    </a:ext>
                  </a:extLst>
                </a:gridCol>
                <a:gridCol w="8359444">
                  <a:extLst>
                    <a:ext uri="{9D8B030D-6E8A-4147-A177-3AD203B41FA5}">
                      <a16:colId xmlns:a16="http://schemas.microsoft.com/office/drawing/2014/main" val="1874979836"/>
                    </a:ext>
                  </a:extLst>
                </a:gridCol>
              </a:tblGrid>
              <a:tr h="467878">
                <a:tc>
                  <a:txBody>
                    <a:bodyPr/>
                    <a:lstStyle/>
                    <a:p>
                      <a:pPr algn="ctr">
                        <a:lnSpc>
                          <a:spcPct val="100000"/>
                        </a:lnSpc>
                        <a:spcBef>
                          <a:spcPts val="0"/>
                        </a:spcBef>
                        <a:spcAft>
                          <a:spcPts val="0"/>
                        </a:spcAft>
                      </a:pPr>
                      <a:r>
                        <a:rPr lang="zh-CN" altLang="en-US" sz="20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序号</a:t>
                      </a:r>
                    </a:p>
                  </a:txBody>
                  <a:tcPr anchor="ctr"/>
                </a:tc>
                <a:tc>
                  <a:txBody>
                    <a:bodyPr/>
                    <a:lstStyle/>
                    <a:p>
                      <a:pPr algn="ctr">
                        <a:lnSpc>
                          <a:spcPct val="100000"/>
                        </a:lnSpc>
                        <a:spcBef>
                          <a:spcPts val="0"/>
                        </a:spcBef>
                        <a:spcAft>
                          <a:spcPts val="0"/>
                        </a:spcAft>
                      </a:pPr>
                      <a:r>
                        <a:rPr lang="zh-CN" altLang="en-US" sz="2000" b="1" kern="1200" dirty="0">
                          <a:solidFill>
                            <a:schemeClr val="bg2"/>
                          </a:solidFill>
                          <a:latin typeface="微软雅黑" panose="020B0503020204020204" pitchFamily="34" charset="-122"/>
                          <a:ea typeface="微软雅黑" panose="020B0503020204020204" pitchFamily="34" charset="-122"/>
                          <a:cs typeface="+mn-cs"/>
                          <a:sym typeface="微软雅黑" panose="020B0503020204020204" pitchFamily="34" charset="-122"/>
                        </a:rPr>
                        <a:t>重要趋势</a:t>
                      </a:r>
                    </a:p>
                  </a:txBody>
                  <a:tcPr anchor="ctr"/>
                </a:tc>
                <a:tc>
                  <a:txBody>
                    <a:bodyPr/>
                    <a:lstStyle/>
                    <a:p>
                      <a:pPr algn="ctr">
                        <a:lnSpc>
                          <a:spcPct val="100000"/>
                        </a:lnSpc>
                        <a:spcBef>
                          <a:spcPts val="0"/>
                        </a:spcBef>
                        <a:spcAft>
                          <a:spcPts val="0"/>
                        </a:spcAft>
                      </a:pPr>
                      <a:r>
                        <a:rPr lang="zh-CN" altLang="en-US" sz="2000" b="1" kern="1200" dirty="0">
                          <a:solidFill>
                            <a:schemeClr val="bg2"/>
                          </a:solidFill>
                          <a:latin typeface="微软雅黑" panose="020B0503020204020204" pitchFamily="34" charset="-122"/>
                          <a:ea typeface="微软雅黑" panose="020B0503020204020204" pitchFamily="34" charset="-122"/>
                          <a:cs typeface="+mn-cs"/>
                          <a:sym typeface="微软雅黑" panose="020B0503020204020204" pitchFamily="34" charset="-122"/>
                        </a:rPr>
                        <a:t>具体内涵</a:t>
                      </a:r>
                    </a:p>
                  </a:txBody>
                  <a:tcPr anchor="ctr"/>
                </a:tc>
                <a:extLst>
                  <a:ext uri="{0D108BD9-81ED-4DB2-BD59-A6C34878D82A}">
                    <a16:rowId xmlns:a16="http://schemas.microsoft.com/office/drawing/2014/main" val="3794821618"/>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b="1" i="0" kern="1200" dirty="0">
                          <a:solidFill>
                            <a:schemeClr val="bg2"/>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1</a:t>
                      </a:r>
                      <a:endParaRPr lang="zh-CN" altLang="en-US" sz="1800" b="1" i="0" kern="1200" dirty="0">
                        <a:solidFill>
                          <a:schemeClr val="bg2"/>
                        </a:solidFill>
                        <a:effectLst/>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1"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算力多样泛在</a:t>
                      </a:r>
                      <a:endParaRPr lang="zh-CN" altLang="en-US"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600"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随着物联网、边缘计算的繁荣发展，算力逐渐向边缘侧和端侧延伸，边缘算力逐渐丰富。</a:t>
                      </a:r>
                      <a:endParaRPr lang="en-US" altLang="zh-CN" sz="1600"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600"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算力整体上呈现云边端三级架构，具备云算力超集中、边端算力超分布的特征。</a:t>
                      </a:r>
                      <a:endPar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txBody>
                  <a:tcPr/>
                </a:tc>
                <a:extLst>
                  <a:ext uri="{0D108BD9-81ED-4DB2-BD59-A6C34878D82A}">
                    <a16:rowId xmlns:a16="http://schemas.microsoft.com/office/drawing/2014/main" val="3099999206"/>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b="1" i="0" kern="1200" dirty="0">
                          <a:solidFill>
                            <a:schemeClr val="bg2"/>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2</a:t>
                      </a:r>
                      <a:endParaRPr lang="zh-CN" altLang="en-US" sz="1800" b="1" i="0" kern="1200" dirty="0">
                        <a:solidFill>
                          <a:schemeClr val="bg2"/>
                        </a:solidFill>
                        <a:effectLst/>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anchor="ctr"/>
                </a:tc>
                <a:tc>
                  <a:txBody>
                    <a:bodyPr/>
                    <a:lstStyle/>
                    <a:p>
                      <a:pPr marL="0" marR="0" lvl="0" indent="0" algn="ctr" defTabSz="914400" rtl="0" eaLnBrk="1" fontAlgn="auto" latinLnBrk="0" hangingPunct="1">
                        <a:lnSpc>
                          <a:spcPct val="100000"/>
                        </a:lnSpc>
                        <a:spcBef>
                          <a:spcPct val="0"/>
                        </a:spcBef>
                        <a:spcAft>
                          <a:spcPct val="0"/>
                        </a:spcAft>
                        <a:buClrTx/>
                        <a:buSzTx/>
                        <a:buFontTx/>
                        <a:buNone/>
                        <a:tabLst/>
                        <a:defRPr/>
                      </a:pPr>
                      <a:r>
                        <a:rPr lang="zh-CN" altLang="en-US" b="1"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算网深度结合</a:t>
                      </a:r>
                      <a:endParaRPr lang="zh-CN" altLang="en-US"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00000"/>
                        </a:lnSpc>
                        <a:spcBef>
                          <a:spcPct val="0"/>
                        </a:spcBef>
                        <a:spcAft>
                          <a:spcPct val="0"/>
                        </a:spcAft>
                      </a:pPr>
                      <a:endPar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txBody>
                  <a:tcPr anchor="ct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600"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通过网络连接泛在算力，可突破单点算力的性能极限，发挥算力的集群优势。</a:t>
                      </a:r>
                      <a:endParaRPr lang="en-US" altLang="zh-CN" sz="1600"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600"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通过对算网资源的全局智能调度和优化，可有效促进算力的</a:t>
                      </a:r>
                      <a:r>
                        <a:rPr lang="en-US" altLang="zh-CN" sz="1600"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流动</a:t>
                      </a:r>
                      <a:r>
                        <a:rPr lang="en-US" altLang="zh-CN" sz="1600"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a:t>
                      </a:r>
                    </a:p>
                  </a:txBody>
                  <a:tcPr/>
                </a:tc>
                <a:extLst>
                  <a:ext uri="{0D108BD9-81ED-4DB2-BD59-A6C34878D82A}">
                    <a16:rowId xmlns:a16="http://schemas.microsoft.com/office/drawing/2014/main" val="161849713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b="1" i="0" kern="1200" dirty="0">
                          <a:solidFill>
                            <a:schemeClr val="bg2"/>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3</a:t>
                      </a:r>
                      <a:endParaRPr lang="zh-CN" altLang="en-US" sz="1800" b="1" i="0" kern="1200" dirty="0">
                        <a:solidFill>
                          <a:schemeClr val="bg2"/>
                        </a:solidFill>
                        <a:effectLst/>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1"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要素融合互促</a:t>
                      </a:r>
                      <a:endParaRPr lang="zh-CN" altLang="en-US"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600"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算力将成为多技术融合、多领域协同的重要载体。</a:t>
                      </a:r>
                      <a:endParaRPr lang="en-US" altLang="zh-CN" sz="1600"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600"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人工智能、大数据、区块链等技术的融合和跨领域协同，推动算力服务向纵深发展。</a:t>
                      </a:r>
                    </a:p>
                  </a:txBody>
                  <a:tcPr/>
                </a:tc>
                <a:extLst>
                  <a:ext uri="{0D108BD9-81ED-4DB2-BD59-A6C34878D82A}">
                    <a16:rowId xmlns:a16="http://schemas.microsoft.com/office/drawing/2014/main" val="2388830361"/>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b="1" i="0" kern="1200" dirty="0">
                          <a:solidFill>
                            <a:schemeClr val="bg2"/>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4</a:t>
                      </a:r>
                      <a:endParaRPr lang="zh-CN" altLang="en-US" sz="1800" b="1" i="0" kern="1200" dirty="0">
                        <a:solidFill>
                          <a:schemeClr val="bg2"/>
                        </a:solidFill>
                        <a:effectLst/>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1"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算网一体服务</a:t>
                      </a:r>
                      <a:endParaRPr lang="zh-CN" altLang="en-US"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600"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算网服务转变为算网深度融合、灵活组合的一体化服务。</a:t>
                      </a:r>
                      <a:endParaRPr lang="en-US" altLang="zh-CN" sz="1600"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600"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服务开始从资源型向任务型发展，跨层次、多形态的极简一体化能力将更加丰富。</a:t>
                      </a:r>
                    </a:p>
                  </a:txBody>
                  <a:tcPr/>
                </a:tc>
                <a:extLst>
                  <a:ext uri="{0D108BD9-81ED-4DB2-BD59-A6C34878D82A}">
                    <a16:rowId xmlns:a16="http://schemas.microsoft.com/office/drawing/2014/main" val="452000314"/>
                  </a:ext>
                </a:extLst>
              </a:tr>
            </a:tbl>
          </a:graphicData>
        </a:graphic>
      </p:graphicFrame>
      <p:sp>
        <p:nvSpPr>
          <p:cNvPr id="11" name="文本框 10">
            <a:extLst>
              <a:ext uri="{FF2B5EF4-FFF2-40B4-BE49-F238E27FC236}">
                <a16:creationId xmlns:a16="http://schemas.microsoft.com/office/drawing/2014/main" id="{B65EAEEA-EBF7-4C74-9994-4BD1104EFDFF}"/>
              </a:ext>
            </a:extLst>
          </p:cNvPr>
          <p:cNvSpPr txBox="1"/>
          <p:nvPr/>
        </p:nvSpPr>
        <p:spPr>
          <a:xfrm>
            <a:off x="2061407" y="705534"/>
            <a:ext cx="6096000" cy="646331"/>
          </a:xfrm>
          <a:prstGeom prst="rect">
            <a:avLst/>
          </a:prstGeom>
          <a:noFill/>
        </p:spPr>
        <p:txBody>
          <a:bodyPr wrap="square">
            <a:spAutoFit/>
          </a:bodyPr>
          <a:lstStyle/>
          <a:p>
            <a:r>
              <a:rPr lang="zh-CN" altLang="en-US" sz="36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算力网络技术</a:t>
            </a:r>
          </a:p>
        </p:txBody>
      </p:sp>
      <p:cxnSp>
        <p:nvCxnSpPr>
          <p:cNvPr id="55" name="直接连接符 54">
            <a:extLst>
              <a:ext uri="{FF2B5EF4-FFF2-40B4-BE49-F238E27FC236}">
                <a16:creationId xmlns:a16="http://schemas.microsoft.com/office/drawing/2014/main" id="{807C98FA-7B13-4635-91E7-8A7ADF340645}"/>
              </a:ext>
            </a:extLst>
          </p:cNvPr>
          <p:cNvCxnSpPr>
            <a:cxnSpLocks/>
          </p:cNvCxnSpPr>
          <p:nvPr/>
        </p:nvCxnSpPr>
        <p:spPr>
          <a:xfrm>
            <a:off x="7230938" y="1154289"/>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56" name="直接连接符 55">
            <a:extLst>
              <a:ext uri="{FF2B5EF4-FFF2-40B4-BE49-F238E27FC236}">
                <a16:creationId xmlns:a16="http://schemas.microsoft.com/office/drawing/2014/main" id="{32B2B98C-424E-4720-AEE4-6FE37FC49B78}"/>
              </a:ext>
            </a:extLst>
          </p:cNvPr>
          <p:cNvCxnSpPr>
            <a:cxnSpLocks/>
          </p:cNvCxnSpPr>
          <p:nvPr/>
        </p:nvCxnSpPr>
        <p:spPr>
          <a:xfrm>
            <a:off x="5890121" y="764692"/>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57" name="直接连接符 56">
            <a:extLst>
              <a:ext uri="{FF2B5EF4-FFF2-40B4-BE49-F238E27FC236}">
                <a16:creationId xmlns:a16="http://schemas.microsoft.com/office/drawing/2014/main" id="{D6CCDAD4-0FA1-475F-8D2D-77007688DC7F}"/>
              </a:ext>
            </a:extLst>
          </p:cNvPr>
          <p:cNvCxnSpPr>
            <a:cxnSpLocks/>
          </p:cNvCxnSpPr>
          <p:nvPr/>
        </p:nvCxnSpPr>
        <p:spPr>
          <a:xfrm>
            <a:off x="6531879" y="951902"/>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0724608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6CA4309-200A-4BA3-B2F8-FB9FCC4E6E38}"/>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944" b="93056" l="6116" r="98391">
                        <a14:foregroundMark x1="74571" y1="14167" x2="86588" y2="21111"/>
                        <a14:foregroundMark x1="86588" y1="21111" x2="91202" y2="39861"/>
                        <a14:foregroundMark x1="91202" y1="39861" x2="84013" y2="77500"/>
                        <a14:foregroundMark x1="84013" y1="77500" x2="75429" y2="87778"/>
                        <a14:foregroundMark x1="75429" y1="87778" x2="73176" y2="88889"/>
                        <a14:foregroundMark x1="73069" y1="90694" x2="84335" y2="89861"/>
                        <a14:foregroundMark x1="84335" y1="89861" x2="95172" y2="78611"/>
                        <a14:foregroundMark x1="95172" y1="78611" x2="95601" y2="41944"/>
                        <a14:foregroundMark x1="95601" y1="41944" x2="89592" y2="16250"/>
                        <a14:foregroundMark x1="91524" y1="11806" x2="97532" y2="55417"/>
                        <a14:foregroundMark x1="97532" y1="55417" x2="95279" y2="93611"/>
                        <a14:foregroundMark x1="88734" y1="81806" x2="88734" y2="92083"/>
                        <a14:foregroundMark x1="86695" y1="91944" x2="77897" y2="92361"/>
                        <a14:foregroundMark x1="8262" y1="44722" x2="6330" y2="55417"/>
                        <a14:foregroundMark x1="6330" y1="55417" x2="10622" y2="61944"/>
                        <a14:foregroundMark x1="10622" y1="61944" x2="10944" y2="62083"/>
                        <a14:foregroundMark x1="12124" y1="52500" x2="36803" y2="65417"/>
                        <a14:foregroundMark x1="14163" y1="46389" x2="24893" y2="55972"/>
                        <a14:foregroundMark x1="49249" y1="9028" x2="97318" y2="10139"/>
                        <a14:foregroundMark x1="98391" y1="8056" x2="56223" y2="10278"/>
                        <a14:foregroundMark x1="66738" y1="7500" x2="83476" y2="5556"/>
                        <a14:foregroundMark x1="83476" y1="5556" x2="89056" y2="5972"/>
                        <a14:foregroundMark x1="89056" y1="5972" x2="93455" y2="10278"/>
                        <a14:foregroundMark x1="93670" y1="8889" x2="95279" y2="1944"/>
                        <a14:backgroundMark x1="45708" y1="14583" x2="46030" y2="15694"/>
                        <a14:backgroundMark x1="45708" y1="16667" x2="45708" y2="20417"/>
                        <a14:backgroundMark x1="46030" y1="19306" x2="45923" y2="19583"/>
                        <a14:backgroundMark x1="45923" y1="19722" x2="46137" y2="21389"/>
                        <a14:backgroundMark x1="46030" y1="21667" x2="46137" y2="22222"/>
                        <a14:backgroundMark x1="45708" y1="13333" x2="45708" y2="14583"/>
                        <a14:backgroundMark x1="45494" y1="11528" x2="45494" y2="12361"/>
                        <a14:backgroundMark x1="45601" y1="12639" x2="45708" y2="14028"/>
                        <a14:backgroundMark x1="46030" y1="7500" x2="45279" y2="11667"/>
                      </a14:backgroundRemoval>
                    </a14:imgEffect>
                  </a14:imgLayer>
                </a14:imgProps>
              </a:ext>
              <a:ext uri="{28A0092B-C50C-407E-A947-70E740481C1C}">
                <a14:useLocalDpi xmlns:a14="http://schemas.microsoft.com/office/drawing/2010/main"/>
              </a:ext>
            </a:extLst>
          </a:blip>
          <a:stretch>
            <a:fillRect/>
          </a:stretch>
        </p:blipFill>
        <p:spPr>
          <a:xfrm>
            <a:off x="1963554" y="-539015"/>
            <a:ext cx="10228446" cy="7948575"/>
          </a:xfrm>
          <a:prstGeom prst="rect">
            <a:avLst/>
          </a:prstGeom>
        </p:spPr>
      </p:pic>
      <p:sp>
        <p:nvSpPr>
          <p:cNvPr id="9" name="文本框 8">
            <a:extLst>
              <a:ext uri="{FF2B5EF4-FFF2-40B4-BE49-F238E27FC236}">
                <a16:creationId xmlns:a16="http://schemas.microsoft.com/office/drawing/2014/main" id="{9AB6DC57-4330-413A-A43B-BA502A5419A2}"/>
              </a:ext>
            </a:extLst>
          </p:cNvPr>
          <p:cNvSpPr txBox="1"/>
          <p:nvPr/>
        </p:nvSpPr>
        <p:spPr>
          <a:xfrm>
            <a:off x="874155" y="3049466"/>
            <a:ext cx="1450037" cy="369332"/>
          </a:xfrm>
          <a:prstGeom prst="rect">
            <a:avLst/>
          </a:prstGeom>
          <a:noFill/>
        </p:spPr>
        <p:txBody>
          <a:bodyPr wrap="square">
            <a:spAutoFit/>
          </a:bodyPr>
          <a:lstStyle/>
          <a:p>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让机器明白</a:t>
            </a:r>
          </a:p>
        </p:txBody>
      </p:sp>
      <p:sp>
        <p:nvSpPr>
          <p:cNvPr id="6" name="矩形: 圆角 5">
            <a:extLst>
              <a:ext uri="{FF2B5EF4-FFF2-40B4-BE49-F238E27FC236}">
                <a16:creationId xmlns:a16="http://schemas.microsoft.com/office/drawing/2014/main" id="{84840728-F5A8-4A9D-A950-108090318B80}"/>
              </a:ext>
            </a:extLst>
          </p:cNvPr>
          <p:cNvSpPr/>
          <p:nvPr/>
        </p:nvSpPr>
        <p:spPr>
          <a:xfrm>
            <a:off x="663489" y="2301756"/>
            <a:ext cx="1824101" cy="1270000"/>
          </a:xfrm>
          <a:prstGeom prst="roundRect">
            <a:avLst>
              <a:gd name="adj" fmla="val 8096"/>
            </a:avLst>
          </a:prstGeom>
          <a:gradFill flip="none" rotWithShape="1">
            <a:gsLst>
              <a:gs pos="20000">
                <a:srgbClr val="BFBFBF">
                  <a:alpha val="10000"/>
                </a:srgbClr>
              </a:gs>
              <a:gs pos="80000">
                <a:srgbClr val="FFFFFF">
                  <a:alpha val="30000"/>
                </a:srgbClr>
              </a:gs>
              <a:gs pos="100000">
                <a:schemeClr val="accent1">
                  <a:tint val="0"/>
                  <a:alpha val="5000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文本框 11">
            <a:extLst>
              <a:ext uri="{FF2B5EF4-FFF2-40B4-BE49-F238E27FC236}">
                <a16:creationId xmlns:a16="http://schemas.microsoft.com/office/drawing/2014/main" id="{4125F4DD-3E23-4642-AF4F-36398029CA9C}"/>
              </a:ext>
            </a:extLst>
          </p:cNvPr>
          <p:cNvSpPr txBox="1"/>
          <p:nvPr/>
        </p:nvSpPr>
        <p:spPr>
          <a:xfrm>
            <a:off x="974053" y="2485486"/>
            <a:ext cx="1450037" cy="523220"/>
          </a:xfrm>
          <a:prstGeom prst="rect">
            <a:avLst/>
          </a:prstGeom>
          <a:noFill/>
        </p:spPr>
        <p:txBody>
          <a:bodyPr wrap="square">
            <a:spAutoFit/>
          </a:bodyPr>
          <a:lstStyle/>
          <a:p>
            <a:r>
              <a:rPr lang="zh-CN" altLang="en-US" sz="28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听  懂</a:t>
            </a:r>
          </a:p>
        </p:txBody>
      </p:sp>
      <p:sp>
        <p:nvSpPr>
          <p:cNvPr id="14" name="文本框 13">
            <a:extLst>
              <a:ext uri="{FF2B5EF4-FFF2-40B4-BE49-F238E27FC236}">
                <a16:creationId xmlns:a16="http://schemas.microsoft.com/office/drawing/2014/main" id="{37EC2A1E-F88F-4F90-AA22-C756119D4A3A}"/>
              </a:ext>
            </a:extLst>
          </p:cNvPr>
          <p:cNvSpPr txBox="1"/>
          <p:nvPr/>
        </p:nvSpPr>
        <p:spPr>
          <a:xfrm>
            <a:off x="895886" y="5063379"/>
            <a:ext cx="1450037" cy="923330"/>
          </a:xfrm>
          <a:prstGeom prst="rect">
            <a:avLst/>
          </a:prstGeom>
          <a:noFill/>
        </p:spPr>
        <p:txBody>
          <a:bodyPr wrap="square">
            <a:spAutoFit/>
          </a:bodyPr>
          <a:lstStyle/>
          <a:p>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人机用户界面更加自然和容易使用</a:t>
            </a:r>
          </a:p>
        </p:txBody>
      </p:sp>
      <p:sp>
        <p:nvSpPr>
          <p:cNvPr id="15" name="矩形: 圆角 14">
            <a:extLst>
              <a:ext uri="{FF2B5EF4-FFF2-40B4-BE49-F238E27FC236}">
                <a16:creationId xmlns:a16="http://schemas.microsoft.com/office/drawing/2014/main" id="{A59D14F9-B9A2-456B-A618-AF9467F777E4}"/>
              </a:ext>
            </a:extLst>
          </p:cNvPr>
          <p:cNvSpPr/>
          <p:nvPr/>
        </p:nvSpPr>
        <p:spPr>
          <a:xfrm>
            <a:off x="663489" y="3946429"/>
            <a:ext cx="1809435" cy="2141756"/>
          </a:xfrm>
          <a:prstGeom prst="roundRect">
            <a:avLst>
              <a:gd name="adj" fmla="val 7041"/>
            </a:avLst>
          </a:prstGeom>
          <a:gradFill flip="none" rotWithShape="1">
            <a:gsLst>
              <a:gs pos="20000">
                <a:srgbClr val="BFBFBF">
                  <a:alpha val="10000"/>
                </a:srgbClr>
              </a:gs>
              <a:gs pos="80000">
                <a:srgbClr val="FFFFFF">
                  <a:alpha val="30000"/>
                </a:srgbClr>
              </a:gs>
              <a:gs pos="100000">
                <a:schemeClr val="accent1">
                  <a:tint val="0"/>
                  <a:alpha val="5000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文本框 15">
            <a:extLst>
              <a:ext uri="{FF2B5EF4-FFF2-40B4-BE49-F238E27FC236}">
                <a16:creationId xmlns:a16="http://schemas.microsoft.com/office/drawing/2014/main" id="{BEF23C49-B2DD-4D5E-9249-7FE16575F962}"/>
              </a:ext>
            </a:extLst>
          </p:cNvPr>
          <p:cNvSpPr txBox="1"/>
          <p:nvPr/>
        </p:nvSpPr>
        <p:spPr>
          <a:xfrm>
            <a:off x="1037553" y="4252456"/>
            <a:ext cx="1450037" cy="523220"/>
          </a:xfrm>
          <a:prstGeom prst="rect">
            <a:avLst/>
          </a:prstGeom>
          <a:noFill/>
        </p:spPr>
        <p:txBody>
          <a:bodyPr wrap="square">
            <a:spAutoFit/>
          </a:bodyPr>
          <a:lstStyle/>
          <a:p>
            <a:r>
              <a:rPr lang="zh-CN" altLang="en-US" sz="28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易  用</a:t>
            </a:r>
          </a:p>
        </p:txBody>
      </p:sp>
      <p:sp>
        <p:nvSpPr>
          <p:cNvPr id="7" name="文本框 6">
            <a:extLst>
              <a:ext uri="{FF2B5EF4-FFF2-40B4-BE49-F238E27FC236}">
                <a16:creationId xmlns:a16="http://schemas.microsoft.com/office/drawing/2014/main" id="{2AB5BD4D-6E9A-4EFD-88E6-5E884D2C0E6F}"/>
              </a:ext>
            </a:extLst>
          </p:cNvPr>
          <p:cNvSpPr txBox="1"/>
          <p:nvPr/>
        </p:nvSpPr>
        <p:spPr>
          <a:xfrm>
            <a:off x="2382264" y="704313"/>
            <a:ext cx="2238375" cy="646331"/>
          </a:xfrm>
          <a:prstGeom prst="rect">
            <a:avLst/>
          </a:prstGeom>
          <a:noFill/>
        </p:spPr>
        <p:txBody>
          <a:bodyPr wrap="square">
            <a:spAutoFit/>
          </a:bodyPr>
          <a:lstStyle/>
          <a:p>
            <a:r>
              <a:rPr lang="zh-CN" altLang="en-US" sz="36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语音识别</a:t>
            </a:r>
          </a:p>
        </p:txBody>
      </p:sp>
      <p:sp>
        <p:nvSpPr>
          <p:cNvPr id="17" name="任意多边形: 形状 16">
            <a:extLst>
              <a:ext uri="{FF2B5EF4-FFF2-40B4-BE49-F238E27FC236}">
                <a16:creationId xmlns:a16="http://schemas.microsoft.com/office/drawing/2014/main" id="{C4DAB6FF-35AE-4D5C-BE64-60F933960373}"/>
              </a:ext>
            </a:extLst>
          </p:cNvPr>
          <p:cNvSpPr/>
          <p:nvPr/>
        </p:nvSpPr>
        <p:spPr>
          <a:xfrm>
            <a:off x="3363890" y="5980578"/>
            <a:ext cx="8837855" cy="877422"/>
          </a:xfrm>
          <a:custGeom>
            <a:avLst/>
            <a:gdLst>
              <a:gd name="connsiteX0" fmla="*/ 5326293 w 7784562"/>
              <a:gd name="connsiteY0" fmla="*/ 375 h 790601"/>
              <a:gd name="connsiteX1" fmla="*/ 7382106 w 7784562"/>
              <a:gd name="connsiteY1" fmla="*/ 135902 h 790601"/>
              <a:gd name="connsiteX2" fmla="*/ 7784562 w 7784562"/>
              <a:gd name="connsiteY2" fmla="*/ 192257 h 790601"/>
              <a:gd name="connsiteX3" fmla="*/ 7784562 w 7784562"/>
              <a:gd name="connsiteY3" fmla="*/ 790601 h 790601"/>
              <a:gd name="connsiteX4" fmla="*/ 0 w 7784562"/>
              <a:gd name="connsiteY4" fmla="*/ 790601 h 790601"/>
              <a:gd name="connsiteX5" fmla="*/ 702849 w 7784562"/>
              <a:gd name="connsiteY5" fmla="*/ 651472 h 790601"/>
              <a:gd name="connsiteX6" fmla="*/ 4863562 w 7784562"/>
              <a:gd name="connsiteY6" fmla="*/ 15901 h 790601"/>
              <a:gd name="connsiteX7" fmla="*/ 5326293 w 7784562"/>
              <a:gd name="connsiteY7" fmla="*/ 375 h 790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84562" h="790601">
                <a:moveTo>
                  <a:pt x="5326293" y="375"/>
                </a:moveTo>
                <a:cubicBezTo>
                  <a:pt x="5966718" y="-5043"/>
                  <a:pt x="6691147" y="48566"/>
                  <a:pt x="7382106" y="135902"/>
                </a:cubicBezTo>
                <a:lnTo>
                  <a:pt x="7784562" y="192257"/>
                </a:lnTo>
                <a:lnTo>
                  <a:pt x="7784562" y="790601"/>
                </a:lnTo>
                <a:lnTo>
                  <a:pt x="0" y="790601"/>
                </a:lnTo>
                <a:lnTo>
                  <a:pt x="702849" y="651472"/>
                </a:lnTo>
                <a:cubicBezTo>
                  <a:pt x="2348268" y="334096"/>
                  <a:pt x="3976943" y="70670"/>
                  <a:pt x="4863562" y="15901"/>
                </a:cubicBezTo>
                <a:cubicBezTo>
                  <a:pt x="5011332" y="6773"/>
                  <a:pt x="5166187" y="1730"/>
                  <a:pt x="5326293" y="375"/>
                </a:cubicBezTo>
                <a:close/>
              </a:path>
            </a:pathLst>
          </a:custGeom>
          <a:gradFill>
            <a:gsLst>
              <a:gs pos="0">
                <a:schemeClr val="accent2">
                  <a:lumMod val="52000"/>
                  <a:lumOff val="48000"/>
                </a:schemeClr>
              </a:gs>
              <a:gs pos="100000">
                <a:schemeClr val="accent2">
                  <a:lumMod val="93000"/>
                  <a:lumOff val="7000"/>
                </a:schemeClr>
              </a:gs>
            </a:gsLst>
            <a:lin ang="0" scaled="0"/>
          </a:gradFill>
          <a:ln>
            <a:noFill/>
          </a:ln>
          <a:effectLst>
            <a:glow>
              <a:schemeClr val="accent1">
                <a:lumMod val="90000"/>
                <a:lumOff val="10000"/>
                <a:alpha val="60000"/>
              </a:schemeClr>
            </a:glow>
            <a:outerShdw blurRad="139700" dist="101600" dir="16200000" rotWithShape="0">
              <a:schemeClr val="accent2">
                <a:lumMod val="90000"/>
                <a:lumOff val="10000"/>
                <a:alpha val="76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Tree>
    <p:extLst>
      <p:ext uri="{BB962C8B-B14F-4D97-AF65-F5344CB8AC3E}">
        <p14:creationId xmlns:p14="http://schemas.microsoft.com/office/powerpoint/2010/main" val="24803042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a:extLst>
              <a:ext uri="{FF2B5EF4-FFF2-40B4-BE49-F238E27FC236}">
                <a16:creationId xmlns:a16="http://schemas.microsoft.com/office/drawing/2014/main" id="{AC93E19D-56AB-42ED-8EC1-3377BAB3419F}"/>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a:stretch>
            <a:fillRect/>
          </a:stretch>
        </p:blipFill>
        <p:spPr/>
      </p:pic>
      <p:pic>
        <p:nvPicPr>
          <p:cNvPr id="6" name="图片占位符 5">
            <a:extLst>
              <a:ext uri="{FF2B5EF4-FFF2-40B4-BE49-F238E27FC236}">
                <a16:creationId xmlns:a16="http://schemas.microsoft.com/office/drawing/2014/main" id="{35FEAFF7-1B83-4B6F-9473-250F9C6C12E6}"/>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8" name="图片占位符 7">
            <a:extLst>
              <a:ext uri="{FF2B5EF4-FFF2-40B4-BE49-F238E27FC236}">
                <a16:creationId xmlns:a16="http://schemas.microsoft.com/office/drawing/2014/main" id="{31698577-2A50-4F08-B17B-62E9161D7989}"/>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sp>
        <p:nvSpPr>
          <p:cNvPr id="11" name="文本框 10">
            <a:extLst>
              <a:ext uri="{FF2B5EF4-FFF2-40B4-BE49-F238E27FC236}">
                <a16:creationId xmlns:a16="http://schemas.microsoft.com/office/drawing/2014/main" id="{DED62FBD-1E2B-48C0-8986-C5CDD2D3A043}"/>
              </a:ext>
            </a:extLst>
          </p:cNvPr>
          <p:cNvSpPr txBox="1"/>
          <p:nvPr/>
        </p:nvSpPr>
        <p:spPr>
          <a:xfrm>
            <a:off x="1737372" y="705534"/>
            <a:ext cx="3566149" cy="646331"/>
          </a:xfrm>
          <a:prstGeom prst="rect">
            <a:avLst/>
          </a:prstGeom>
          <a:noFill/>
        </p:spPr>
        <p:txBody>
          <a:bodyPr wrap="square">
            <a:spAutoFit/>
          </a:bodyPr>
          <a:lstStyle/>
          <a:p>
            <a:r>
              <a:rPr lang="zh-CN" altLang="en-US" sz="36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想象中的元宇宙</a:t>
            </a:r>
            <a:endParaRPr lang="en-US" altLang="zh-CN" sz="36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6" name="图片 15">
            <a:extLst>
              <a:ext uri="{FF2B5EF4-FFF2-40B4-BE49-F238E27FC236}">
                <a16:creationId xmlns:a16="http://schemas.microsoft.com/office/drawing/2014/main" id="{4693E422-7578-4746-8130-A27648212EEF}"/>
              </a:ext>
            </a:extLst>
          </p:cNvPr>
          <p:cNvPicPr>
            <a:picLocks noChangeAspect="1"/>
          </p:cNvPicPr>
          <p:nvPr/>
        </p:nvPicPr>
        <p:blipFill>
          <a:blip r:embed="rId5" cstate="screen">
            <a:alphaModFix amt="79000"/>
            <a:extLst>
              <a:ext uri="{BEBA8EAE-BF5A-486C-A8C5-ECC9F3942E4B}">
                <a14:imgProps xmlns:a14="http://schemas.microsoft.com/office/drawing/2010/main">
                  <a14:imgLayer r:embed="rId6">
                    <a14:imgEffect>
                      <a14:sharpenSoften amount="-8000"/>
                    </a14:imgEffect>
                    <a14:imgEffect>
                      <a14:brightnessContrast bright="-1000"/>
                    </a14:imgEffect>
                  </a14:imgLayer>
                </a14:imgProps>
              </a:ext>
              <a:ext uri="{28A0092B-C50C-407E-A947-70E740481C1C}">
                <a14:useLocalDpi xmlns:a14="http://schemas.microsoft.com/office/drawing/2010/main"/>
              </a:ext>
            </a:extLst>
          </a:blip>
          <a:stretch>
            <a:fillRect/>
          </a:stretch>
        </p:blipFill>
        <p:spPr>
          <a:xfrm>
            <a:off x="931813" y="5790332"/>
            <a:ext cx="2742913" cy="556167"/>
          </a:xfrm>
          <a:prstGeom prst="rect">
            <a:avLst/>
          </a:prstGeom>
          <a:blipFill dpi="0" rotWithShape="1">
            <a:blip r:embed="rId7">
              <a:alphaModFix amt="79000"/>
            </a:blip>
            <a:srcRect/>
            <a:stretch>
              <a:fillRect/>
            </a:stretch>
          </a:blipFill>
          <a:ln w="12700" cap="flat" cmpd="sng" algn="ctr">
            <a:noFill/>
            <a:prstDash val="solid"/>
            <a:miter lim="800000"/>
          </a:ln>
          <a:effectLst/>
          <a:scene3d>
            <a:camera prst="perspectiveContrastingLeftFacing" fov="0">
              <a:rot lat="0" lon="0" rev="0"/>
            </a:camera>
            <a:lightRig rig="threePt" dir="t"/>
          </a:scene3d>
        </p:spPr>
      </p:pic>
      <p:pic>
        <p:nvPicPr>
          <p:cNvPr id="18" name="图片 17">
            <a:extLst>
              <a:ext uri="{FF2B5EF4-FFF2-40B4-BE49-F238E27FC236}">
                <a16:creationId xmlns:a16="http://schemas.microsoft.com/office/drawing/2014/main" id="{CDCBE027-8634-49C1-9AE4-0943C8921C7F}"/>
              </a:ext>
            </a:extLst>
          </p:cNvPr>
          <p:cNvPicPr>
            <a:picLocks noChangeAspect="1"/>
          </p:cNvPicPr>
          <p:nvPr/>
        </p:nvPicPr>
        <p:blipFill>
          <a:blip r:embed="rId5" cstate="screen">
            <a:alphaModFix amt="79000"/>
            <a:extLst>
              <a:ext uri="{BEBA8EAE-BF5A-486C-A8C5-ECC9F3942E4B}">
                <a14:imgProps xmlns:a14="http://schemas.microsoft.com/office/drawing/2010/main">
                  <a14:imgLayer r:embed="rId6">
                    <a14:imgEffect>
                      <a14:sharpenSoften amount="-8000"/>
                    </a14:imgEffect>
                    <a14:imgEffect>
                      <a14:brightnessContrast bright="-1000"/>
                    </a14:imgEffect>
                  </a14:imgLayer>
                </a14:imgProps>
              </a:ext>
              <a:ext uri="{28A0092B-C50C-407E-A947-70E740481C1C}">
                <a14:useLocalDpi xmlns:a14="http://schemas.microsoft.com/office/drawing/2010/main"/>
              </a:ext>
            </a:extLst>
          </a:blip>
          <a:stretch>
            <a:fillRect/>
          </a:stretch>
        </p:blipFill>
        <p:spPr>
          <a:xfrm>
            <a:off x="4425379" y="5837162"/>
            <a:ext cx="2742913" cy="556167"/>
          </a:xfrm>
          <a:prstGeom prst="rect">
            <a:avLst/>
          </a:prstGeom>
          <a:blipFill dpi="0" rotWithShape="1">
            <a:blip r:embed="rId7">
              <a:alphaModFix amt="79000"/>
            </a:blip>
            <a:srcRect/>
            <a:stretch>
              <a:fillRect/>
            </a:stretch>
          </a:blipFill>
          <a:ln w="12700" cap="flat" cmpd="sng" algn="ctr">
            <a:noFill/>
            <a:prstDash val="solid"/>
            <a:miter lim="800000"/>
          </a:ln>
          <a:effectLst/>
          <a:scene3d>
            <a:camera prst="perspectiveContrastingLeftFacing" fov="0">
              <a:rot lat="0" lon="0" rev="0"/>
            </a:camera>
            <a:lightRig rig="threePt" dir="t"/>
          </a:scene3d>
        </p:spPr>
      </p:pic>
      <p:pic>
        <p:nvPicPr>
          <p:cNvPr id="19" name="图片 18">
            <a:extLst>
              <a:ext uri="{FF2B5EF4-FFF2-40B4-BE49-F238E27FC236}">
                <a16:creationId xmlns:a16="http://schemas.microsoft.com/office/drawing/2014/main" id="{2B7C2B5D-454A-4B7D-9C39-09C2ABD5EE5B}"/>
              </a:ext>
            </a:extLst>
          </p:cNvPr>
          <p:cNvPicPr>
            <a:picLocks noChangeAspect="1"/>
          </p:cNvPicPr>
          <p:nvPr/>
        </p:nvPicPr>
        <p:blipFill>
          <a:blip r:embed="rId5" cstate="screen">
            <a:alphaModFix amt="79000"/>
            <a:extLst>
              <a:ext uri="{BEBA8EAE-BF5A-486C-A8C5-ECC9F3942E4B}">
                <a14:imgProps xmlns:a14="http://schemas.microsoft.com/office/drawing/2010/main">
                  <a14:imgLayer r:embed="rId6">
                    <a14:imgEffect>
                      <a14:sharpenSoften amount="-8000"/>
                    </a14:imgEffect>
                    <a14:imgEffect>
                      <a14:brightnessContrast bright="-1000"/>
                    </a14:imgEffect>
                  </a14:imgLayer>
                </a14:imgProps>
              </a:ext>
              <a:ext uri="{28A0092B-C50C-407E-A947-70E740481C1C}">
                <a14:useLocalDpi xmlns:a14="http://schemas.microsoft.com/office/drawing/2010/main"/>
              </a:ext>
            </a:extLst>
          </a:blip>
          <a:stretch>
            <a:fillRect/>
          </a:stretch>
        </p:blipFill>
        <p:spPr>
          <a:xfrm>
            <a:off x="8434909" y="5856016"/>
            <a:ext cx="2742913" cy="556167"/>
          </a:xfrm>
          <a:prstGeom prst="rect">
            <a:avLst/>
          </a:prstGeom>
          <a:blipFill dpi="0" rotWithShape="1">
            <a:blip r:embed="rId7">
              <a:alphaModFix amt="79000"/>
            </a:blip>
            <a:srcRect/>
            <a:stretch>
              <a:fillRect/>
            </a:stretch>
          </a:blipFill>
          <a:ln w="12700" cap="flat" cmpd="sng" algn="ctr">
            <a:noFill/>
            <a:prstDash val="solid"/>
            <a:miter lim="800000"/>
          </a:ln>
          <a:effectLst/>
          <a:scene3d>
            <a:camera prst="perspectiveContrastingLeftFacing" fov="0">
              <a:rot lat="0" lon="0" rev="0"/>
            </a:camera>
            <a:lightRig rig="threePt" dir="t"/>
          </a:scene3d>
        </p:spPr>
      </p:pic>
      <p:sp>
        <p:nvSpPr>
          <p:cNvPr id="21" name="任意多边形: 形状 20">
            <a:extLst>
              <a:ext uri="{FF2B5EF4-FFF2-40B4-BE49-F238E27FC236}">
                <a16:creationId xmlns:a16="http://schemas.microsoft.com/office/drawing/2014/main" id="{EE1FE8B5-E7EA-4C42-BD62-972478473971}"/>
              </a:ext>
            </a:extLst>
          </p:cNvPr>
          <p:cNvSpPr/>
          <p:nvPr/>
        </p:nvSpPr>
        <p:spPr>
          <a:xfrm>
            <a:off x="3363890" y="5980578"/>
            <a:ext cx="8837855" cy="877422"/>
          </a:xfrm>
          <a:custGeom>
            <a:avLst/>
            <a:gdLst>
              <a:gd name="connsiteX0" fmla="*/ 5326293 w 7784562"/>
              <a:gd name="connsiteY0" fmla="*/ 375 h 790601"/>
              <a:gd name="connsiteX1" fmla="*/ 7382106 w 7784562"/>
              <a:gd name="connsiteY1" fmla="*/ 135902 h 790601"/>
              <a:gd name="connsiteX2" fmla="*/ 7784562 w 7784562"/>
              <a:gd name="connsiteY2" fmla="*/ 192257 h 790601"/>
              <a:gd name="connsiteX3" fmla="*/ 7784562 w 7784562"/>
              <a:gd name="connsiteY3" fmla="*/ 790601 h 790601"/>
              <a:gd name="connsiteX4" fmla="*/ 0 w 7784562"/>
              <a:gd name="connsiteY4" fmla="*/ 790601 h 790601"/>
              <a:gd name="connsiteX5" fmla="*/ 702849 w 7784562"/>
              <a:gd name="connsiteY5" fmla="*/ 651472 h 790601"/>
              <a:gd name="connsiteX6" fmla="*/ 4863562 w 7784562"/>
              <a:gd name="connsiteY6" fmla="*/ 15901 h 790601"/>
              <a:gd name="connsiteX7" fmla="*/ 5326293 w 7784562"/>
              <a:gd name="connsiteY7" fmla="*/ 375 h 790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84562" h="790601">
                <a:moveTo>
                  <a:pt x="5326293" y="375"/>
                </a:moveTo>
                <a:cubicBezTo>
                  <a:pt x="5966718" y="-5043"/>
                  <a:pt x="6691147" y="48566"/>
                  <a:pt x="7382106" y="135902"/>
                </a:cubicBezTo>
                <a:lnTo>
                  <a:pt x="7784562" y="192257"/>
                </a:lnTo>
                <a:lnTo>
                  <a:pt x="7784562" y="790601"/>
                </a:lnTo>
                <a:lnTo>
                  <a:pt x="0" y="790601"/>
                </a:lnTo>
                <a:lnTo>
                  <a:pt x="702849" y="651472"/>
                </a:lnTo>
                <a:cubicBezTo>
                  <a:pt x="2348268" y="334096"/>
                  <a:pt x="3976943" y="70670"/>
                  <a:pt x="4863562" y="15901"/>
                </a:cubicBezTo>
                <a:cubicBezTo>
                  <a:pt x="5011332" y="6773"/>
                  <a:pt x="5166187" y="1730"/>
                  <a:pt x="5326293" y="375"/>
                </a:cubicBezTo>
                <a:close/>
              </a:path>
            </a:pathLst>
          </a:custGeom>
          <a:gradFill>
            <a:gsLst>
              <a:gs pos="0">
                <a:schemeClr val="accent2">
                  <a:lumMod val="52000"/>
                  <a:lumOff val="48000"/>
                </a:schemeClr>
              </a:gs>
              <a:gs pos="100000">
                <a:schemeClr val="accent2">
                  <a:lumMod val="93000"/>
                  <a:lumOff val="7000"/>
                </a:schemeClr>
              </a:gs>
            </a:gsLst>
            <a:lin ang="0" scaled="0"/>
          </a:gradFill>
          <a:ln>
            <a:noFill/>
          </a:ln>
          <a:effectLst>
            <a:glow>
              <a:schemeClr val="accent1">
                <a:lumMod val="90000"/>
                <a:lumOff val="10000"/>
                <a:alpha val="60000"/>
              </a:schemeClr>
            </a:glow>
            <a:outerShdw blurRad="139700" dist="101600" dir="16200000" rotWithShape="0">
              <a:schemeClr val="accent2">
                <a:lumMod val="90000"/>
                <a:lumOff val="10000"/>
                <a:alpha val="76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cxnSp>
        <p:nvCxnSpPr>
          <p:cNvPr id="22" name="直接连接符 21">
            <a:extLst>
              <a:ext uri="{FF2B5EF4-FFF2-40B4-BE49-F238E27FC236}">
                <a16:creationId xmlns:a16="http://schemas.microsoft.com/office/drawing/2014/main" id="{D7A81E86-7588-4952-A7B3-D18DB81526B5}"/>
              </a:ext>
            </a:extLst>
          </p:cNvPr>
          <p:cNvCxnSpPr>
            <a:cxnSpLocks/>
          </p:cNvCxnSpPr>
          <p:nvPr/>
        </p:nvCxnSpPr>
        <p:spPr>
          <a:xfrm>
            <a:off x="7230938" y="1154289"/>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23" name="直接连接符 22">
            <a:extLst>
              <a:ext uri="{FF2B5EF4-FFF2-40B4-BE49-F238E27FC236}">
                <a16:creationId xmlns:a16="http://schemas.microsoft.com/office/drawing/2014/main" id="{5E027B65-6D4F-4701-9B14-71A01CF55B3C}"/>
              </a:ext>
            </a:extLst>
          </p:cNvPr>
          <p:cNvCxnSpPr>
            <a:cxnSpLocks/>
          </p:cNvCxnSpPr>
          <p:nvPr/>
        </p:nvCxnSpPr>
        <p:spPr>
          <a:xfrm>
            <a:off x="5890121" y="764692"/>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24" name="直接连接符 23">
            <a:extLst>
              <a:ext uri="{FF2B5EF4-FFF2-40B4-BE49-F238E27FC236}">
                <a16:creationId xmlns:a16="http://schemas.microsoft.com/office/drawing/2014/main" id="{55578B6B-CD69-4193-B168-694C4927A564}"/>
              </a:ext>
            </a:extLst>
          </p:cNvPr>
          <p:cNvCxnSpPr>
            <a:cxnSpLocks/>
          </p:cNvCxnSpPr>
          <p:nvPr/>
        </p:nvCxnSpPr>
        <p:spPr>
          <a:xfrm>
            <a:off x="6531879" y="951902"/>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4882407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a:extLst>
              <a:ext uri="{FF2B5EF4-FFF2-40B4-BE49-F238E27FC236}">
                <a16:creationId xmlns:a16="http://schemas.microsoft.com/office/drawing/2014/main" id="{AB1C8368-36B8-467E-B882-0A839417182C}"/>
              </a:ext>
            </a:extLst>
          </p:cNvPr>
          <p:cNvSpPr/>
          <p:nvPr/>
        </p:nvSpPr>
        <p:spPr>
          <a:xfrm>
            <a:off x="660401" y="2241899"/>
            <a:ext cx="3530493" cy="1466583"/>
          </a:xfrm>
          <a:prstGeom prst="roundRect">
            <a:avLst>
              <a:gd name="adj" fmla="val 8502"/>
            </a:avLst>
          </a:prstGeom>
          <a:gradFill>
            <a:gsLst>
              <a:gs pos="11000">
                <a:schemeClr val="accent4">
                  <a:lumMod val="74000"/>
                  <a:lumOff val="26000"/>
                </a:schemeClr>
              </a:gs>
              <a:gs pos="100000">
                <a:schemeClr val="accent4">
                  <a:lumMod val="100000"/>
                  <a:alpha val="38000"/>
                </a:schemeClr>
              </a:gs>
            </a:gsLst>
            <a:lin ang="0" scaled="0"/>
          </a:gra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242" name="直接连接符 241">
            <a:extLst>
              <a:ext uri="{FF2B5EF4-FFF2-40B4-BE49-F238E27FC236}">
                <a16:creationId xmlns:a16="http://schemas.microsoft.com/office/drawing/2014/main" id="{82645760-1512-4C53-913C-384860296524}"/>
              </a:ext>
            </a:extLst>
          </p:cNvPr>
          <p:cNvCxnSpPr>
            <a:cxnSpLocks/>
            <a:stCxn id="251" idx="0"/>
          </p:cNvCxnSpPr>
          <p:nvPr/>
        </p:nvCxnSpPr>
        <p:spPr>
          <a:xfrm flipV="1">
            <a:off x="9077325" y="1036940"/>
            <a:ext cx="0" cy="1574148"/>
          </a:xfrm>
          <a:prstGeom prst="line">
            <a:avLst/>
          </a:prstGeom>
          <a:ln w="19050">
            <a:gradFill>
              <a:gsLst>
                <a:gs pos="0">
                  <a:schemeClr val="accent1">
                    <a:lumMod val="5000"/>
                    <a:lumOff val="95000"/>
                    <a:alpha val="13000"/>
                  </a:schemeClr>
                </a:gs>
                <a:gs pos="43000">
                  <a:schemeClr val="accent1">
                    <a:lumMod val="0"/>
                    <a:lumOff val="100000"/>
                  </a:schemeClr>
                </a:gs>
                <a:gs pos="100000">
                  <a:schemeClr val="accent1">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43" name="直接连接符 242">
            <a:extLst>
              <a:ext uri="{FF2B5EF4-FFF2-40B4-BE49-F238E27FC236}">
                <a16:creationId xmlns:a16="http://schemas.microsoft.com/office/drawing/2014/main" id="{02B1EABD-37E9-4327-823D-E410FEDB80D2}"/>
              </a:ext>
            </a:extLst>
          </p:cNvPr>
          <p:cNvCxnSpPr>
            <a:cxnSpLocks/>
          </p:cNvCxnSpPr>
          <p:nvPr/>
        </p:nvCxnSpPr>
        <p:spPr>
          <a:xfrm>
            <a:off x="5159828" y="1028700"/>
            <a:ext cx="3917497" cy="8240"/>
          </a:xfrm>
          <a:prstGeom prst="line">
            <a:avLst/>
          </a:prstGeom>
          <a:ln w="19050">
            <a:gradFill>
              <a:gsLst>
                <a:gs pos="0">
                  <a:srgbClr val="36556B"/>
                </a:gs>
                <a:gs pos="68000">
                  <a:schemeClr val="accent1">
                    <a:lumMod val="0"/>
                    <a:lumOff val="100000"/>
                  </a:schemeClr>
                </a:gs>
                <a:gs pos="100000">
                  <a:schemeClr val="accent1">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51" name="椭圆 250">
            <a:extLst>
              <a:ext uri="{FF2B5EF4-FFF2-40B4-BE49-F238E27FC236}">
                <a16:creationId xmlns:a16="http://schemas.microsoft.com/office/drawing/2014/main" id="{228C0EDC-F50F-428D-81DE-F30A9B1B1282}"/>
              </a:ext>
            </a:extLst>
          </p:cNvPr>
          <p:cNvSpPr/>
          <p:nvPr/>
        </p:nvSpPr>
        <p:spPr>
          <a:xfrm>
            <a:off x="8895274" y="2611088"/>
            <a:ext cx="364103" cy="364103"/>
          </a:xfrm>
          <a:prstGeom prst="ellipse">
            <a:avLst/>
          </a:prstGeom>
          <a:gradFill flip="none" rotWithShape="1">
            <a:gsLst>
              <a:gs pos="79000">
                <a:schemeClr val="accent1">
                  <a:alpha val="0"/>
                  <a:lumMod val="0"/>
                  <a:lumOff val="100000"/>
                </a:schemeClr>
              </a:gs>
              <a:gs pos="100000">
                <a:schemeClr val="accent1">
                  <a:alpha val="73000"/>
                  <a:lumMod val="0"/>
                  <a:lumOff val="100000"/>
                </a:schemeClr>
              </a:gs>
            </a:gsLst>
            <a:path path="shape">
              <a:fillToRect l="50000" t="50000" r="50000" b="50000"/>
            </a:path>
            <a:tileRect/>
          </a:gradFill>
          <a:ln w="9525">
            <a:solidFill>
              <a:schemeClr val="accent1">
                <a:lumMod val="60000"/>
                <a:lumOff val="4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文本框 21">
            <a:extLst>
              <a:ext uri="{FF2B5EF4-FFF2-40B4-BE49-F238E27FC236}">
                <a16:creationId xmlns:a16="http://schemas.microsoft.com/office/drawing/2014/main" id="{7C464F75-502A-45F0-9B56-33C3725492B1}"/>
              </a:ext>
            </a:extLst>
          </p:cNvPr>
          <p:cNvSpPr txBox="1"/>
          <p:nvPr/>
        </p:nvSpPr>
        <p:spPr>
          <a:xfrm>
            <a:off x="1196066" y="705534"/>
            <a:ext cx="4165600" cy="646331"/>
          </a:xfrm>
          <a:prstGeom prst="rect">
            <a:avLst/>
          </a:prstGeom>
          <a:noFill/>
        </p:spPr>
        <p:txBody>
          <a:bodyPr wrap="square">
            <a:spAutoFit/>
          </a:bodyPr>
          <a:lstStyle/>
          <a:p>
            <a:pPr algn="l"/>
            <a:r>
              <a:rPr lang="zh-CN" altLang="en-US" sz="36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元宇宙工作委员会</a:t>
            </a:r>
          </a:p>
        </p:txBody>
      </p:sp>
      <p:sp>
        <p:nvSpPr>
          <p:cNvPr id="16" name="矩形: 圆角 15">
            <a:extLst>
              <a:ext uri="{FF2B5EF4-FFF2-40B4-BE49-F238E27FC236}">
                <a16:creationId xmlns:a16="http://schemas.microsoft.com/office/drawing/2014/main" id="{CED1F015-1D31-4C59-AFBC-C387CA81FF0E}"/>
              </a:ext>
            </a:extLst>
          </p:cNvPr>
          <p:cNvSpPr/>
          <p:nvPr/>
        </p:nvSpPr>
        <p:spPr>
          <a:xfrm>
            <a:off x="660400" y="4012740"/>
            <a:ext cx="3530493" cy="1970856"/>
          </a:xfrm>
          <a:prstGeom prst="roundRect">
            <a:avLst>
              <a:gd name="adj" fmla="val 8502"/>
            </a:avLst>
          </a:prstGeom>
          <a:gradFill>
            <a:gsLst>
              <a:gs pos="11000">
                <a:schemeClr val="accent4">
                  <a:lumMod val="74000"/>
                  <a:lumOff val="26000"/>
                </a:schemeClr>
              </a:gs>
              <a:gs pos="100000">
                <a:schemeClr val="accent4">
                  <a:lumMod val="100000"/>
                  <a:alpha val="38000"/>
                </a:schemeClr>
              </a:gs>
            </a:gsLst>
            <a:lin ang="0" scaled="0"/>
          </a:gra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文本框 25">
            <a:extLst>
              <a:ext uri="{FF2B5EF4-FFF2-40B4-BE49-F238E27FC236}">
                <a16:creationId xmlns:a16="http://schemas.microsoft.com/office/drawing/2014/main" id="{6E599813-039D-4C0B-B5F2-09E480852966}"/>
              </a:ext>
            </a:extLst>
          </p:cNvPr>
          <p:cNvSpPr txBox="1"/>
          <p:nvPr/>
        </p:nvSpPr>
        <p:spPr>
          <a:xfrm>
            <a:off x="864746" y="2398377"/>
            <a:ext cx="3326148" cy="1200329"/>
          </a:xfrm>
          <a:prstGeom prst="rect">
            <a:avLst/>
          </a:prstGeom>
          <a:noFill/>
        </p:spPr>
        <p:txBody>
          <a:bodyPr wrap="square">
            <a:spAutoFit/>
          </a:bodyPr>
          <a:lstStyle/>
          <a:p>
            <a:r>
              <a:rPr lang="en-US" altLang="zh-CN"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10</a:t>
            </a:r>
            <a:r>
              <a:rPr lang="zh-CN" altLang="en-US"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13</a:t>
            </a:r>
            <a:r>
              <a:rPr lang="zh-CN" altLang="en-US"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日，第一家元宇宙全国社团机构</a:t>
            </a:r>
            <a:r>
              <a:rPr lang="en-US" altLang="zh-CN"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a:t>
            </a:r>
            <a:r>
              <a:rPr lang="zh-CN" altLang="en-US"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中国民营科技实业家协会元宇宙工作委员会在京成立。</a:t>
            </a:r>
            <a:endPar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文本框 27">
            <a:extLst>
              <a:ext uri="{FF2B5EF4-FFF2-40B4-BE49-F238E27FC236}">
                <a16:creationId xmlns:a16="http://schemas.microsoft.com/office/drawing/2014/main" id="{BCBAAB99-88D3-4457-BC9A-8ABF2BC8CBB4}"/>
              </a:ext>
            </a:extLst>
          </p:cNvPr>
          <p:cNvSpPr txBox="1"/>
          <p:nvPr/>
        </p:nvSpPr>
        <p:spPr>
          <a:xfrm>
            <a:off x="814847" y="4129621"/>
            <a:ext cx="3284321" cy="1754326"/>
          </a:xfrm>
          <a:prstGeom prst="rect">
            <a:avLst/>
          </a:prstGeom>
          <a:noFill/>
        </p:spPr>
        <p:txBody>
          <a:bodyPr wrap="square">
            <a:spAutoFit/>
          </a:bodyPr>
          <a:lstStyle/>
          <a:p>
            <a:r>
              <a:rPr lang="zh-CN" altLang="en-US"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元宇宙工作委员会由“产学研用金服”等近</a:t>
            </a:r>
            <a:r>
              <a:rPr lang="en-US" altLang="zh-CN"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70</a:t>
            </a:r>
            <a:r>
              <a:rPr lang="zh-CN" altLang="en-US"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家机构发起，得到了包括文化、智慧、乡村振兴、智能制造、</a:t>
            </a:r>
            <a:r>
              <a:rPr lang="en-US" altLang="zh-CN"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VR</a:t>
            </a:r>
            <a:r>
              <a:rPr lang="zh-CN" altLang="en-US"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、人工智能等十几个领域的机构与协会的大力支持。</a:t>
            </a:r>
            <a:endPar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40" name="图片 239">
            <a:extLst>
              <a:ext uri="{FF2B5EF4-FFF2-40B4-BE49-F238E27FC236}">
                <a16:creationId xmlns:a16="http://schemas.microsoft.com/office/drawing/2014/main" id="{560A223E-C85B-4803-9F77-39B58B193F2B}"/>
              </a:ext>
            </a:extLst>
          </p:cNvPr>
          <p:cNvPicPr>
            <a:picLocks noChangeAspect="1"/>
          </p:cNvPicPr>
          <p:nvPr/>
        </p:nvPicPr>
        <p:blipFill>
          <a:blip r:embed="rId2" cstate="screen">
            <a:biLevel thresh="75000"/>
            <a:extLst>
              <a:ext uri="{BEBA8EAE-BF5A-486C-A8C5-ECC9F3942E4B}">
                <a14:imgProps xmlns:a14="http://schemas.microsoft.com/office/drawing/2010/main">
                  <a14:imgLayer r:embed="rId3">
                    <a14:imgEffect>
                      <a14:sharpenSoften amount="50000"/>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4512436" y="1226800"/>
            <a:ext cx="7242293" cy="5140753"/>
          </a:xfrm>
          <a:prstGeom prst="rect">
            <a:avLst/>
          </a:prstGeom>
        </p:spPr>
      </p:pic>
    </p:spTree>
    <p:extLst>
      <p:ext uri="{BB962C8B-B14F-4D97-AF65-F5344CB8AC3E}">
        <p14:creationId xmlns:p14="http://schemas.microsoft.com/office/powerpoint/2010/main" val="41784652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2499E18-2CEA-4243-888D-FDAE07F65F82}"/>
              </a:ext>
            </a:extLst>
          </p:cNvPr>
          <p:cNvSpPr/>
          <p:nvPr/>
        </p:nvSpPr>
        <p:spPr>
          <a:xfrm>
            <a:off x="0" y="0"/>
            <a:ext cx="12192000"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a:extLst>
              <a:ext uri="{FF2B5EF4-FFF2-40B4-BE49-F238E27FC236}">
                <a16:creationId xmlns:a16="http://schemas.microsoft.com/office/drawing/2014/main" id="{C602CCDD-359E-4E36-90BA-EB6F9ACD4489}"/>
              </a:ext>
            </a:extLst>
          </p:cNvPr>
          <p:cNvSpPr/>
          <p:nvPr/>
        </p:nvSpPr>
        <p:spPr>
          <a:xfrm>
            <a:off x="0" y="0"/>
            <a:ext cx="12192000" cy="6858000"/>
          </a:xfrm>
          <a:prstGeom prst="rect">
            <a:avLst/>
          </a:prstGeom>
          <a:gradFill flip="none" rotWithShape="1">
            <a:gsLst>
              <a:gs pos="0">
                <a:schemeClr val="accent5">
                  <a:lumMod val="0"/>
                  <a:lumOff val="100000"/>
                </a:schemeClr>
              </a:gs>
              <a:gs pos="0">
                <a:schemeClr val="accent5">
                  <a:lumMod val="0"/>
                  <a:lumOff val="100000"/>
                </a:schemeClr>
              </a:gs>
              <a:gs pos="65000">
                <a:srgbClr val="18374C"/>
              </a:gs>
              <a:gs pos="28000">
                <a:srgbClr val="50708B"/>
              </a:gs>
            </a:gsLst>
            <a:path path="circle">
              <a:fillToRect l="50000" t="-80000" r="50000" b="18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a:extLst>
              <a:ext uri="{FF2B5EF4-FFF2-40B4-BE49-F238E27FC236}">
                <a16:creationId xmlns:a16="http://schemas.microsoft.com/office/drawing/2014/main" id="{4E82003D-8908-4F4E-B2A8-71C00BE3A8AE}"/>
              </a:ext>
            </a:extLst>
          </p:cNvPr>
          <p:cNvSpPr/>
          <p:nvPr/>
        </p:nvSpPr>
        <p:spPr>
          <a:xfrm>
            <a:off x="0" y="0"/>
            <a:ext cx="12192000"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7" name="图片 6">
            <a:extLst>
              <a:ext uri="{FF2B5EF4-FFF2-40B4-BE49-F238E27FC236}">
                <a16:creationId xmlns:a16="http://schemas.microsoft.com/office/drawing/2014/main" id="{CA32ACCF-0032-4B3A-9FB2-D5D9CF064A9B}"/>
              </a:ext>
            </a:extLst>
          </p:cNvPr>
          <p:cNvPicPr>
            <a:picLocks noChangeAspect="1"/>
          </p:cNvPicPr>
          <p:nvPr/>
        </p:nvPicPr>
        <p:blipFill rotWithShape="1">
          <a:blip r:embed="rId3" cstate="screen">
            <a:duotone>
              <a:schemeClr val="accent2">
                <a:shade val="45000"/>
                <a:satMod val="135000"/>
              </a:schemeClr>
              <a:prstClr val="white"/>
            </a:duotone>
            <a:extLst>
              <a:ext uri="{28A0092B-C50C-407E-A947-70E740481C1C}">
                <a14:useLocalDpi xmlns:a14="http://schemas.microsoft.com/office/drawing/2010/main"/>
              </a:ext>
            </a:extLst>
          </a:blip>
          <a:srcRect/>
          <a:stretch/>
        </p:blipFill>
        <p:spPr>
          <a:xfrm>
            <a:off x="0" y="-35512"/>
            <a:ext cx="12192000" cy="6893512"/>
          </a:xfrm>
          <a:prstGeom prst="rect">
            <a:avLst/>
          </a:prstGeom>
        </p:spPr>
      </p:pic>
      <p:pic>
        <p:nvPicPr>
          <p:cNvPr id="6" name="图片 5">
            <a:extLst>
              <a:ext uri="{FF2B5EF4-FFF2-40B4-BE49-F238E27FC236}">
                <a16:creationId xmlns:a16="http://schemas.microsoft.com/office/drawing/2014/main" id="{FAFDA7D7-18E5-4A2B-87A4-7E5A206E8EF3}"/>
              </a:ext>
            </a:extLst>
          </p:cNvPr>
          <p:cNvPicPr>
            <a:picLocks noChangeAspect="1"/>
          </p:cNvPicPr>
          <p:nvPr/>
        </p:nvPicPr>
        <p:blipFill>
          <a:blip r:embed="rId4" cstate="screen">
            <a:duotone>
              <a:srgbClr val="033753">
                <a:shade val="45000"/>
                <a:satMod val="135000"/>
              </a:srgbClr>
              <a:prstClr val="white"/>
            </a:duotone>
            <a:extLst>
              <a:ext uri="{BEBA8EAE-BF5A-486C-A8C5-ECC9F3942E4B}">
                <a14:imgProps xmlns:a14="http://schemas.microsoft.com/office/drawing/2010/main">
                  <a14:imgLayer r:embed="rId5">
                    <a14:imgEffect>
                      <a14:backgroundRemoval t="6662" b="89995" l="9954" r="89931">
                        <a14:foregroundMark x1="47106" y1="8899" x2="50386" y2="30658"/>
                        <a14:foregroundMark x1="50386" y1="30658" x2="47261" y2="38092"/>
                        <a14:foregroundMark x1="47261" y1="38092" x2="48765" y2="40972"/>
                        <a14:foregroundMark x1="49537" y1="6662" x2="49537" y2="7330"/>
                        <a14:foregroundMark x1="49537" y1="41255" x2="47685" y2="48457"/>
                        <a14:foregroundMark x1="47878" y1="51106" x2="50772" y2="85545"/>
                        <a14:foregroundMark x1="60340" y1="51337" x2="59761" y2="51415"/>
                        <a14:foregroundMark x1="48341" y1="85622" x2="51235" y2="86368"/>
                        <a14:foregroundMark x1="48650" y1="84748" x2="51427" y2="86600"/>
                        <a14:foregroundMark x1="52006" y1="84825" x2="47762" y2="87269"/>
                        <a14:foregroundMark x1="46991" y1="82665" x2="47878" y2="84234"/>
                        <a14:foregroundMark x1="48225" y1="82742" x2="45988" y2="82227"/>
                        <a14:foregroundMark x1="43904" y1="62217" x2="45216" y2="64223"/>
                        <a14:foregroundMark x1="46103" y1="66898" x2="45563" y2="68210"/>
                        <a14:foregroundMark x1="43326" y1="47479" x2="44907" y2="47479"/>
                        <a14:foregroundMark x1="43017" y1="49100" x2="44097" y2="49331"/>
                        <a14:foregroundMark x1="48765" y1="45988" x2="49460" y2="48894"/>
                        <a14:backgroundMark x1="53434" y1="49254" x2="52315" y2="54527"/>
                        <a14:backgroundMark x1="52006" y1="42361" x2="53897" y2="48894"/>
                      </a14:backgroundRemoval>
                    </a14:imgEffect>
                  </a14:imgLayer>
                </a14:imgProps>
              </a:ext>
              <a:ext uri="{28A0092B-C50C-407E-A947-70E740481C1C}">
                <a14:useLocalDpi xmlns:a14="http://schemas.microsoft.com/office/drawing/2010/main"/>
              </a:ext>
            </a:extLst>
          </a:blip>
          <a:stretch>
            <a:fillRect/>
          </a:stretch>
        </p:blipFill>
        <p:spPr>
          <a:xfrm>
            <a:off x="7620000" y="0"/>
            <a:ext cx="4572000" cy="6858000"/>
          </a:xfrm>
          <a:prstGeom prst="rect">
            <a:avLst/>
          </a:prstGeom>
        </p:spPr>
      </p:pic>
      <p:sp>
        <p:nvSpPr>
          <p:cNvPr id="5" name="文本框 4">
            <a:extLst>
              <a:ext uri="{FF2B5EF4-FFF2-40B4-BE49-F238E27FC236}">
                <a16:creationId xmlns:a16="http://schemas.microsoft.com/office/drawing/2014/main" id="{B3A3AA58-1B53-4498-8C8A-8FB454E5EC63}"/>
              </a:ext>
            </a:extLst>
          </p:cNvPr>
          <p:cNvSpPr txBox="1"/>
          <p:nvPr/>
        </p:nvSpPr>
        <p:spPr>
          <a:xfrm>
            <a:off x="1066800" y="2050177"/>
            <a:ext cx="2262158" cy="2585323"/>
          </a:xfrm>
          <a:prstGeom prst="rect">
            <a:avLst/>
          </a:prstGeom>
          <a:noFill/>
        </p:spPr>
        <p:txBody>
          <a:bodyPr wrap="none" rtlCol="0">
            <a:spAutoFit/>
          </a:bodyPr>
          <a:lstStyle/>
          <a:p>
            <a:r>
              <a:rPr lang="zh-CN" altLang="en-US" sz="5400" b="1" dirty="0">
                <a:solidFill>
                  <a:schemeClr val="accent1">
                    <a:lumMod val="90000"/>
                    <a:lumOff val="10000"/>
                  </a:schemeClr>
                </a:solidFill>
                <a:latin typeface="微软雅黑" panose="020B0503020204020204" pitchFamily="34" charset="-122"/>
                <a:ea typeface="微软雅黑" panose="020B0503020204020204" pitchFamily="34" charset="-122"/>
                <a:sym typeface="微软雅黑" panose="020B0503020204020204" pitchFamily="34" charset="-122"/>
              </a:rPr>
              <a:t>元宇宙</a:t>
            </a:r>
            <a:endParaRPr lang="en-US" altLang="zh-CN" sz="5400" b="1" dirty="0">
              <a:solidFill>
                <a:schemeClr val="accent1">
                  <a:lumMod val="90000"/>
                  <a:lumOff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en-US" altLang="zh-CN" sz="54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54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会走向</a:t>
            </a:r>
          </a:p>
        </p:txBody>
      </p:sp>
      <p:sp>
        <p:nvSpPr>
          <p:cNvPr id="8" name="文本框 7">
            <a:extLst>
              <a:ext uri="{FF2B5EF4-FFF2-40B4-BE49-F238E27FC236}">
                <a16:creationId xmlns:a16="http://schemas.microsoft.com/office/drawing/2014/main" id="{5DA5FE84-9E01-46E8-B334-D112CCCFB8E4}"/>
              </a:ext>
            </a:extLst>
          </p:cNvPr>
          <p:cNvSpPr txBox="1"/>
          <p:nvPr/>
        </p:nvSpPr>
        <p:spPr>
          <a:xfrm>
            <a:off x="6288015" y="1549196"/>
            <a:ext cx="2441694" cy="3724096"/>
          </a:xfrm>
          <a:prstGeom prst="rect">
            <a:avLst/>
          </a:prstGeom>
          <a:noFill/>
        </p:spPr>
        <p:txBody>
          <a:bodyPr wrap="none" rtlCol="0">
            <a:spAutoFit/>
          </a:bodyPr>
          <a:lstStyle/>
          <a:p>
            <a:r>
              <a:rPr lang="zh-CN" altLang="en-US" sz="8800" b="1" dirty="0">
                <a:solidFill>
                  <a:schemeClr val="accent1">
                    <a:lumMod val="90000"/>
                    <a:lumOff val="10000"/>
                  </a:schemeClr>
                </a:solidFill>
                <a:latin typeface="微软雅黑" panose="020B0503020204020204" pitchFamily="34" charset="-122"/>
                <a:ea typeface="微软雅黑" panose="020B0503020204020204" pitchFamily="34" charset="-122"/>
                <a:sym typeface="微软雅黑" panose="020B0503020204020204" pitchFamily="34" charset="-122"/>
              </a:rPr>
              <a:t>光明</a:t>
            </a:r>
            <a:endParaRPr lang="en-US" altLang="zh-CN" sz="8800" b="1" dirty="0">
              <a:solidFill>
                <a:schemeClr val="accent1">
                  <a:lumMod val="90000"/>
                  <a:lumOff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en-US" altLang="zh-CN" sz="54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8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黑暗</a:t>
            </a:r>
          </a:p>
        </p:txBody>
      </p:sp>
      <p:sp>
        <p:nvSpPr>
          <p:cNvPr id="10" name="文本框 9">
            <a:extLst>
              <a:ext uri="{FF2B5EF4-FFF2-40B4-BE49-F238E27FC236}">
                <a16:creationId xmlns:a16="http://schemas.microsoft.com/office/drawing/2014/main" id="{BBFA580A-A54F-4B2F-8BF3-4FBD31758C1E}"/>
              </a:ext>
            </a:extLst>
          </p:cNvPr>
          <p:cNvSpPr txBox="1"/>
          <p:nvPr/>
        </p:nvSpPr>
        <p:spPr>
          <a:xfrm>
            <a:off x="1066800" y="4958665"/>
            <a:ext cx="3780408" cy="923330"/>
          </a:xfrm>
          <a:prstGeom prst="rect">
            <a:avLst/>
          </a:prstGeom>
          <a:noFill/>
        </p:spPr>
        <p:txBody>
          <a:bodyPr wrap="square">
            <a:spAutoFit/>
          </a:bodyPr>
          <a:lstStyle/>
          <a:p>
            <a:r>
              <a:rPr lang="zh-CN" altLang="en-US" b="0" i="0" dirty="0">
                <a:solidFill>
                  <a:schemeClr val="accent6">
                    <a:lumMod val="20000"/>
                    <a:lumOff val="80000"/>
                  </a:schemeClr>
                </a:solidFill>
                <a:effectLst/>
                <a:latin typeface="arial" panose="020B0604020202020204" pitchFamily="34" charset="0"/>
              </a:rPr>
              <a:t> 元宇宙就像一个厚厚的编织茧房，彻底隔绝了外面的世界，如果人类沉迷于此，最终只能走向灭亡</a:t>
            </a:r>
            <a:endParaRPr lang="zh-CN" altLang="en-US" dirty="0">
              <a:solidFill>
                <a:schemeClr val="accent6">
                  <a:lumMod val="20000"/>
                  <a:lumOff val="80000"/>
                </a:schemeClr>
              </a:solidFill>
            </a:endParaRPr>
          </a:p>
        </p:txBody>
      </p:sp>
      <p:sp>
        <p:nvSpPr>
          <p:cNvPr id="12" name="文本框 11">
            <a:extLst>
              <a:ext uri="{FF2B5EF4-FFF2-40B4-BE49-F238E27FC236}">
                <a16:creationId xmlns:a16="http://schemas.microsoft.com/office/drawing/2014/main" id="{1E21C63C-A6D6-4CBC-BD83-CED0B029A1DE}"/>
              </a:ext>
            </a:extLst>
          </p:cNvPr>
          <p:cNvSpPr txBox="1"/>
          <p:nvPr/>
        </p:nvSpPr>
        <p:spPr>
          <a:xfrm>
            <a:off x="1066800" y="815396"/>
            <a:ext cx="3780408" cy="923330"/>
          </a:xfrm>
          <a:prstGeom prst="rect">
            <a:avLst/>
          </a:prstGeom>
          <a:noFill/>
        </p:spPr>
        <p:txBody>
          <a:bodyPr wrap="square">
            <a:spAutoFit/>
          </a:bodyPr>
          <a:lstStyle/>
          <a:p>
            <a:r>
              <a:rPr lang="zh-CN" altLang="en-US" b="0" i="0" dirty="0">
                <a:solidFill>
                  <a:schemeClr val="accent1">
                    <a:lumMod val="90000"/>
                    <a:lumOff val="10000"/>
                  </a:schemeClr>
                </a:solidFill>
                <a:effectLst/>
                <a:latin typeface="arial" panose="020B0604020202020204" pitchFamily="34" charset="0"/>
              </a:rPr>
              <a:t>未来人类可以直接把意识上传到计算机上，不再依赖肉体生存。只要计算机不损坏，人就能永生。</a:t>
            </a:r>
            <a:endParaRPr lang="zh-CN" altLang="en-US" dirty="0">
              <a:solidFill>
                <a:schemeClr val="accent1">
                  <a:lumMod val="90000"/>
                  <a:lumOff val="10000"/>
                </a:schemeClr>
              </a:solidFill>
            </a:endParaRPr>
          </a:p>
        </p:txBody>
      </p:sp>
      <p:sp>
        <p:nvSpPr>
          <p:cNvPr id="13" name="半闭框 12">
            <a:extLst>
              <a:ext uri="{FF2B5EF4-FFF2-40B4-BE49-F238E27FC236}">
                <a16:creationId xmlns:a16="http://schemas.microsoft.com/office/drawing/2014/main" id="{7C38FB29-D468-4449-A019-6BDA5A86A2AE}"/>
              </a:ext>
            </a:extLst>
          </p:cNvPr>
          <p:cNvSpPr/>
          <p:nvPr/>
        </p:nvSpPr>
        <p:spPr>
          <a:xfrm>
            <a:off x="662378" y="680918"/>
            <a:ext cx="404422" cy="393254"/>
          </a:xfrm>
          <a:prstGeom prst="halfFrame">
            <a:avLst>
              <a:gd name="adj1" fmla="val 11281"/>
              <a:gd name="adj2" fmla="val 10745"/>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4" name="半闭框 13">
            <a:extLst>
              <a:ext uri="{FF2B5EF4-FFF2-40B4-BE49-F238E27FC236}">
                <a16:creationId xmlns:a16="http://schemas.microsoft.com/office/drawing/2014/main" id="{02E9295D-CE6A-4437-95A1-2D61E4DA5BC4}"/>
              </a:ext>
            </a:extLst>
          </p:cNvPr>
          <p:cNvSpPr/>
          <p:nvPr/>
        </p:nvSpPr>
        <p:spPr>
          <a:xfrm>
            <a:off x="658813" y="4762038"/>
            <a:ext cx="404422" cy="393254"/>
          </a:xfrm>
          <a:prstGeom prst="halfFrame">
            <a:avLst>
              <a:gd name="adj1" fmla="val 11281"/>
              <a:gd name="adj2" fmla="val 10745"/>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5" name="半闭框 14">
            <a:extLst>
              <a:ext uri="{FF2B5EF4-FFF2-40B4-BE49-F238E27FC236}">
                <a16:creationId xmlns:a16="http://schemas.microsoft.com/office/drawing/2014/main" id="{D14A932E-8EC0-43A2-9EB6-2FB4C96F216C}"/>
              </a:ext>
            </a:extLst>
          </p:cNvPr>
          <p:cNvSpPr/>
          <p:nvPr/>
        </p:nvSpPr>
        <p:spPr>
          <a:xfrm rot="10800000">
            <a:off x="4572001" y="5720880"/>
            <a:ext cx="404422" cy="393254"/>
          </a:xfrm>
          <a:prstGeom prst="halfFrame">
            <a:avLst>
              <a:gd name="adj1" fmla="val 11281"/>
              <a:gd name="adj2" fmla="val 10745"/>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6" name="半闭框 15">
            <a:extLst>
              <a:ext uri="{FF2B5EF4-FFF2-40B4-BE49-F238E27FC236}">
                <a16:creationId xmlns:a16="http://schemas.microsoft.com/office/drawing/2014/main" id="{8EB3A038-E120-4622-9E22-0E1A6F248551}"/>
              </a:ext>
            </a:extLst>
          </p:cNvPr>
          <p:cNvSpPr/>
          <p:nvPr/>
        </p:nvSpPr>
        <p:spPr>
          <a:xfrm rot="10800000">
            <a:off x="4457249" y="1497451"/>
            <a:ext cx="404422" cy="393254"/>
          </a:xfrm>
          <a:prstGeom prst="halfFrame">
            <a:avLst>
              <a:gd name="adj1" fmla="val 11281"/>
              <a:gd name="adj2" fmla="val 10745"/>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Tree>
    <p:extLst>
      <p:ext uri="{BB962C8B-B14F-4D97-AF65-F5344CB8AC3E}">
        <p14:creationId xmlns:p14="http://schemas.microsoft.com/office/powerpoint/2010/main" val="28066737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C4C45E63-B924-43AC-BB3C-3D18148A9DD4}"/>
              </a:ext>
            </a:extLst>
          </p:cNvPr>
          <p:cNvSpPr>
            <a:spLocks noGrp="1"/>
          </p:cNvSpPr>
          <p:nvPr>
            <p:ph sz="quarter" idx="12"/>
          </p:nvPr>
        </p:nvSpPr>
        <p:spPr>
          <a:xfrm>
            <a:off x="5107787" y="1645724"/>
            <a:ext cx="3718579" cy="1862991"/>
          </a:xfrm>
        </p:spPr>
        <p:txBody>
          <a:bodyPr/>
          <a:lstStyle/>
          <a:p>
            <a:pPr>
              <a:lnSpc>
                <a:spcPct val="100000"/>
              </a:lnSpc>
              <a:spcBef>
                <a:spcPts val="0"/>
              </a:spcBef>
            </a:pPr>
            <a:r>
              <a:rPr lang="zh-CN" altLang="en-US" sz="7200" b="1" dirty="0">
                <a:latin typeface="微软雅黑" panose="020B0503020204020204" pitchFamily="34" charset="-122"/>
                <a:ea typeface="微软雅黑" panose="020B0503020204020204" pitchFamily="34" charset="-122"/>
                <a:sym typeface="微软雅黑" panose="020B0503020204020204" pitchFamily="34" charset="-122"/>
              </a:rPr>
              <a:t>老熟人</a:t>
            </a:r>
            <a:endParaRPr lang="en-US" altLang="zh-CN" sz="7200" b="1" dirty="0">
              <a:latin typeface="微软雅黑" panose="020B0503020204020204" pitchFamily="34" charset="-122"/>
              <a:ea typeface="微软雅黑" panose="020B0503020204020204" pitchFamily="34" charset="-122"/>
              <a:sym typeface="微软雅黑" panose="020B0503020204020204" pitchFamily="34" charset="-122"/>
            </a:endParaRPr>
          </a:p>
          <a:p>
            <a:pPr>
              <a:lnSpc>
                <a:spcPct val="100000"/>
              </a:lnSpc>
              <a:spcBef>
                <a:spcPts val="0"/>
              </a:spcBef>
            </a:pP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内容占位符 2">
            <a:extLst>
              <a:ext uri="{FF2B5EF4-FFF2-40B4-BE49-F238E27FC236}">
                <a16:creationId xmlns:a16="http://schemas.microsoft.com/office/drawing/2014/main" id="{3B69F96C-3CB8-4716-B113-86B3E6C97CCC}"/>
              </a:ext>
            </a:extLst>
          </p:cNvPr>
          <p:cNvSpPr>
            <a:spLocks noGrp="1"/>
          </p:cNvSpPr>
          <p:nvPr>
            <p:ph sz="quarter" idx="13"/>
          </p:nvPr>
        </p:nvSpPr>
        <p:spPr>
          <a:xfrm>
            <a:off x="7230314" y="2106204"/>
            <a:ext cx="3613751" cy="5102996"/>
          </a:xfrm>
        </p:spPr>
        <p:txBody>
          <a:bodyPr/>
          <a:lstStyle/>
          <a:p>
            <a:pPr>
              <a:lnSpc>
                <a:spcPct val="100000"/>
              </a:lnSpc>
              <a:spcBef>
                <a:spcPts val="0"/>
              </a:spcBef>
            </a:pPr>
            <a:r>
              <a:rPr lang="en-US" altLang="zh-CN" dirty="0">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内容占位符 3">
            <a:extLst>
              <a:ext uri="{FF2B5EF4-FFF2-40B4-BE49-F238E27FC236}">
                <a16:creationId xmlns:a16="http://schemas.microsoft.com/office/drawing/2014/main" id="{442E8386-D18E-4874-A6B4-EEE6369485DC}"/>
              </a:ext>
            </a:extLst>
          </p:cNvPr>
          <p:cNvSpPr>
            <a:spLocks noGrp="1"/>
          </p:cNvSpPr>
          <p:nvPr>
            <p:ph sz="quarter" idx="14"/>
          </p:nvPr>
        </p:nvSpPr>
        <p:spPr>
          <a:xfrm>
            <a:off x="3039310" y="5119515"/>
            <a:ext cx="5199915" cy="877267"/>
          </a:xfrm>
        </p:spPr>
        <p:txBody>
          <a:bodyPr/>
          <a:lstStyle/>
          <a:p>
            <a:pPr>
              <a:lnSpc>
                <a:spcPct val="100000"/>
              </a:lnSpc>
              <a:spcBef>
                <a:spcPts val="0"/>
              </a:spcBef>
            </a:pPr>
            <a:r>
              <a:rPr lang="zh-CN" altLang="en-US" sz="3600" dirty="0">
                <a:gradFill>
                  <a:gsLst>
                    <a:gs pos="0">
                      <a:schemeClr val="accent1">
                        <a:lumMod val="50000"/>
                        <a:lumOff val="50000"/>
                      </a:schemeClr>
                    </a:gs>
                    <a:gs pos="89000">
                      <a:schemeClr val="bg2">
                        <a:alpha val="85000"/>
                      </a:schemeClr>
                    </a:gs>
                    <a:gs pos="100000">
                      <a:schemeClr val="accent5">
                        <a:lumMod val="20000"/>
                        <a:lumOff val="80000"/>
                      </a:schemeClr>
                    </a:gs>
                  </a:gsLst>
                  <a:lin ang="5400000" scaled="0"/>
                </a:gradFill>
                <a:latin typeface="微软雅黑" panose="020B0503020204020204" pitchFamily="34" charset="-122"/>
                <a:ea typeface="微软雅黑" panose="020B0503020204020204" pitchFamily="34" charset="-122"/>
                <a:sym typeface="微软雅黑" panose="020B0503020204020204" pitchFamily="34" charset="-122"/>
              </a:rPr>
              <a:t>元宇宙的前世今生</a:t>
            </a:r>
          </a:p>
          <a:p>
            <a:pPr>
              <a:lnSpc>
                <a:spcPct val="100000"/>
              </a:lnSpc>
              <a:spcBef>
                <a:spcPts val="0"/>
              </a:spcBef>
            </a:pP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2795521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B940349-F77C-41E7-9217-369D0403B210}"/>
              </a:ext>
            </a:extLst>
          </p:cNvPr>
          <p:cNvSpPr txBox="1"/>
          <p:nvPr/>
        </p:nvSpPr>
        <p:spPr>
          <a:xfrm>
            <a:off x="943425" y="1514933"/>
            <a:ext cx="4106015" cy="2308324"/>
          </a:xfrm>
          <a:prstGeom prst="rect">
            <a:avLst/>
          </a:prstGeom>
          <a:noFill/>
        </p:spPr>
        <p:txBody>
          <a:bodyPr wrap="square">
            <a:spAutoFit/>
          </a:bodyPr>
          <a:lstStyle/>
          <a:p>
            <a:r>
              <a:rPr lang="zh-CN" altLang="en-US" sz="3600" b="1"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“不管地球达到了</a:t>
            </a:r>
            <a:endParaRPr lang="en-US" altLang="zh-CN" sz="3600" b="1"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3600" b="1"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怎样的繁荣，那些</a:t>
            </a:r>
            <a:endParaRPr lang="en-US" altLang="zh-CN" sz="3600" b="1"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3600" b="1"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没有太空航行的未</a:t>
            </a:r>
            <a:endParaRPr lang="en-US" altLang="zh-CN" sz="3600" b="1"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3600" b="1"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来都是暗淡的。”</a:t>
            </a:r>
            <a:endParaRPr lang="en-US" altLang="zh-CN" sz="3600" b="1"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a:extLst>
              <a:ext uri="{FF2B5EF4-FFF2-40B4-BE49-F238E27FC236}">
                <a16:creationId xmlns:a16="http://schemas.microsoft.com/office/drawing/2014/main" id="{181D8178-B2E9-4CAD-B8E4-56D713890F98}"/>
              </a:ext>
            </a:extLst>
          </p:cNvPr>
          <p:cNvSpPr txBox="1"/>
          <p:nvPr/>
        </p:nvSpPr>
        <p:spPr>
          <a:xfrm>
            <a:off x="838200" y="4512070"/>
            <a:ext cx="3720886" cy="830997"/>
          </a:xfrm>
          <a:prstGeom prst="rect">
            <a:avLst/>
          </a:prstGeom>
          <a:noFill/>
        </p:spPr>
        <p:txBody>
          <a:bodyPr wrap="square">
            <a:spAutoFit/>
          </a:bodyPr>
          <a:lstStyle/>
          <a:p>
            <a:pPr algn="r"/>
            <a:r>
              <a:rPr lang="en-US" altLang="zh-CN" sz="2400"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400"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 刘慈欣</a:t>
            </a:r>
            <a:endParaRPr lang="en-US" altLang="zh-CN" sz="24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a:p>
            <a:pPr algn="r"/>
            <a:r>
              <a:rPr lang="zh-CN" altLang="en-US" sz="2400"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400"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400"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三体</a:t>
            </a:r>
            <a:r>
              <a:rPr lang="en-US" altLang="zh-CN" sz="2400"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400"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作者</a:t>
            </a:r>
            <a:endParaRPr lang="zh-CN" altLang="en-US" sz="24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40067402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BF3FB6C1-2EDF-4F05-AB77-F41893AFF0A7}"/>
              </a:ext>
            </a:extLst>
          </p:cNvPr>
          <p:cNvSpPr/>
          <p:nvPr/>
        </p:nvSpPr>
        <p:spPr>
          <a:xfrm>
            <a:off x="3912856" y="3231670"/>
            <a:ext cx="730969" cy="276999"/>
          </a:xfrm>
          <a:prstGeom prst="rect">
            <a:avLst/>
          </a:prstGeom>
        </p:spPr>
        <p:txBody>
          <a:bodyPr wrap="none" lIns="0" tIns="0" rIns="0" bIns="0">
            <a:spAutoFit/>
          </a:bodyPr>
          <a:lstStyle/>
          <a:p>
            <a:pPr marL="0" marR="0" lvl="0" indent="0" algn="just" defTabSz="914400" rtl="0" eaLnBrk="1" fontAlgn="auto" latinLnBrk="0" hangingPunct="1">
              <a:buClrTx/>
              <a:buSzTx/>
              <a:buFontTx/>
              <a:buNone/>
              <a:tabLst/>
              <a:defRPr/>
            </a:pPr>
            <a:r>
              <a:rPr kumimoji="0" lang="zh-CN" altLang="en-US" sz="1800" b="1" i="0" u="none" strike="noStrike" kern="1200" cap="none" spc="100" normalizeH="0" baseline="0" noProof="0" dirty="0">
                <a:ln>
                  <a:noFill/>
                </a:ln>
                <a:solidFill>
                  <a:schemeClr val="accent5">
                    <a:lumMod val="7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联系人</a:t>
            </a:r>
          </a:p>
        </p:txBody>
      </p:sp>
      <p:sp>
        <p:nvSpPr>
          <p:cNvPr id="5" name="矩形 4">
            <a:extLst>
              <a:ext uri="{FF2B5EF4-FFF2-40B4-BE49-F238E27FC236}">
                <a16:creationId xmlns:a16="http://schemas.microsoft.com/office/drawing/2014/main" id="{48C799D2-6FB9-40A7-A55A-6235FA85B43D}"/>
              </a:ext>
            </a:extLst>
          </p:cNvPr>
          <p:cNvSpPr/>
          <p:nvPr/>
        </p:nvSpPr>
        <p:spPr>
          <a:xfrm>
            <a:off x="3912856" y="4179828"/>
            <a:ext cx="1546898" cy="553998"/>
          </a:xfrm>
          <a:prstGeom prst="rect">
            <a:avLst/>
          </a:prstGeom>
        </p:spPr>
        <p:txBody>
          <a:bodyPr wrap="none" lIns="0" tIns="0" rIns="0" bIns="0">
            <a:spAutoFit/>
          </a:bodyPr>
          <a:lstStyle/>
          <a:p>
            <a:pPr marL="0" marR="0" lvl="0" indent="0" algn="just" defTabSz="914400" rtl="0" eaLnBrk="1" fontAlgn="auto" latinLnBrk="0" hangingPunct="1">
              <a:buClrTx/>
              <a:buSzTx/>
              <a:buFontTx/>
              <a:buNone/>
              <a:tabLst/>
              <a:defRPr/>
            </a:pPr>
            <a:r>
              <a:rPr kumimoji="0" lang="zh-CN" altLang="en-US" sz="1800" b="1" i="0" u="none" strike="noStrike" kern="1200" cap="none" spc="100" normalizeH="0" baseline="0" noProof="0" dirty="0">
                <a:ln>
                  <a:noFill/>
                </a:ln>
                <a:solidFill>
                  <a:schemeClr val="accent5">
                    <a:lumMod val="7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邮箱</a:t>
            </a:r>
            <a:endParaRPr kumimoji="0" lang="en-US" altLang="zh-CN" sz="1800" b="1" i="0" u="none" strike="noStrike" kern="1200" cap="none" spc="100" normalizeH="0" baseline="0" noProof="0" dirty="0">
              <a:ln>
                <a:noFill/>
              </a:ln>
              <a:solidFill>
                <a:schemeClr val="accent5">
                  <a:lumMod val="7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just" defTabSz="914400" rtl="0" eaLnBrk="1" fontAlgn="auto" latinLnBrk="0" hangingPunct="1">
              <a:buClrTx/>
              <a:buSzTx/>
              <a:buFontTx/>
              <a:buNone/>
              <a:tabLst/>
              <a:defRPr/>
            </a:pPr>
            <a:r>
              <a:rPr kumimoji="0" lang="en-US" altLang="zh-CN" sz="1800" b="1" i="0" u="none" strike="noStrike" kern="1200" cap="none" spc="100" normalizeH="0" baseline="0" noProof="0" dirty="0">
                <a:ln>
                  <a:noFill/>
                </a:ln>
                <a:solidFill>
                  <a:schemeClr val="accent5">
                    <a:lumMod val="7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XX@qq.com</a:t>
            </a:r>
            <a:endParaRPr kumimoji="0" lang="zh-CN" altLang="en-US" sz="1800" b="1" i="0" u="none" strike="noStrike" kern="1200" cap="none" spc="100" normalizeH="0" baseline="0" noProof="0" dirty="0">
              <a:ln>
                <a:noFill/>
              </a:ln>
              <a:solidFill>
                <a:schemeClr val="accent5">
                  <a:lumMod val="7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Freeform 71">
            <a:extLst>
              <a:ext uri="{FF2B5EF4-FFF2-40B4-BE49-F238E27FC236}">
                <a16:creationId xmlns:a16="http://schemas.microsoft.com/office/drawing/2014/main" id="{82BBA402-6101-48DE-BD65-779659493C56}"/>
              </a:ext>
            </a:extLst>
          </p:cNvPr>
          <p:cNvSpPr>
            <a:spLocks noEditPoints="1"/>
          </p:cNvSpPr>
          <p:nvPr/>
        </p:nvSpPr>
        <p:spPr bwMode="auto">
          <a:xfrm>
            <a:off x="3316401" y="3214594"/>
            <a:ext cx="254000" cy="311150"/>
          </a:xfrm>
          <a:custGeom>
            <a:avLst/>
            <a:gdLst>
              <a:gd name="T0" fmla="*/ 151 w 156"/>
              <a:gd name="T1" fmla="*/ 138 h 192"/>
              <a:gd name="T2" fmla="*/ 118 w 156"/>
              <a:gd name="T3" fmla="*/ 116 h 192"/>
              <a:gd name="T4" fmla="*/ 104 w 156"/>
              <a:gd name="T5" fmla="*/ 164 h 192"/>
              <a:gd name="T6" fmla="*/ 96 w 156"/>
              <a:gd name="T7" fmla="*/ 172 h 192"/>
              <a:gd name="T8" fmla="*/ 88 w 156"/>
              <a:gd name="T9" fmla="*/ 164 h 192"/>
              <a:gd name="T10" fmla="*/ 88 w 156"/>
              <a:gd name="T11" fmla="*/ 126 h 192"/>
              <a:gd name="T12" fmla="*/ 78 w 156"/>
              <a:gd name="T13" fmla="*/ 116 h 192"/>
              <a:gd name="T14" fmla="*/ 68 w 156"/>
              <a:gd name="T15" fmla="*/ 126 h 192"/>
              <a:gd name="T16" fmla="*/ 68 w 156"/>
              <a:gd name="T17" fmla="*/ 164 h 192"/>
              <a:gd name="T18" fmla="*/ 60 w 156"/>
              <a:gd name="T19" fmla="*/ 172 h 192"/>
              <a:gd name="T20" fmla="*/ 52 w 156"/>
              <a:gd name="T21" fmla="*/ 164 h 192"/>
              <a:gd name="T22" fmla="*/ 38 w 156"/>
              <a:gd name="T23" fmla="*/ 116 h 192"/>
              <a:gd name="T24" fmla="*/ 5 w 156"/>
              <a:gd name="T25" fmla="*/ 138 h 192"/>
              <a:gd name="T26" fmla="*/ 0 w 156"/>
              <a:gd name="T27" fmla="*/ 156 h 192"/>
              <a:gd name="T28" fmla="*/ 0 w 156"/>
              <a:gd name="T29" fmla="*/ 160 h 192"/>
              <a:gd name="T30" fmla="*/ 0 w 156"/>
              <a:gd name="T31" fmla="*/ 168 h 192"/>
              <a:gd name="T32" fmla="*/ 0 w 156"/>
              <a:gd name="T33" fmla="*/ 176 h 192"/>
              <a:gd name="T34" fmla="*/ 16 w 156"/>
              <a:gd name="T35" fmla="*/ 192 h 192"/>
              <a:gd name="T36" fmla="*/ 140 w 156"/>
              <a:gd name="T37" fmla="*/ 192 h 192"/>
              <a:gd name="T38" fmla="*/ 156 w 156"/>
              <a:gd name="T39" fmla="*/ 176 h 192"/>
              <a:gd name="T40" fmla="*/ 156 w 156"/>
              <a:gd name="T41" fmla="*/ 168 h 192"/>
              <a:gd name="T42" fmla="*/ 156 w 156"/>
              <a:gd name="T43" fmla="*/ 160 h 192"/>
              <a:gd name="T44" fmla="*/ 156 w 156"/>
              <a:gd name="T45" fmla="*/ 156 h 192"/>
              <a:gd name="T46" fmla="*/ 151 w 156"/>
              <a:gd name="T47" fmla="*/ 138 h 192"/>
              <a:gd name="T48" fmla="*/ 36 w 156"/>
              <a:gd name="T49" fmla="*/ 42 h 192"/>
              <a:gd name="T50" fmla="*/ 78 w 156"/>
              <a:gd name="T51" fmla="*/ 100 h 192"/>
              <a:gd name="T52" fmla="*/ 120 w 156"/>
              <a:gd name="T53" fmla="*/ 42 h 192"/>
              <a:gd name="T54" fmla="*/ 78 w 156"/>
              <a:gd name="T55" fmla="*/ 0 h 192"/>
              <a:gd name="T56" fmla="*/ 36 w 156"/>
              <a:gd name="T57" fmla="*/ 4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6" h="192">
                <a:moveTo>
                  <a:pt x="151" y="138"/>
                </a:moveTo>
                <a:cubicBezTo>
                  <a:pt x="142" y="127"/>
                  <a:pt x="132" y="120"/>
                  <a:pt x="118" y="116"/>
                </a:cubicBezTo>
                <a:cubicBezTo>
                  <a:pt x="104" y="164"/>
                  <a:pt x="104" y="164"/>
                  <a:pt x="104" y="164"/>
                </a:cubicBezTo>
                <a:cubicBezTo>
                  <a:pt x="104" y="168"/>
                  <a:pt x="100" y="172"/>
                  <a:pt x="96" y="172"/>
                </a:cubicBezTo>
                <a:cubicBezTo>
                  <a:pt x="92" y="172"/>
                  <a:pt x="88" y="168"/>
                  <a:pt x="88" y="164"/>
                </a:cubicBezTo>
                <a:cubicBezTo>
                  <a:pt x="88" y="126"/>
                  <a:pt x="88" y="126"/>
                  <a:pt x="88" y="126"/>
                </a:cubicBezTo>
                <a:cubicBezTo>
                  <a:pt x="88" y="120"/>
                  <a:pt x="84" y="116"/>
                  <a:pt x="78" y="116"/>
                </a:cubicBezTo>
                <a:cubicBezTo>
                  <a:pt x="72" y="116"/>
                  <a:pt x="68" y="120"/>
                  <a:pt x="68" y="126"/>
                </a:cubicBezTo>
                <a:cubicBezTo>
                  <a:pt x="68" y="164"/>
                  <a:pt x="68" y="164"/>
                  <a:pt x="68" y="164"/>
                </a:cubicBezTo>
                <a:cubicBezTo>
                  <a:pt x="68" y="168"/>
                  <a:pt x="64" y="172"/>
                  <a:pt x="60" y="172"/>
                </a:cubicBezTo>
                <a:cubicBezTo>
                  <a:pt x="56" y="172"/>
                  <a:pt x="52" y="168"/>
                  <a:pt x="52" y="164"/>
                </a:cubicBezTo>
                <a:cubicBezTo>
                  <a:pt x="38" y="116"/>
                  <a:pt x="38" y="116"/>
                  <a:pt x="38" y="116"/>
                </a:cubicBezTo>
                <a:cubicBezTo>
                  <a:pt x="24" y="120"/>
                  <a:pt x="14" y="127"/>
                  <a:pt x="5" y="138"/>
                </a:cubicBezTo>
                <a:cubicBezTo>
                  <a:pt x="2" y="143"/>
                  <a:pt x="0" y="151"/>
                  <a:pt x="0" y="156"/>
                </a:cubicBezTo>
                <a:cubicBezTo>
                  <a:pt x="0" y="157"/>
                  <a:pt x="0" y="159"/>
                  <a:pt x="0" y="160"/>
                </a:cubicBezTo>
                <a:cubicBezTo>
                  <a:pt x="0" y="168"/>
                  <a:pt x="0" y="168"/>
                  <a:pt x="0" y="168"/>
                </a:cubicBezTo>
                <a:cubicBezTo>
                  <a:pt x="0" y="176"/>
                  <a:pt x="0" y="176"/>
                  <a:pt x="0" y="176"/>
                </a:cubicBezTo>
                <a:cubicBezTo>
                  <a:pt x="0" y="185"/>
                  <a:pt x="7" y="192"/>
                  <a:pt x="16" y="192"/>
                </a:cubicBezTo>
                <a:cubicBezTo>
                  <a:pt x="140" y="192"/>
                  <a:pt x="140" y="192"/>
                  <a:pt x="140" y="192"/>
                </a:cubicBezTo>
                <a:cubicBezTo>
                  <a:pt x="149" y="192"/>
                  <a:pt x="156" y="185"/>
                  <a:pt x="156" y="176"/>
                </a:cubicBezTo>
                <a:cubicBezTo>
                  <a:pt x="156" y="168"/>
                  <a:pt x="156" y="168"/>
                  <a:pt x="156" y="168"/>
                </a:cubicBezTo>
                <a:cubicBezTo>
                  <a:pt x="156" y="160"/>
                  <a:pt x="156" y="160"/>
                  <a:pt x="156" y="160"/>
                </a:cubicBezTo>
                <a:cubicBezTo>
                  <a:pt x="156" y="159"/>
                  <a:pt x="156" y="157"/>
                  <a:pt x="156" y="156"/>
                </a:cubicBezTo>
                <a:cubicBezTo>
                  <a:pt x="156" y="151"/>
                  <a:pt x="154" y="143"/>
                  <a:pt x="151" y="138"/>
                </a:cubicBezTo>
                <a:close/>
                <a:moveTo>
                  <a:pt x="36" y="42"/>
                </a:moveTo>
                <a:cubicBezTo>
                  <a:pt x="36" y="66"/>
                  <a:pt x="51" y="100"/>
                  <a:pt x="78" y="100"/>
                </a:cubicBezTo>
                <a:cubicBezTo>
                  <a:pt x="105" y="100"/>
                  <a:pt x="120" y="66"/>
                  <a:pt x="120" y="42"/>
                </a:cubicBezTo>
                <a:cubicBezTo>
                  <a:pt x="120" y="19"/>
                  <a:pt x="101" y="0"/>
                  <a:pt x="78" y="0"/>
                </a:cubicBezTo>
                <a:cubicBezTo>
                  <a:pt x="55" y="0"/>
                  <a:pt x="36" y="19"/>
                  <a:pt x="36" y="42"/>
                </a:cubicBez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 name="组合 7">
            <a:extLst>
              <a:ext uri="{FF2B5EF4-FFF2-40B4-BE49-F238E27FC236}">
                <a16:creationId xmlns:a16="http://schemas.microsoft.com/office/drawing/2014/main" id="{5EA15C0A-5F0F-45B8-A554-E7B599309BE1}"/>
              </a:ext>
            </a:extLst>
          </p:cNvPr>
          <p:cNvGrpSpPr/>
          <p:nvPr/>
        </p:nvGrpSpPr>
        <p:grpSpPr>
          <a:xfrm>
            <a:off x="3240201" y="4325859"/>
            <a:ext cx="406400" cy="263525"/>
            <a:chOff x="9632951" y="5778501"/>
            <a:chExt cx="406400" cy="263525"/>
          </a:xfrm>
          <a:solidFill>
            <a:schemeClr val="accent4">
              <a:lumMod val="50000"/>
            </a:schemeClr>
          </a:solidFill>
        </p:grpSpPr>
        <p:sp>
          <p:nvSpPr>
            <p:cNvPr id="9" name="Freeform 202">
              <a:extLst>
                <a:ext uri="{FF2B5EF4-FFF2-40B4-BE49-F238E27FC236}">
                  <a16:creationId xmlns:a16="http://schemas.microsoft.com/office/drawing/2014/main" id="{7A0B1C2E-7E60-470F-B4EE-708E95319846}"/>
                </a:ext>
              </a:extLst>
            </p:cNvPr>
            <p:cNvSpPr>
              <a:spLocks noEditPoints="1"/>
            </p:cNvSpPr>
            <p:nvPr/>
          </p:nvSpPr>
          <p:spPr bwMode="auto">
            <a:xfrm>
              <a:off x="9634538" y="5780088"/>
              <a:ext cx="403225" cy="258763"/>
            </a:xfrm>
            <a:custGeom>
              <a:avLst/>
              <a:gdLst>
                <a:gd name="T0" fmla="*/ 179 w 186"/>
                <a:gd name="T1" fmla="*/ 120 h 120"/>
                <a:gd name="T2" fmla="*/ 6 w 186"/>
                <a:gd name="T3" fmla="*/ 120 h 120"/>
                <a:gd name="T4" fmla="*/ 0 w 186"/>
                <a:gd name="T5" fmla="*/ 114 h 120"/>
                <a:gd name="T6" fmla="*/ 0 w 186"/>
                <a:gd name="T7" fmla="*/ 6 h 120"/>
                <a:gd name="T8" fmla="*/ 6 w 186"/>
                <a:gd name="T9" fmla="*/ 0 h 120"/>
                <a:gd name="T10" fmla="*/ 179 w 186"/>
                <a:gd name="T11" fmla="*/ 0 h 120"/>
                <a:gd name="T12" fmla="*/ 186 w 186"/>
                <a:gd name="T13" fmla="*/ 6 h 120"/>
                <a:gd name="T14" fmla="*/ 186 w 186"/>
                <a:gd name="T15" fmla="*/ 114 h 120"/>
                <a:gd name="T16" fmla="*/ 179 w 186"/>
                <a:gd name="T17" fmla="*/ 120 h 120"/>
                <a:gd name="T18" fmla="*/ 7 w 186"/>
                <a:gd name="T19" fmla="*/ 113 h 120"/>
                <a:gd name="T20" fmla="*/ 178 w 186"/>
                <a:gd name="T21" fmla="*/ 113 h 120"/>
                <a:gd name="T22" fmla="*/ 178 w 186"/>
                <a:gd name="T23" fmla="*/ 7 h 120"/>
                <a:gd name="T24" fmla="*/ 7 w 186"/>
                <a:gd name="T25" fmla="*/ 7 h 120"/>
                <a:gd name="T26" fmla="*/ 7 w 186"/>
                <a:gd name="T27" fmla="*/ 11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6" h="120">
                  <a:moveTo>
                    <a:pt x="179" y="120"/>
                  </a:moveTo>
                  <a:cubicBezTo>
                    <a:pt x="6" y="120"/>
                    <a:pt x="6" y="120"/>
                    <a:pt x="6" y="120"/>
                  </a:cubicBezTo>
                  <a:cubicBezTo>
                    <a:pt x="3" y="120"/>
                    <a:pt x="0" y="118"/>
                    <a:pt x="0" y="114"/>
                  </a:cubicBezTo>
                  <a:cubicBezTo>
                    <a:pt x="0" y="6"/>
                    <a:pt x="0" y="6"/>
                    <a:pt x="0" y="6"/>
                  </a:cubicBezTo>
                  <a:cubicBezTo>
                    <a:pt x="0" y="2"/>
                    <a:pt x="3" y="0"/>
                    <a:pt x="6" y="0"/>
                  </a:cubicBezTo>
                  <a:cubicBezTo>
                    <a:pt x="179" y="0"/>
                    <a:pt x="179" y="0"/>
                    <a:pt x="179" y="0"/>
                  </a:cubicBezTo>
                  <a:cubicBezTo>
                    <a:pt x="183" y="0"/>
                    <a:pt x="186" y="2"/>
                    <a:pt x="186" y="6"/>
                  </a:cubicBezTo>
                  <a:cubicBezTo>
                    <a:pt x="186" y="114"/>
                    <a:pt x="186" y="114"/>
                    <a:pt x="186" y="114"/>
                  </a:cubicBezTo>
                  <a:cubicBezTo>
                    <a:pt x="186" y="118"/>
                    <a:pt x="183" y="120"/>
                    <a:pt x="179" y="120"/>
                  </a:cubicBezTo>
                  <a:close/>
                  <a:moveTo>
                    <a:pt x="7" y="113"/>
                  </a:moveTo>
                  <a:cubicBezTo>
                    <a:pt x="178" y="113"/>
                    <a:pt x="178" y="113"/>
                    <a:pt x="178" y="113"/>
                  </a:cubicBezTo>
                  <a:cubicBezTo>
                    <a:pt x="178" y="7"/>
                    <a:pt x="178" y="7"/>
                    <a:pt x="178" y="7"/>
                  </a:cubicBezTo>
                  <a:cubicBezTo>
                    <a:pt x="7" y="7"/>
                    <a:pt x="7" y="7"/>
                    <a:pt x="7" y="7"/>
                  </a:cubicBezTo>
                  <a:lnTo>
                    <a:pt x="7" y="11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203">
              <a:extLst>
                <a:ext uri="{FF2B5EF4-FFF2-40B4-BE49-F238E27FC236}">
                  <a16:creationId xmlns:a16="http://schemas.microsoft.com/office/drawing/2014/main" id="{9850C73F-371D-4CD1-993E-680E00F5BCD8}"/>
                </a:ext>
              </a:extLst>
            </p:cNvPr>
            <p:cNvSpPr>
              <a:spLocks noEditPoints="1"/>
            </p:cNvSpPr>
            <p:nvPr/>
          </p:nvSpPr>
          <p:spPr bwMode="auto">
            <a:xfrm>
              <a:off x="9632951" y="5899151"/>
              <a:ext cx="406400" cy="142875"/>
            </a:xfrm>
            <a:custGeom>
              <a:avLst/>
              <a:gdLst>
                <a:gd name="T0" fmla="*/ 180 w 188"/>
                <a:gd name="T1" fmla="*/ 66 h 66"/>
                <a:gd name="T2" fmla="*/ 7 w 188"/>
                <a:gd name="T3" fmla="*/ 66 h 66"/>
                <a:gd name="T4" fmla="*/ 3 w 188"/>
                <a:gd name="T5" fmla="*/ 64 h 66"/>
                <a:gd name="T6" fmla="*/ 0 w 188"/>
                <a:gd name="T7" fmla="*/ 62 h 66"/>
                <a:gd name="T8" fmla="*/ 62 w 188"/>
                <a:gd name="T9" fmla="*/ 0 h 66"/>
                <a:gd name="T10" fmla="*/ 94 w 188"/>
                <a:gd name="T11" fmla="*/ 32 h 66"/>
                <a:gd name="T12" fmla="*/ 126 w 188"/>
                <a:gd name="T13" fmla="*/ 0 h 66"/>
                <a:gd name="T14" fmla="*/ 188 w 188"/>
                <a:gd name="T15" fmla="*/ 62 h 66"/>
                <a:gd name="T16" fmla="*/ 184 w 188"/>
                <a:gd name="T17" fmla="*/ 64 h 66"/>
                <a:gd name="T18" fmla="*/ 180 w 188"/>
                <a:gd name="T19" fmla="*/ 66 h 66"/>
                <a:gd name="T20" fmla="*/ 62 w 188"/>
                <a:gd name="T21" fmla="*/ 10 h 66"/>
                <a:gd name="T22" fmla="*/ 14 w 188"/>
                <a:gd name="T23" fmla="*/ 58 h 66"/>
                <a:gd name="T24" fmla="*/ 173 w 188"/>
                <a:gd name="T25" fmla="*/ 58 h 66"/>
                <a:gd name="T26" fmla="*/ 126 w 188"/>
                <a:gd name="T27" fmla="*/ 10 h 66"/>
                <a:gd name="T28" fmla="*/ 98 w 188"/>
                <a:gd name="T29" fmla="*/ 38 h 66"/>
                <a:gd name="T30" fmla="*/ 89 w 188"/>
                <a:gd name="T31" fmla="*/ 38 h 66"/>
                <a:gd name="T32" fmla="*/ 62 w 188"/>
                <a:gd name="T33" fmla="*/ 1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8" h="66">
                  <a:moveTo>
                    <a:pt x="180" y="66"/>
                  </a:moveTo>
                  <a:cubicBezTo>
                    <a:pt x="7" y="66"/>
                    <a:pt x="7" y="66"/>
                    <a:pt x="7" y="66"/>
                  </a:cubicBezTo>
                  <a:cubicBezTo>
                    <a:pt x="6" y="66"/>
                    <a:pt x="5" y="65"/>
                    <a:pt x="3" y="64"/>
                  </a:cubicBezTo>
                  <a:cubicBezTo>
                    <a:pt x="0" y="62"/>
                    <a:pt x="0" y="62"/>
                    <a:pt x="0" y="62"/>
                  </a:cubicBezTo>
                  <a:cubicBezTo>
                    <a:pt x="62" y="0"/>
                    <a:pt x="62" y="0"/>
                    <a:pt x="62" y="0"/>
                  </a:cubicBezTo>
                  <a:cubicBezTo>
                    <a:pt x="94" y="32"/>
                    <a:pt x="94" y="32"/>
                    <a:pt x="94" y="32"/>
                  </a:cubicBezTo>
                  <a:cubicBezTo>
                    <a:pt x="126" y="0"/>
                    <a:pt x="126" y="0"/>
                    <a:pt x="126" y="0"/>
                  </a:cubicBezTo>
                  <a:cubicBezTo>
                    <a:pt x="188" y="62"/>
                    <a:pt x="188" y="62"/>
                    <a:pt x="188" y="62"/>
                  </a:cubicBezTo>
                  <a:cubicBezTo>
                    <a:pt x="184" y="64"/>
                    <a:pt x="184" y="64"/>
                    <a:pt x="184" y="64"/>
                  </a:cubicBezTo>
                  <a:cubicBezTo>
                    <a:pt x="183" y="65"/>
                    <a:pt x="181" y="66"/>
                    <a:pt x="180" y="66"/>
                  </a:cubicBezTo>
                  <a:close/>
                  <a:moveTo>
                    <a:pt x="62" y="10"/>
                  </a:moveTo>
                  <a:cubicBezTo>
                    <a:pt x="14" y="58"/>
                    <a:pt x="14" y="58"/>
                    <a:pt x="14" y="58"/>
                  </a:cubicBezTo>
                  <a:cubicBezTo>
                    <a:pt x="173" y="58"/>
                    <a:pt x="173" y="58"/>
                    <a:pt x="173" y="58"/>
                  </a:cubicBezTo>
                  <a:cubicBezTo>
                    <a:pt x="126" y="10"/>
                    <a:pt x="126" y="10"/>
                    <a:pt x="126" y="10"/>
                  </a:cubicBezTo>
                  <a:cubicBezTo>
                    <a:pt x="98" y="38"/>
                    <a:pt x="98" y="38"/>
                    <a:pt x="98" y="38"/>
                  </a:cubicBezTo>
                  <a:cubicBezTo>
                    <a:pt x="96" y="40"/>
                    <a:pt x="91" y="40"/>
                    <a:pt x="89" y="38"/>
                  </a:cubicBezTo>
                  <a:lnTo>
                    <a:pt x="62" y="1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204">
              <a:extLst>
                <a:ext uri="{FF2B5EF4-FFF2-40B4-BE49-F238E27FC236}">
                  <a16:creationId xmlns:a16="http://schemas.microsoft.com/office/drawing/2014/main" id="{498959C8-9E26-45E8-AADF-B95CA1062ED9}"/>
                </a:ext>
              </a:extLst>
            </p:cNvPr>
            <p:cNvSpPr>
              <a:spLocks noEditPoints="1"/>
            </p:cNvSpPr>
            <p:nvPr/>
          </p:nvSpPr>
          <p:spPr bwMode="auto">
            <a:xfrm>
              <a:off x="9632951" y="5778501"/>
              <a:ext cx="404813" cy="204788"/>
            </a:xfrm>
            <a:custGeom>
              <a:avLst/>
              <a:gdLst>
                <a:gd name="T0" fmla="*/ 94 w 187"/>
                <a:gd name="T1" fmla="*/ 95 h 95"/>
                <a:gd name="T2" fmla="*/ 89 w 187"/>
                <a:gd name="T3" fmla="*/ 93 h 95"/>
                <a:gd name="T4" fmla="*/ 0 w 187"/>
                <a:gd name="T5" fmla="*/ 4 h 95"/>
                <a:gd name="T6" fmla="*/ 3 w 187"/>
                <a:gd name="T7" fmla="*/ 2 h 95"/>
                <a:gd name="T8" fmla="*/ 7 w 187"/>
                <a:gd name="T9" fmla="*/ 0 h 95"/>
                <a:gd name="T10" fmla="*/ 180 w 187"/>
                <a:gd name="T11" fmla="*/ 0 h 95"/>
                <a:gd name="T12" fmla="*/ 184 w 187"/>
                <a:gd name="T13" fmla="*/ 2 h 95"/>
                <a:gd name="T14" fmla="*/ 187 w 187"/>
                <a:gd name="T15" fmla="*/ 4 h 95"/>
                <a:gd name="T16" fmla="*/ 98 w 187"/>
                <a:gd name="T17" fmla="*/ 93 h 95"/>
                <a:gd name="T18" fmla="*/ 94 w 187"/>
                <a:gd name="T19" fmla="*/ 95 h 95"/>
                <a:gd name="T20" fmla="*/ 14 w 187"/>
                <a:gd name="T21" fmla="*/ 8 h 95"/>
                <a:gd name="T22" fmla="*/ 94 w 187"/>
                <a:gd name="T23" fmla="*/ 88 h 95"/>
                <a:gd name="T24" fmla="*/ 174 w 187"/>
                <a:gd name="T25" fmla="*/ 8 h 95"/>
                <a:gd name="T26" fmla="*/ 14 w 187"/>
                <a:gd name="T27" fmla="*/ 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7" h="95">
                  <a:moveTo>
                    <a:pt x="94" y="95"/>
                  </a:moveTo>
                  <a:cubicBezTo>
                    <a:pt x="92" y="95"/>
                    <a:pt x="90" y="95"/>
                    <a:pt x="89" y="93"/>
                  </a:cubicBezTo>
                  <a:cubicBezTo>
                    <a:pt x="0" y="4"/>
                    <a:pt x="0" y="4"/>
                    <a:pt x="0" y="4"/>
                  </a:cubicBezTo>
                  <a:cubicBezTo>
                    <a:pt x="3" y="2"/>
                    <a:pt x="3" y="2"/>
                    <a:pt x="3" y="2"/>
                  </a:cubicBezTo>
                  <a:cubicBezTo>
                    <a:pt x="4" y="1"/>
                    <a:pt x="6" y="0"/>
                    <a:pt x="7" y="0"/>
                  </a:cubicBezTo>
                  <a:cubicBezTo>
                    <a:pt x="180" y="0"/>
                    <a:pt x="180" y="0"/>
                    <a:pt x="180" y="0"/>
                  </a:cubicBezTo>
                  <a:cubicBezTo>
                    <a:pt x="182" y="0"/>
                    <a:pt x="183" y="1"/>
                    <a:pt x="184" y="2"/>
                  </a:cubicBezTo>
                  <a:cubicBezTo>
                    <a:pt x="187" y="4"/>
                    <a:pt x="187" y="4"/>
                    <a:pt x="187" y="4"/>
                  </a:cubicBezTo>
                  <a:cubicBezTo>
                    <a:pt x="98" y="93"/>
                    <a:pt x="98" y="93"/>
                    <a:pt x="98" y="93"/>
                  </a:cubicBezTo>
                  <a:cubicBezTo>
                    <a:pt x="97" y="95"/>
                    <a:pt x="95" y="95"/>
                    <a:pt x="94" y="95"/>
                  </a:cubicBezTo>
                  <a:close/>
                  <a:moveTo>
                    <a:pt x="14" y="8"/>
                  </a:moveTo>
                  <a:cubicBezTo>
                    <a:pt x="94" y="88"/>
                    <a:pt x="94" y="88"/>
                    <a:pt x="94" y="88"/>
                  </a:cubicBezTo>
                  <a:cubicBezTo>
                    <a:pt x="174" y="8"/>
                    <a:pt x="174" y="8"/>
                    <a:pt x="174" y="8"/>
                  </a:cubicBezTo>
                  <a:lnTo>
                    <a:pt x="14" y="8"/>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19681442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BFE8EF5-B5A8-43D8-B9E3-B13A4F9AA70D}"/>
              </a:ext>
            </a:extLst>
          </p:cNvPr>
          <p:cNvSpPr txBox="1"/>
          <p:nvPr/>
        </p:nvSpPr>
        <p:spPr>
          <a:xfrm>
            <a:off x="3760482" y="2228671"/>
            <a:ext cx="4671035" cy="1200329"/>
          </a:xfrm>
          <a:prstGeom prst="rect">
            <a:avLst/>
          </a:prstGeom>
          <a:noFill/>
          <a:effectLst/>
        </p:spPr>
        <p:txBody>
          <a:bodyPr wrap="square" rtlCol="0">
            <a:spAutoFit/>
          </a:bodyPr>
          <a:lstStyle/>
          <a:p>
            <a:pPr algn="dist"/>
            <a:r>
              <a:rPr lang="zh-CN" altLang="en-US" sz="7200" b="1" dirty="0">
                <a:gradFill>
                  <a:gsLst>
                    <a:gs pos="65000">
                      <a:schemeClr val="accent5">
                        <a:lumMod val="60000"/>
                        <a:lumOff val="40000"/>
                      </a:schemeClr>
                    </a:gs>
                    <a:gs pos="22000">
                      <a:schemeClr val="accent6">
                        <a:lumMod val="20000"/>
                        <a:lumOff val="80000"/>
                      </a:schemeClr>
                    </a:gs>
                  </a:gsLst>
                  <a:lin ang="5400000" scaled="1"/>
                </a:gradFill>
                <a:effectLst>
                  <a:outerShdw blurRad="76200" dist="76200" algn="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感谢观看</a:t>
            </a:r>
          </a:p>
        </p:txBody>
      </p:sp>
      <p:sp>
        <p:nvSpPr>
          <p:cNvPr id="4" name="文本框 3">
            <a:extLst>
              <a:ext uri="{FF2B5EF4-FFF2-40B4-BE49-F238E27FC236}">
                <a16:creationId xmlns:a16="http://schemas.microsoft.com/office/drawing/2014/main" id="{E3F704B0-134A-4903-8F43-929D30629DED}"/>
              </a:ext>
            </a:extLst>
          </p:cNvPr>
          <p:cNvSpPr txBox="1"/>
          <p:nvPr/>
        </p:nvSpPr>
        <p:spPr>
          <a:xfrm>
            <a:off x="3495546" y="3812127"/>
            <a:ext cx="4935971" cy="523220"/>
          </a:xfrm>
          <a:prstGeom prst="rect">
            <a:avLst/>
          </a:prstGeom>
          <a:noFill/>
          <a:effectLst/>
        </p:spPr>
        <p:txBody>
          <a:bodyPr wrap="square" rtlCol="0">
            <a:spAutoFit/>
          </a:bodyPr>
          <a:lstStyle>
            <a:defPPr>
              <a:defRPr lang="zh-CN"/>
            </a:defPPr>
            <a:lvl1pPr algn="dist">
              <a:defRPr sz="7200" b="1">
                <a:gradFill>
                  <a:gsLst>
                    <a:gs pos="65000">
                      <a:schemeClr val="accent1">
                        <a:lumMod val="20000"/>
                        <a:lumOff val="80000"/>
                      </a:schemeClr>
                    </a:gs>
                    <a:gs pos="22000">
                      <a:schemeClr val="accent6">
                        <a:lumMod val="20000"/>
                        <a:lumOff val="80000"/>
                      </a:schemeClr>
                    </a:gs>
                  </a:gsLst>
                  <a:lin ang="5400000" scaled="1"/>
                </a:gradFill>
                <a:effectLst>
                  <a:outerShdw blurRad="76200" dist="76200" algn="l" rotWithShape="0">
                    <a:prstClr val="black">
                      <a:alpha val="40000"/>
                    </a:prstClr>
                  </a:outerShdw>
                </a:effectLst>
                <a:latin typeface="微软雅黑" panose="020B0503020204020204" pitchFamily="34" charset="-122"/>
                <a:ea typeface="微软雅黑" panose="020B0503020204020204" pitchFamily="34" charset="-122"/>
              </a:defRPr>
            </a:lvl1pPr>
          </a:lstStyle>
          <a:p>
            <a:r>
              <a:rPr lang="en-US" altLang="zh-CN" sz="2800" dirty="0">
                <a:sym typeface="微软雅黑" panose="020B0503020204020204" pitchFamily="34" charset="-122"/>
              </a:rPr>
              <a:t>METAVERSE</a:t>
            </a:r>
            <a:endParaRPr lang="zh-CN" altLang="en-US" sz="2800" dirty="0">
              <a:sym typeface="微软雅黑" panose="020B0503020204020204" pitchFamily="34" charset="-122"/>
            </a:endParaRPr>
          </a:p>
        </p:txBody>
      </p:sp>
      <p:sp>
        <p:nvSpPr>
          <p:cNvPr id="5" name="文本框 4">
            <a:extLst>
              <a:ext uri="{FF2B5EF4-FFF2-40B4-BE49-F238E27FC236}">
                <a16:creationId xmlns:a16="http://schemas.microsoft.com/office/drawing/2014/main" id="{4715C4ED-1DFC-451F-BF3E-DE3DB826B99F}"/>
              </a:ext>
            </a:extLst>
          </p:cNvPr>
          <p:cNvSpPr txBox="1"/>
          <p:nvPr/>
        </p:nvSpPr>
        <p:spPr>
          <a:xfrm>
            <a:off x="2543969" y="1566048"/>
            <a:ext cx="7196585" cy="523220"/>
          </a:xfrm>
          <a:prstGeom prst="rect">
            <a:avLst/>
          </a:prstGeom>
          <a:noFill/>
        </p:spPr>
        <p:txBody>
          <a:bodyPr wrap="square" rtlCol="0">
            <a:spAutoFit/>
          </a:bodyPr>
          <a:lstStyle/>
          <a:p>
            <a:pPr algn="dist"/>
            <a:r>
              <a:rPr lang="en-US" altLang="zh-CN" sz="2800" b="1" dirty="0">
                <a:gradFill>
                  <a:gsLst>
                    <a:gs pos="65000">
                      <a:schemeClr val="accent1">
                        <a:lumMod val="20000"/>
                        <a:lumOff val="80000"/>
                      </a:schemeClr>
                    </a:gs>
                    <a:gs pos="22000">
                      <a:schemeClr val="accent6">
                        <a:lumMod val="20000"/>
                        <a:lumOff val="80000"/>
                      </a:schemeClr>
                    </a:gs>
                  </a:gsLst>
                  <a:lin ang="5400000" scaled="1"/>
                </a:gradFill>
                <a:effectLst>
                  <a:outerShdw blurRad="76200" dist="76200" algn="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NO ONE CAN  HIDE</a:t>
            </a:r>
          </a:p>
        </p:txBody>
      </p:sp>
    </p:spTree>
    <p:extLst>
      <p:ext uri="{BB962C8B-B14F-4D97-AF65-F5344CB8AC3E}">
        <p14:creationId xmlns:p14="http://schemas.microsoft.com/office/powerpoint/2010/main" val="29421327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88598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标题 1">
            <a:extLst>
              <a:ext uri="{FF2B5EF4-FFF2-40B4-BE49-F238E27FC236}">
                <a16:creationId xmlns:a16="http://schemas.microsoft.com/office/drawing/2014/main" id="{9326B771-9146-4215-A684-C445AE7D804F}"/>
              </a:ext>
            </a:extLst>
          </p:cNvPr>
          <p:cNvSpPr txBox="1">
            <a:spLocks/>
          </p:cNvSpPr>
          <p:nvPr/>
        </p:nvSpPr>
        <p:spPr>
          <a:xfrm>
            <a:off x="1058304" y="801439"/>
            <a:ext cx="5257800" cy="79964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32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可用于替换的背景图</a:t>
            </a:r>
          </a:p>
        </p:txBody>
      </p:sp>
      <p:pic>
        <p:nvPicPr>
          <p:cNvPr id="231" name="图片 230">
            <a:extLst>
              <a:ext uri="{FF2B5EF4-FFF2-40B4-BE49-F238E27FC236}">
                <a16:creationId xmlns:a16="http://schemas.microsoft.com/office/drawing/2014/main" id="{CEE1431B-9C24-429B-8B40-BC93268760A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10530" y="1881413"/>
            <a:ext cx="3200000" cy="1800000"/>
          </a:xfrm>
          <a:prstGeom prst="rect">
            <a:avLst/>
          </a:prstGeom>
        </p:spPr>
      </p:pic>
      <p:pic>
        <p:nvPicPr>
          <p:cNvPr id="232" name="图片 231">
            <a:extLst>
              <a:ext uri="{FF2B5EF4-FFF2-40B4-BE49-F238E27FC236}">
                <a16:creationId xmlns:a16="http://schemas.microsoft.com/office/drawing/2014/main" id="{512DFA77-1602-4E55-BC18-07E0632A9E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18530" y="1881413"/>
            <a:ext cx="3200000" cy="1800000"/>
          </a:xfrm>
          <a:prstGeom prst="rect">
            <a:avLst/>
          </a:prstGeom>
        </p:spPr>
      </p:pic>
      <p:pic>
        <p:nvPicPr>
          <p:cNvPr id="233" name="图片 232">
            <a:extLst>
              <a:ext uri="{FF2B5EF4-FFF2-40B4-BE49-F238E27FC236}">
                <a16:creationId xmlns:a16="http://schemas.microsoft.com/office/drawing/2014/main" id="{DF8FEBCA-882F-4DBD-8394-BFB5EFDE3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26530" y="1881413"/>
            <a:ext cx="3200000" cy="1800000"/>
          </a:xfrm>
          <a:prstGeom prst="rect">
            <a:avLst/>
          </a:prstGeom>
        </p:spPr>
      </p:pic>
      <p:pic>
        <p:nvPicPr>
          <p:cNvPr id="234" name="图片 233">
            <a:extLst>
              <a:ext uri="{FF2B5EF4-FFF2-40B4-BE49-F238E27FC236}">
                <a16:creationId xmlns:a16="http://schemas.microsoft.com/office/drawing/2014/main" id="{3B3E8758-4FD9-4F7D-87BE-FAFED77264C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10530" y="3789413"/>
            <a:ext cx="3200000" cy="2133333"/>
          </a:xfrm>
          <a:prstGeom prst="rect">
            <a:avLst/>
          </a:prstGeom>
        </p:spPr>
      </p:pic>
      <p:pic>
        <p:nvPicPr>
          <p:cNvPr id="235" name="图片 234">
            <a:extLst>
              <a:ext uri="{FF2B5EF4-FFF2-40B4-BE49-F238E27FC236}">
                <a16:creationId xmlns:a16="http://schemas.microsoft.com/office/drawing/2014/main" id="{1F093C01-4553-4B44-850A-5A1F18B363A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18530" y="3789412"/>
            <a:ext cx="3200000" cy="2133333"/>
          </a:xfrm>
          <a:prstGeom prst="rect">
            <a:avLst/>
          </a:prstGeom>
        </p:spPr>
      </p:pic>
      <p:pic>
        <p:nvPicPr>
          <p:cNvPr id="236" name="图片 235">
            <a:extLst>
              <a:ext uri="{FF2B5EF4-FFF2-40B4-BE49-F238E27FC236}">
                <a16:creationId xmlns:a16="http://schemas.microsoft.com/office/drawing/2014/main" id="{205477CA-EF6A-47CE-9136-C89D40F59CB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26530" y="3789413"/>
            <a:ext cx="3200000" cy="2133333"/>
          </a:xfrm>
          <a:prstGeom prst="rect">
            <a:avLst/>
          </a:prstGeom>
        </p:spPr>
      </p:pic>
    </p:spTree>
    <p:extLst>
      <p:ext uri="{BB962C8B-B14F-4D97-AF65-F5344CB8AC3E}">
        <p14:creationId xmlns:p14="http://schemas.microsoft.com/office/powerpoint/2010/main" val="26046095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D13226"/>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3CF084D8-AD28-4340-A6D6-1228FEDBB3DC}"/>
              </a:ext>
            </a:extLst>
          </p:cNvPr>
          <p:cNvSpPr>
            <a:spLocks noEditPoints="1"/>
          </p:cNvSpPr>
          <p:nvPr/>
        </p:nvSpPr>
        <p:spPr bwMode="auto">
          <a:xfrm>
            <a:off x="3824288" y="1565276"/>
            <a:ext cx="400050" cy="400050"/>
          </a:xfrm>
          <a:custGeom>
            <a:avLst/>
            <a:gdLst>
              <a:gd name="T0" fmla="*/ 93 w 185"/>
              <a:gd name="T1" fmla="*/ 185 h 185"/>
              <a:gd name="T2" fmla="*/ 0 w 185"/>
              <a:gd name="T3" fmla="*/ 92 h 185"/>
              <a:gd name="T4" fmla="*/ 93 w 185"/>
              <a:gd name="T5" fmla="*/ 0 h 185"/>
              <a:gd name="T6" fmla="*/ 185 w 185"/>
              <a:gd name="T7" fmla="*/ 92 h 185"/>
              <a:gd name="T8" fmla="*/ 93 w 185"/>
              <a:gd name="T9" fmla="*/ 185 h 185"/>
              <a:gd name="T10" fmla="*/ 93 w 185"/>
              <a:gd name="T11" fmla="*/ 8 h 185"/>
              <a:gd name="T12" fmla="*/ 8 w 185"/>
              <a:gd name="T13" fmla="*/ 92 h 185"/>
              <a:gd name="T14" fmla="*/ 93 w 185"/>
              <a:gd name="T15" fmla="*/ 177 h 185"/>
              <a:gd name="T16" fmla="*/ 177 w 185"/>
              <a:gd name="T17" fmla="*/ 92 h 185"/>
              <a:gd name="T18" fmla="*/ 93 w 185"/>
              <a:gd name="T19" fmla="*/ 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185">
                <a:moveTo>
                  <a:pt x="93" y="185"/>
                </a:moveTo>
                <a:cubicBezTo>
                  <a:pt x="42" y="185"/>
                  <a:pt x="0" y="143"/>
                  <a:pt x="0" y="92"/>
                </a:cubicBezTo>
                <a:cubicBezTo>
                  <a:pt x="0" y="41"/>
                  <a:pt x="42" y="0"/>
                  <a:pt x="93" y="0"/>
                </a:cubicBezTo>
                <a:cubicBezTo>
                  <a:pt x="144" y="0"/>
                  <a:pt x="185" y="41"/>
                  <a:pt x="185" y="92"/>
                </a:cubicBezTo>
                <a:cubicBezTo>
                  <a:pt x="185" y="143"/>
                  <a:pt x="144" y="185"/>
                  <a:pt x="93" y="185"/>
                </a:cubicBezTo>
                <a:close/>
                <a:moveTo>
                  <a:pt x="93" y="8"/>
                </a:moveTo>
                <a:cubicBezTo>
                  <a:pt x="46" y="8"/>
                  <a:pt x="8" y="46"/>
                  <a:pt x="8" y="92"/>
                </a:cubicBezTo>
                <a:cubicBezTo>
                  <a:pt x="8" y="139"/>
                  <a:pt x="46" y="177"/>
                  <a:pt x="93" y="177"/>
                </a:cubicBezTo>
                <a:cubicBezTo>
                  <a:pt x="139" y="177"/>
                  <a:pt x="177" y="139"/>
                  <a:pt x="177" y="92"/>
                </a:cubicBezTo>
                <a:cubicBezTo>
                  <a:pt x="177" y="46"/>
                  <a:pt x="139" y="8"/>
                  <a:pt x="93"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Freeform 6">
            <a:extLst>
              <a:ext uri="{FF2B5EF4-FFF2-40B4-BE49-F238E27FC236}">
                <a16:creationId xmlns:a16="http://schemas.microsoft.com/office/drawing/2014/main" id="{4469B1B7-746A-4112-9325-11A0C1B78296}"/>
              </a:ext>
            </a:extLst>
          </p:cNvPr>
          <p:cNvSpPr>
            <a:spLocks noEditPoints="1"/>
          </p:cNvSpPr>
          <p:nvPr/>
        </p:nvSpPr>
        <p:spPr bwMode="auto">
          <a:xfrm>
            <a:off x="9644063" y="2393951"/>
            <a:ext cx="400050" cy="400050"/>
          </a:xfrm>
          <a:custGeom>
            <a:avLst/>
            <a:gdLst>
              <a:gd name="T0" fmla="*/ 93 w 185"/>
              <a:gd name="T1" fmla="*/ 185 h 185"/>
              <a:gd name="T2" fmla="*/ 0 w 185"/>
              <a:gd name="T3" fmla="*/ 92 h 185"/>
              <a:gd name="T4" fmla="*/ 93 w 185"/>
              <a:gd name="T5" fmla="*/ 0 h 185"/>
              <a:gd name="T6" fmla="*/ 185 w 185"/>
              <a:gd name="T7" fmla="*/ 92 h 185"/>
              <a:gd name="T8" fmla="*/ 93 w 185"/>
              <a:gd name="T9" fmla="*/ 185 h 185"/>
              <a:gd name="T10" fmla="*/ 93 w 185"/>
              <a:gd name="T11" fmla="*/ 8 h 185"/>
              <a:gd name="T12" fmla="*/ 8 w 185"/>
              <a:gd name="T13" fmla="*/ 92 h 185"/>
              <a:gd name="T14" fmla="*/ 93 w 185"/>
              <a:gd name="T15" fmla="*/ 177 h 185"/>
              <a:gd name="T16" fmla="*/ 177 w 185"/>
              <a:gd name="T17" fmla="*/ 92 h 185"/>
              <a:gd name="T18" fmla="*/ 93 w 185"/>
              <a:gd name="T19" fmla="*/ 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185">
                <a:moveTo>
                  <a:pt x="93" y="185"/>
                </a:moveTo>
                <a:cubicBezTo>
                  <a:pt x="42" y="185"/>
                  <a:pt x="0" y="143"/>
                  <a:pt x="0" y="92"/>
                </a:cubicBezTo>
                <a:cubicBezTo>
                  <a:pt x="0" y="41"/>
                  <a:pt x="42" y="0"/>
                  <a:pt x="93" y="0"/>
                </a:cubicBezTo>
                <a:cubicBezTo>
                  <a:pt x="144" y="0"/>
                  <a:pt x="185" y="41"/>
                  <a:pt x="185" y="92"/>
                </a:cubicBezTo>
                <a:cubicBezTo>
                  <a:pt x="185" y="143"/>
                  <a:pt x="144" y="185"/>
                  <a:pt x="93" y="185"/>
                </a:cubicBezTo>
                <a:close/>
                <a:moveTo>
                  <a:pt x="93" y="8"/>
                </a:moveTo>
                <a:cubicBezTo>
                  <a:pt x="46" y="8"/>
                  <a:pt x="8" y="46"/>
                  <a:pt x="8" y="92"/>
                </a:cubicBezTo>
                <a:cubicBezTo>
                  <a:pt x="8" y="139"/>
                  <a:pt x="46" y="177"/>
                  <a:pt x="93" y="177"/>
                </a:cubicBezTo>
                <a:cubicBezTo>
                  <a:pt x="139" y="177"/>
                  <a:pt x="177" y="139"/>
                  <a:pt x="177" y="92"/>
                </a:cubicBezTo>
                <a:cubicBezTo>
                  <a:pt x="177" y="46"/>
                  <a:pt x="139" y="8"/>
                  <a:pt x="93"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Freeform 7">
            <a:extLst>
              <a:ext uri="{FF2B5EF4-FFF2-40B4-BE49-F238E27FC236}">
                <a16:creationId xmlns:a16="http://schemas.microsoft.com/office/drawing/2014/main" id="{82D5BAFD-C298-437E-8E9C-23D77CBF6AF2}"/>
              </a:ext>
            </a:extLst>
          </p:cNvPr>
          <p:cNvSpPr>
            <a:spLocks noEditPoints="1"/>
          </p:cNvSpPr>
          <p:nvPr/>
        </p:nvSpPr>
        <p:spPr bwMode="auto">
          <a:xfrm>
            <a:off x="3862388" y="1601788"/>
            <a:ext cx="325438" cy="323850"/>
          </a:xfrm>
          <a:custGeom>
            <a:avLst/>
            <a:gdLst>
              <a:gd name="T0" fmla="*/ 75 w 150"/>
              <a:gd name="T1" fmla="*/ 150 h 150"/>
              <a:gd name="T2" fmla="*/ 0 w 150"/>
              <a:gd name="T3" fmla="*/ 75 h 150"/>
              <a:gd name="T4" fmla="*/ 75 w 150"/>
              <a:gd name="T5" fmla="*/ 0 h 150"/>
              <a:gd name="T6" fmla="*/ 150 w 150"/>
              <a:gd name="T7" fmla="*/ 75 h 150"/>
              <a:gd name="T8" fmla="*/ 75 w 150"/>
              <a:gd name="T9" fmla="*/ 150 h 150"/>
              <a:gd name="T10" fmla="*/ 75 w 150"/>
              <a:gd name="T11" fmla="*/ 4 h 150"/>
              <a:gd name="T12" fmla="*/ 4 w 150"/>
              <a:gd name="T13" fmla="*/ 75 h 150"/>
              <a:gd name="T14" fmla="*/ 75 w 150"/>
              <a:gd name="T15" fmla="*/ 146 h 150"/>
              <a:gd name="T16" fmla="*/ 146 w 150"/>
              <a:gd name="T17" fmla="*/ 75 h 150"/>
              <a:gd name="T18" fmla="*/ 75 w 150"/>
              <a:gd name="T19" fmla="*/ 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150">
                <a:moveTo>
                  <a:pt x="75" y="150"/>
                </a:moveTo>
                <a:cubicBezTo>
                  <a:pt x="33" y="150"/>
                  <a:pt x="0" y="117"/>
                  <a:pt x="0" y="75"/>
                </a:cubicBezTo>
                <a:cubicBezTo>
                  <a:pt x="0" y="34"/>
                  <a:pt x="33" y="0"/>
                  <a:pt x="75" y="0"/>
                </a:cubicBezTo>
                <a:cubicBezTo>
                  <a:pt x="116" y="0"/>
                  <a:pt x="150" y="34"/>
                  <a:pt x="150" y="75"/>
                </a:cubicBezTo>
                <a:cubicBezTo>
                  <a:pt x="150" y="117"/>
                  <a:pt x="116" y="150"/>
                  <a:pt x="75" y="150"/>
                </a:cubicBezTo>
                <a:close/>
                <a:moveTo>
                  <a:pt x="75" y="4"/>
                </a:moveTo>
                <a:cubicBezTo>
                  <a:pt x="35" y="4"/>
                  <a:pt x="4" y="36"/>
                  <a:pt x="4" y="75"/>
                </a:cubicBezTo>
                <a:cubicBezTo>
                  <a:pt x="4" y="115"/>
                  <a:pt x="35" y="146"/>
                  <a:pt x="75" y="146"/>
                </a:cubicBezTo>
                <a:cubicBezTo>
                  <a:pt x="114" y="146"/>
                  <a:pt x="146" y="115"/>
                  <a:pt x="146" y="75"/>
                </a:cubicBezTo>
                <a:cubicBezTo>
                  <a:pt x="146" y="36"/>
                  <a:pt x="114" y="4"/>
                  <a:pt x="75"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Freeform 8">
            <a:extLst>
              <a:ext uri="{FF2B5EF4-FFF2-40B4-BE49-F238E27FC236}">
                <a16:creationId xmlns:a16="http://schemas.microsoft.com/office/drawing/2014/main" id="{A2B22F8E-F297-4846-ADC9-5F82DCBC24BA}"/>
              </a:ext>
            </a:extLst>
          </p:cNvPr>
          <p:cNvSpPr>
            <a:spLocks noEditPoints="1"/>
          </p:cNvSpPr>
          <p:nvPr/>
        </p:nvSpPr>
        <p:spPr bwMode="auto">
          <a:xfrm>
            <a:off x="1384301" y="779463"/>
            <a:ext cx="293688" cy="296863"/>
          </a:xfrm>
          <a:custGeom>
            <a:avLst/>
            <a:gdLst>
              <a:gd name="T0" fmla="*/ 164 w 185"/>
              <a:gd name="T1" fmla="*/ 187 h 187"/>
              <a:gd name="T2" fmla="*/ 98 w 185"/>
              <a:gd name="T3" fmla="*/ 187 h 187"/>
              <a:gd name="T4" fmla="*/ 98 w 185"/>
              <a:gd name="T5" fmla="*/ 149 h 187"/>
              <a:gd name="T6" fmla="*/ 87 w 185"/>
              <a:gd name="T7" fmla="*/ 149 h 187"/>
              <a:gd name="T8" fmla="*/ 87 w 185"/>
              <a:gd name="T9" fmla="*/ 187 h 187"/>
              <a:gd name="T10" fmla="*/ 22 w 185"/>
              <a:gd name="T11" fmla="*/ 187 h 187"/>
              <a:gd name="T12" fmla="*/ 22 w 185"/>
              <a:gd name="T13" fmla="*/ 123 h 187"/>
              <a:gd name="T14" fmla="*/ 0 w 185"/>
              <a:gd name="T15" fmla="*/ 123 h 187"/>
              <a:gd name="T16" fmla="*/ 0 w 185"/>
              <a:gd name="T17" fmla="*/ 109 h 187"/>
              <a:gd name="T18" fmla="*/ 93 w 185"/>
              <a:gd name="T19" fmla="*/ 0 h 187"/>
              <a:gd name="T20" fmla="*/ 120 w 185"/>
              <a:gd name="T21" fmla="*/ 33 h 187"/>
              <a:gd name="T22" fmla="*/ 120 w 185"/>
              <a:gd name="T23" fmla="*/ 10 h 187"/>
              <a:gd name="T24" fmla="*/ 153 w 185"/>
              <a:gd name="T25" fmla="*/ 10 h 187"/>
              <a:gd name="T26" fmla="*/ 153 w 185"/>
              <a:gd name="T27" fmla="*/ 71 h 187"/>
              <a:gd name="T28" fmla="*/ 185 w 185"/>
              <a:gd name="T29" fmla="*/ 109 h 187"/>
              <a:gd name="T30" fmla="*/ 185 w 185"/>
              <a:gd name="T31" fmla="*/ 123 h 187"/>
              <a:gd name="T32" fmla="*/ 164 w 185"/>
              <a:gd name="T33" fmla="*/ 123 h 187"/>
              <a:gd name="T34" fmla="*/ 164 w 185"/>
              <a:gd name="T35" fmla="*/ 187 h 187"/>
              <a:gd name="T36" fmla="*/ 109 w 185"/>
              <a:gd name="T37" fmla="*/ 176 h 187"/>
              <a:gd name="T38" fmla="*/ 153 w 185"/>
              <a:gd name="T39" fmla="*/ 176 h 187"/>
              <a:gd name="T40" fmla="*/ 153 w 185"/>
              <a:gd name="T41" fmla="*/ 112 h 187"/>
              <a:gd name="T42" fmla="*/ 173 w 185"/>
              <a:gd name="T43" fmla="*/ 112 h 187"/>
              <a:gd name="T44" fmla="*/ 142 w 185"/>
              <a:gd name="T45" fmla="*/ 75 h 187"/>
              <a:gd name="T46" fmla="*/ 142 w 185"/>
              <a:gd name="T47" fmla="*/ 20 h 187"/>
              <a:gd name="T48" fmla="*/ 131 w 185"/>
              <a:gd name="T49" fmla="*/ 20 h 187"/>
              <a:gd name="T50" fmla="*/ 131 w 185"/>
              <a:gd name="T51" fmla="*/ 61 h 187"/>
              <a:gd name="T52" fmla="*/ 93 w 185"/>
              <a:gd name="T53" fmla="*/ 18 h 187"/>
              <a:gd name="T54" fmla="*/ 12 w 185"/>
              <a:gd name="T55" fmla="*/ 112 h 187"/>
              <a:gd name="T56" fmla="*/ 33 w 185"/>
              <a:gd name="T57" fmla="*/ 112 h 187"/>
              <a:gd name="T58" fmla="*/ 33 w 185"/>
              <a:gd name="T59" fmla="*/ 176 h 187"/>
              <a:gd name="T60" fmla="*/ 76 w 185"/>
              <a:gd name="T61" fmla="*/ 176 h 187"/>
              <a:gd name="T62" fmla="*/ 76 w 185"/>
              <a:gd name="T63" fmla="*/ 138 h 187"/>
              <a:gd name="T64" fmla="*/ 109 w 185"/>
              <a:gd name="T65" fmla="*/ 138 h 187"/>
              <a:gd name="T66" fmla="*/ 109 w 185"/>
              <a:gd name="T67" fmla="*/ 17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5" h="187">
                <a:moveTo>
                  <a:pt x="164" y="187"/>
                </a:moveTo>
                <a:lnTo>
                  <a:pt x="98" y="187"/>
                </a:lnTo>
                <a:lnTo>
                  <a:pt x="98" y="149"/>
                </a:lnTo>
                <a:lnTo>
                  <a:pt x="87" y="149"/>
                </a:lnTo>
                <a:lnTo>
                  <a:pt x="87" y="187"/>
                </a:lnTo>
                <a:lnTo>
                  <a:pt x="22" y="187"/>
                </a:lnTo>
                <a:lnTo>
                  <a:pt x="22" y="123"/>
                </a:lnTo>
                <a:lnTo>
                  <a:pt x="0" y="123"/>
                </a:lnTo>
                <a:lnTo>
                  <a:pt x="0" y="109"/>
                </a:lnTo>
                <a:lnTo>
                  <a:pt x="93" y="0"/>
                </a:lnTo>
                <a:lnTo>
                  <a:pt x="120" y="33"/>
                </a:lnTo>
                <a:lnTo>
                  <a:pt x="120" y="10"/>
                </a:lnTo>
                <a:lnTo>
                  <a:pt x="153" y="10"/>
                </a:lnTo>
                <a:lnTo>
                  <a:pt x="153" y="71"/>
                </a:lnTo>
                <a:lnTo>
                  <a:pt x="185" y="109"/>
                </a:lnTo>
                <a:lnTo>
                  <a:pt x="185" y="123"/>
                </a:lnTo>
                <a:lnTo>
                  <a:pt x="164" y="123"/>
                </a:lnTo>
                <a:lnTo>
                  <a:pt x="164" y="187"/>
                </a:lnTo>
                <a:close/>
                <a:moveTo>
                  <a:pt x="109" y="176"/>
                </a:moveTo>
                <a:lnTo>
                  <a:pt x="153" y="176"/>
                </a:lnTo>
                <a:lnTo>
                  <a:pt x="153" y="112"/>
                </a:lnTo>
                <a:lnTo>
                  <a:pt x="173" y="112"/>
                </a:lnTo>
                <a:lnTo>
                  <a:pt x="142" y="75"/>
                </a:lnTo>
                <a:lnTo>
                  <a:pt x="142" y="20"/>
                </a:lnTo>
                <a:lnTo>
                  <a:pt x="131" y="20"/>
                </a:lnTo>
                <a:lnTo>
                  <a:pt x="131" y="61"/>
                </a:lnTo>
                <a:lnTo>
                  <a:pt x="93" y="18"/>
                </a:lnTo>
                <a:lnTo>
                  <a:pt x="12" y="112"/>
                </a:lnTo>
                <a:lnTo>
                  <a:pt x="33" y="112"/>
                </a:lnTo>
                <a:lnTo>
                  <a:pt x="33" y="176"/>
                </a:lnTo>
                <a:lnTo>
                  <a:pt x="76" y="176"/>
                </a:lnTo>
                <a:lnTo>
                  <a:pt x="76" y="138"/>
                </a:lnTo>
                <a:lnTo>
                  <a:pt x="109" y="138"/>
                </a:lnTo>
                <a:lnTo>
                  <a:pt x="10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Freeform 9">
            <a:extLst>
              <a:ext uri="{FF2B5EF4-FFF2-40B4-BE49-F238E27FC236}">
                <a16:creationId xmlns:a16="http://schemas.microsoft.com/office/drawing/2014/main" id="{BB96AC4D-4AC3-4D81-828D-A0441FD0935F}"/>
              </a:ext>
            </a:extLst>
          </p:cNvPr>
          <p:cNvSpPr>
            <a:spLocks noEditPoints="1"/>
          </p:cNvSpPr>
          <p:nvPr/>
        </p:nvSpPr>
        <p:spPr bwMode="auto">
          <a:xfrm>
            <a:off x="2195513" y="757238"/>
            <a:ext cx="346075" cy="346075"/>
          </a:xfrm>
          <a:custGeom>
            <a:avLst/>
            <a:gdLst>
              <a:gd name="T0" fmla="*/ 127 w 160"/>
              <a:gd name="T1" fmla="*/ 160 h 160"/>
              <a:gd name="T2" fmla="*/ 126 w 160"/>
              <a:gd name="T3" fmla="*/ 160 h 160"/>
              <a:gd name="T4" fmla="*/ 42 w 160"/>
              <a:gd name="T5" fmla="*/ 118 h 160"/>
              <a:gd name="T6" fmla="*/ 0 w 160"/>
              <a:gd name="T7" fmla="*/ 34 h 160"/>
              <a:gd name="T8" fmla="*/ 0 w 160"/>
              <a:gd name="T9" fmla="*/ 33 h 160"/>
              <a:gd name="T10" fmla="*/ 1 w 160"/>
              <a:gd name="T11" fmla="*/ 32 h 160"/>
              <a:gd name="T12" fmla="*/ 34 w 160"/>
              <a:gd name="T13" fmla="*/ 0 h 160"/>
              <a:gd name="T14" fmla="*/ 69 w 160"/>
              <a:gd name="T15" fmla="*/ 31 h 160"/>
              <a:gd name="T16" fmla="*/ 68 w 160"/>
              <a:gd name="T17" fmla="*/ 47 h 160"/>
              <a:gd name="T18" fmla="*/ 56 w 160"/>
              <a:gd name="T19" fmla="*/ 56 h 160"/>
              <a:gd name="T20" fmla="*/ 49 w 160"/>
              <a:gd name="T21" fmla="*/ 64 h 160"/>
              <a:gd name="T22" fmla="*/ 68 w 160"/>
              <a:gd name="T23" fmla="*/ 92 h 160"/>
              <a:gd name="T24" fmla="*/ 95 w 160"/>
              <a:gd name="T25" fmla="*/ 111 h 160"/>
              <a:gd name="T26" fmla="*/ 104 w 160"/>
              <a:gd name="T27" fmla="*/ 104 h 160"/>
              <a:gd name="T28" fmla="*/ 113 w 160"/>
              <a:gd name="T29" fmla="*/ 92 h 160"/>
              <a:gd name="T30" fmla="*/ 121 w 160"/>
              <a:gd name="T31" fmla="*/ 89 h 160"/>
              <a:gd name="T32" fmla="*/ 160 w 160"/>
              <a:gd name="T33" fmla="*/ 125 h 160"/>
              <a:gd name="T34" fmla="*/ 128 w 160"/>
              <a:gd name="T35" fmla="*/ 159 h 160"/>
              <a:gd name="T36" fmla="*/ 127 w 160"/>
              <a:gd name="T37" fmla="*/ 160 h 160"/>
              <a:gd name="T38" fmla="*/ 8 w 160"/>
              <a:gd name="T39" fmla="*/ 35 h 160"/>
              <a:gd name="T40" fmla="*/ 47 w 160"/>
              <a:gd name="T41" fmla="*/ 112 h 160"/>
              <a:gd name="T42" fmla="*/ 125 w 160"/>
              <a:gd name="T43" fmla="*/ 152 h 160"/>
              <a:gd name="T44" fmla="*/ 152 w 160"/>
              <a:gd name="T45" fmla="*/ 125 h 160"/>
              <a:gd name="T46" fmla="*/ 121 w 160"/>
              <a:gd name="T47" fmla="*/ 97 h 160"/>
              <a:gd name="T48" fmla="*/ 118 w 160"/>
              <a:gd name="T49" fmla="*/ 98 h 160"/>
              <a:gd name="T50" fmla="*/ 111 w 160"/>
              <a:gd name="T51" fmla="*/ 108 h 160"/>
              <a:gd name="T52" fmla="*/ 95 w 160"/>
              <a:gd name="T53" fmla="*/ 119 h 160"/>
              <a:gd name="T54" fmla="*/ 62 w 160"/>
              <a:gd name="T55" fmla="*/ 98 h 160"/>
              <a:gd name="T56" fmla="*/ 41 w 160"/>
              <a:gd name="T57" fmla="*/ 64 h 160"/>
              <a:gd name="T58" fmla="*/ 52 w 160"/>
              <a:gd name="T59" fmla="*/ 49 h 160"/>
              <a:gd name="T60" fmla="*/ 62 w 160"/>
              <a:gd name="T61" fmla="*/ 41 h 160"/>
              <a:gd name="T62" fmla="*/ 62 w 160"/>
              <a:gd name="T63" fmla="*/ 34 h 160"/>
              <a:gd name="T64" fmla="*/ 34 w 160"/>
              <a:gd name="T65" fmla="*/ 8 h 160"/>
              <a:gd name="T66" fmla="*/ 8 w 160"/>
              <a:gd name="T67" fmla="*/ 3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0" h="160">
                <a:moveTo>
                  <a:pt x="127" y="160"/>
                </a:moveTo>
                <a:cubicBezTo>
                  <a:pt x="126" y="160"/>
                  <a:pt x="126" y="160"/>
                  <a:pt x="126" y="160"/>
                </a:cubicBezTo>
                <a:cubicBezTo>
                  <a:pt x="105" y="160"/>
                  <a:pt x="62" y="138"/>
                  <a:pt x="42" y="118"/>
                </a:cubicBezTo>
                <a:cubicBezTo>
                  <a:pt x="21" y="97"/>
                  <a:pt x="0" y="55"/>
                  <a:pt x="0" y="34"/>
                </a:cubicBezTo>
                <a:cubicBezTo>
                  <a:pt x="0" y="33"/>
                  <a:pt x="0" y="33"/>
                  <a:pt x="0" y="33"/>
                </a:cubicBezTo>
                <a:cubicBezTo>
                  <a:pt x="1" y="32"/>
                  <a:pt x="1" y="32"/>
                  <a:pt x="1" y="32"/>
                </a:cubicBezTo>
                <a:cubicBezTo>
                  <a:pt x="6" y="24"/>
                  <a:pt x="23" y="0"/>
                  <a:pt x="34" y="0"/>
                </a:cubicBezTo>
                <a:cubicBezTo>
                  <a:pt x="44" y="0"/>
                  <a:pt x="63" y="17"/>
                  <a:pt x="69" y="31"/>
                </a:cubicBezTo>
                <a:cubicBezTo>
                  <a:pt x="73" y="39"/>
                  <a:pt x="70" y="44"/>
                  <a:pt x="68" y="47"/>
                </a:cubicBezTo>
                <a:cubicBezTo>
                  <a:pt x="64" y="51"/>
                  <a:pt x="59" y="54"/>
                  <a:pt x="56" y="56"/>
                </a:cubicBezTo>
                <a:cubicBezTo>
                  <a:pt x="51" y="59"/>
                  <a:pt x="49" y="61"/>
                  <a:pt x="49" y="64"/>
                </a:cubicBezTo>
                <a:cubicBezTo>
                  <a:pt x="49" y="73"/>
                  <a:pt x="58" y="83"/>
                  <a:pt x="68" y="92"/>
                </a:cubicBezTo>
                <a:cubicBezTo>
                  <a:pt x="77" y="101"/>
                  <a:pt x="87" y="111"/>
                  <a:pt x="95" y="111"/>
                </a:cubicBezTo>
                <a:cubicBezTo>
                  <a:pt x="99" y="111"/>
                  <a:pt x="100" y="109"/>
                  <a:pt x="104" y="104"/>
                </a:cubicBezTo>
                <a:cubicBezTo>
                  <a:pt x="106" y="100"/>
                  <a:pt x="109" y="96"/>
                  <a:pt x="113" y="92"/>
                </a:cubicBezTo>
                <a:cubicBezTo>
                  <a:pt x="115" y="90"/>
                  <a:pt x="118" y="89"/>
                  <a:pt x="121" y="89"/>
                </a:cubicBezTo>
                <a:cubicBezTo>
                  <a:pt x="135" y="89"/>
                  <a:pt x="160" y="114"/>
                  <a:pt x="160" y="125"/>
                </a:cubicBezTo>
                <a:cubicBezTo>
                  <a:pt x="160" y="137"/>
                  <a:pt x="135" y="154"/>
                  <a:pt x="128" y="159"/>
                </a:cubicBezTo>
                <a:lnTo>
                  <a:pt x="127" y="160"/>
                </a:lnTo>
                <a:close/>
                <a:moveTo>
                  <a:pt x="8" y="35"/>
                </a:moveTo>
                <a:cubicBezTo>
                  <a:pt x="9" y="54"/>
                  <a:pt x="29" y="93"/>
                  <a:pt x="47" y="112"/>
                </a:cubicBezTo>
                <a:cubicBezTo>
                  <a:pt x="66" y="131"/>
                  <a:pt x="105" y="151"/>
                  <a:pt x="125" y="152"/>
                </a:cubicBezTo>
                <a:cubicBezTo>
                  <a:pt x="138" y="142"/>
                  <a:pt x="152" y="130"/>
                  <a:pt x="152" y="125"/>
                </a:cubicBezTo>
                <a:cubicBezTo>
                  <a:pt x="152" y="118"/>
                  <a:pt x="131" y="97"/>
                  <a:pt x="121" y="97"/>
                </a:cubicBezTo>
                <a:cubicBezTo>
                  <a:pt x="119" y="97"/>
                  <a:pt x="119" y="97"/>
                  <a:pt x="118" y="98"/>
                </a:cubicBezTo>
                <a:cubicBezTo>
                  <a:pt x="115" y="101"/>
                  <a:pt x="113" y="105"/>
                  <a:pt x="111" y="108"/>
                </a:cubicBezTo>
                <a:cubicBezTo>
                  <a:pt x="107" y="113"/>
                  <a:pt x="104" y="119"/>
                  <a:pt x="95" y="119"/>
                </a:cubicBezTo>
                <a:cubicBezTo>
                  <a:pt x="84" y="119"/>
                  <a:pt x="73" y="108"/>
                  <a:pt x="62" y="98"/>
                </a:cubicBezTo>
                <a:cubicBezTo>
                  <a:pt x="52" y="87"/>
                  <a:pt x="41" y="76"/>
                  <a:pt x="41" y="64"/>
                </a:cubicBezTo>
                <a:cubicBezTo>
                  <a:pt x="41" y="56"/>
                  <a:pt x="46" y="52"/>
                  <a:pt x="52" y="49"/>
                </a:cubicBezTo>
                <a:cubicBezTo>
                  <a:pt x="55" y="47"/>
                  <a:pt x="59" y="45"/>
                  <a:pt x="62" y="41"/>
                </a:cubicBezTo>
                <a:cubicBezTo>
                  <a:pt x="64" y="40"/>
                  <a:pt x="63" y="36"/>
                  <a:pt x="62" y="34"/>
                </a:cubicBezTo>
                <a:cubicBezTo>
                  <a:pt x="57" y="22"/>
                  <a:pt x="39" y="8"/>
                  <a:pt x="34" y="8"/>
                </a:cubicBezTo>
                <a:cubicBezTo>
                  <a:pt x="30" y="8"/>
                  <a:pt x="17" y="22"/>
                  <a:pt x="8"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Freeform 10">
            <a:extLst>
              <a:ext uri="{FF2B5EF4-FFF2-40B4-BE49-F238E27FC236}">
                <a16:creationId xmlns:a16="http://schemas.microsoft.com/office/drawing/2014/main" id="{997E6F86-1F18-4384-9248-4E6FD6C463D5}"/>
              </a:ext>
            </a:extLst>
          </p:cNvPr>
          <p:cNvSpPr>
            <a:spLocks noEditPoints="1"/>
          </p:cNvSpPr>
          <p:nvPr/>
        </p:nvSpPr>
        <p:spPr bwMode="auto">
          <a:xfrm>
            <a:off x="2995613" y="839788"/>
            <a:ext cx="398463" cy="184150"/>
          </a:xfrm>
          <a:custGeom>
            <a:avLst/>
            <a:gdLst>
              <a:gd name="T0" fmla="*/ 154 w 184"/>
              <a:gd name="T1" fmla="*/ 85 h 85"/>
              <a:gd name="T2" fmla="*/ 121 w 184"/>
              <a:gd name="T3" fmla="*/ 67 h 85"/>
              <a:gd name="T4" fmla="*/ 123 w 184"/>
              <a:gd name="T5" fmla="*/ 58 h 85"/>
              <a:gd name="T6" fmla="*/ 122 w 184"/>
              <a:gd name="T7" fmla="*/ 48 h 85"/>
              <a:gd name="T8" fmla="*/ 92 w 184"/>
              <a:gd name="T9" fmla="*/ 41 h 85"/>
              <a:gd name="T10" fmla="*/ 62 w 184"/>
              <a:gd name="T11" fmla="*/ 48 h 85"/>
              <a:gd name="T12" fmla="*/ 61 w 184"/>
              <a:gd name="T13" fmla="*/ 58 h 85"/>
              <a:gd name="T14" fmla="*/ 63 w 184"/>
              <a:gd name="T15" fmla="*/ 67 h 85"/>
              <a:gd name="T16" fmla="*/ 30 w 184"/>
              <a:gd name="T17" fmla="*/ 85 h 85"/>
              <a:gd name="T18" fmla="*/ 5 w 184"/>
              <a:gd name="T19" fmla="*/ 78 h 85"/>
              <a:gd name="T20" fmla="*/ 2 w 184"/>
              <a:gd name="T21" fmla="*/ 47 h 85"/>
              <a:gd name="T22" fmla="*/ 15 w 184"/>
              <a:gd name="T23" fmla="*/ 23 h 85"/>
              <a:gd name="T24" fmla="*/ 91 w 184"/>
              <a:gd name="T25" fmla="*/ 0 h 85"/>
              <a:gd name="T26" fmla="*/ 93 w 184"/>
              <a:gd name="T27" fmla="*/ 0 h 85"/>
              <a:gd name="T28" fmla="*/ 169 w 184"/>
              <a:gd name="T29" fmla="*/ 23 h 85"/>
              <a:gd name="T30" fmla="*/ 182 w 184"/>
              <a:gd name="T31" fmla="*/ 47 h 85"/>
              <a:gd name="T32" fmla="*/ 179 w 184"/>
              <a:gd name="T33" fmla="*/ 78 h 85"/>
              <a:gd name="T34" fmla="*/ 154 w 184"/>
              <a:gd name="T35" fmla="*/ 85 h 85"/>
              <a:gd name="T36" fmla="*/ 92 w 184"/>
              <a:gd name="T37" fmla="*/ 33 h 85"/>
              <a:gd name="T38" fmla="*/ 128 w 184"/>
              <a:gd name="T39" fmla="*/ 43 h 85"/>
              <a:gd name="T40" fmla="*/ 130 w 184"/>
              <a:gd name="T41" fmla="*/ 61 h 85"/>
              <a:gd name="T42" fmla="*/ 129 w 184"/>
              <a:gd name="T43" fmla="*/ 67 h 85"/>
              <a:gd name="T44" fmla="*/ 154 w 184"/>
              <a:gd name="T45" fmla="*/ 77 h 85"/>
              <a:gd name="T46" fmla="*/ 173 w 184"/>
              <a:gd name="T47" fmla="*/ 73 h 85"/>
              <a:gd name="T48" fmla="*/ 174 w 184"/>
              <a:gd name="T49" fmla="*/ 49 h 85"/>
              <a:gd name="T50" fmla="*/ 163 w 184"/>
              <a:gd name="T51" fmla="*/ 29 h 85"/>
              <a:gd name="T52" fmla="*/ 93 w 184"/>
              <a:gd name="T53" fmla="*/ 8 h 85"/>
              <a:gd name="T54" fmla="*/ 91 w 184"/>
              <a:gd name="T55" fmla="*/ 8 h 85"/>
              <a:gd name="T56" fmla="*/ 21 w 184"/>
              <a:gd name="T57" fmla="*/ 29 h 85"/>
              <a:gd name="T58" fmla="*/ 10 w 184"/>
              <a:gd name="T59" fmla="*/ 49 h 85"/>
              <a:gd name="T60" fmla="*/ 11 w 184"/>
              <a:gd name="T61" fmla="*/ 73 h 85"/>
              <a:gd name="T62" fmla="*/ 30 w 184"/>
              <a:gd name="T63" fmla="*/ 77 h 85"/>
              <a:gd name="T64" fmla="*/ 55 w 184"/>
              <a:gd name="T65" fmla="*/ 67 h 85"/>
              <a:gd name="T66" fmla="*/ 54 w 184"/>
              <a:gd name="T67" fmla="*/ 61 h 85"/>
              <a:gd name="T68" fmla="*/ 56 w 184"/>
              <a:gd name="T69" fmla="*/ 43 h 85"/>
              <a:gd name="T70" fmla="*/ 92 w 184"/>
              <a:gd name="T71" fmla="*/ 3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4" h="85">
                <a:moveTo>
                  <a:pt x="154" y="85"/>
                </a:moveTo>
                <a:cubicBezTo>
                  <a:pt x="139" y="85"/>
                  <a:pt x="121" y="80"/>
                  <a:pt x="121" y="67"/>
                </a:cubicBezTo>
                <a:cubicBezTo>
                  <a:pt x="121" y="64"/>
                  <a:pt x="122" y="61"/>
                  <a:pt x="123" y="58"/>
                </a:cubicBezTo>
                <a:cubicBezTo>
                  <a:pt x="124" y="54"/>
                  <a:pt x="125" y="51"/>
                  <a:pt x="122" y="48"/>
                </a:cubicBezTo>
                <a:cubicBezTo>
                  <a:pt x="116" y="41"/>
                  <a:pt x="105" y="41"/>
                  <a:pt x="92" y="41"/>
                </a:cubicBezTo>
                <a:cubicBezTo>
                  <a:pt x="80" y="41"/>
                  <a:pt x="68" y="41"/>
                  <a:pt x="62" y="48"/>
                </a:cubicBezTo>
                <a:cubicBezTo>
                  <a:pt x="59" y="51"/>
                  <a:pt x="60" y="54"/>
                  <a:pt x="61" y="58"/>
                </a:cubicBezTo>
                <a:cubicBezTo>
                  <a:pt x="62" y="61"/>
                  <a:pt x="63" y="64"/>
                  <a:pt x="63" y="67"/>
                </a:cubicBezTo>
                <a:cubicBezTo>
                  <a:pt x="63" y="80"/>
                  <a:pt x="45" y="85"/>
                  <a:pt x="30" y="85"/>
                </a:cubicBezTo>
                <a:cubicBezTo>
                  <a:pt x="26" y="85"/>
                  <a:pt x="10" y="84"/>
                  <a:pt x="5" y="78"/>
                </a:cubicBezTo>
                <a:cubicBezTo>
                  <a:pt x="1" y="73"/>
                  <a:pt x="0" y="63"/>
                  <a:pt x="2" y="47"/>
                </a:cubicBezTo>
                <a:cubicBezTo>
                  <a:pt x="3" y="42"/>
                  <a:pt x="5" y="34"/>
                  <a:pt x="15" y="23"/>
                </a:cubicBezTo>
                <a:cubicBezTo>
                  <a:pt x="27" y="13"/>
                  <a:pt x="46" y="1"/>
                  <a:pt x="91" y="0"/>
                </a:cubicBezTo>
                <a:cubicBezTo>
                  <a:pt x="93" y="0"/>
                  <a:pt x="93" y="0"/>
                  <a:pt x="93" y="0"/>
                </a:cubicBezTo>
                <a:cubicBezTo>
                  <a:pt x="139" y="1"/>
                  <a:pt x="157" y="13"/>
                  <a:pt x="169" y="23"/>
                </a:cubicBezTo>
                <a:cubicBezTo>
                  <a:pt x="179" y="34"/>
                  <a:pt x="181" y="42"/>
                  <a:pt x="182" y="47"/>
                </a:cubicBezTo>
                <a:cubicBezTo>
                  <a:pt x="184" y="63"/>
                  <a:pt x="183" y="73"/>
                  <a:pt x="179" y="78"/>
                </a:cubicBezTo>
                <a:cubicBezTo>
                  <a:pt x="174" y="84"/>
                  <a:pt x="159" y="85"/>
                  <a:pt x="154" y="85"/>
                </a:cubicBezTo>
                <a:close/>
                <a:moveTo>
                  <a:pt x="92" y="33"/>
                </a:moveTo>
                <a:cubicBezTo>
                  <a:pt x="106" y="33"/>
                  <a:pt x="120" y="33"/>
                  <a:pt x="128" y="43"/>
                </a:cubicBezTo>
                <a:cubicBezTo>
                  <a:pt x="134" y="50"/>
                  <a:pt x="132" y="56"/>
                  <a:pt x="130" y="61"/>
                </a:cubicBezTo>
                <a:cubicBezTo>
                  <a:pt x="130" y="63"/>
                  <a:pt x="129" y="65"/>
                  <a:pt x="129" y="67"/>
                </a:cubicBezTo>
                <a:cubicBezTo>
                  <a:pt x="129" y="73"/>
                  <a:pt x="142" y="77"/>
                  <a:pt x="154" y="77"/>
                </a:cubicBezTo>
                <a:cubicBezTo>
                  <a:pt x="165" y="77"/>
                  <a:pt x="172" y="74"/>
                  <a:pt x="173" y="73"/>
                </a:cubicBezTo>
                <a:cubicBezTo>
                  <a:pt x="174" y="72"/>
                  <a:pt x="177" y="67"/>
                  <a:pt x="174" y="49"/>
                </a:cubicBezTo>
                <a:cubicBezTo>
                  <a:pt x="173" y="44"/>
                  <a:pt x="171" y="37"/>
                  <a:pt x="163" y="29"/>
                </a:cubicBezTo>
                <a:cubicBezTo>
                  <a:pt x="153" y="20"/>
                  <a:pt x="136" y="9"/>
                  <a:pt x="93" y="8"/>
                </a:cubicBezTo>
                <a:cubicBezTo>
                  <a:pt x="91" y="8"/>
                  <a:pt x="91" y="8"/>
                  <a:pt x="91" y="8"/>
                </a:cubicBezTo>
                <a:cubicBezTo>
                  <a:pt x="48" y="9"/>
                  <a:pt x="31" y="20"/>
                  <a:pt x="21" y="29"/>
                </a:cubicBezTo>
                <a:cubicBezTo>
                  <a:pt x="13" y="37"/>
                  <a:pt x="11" y="44"/>
                  <a:pt x="10" y="49"/>
                </a:cubicBezTo>
                <a:cubicBezTo>
                  <a:pt x="7" y="67"/>
                  <a:pt x="10" y="72"/>
                  <a:pt x="11" y="73"/>
                </a:cubicBezTo>
                <a:cubicBezTo>
                  <a:pt x="12" y="74"/>
                  <a:pt x="19" y="77"/>
                  <a:pt x="30" y="77"/>
                </a:cubicBezTo>
                <a:cubicBezTo>
                  <a:pt x="42" y="77"/>
                  <a:pt x="55" y="73"/>
                  <a:pt x="55" y="67"/>
                </a:cubicBezTo>
                <a:cubicBezTo>
                  <a:pt x="55" y="65"/>
                  <a:pt x="55" y="63"/>
                  <a:pt x="54" y="61"/>
                </a:cubicBezTo>
                <a:cubicBezTo>
                  <a:pt x="52" y="56"/>
                  <a:pt x="50" y="50"/>
                  <a:pt x="56" y="43"/>
                </a:cubicBezTo>
                <a:cubicBezTo>
                  <a:pt x="64" y="33"/>
                  <a:pt x="78" y="33"/>
                  <a:pt x="92" y="3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Freeform 11">
            <a:extLst>
              <a:ext uri="{FF2B5EF4-FFF2-40B4-BE49-F238E27FC236}">
                <a16:creationId xmlns:a16="http://schemas.microsoft.com/office/drawing/2014/main" id="{3854DD30-F719-486A-8436-2DF7A6D65CBB}"/>
              </a:ext>
            </a:extLst>
          </p:cNvPr>
          <p:cNvSpPr>
            <a:spLocks noEditPoints="1"/>
          </p:cNvSpPr>
          <p:nvPr/>
        </p:nvSpPr>
        <p:spPr bwMode="auto">
          <a:xfrm>
            <a:off x="3889376" y="766763"/>
            <a:ext cx="295275" cy="330200"/>
          </a:xfrm>
          <a:custGeom>
            <a:avLst/>
            <a:gdLst>
              <a:gd name="T0" fmla="*/ 76 w 137"/>
              <a:gd name="T1" fmla="*/ 153 h 153"/>
              <a:gd name="T2" fmla="*/ 0 w 137"/>
              <a:gd name="T3" fmla="*/ 77 h 153"/>
              <a:gd name="T4" fmla="*/ 76 w 137"/>
              <a:gd name="T5" fmla="*/ 0 h 153"/>
              <a:gd name="T6" fmla="*/ 134 w 137"/>
              <a:gd name="T7" fmla="*/ 27 h 153"/>
              <a:gd name="T8" fmla="*/ 137 w 137"/>
              <a:gd name="T9" fmla="*/ 30 h 153"/>
              <a:gd name="T10" fmla="*/ 91 w 137"/>
              <a:gd name="T11" fmla="*/ 77 h 153"/>
              <a:gd name="T12" fmla="*/ 137 w 137"/>
              <a:gd name="T13" fmla="*/ 123 h 153"/>
              <a:gd name="T14" fmla="*/ 134 w 137"/>
              <a:gd name="T15" fmla="*/ 126 h 153"/>
              <a:gd name="T16" fmla="*/ 76 w 137"/>
              <a:gd name="T17" fmla="*/ 153 h 153"/>
              <a:gd name="T18" fmla="*/ 76 w 137"/>
              <a:gd name="T19" fmla="*/ 8 h 153"/>
              <a:gd name="T20" fmla="*/ 8 w 137"/>
              <a:gd name="T21" fmla="*/ 77 h 153"/>
              <a:gd name="T22" fmla="*/ 76 w 137"/>
              <a:gd name="T23" fmla="*/ 145 h 153"/>
              <a:gd name="T24" fmla="*/ 126 w 137"/>
              <a:gd name="T25" fmla="*/ 124 h 153"/>
              <a:gd name="T26" fmla="*/ 80 w 137"/>
              <a:gd name="T27" fmla="*/ 77 h 153"/>
              <a:gd name="T28" fmla="*/ 126 w 137"/>
              <a:gd name="T29" fmla="*/ 29 h 153"/>
              <a:gd name="T30" fmla="*/ 76 w 137"/>
              <a:gd name="T31" fmla="*/ 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53">
                <a:moveTo>
                  <a:pt x="76" y="153"/>
                </a:moveTo>
                <a:cubicBezTo>
                  <a:pt x="34" y="153"/>
                  <a:pt x="0" y="119"/>
                  <a:pt x="0" y="77"/>
                </a:cubicBezTo>
                <a:cubicBezTo>
                  <a:pt x="0" y="34"/>
                  <a:pt x="34" y="0"/>
                  <a:pt x="76" y="0"/>
                </a:cubicBezTo>
                <a:cubicBezTo>
                  <a:pt x="99" y="0"/>
                  <a:pt x="120" y="10"/>
                  <a:pt x="134" y="27"/>
                </a:cubicBezTo>
                <a:cubicBezTo>
                  <a:pt x="137" y="30"/>
                  <a:pt x="137" y="30"/>
                  <a:pt x="137" y="30"/>
                </a:cubicBezTo>
                <a:cubicBezTo>
                  <a:pt x="91" y="77"/>
                  <a:pt x="91" y="77"/>
                  <a:pt x="91" y="77"/>
                </a:cubicBezTo>
                <a:cubicBezTo>
                  <a:pt x="137" y="123"/>
                  <a:pt x="137" y="123"/>
                  <a:pt x="137" y="123"/>
                </a:cubicBezTo>
                <a:cubicBezTo>
                  <a:pt x="134" y="126"/>
                  <a:pt x="134" y="126"/>
                  <a:pt x="134" y="126"/>
                </a:cubicBezTo>
                <a:cubicBezTo>
                  <a:pt x="120" y="143"/>
                  <a:pt x="99" y="153"/>
                  <a:pt x="76" y="153"/>
                </a:cubicBezTo>
                <a:close/>
                <a:moveTo>
                  <a:pt x="76" y="8"/>
                </a:moveTo>
                <a:cubicBezTo>
                  <a:pt x="39" y="8"/>
                  <a:pt x="8" y="39"/>
                  <a:pt x="8" y="77"/>
                </a:cubicBezTo>
                <a:cubicBezTo>
                  <a:pt x="8" y="114"/>
                  <a:pt x="39" y="145"/>
                  <a:pt x="76" y="145"/>
                </a:cubicBezTo>
                <a:cubicBezTo>
                  <a:pt x="95" y="145"/>
                  <a:pt x="113" y="137"/>
                  <a:pt x="126" y="124"/>
                </a:cubicBezTo>
                <a:cubicBezTo>
                  <a:pt x="80" y="77"/>
                  <a:pt x="80" y="77"/>
                  <a:pt x="80" y="77"/>
                </a:cubicBezTo>
                <a:cubicBezTo>
                  <a:pt x="126" y="29"/>
                  <a:pt x="126" y="29"/>
                  <a:pt x="126" y="29"/>
                </a:cubicBezTo>
                <a:cubicBezTo>
                  <a:pt x="113" y="16"/>
                  <a:pt x="95" y="8"/>
                  <a:pt x="76"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Freeform 12">
            <a:extLst>
              <a:ext uri="{FF2B5EF4-FFF2-40B4-BE49-F238E27FC236}">
                <a16:creationId xmlns:a16="http://schemas.microsoft.com/office/drawing/2014/main" id="{D80A7D21-5CA1-4DE7-BC43-11321C5041E9}"/>
              </a:ext>
            </a:extLst>
          </p:cNvPr>
          <p:cNvSpPr>
            <a:spLocks noEditPoints="1"/>
          </p:cNvSpPr>
          <p:nvPr/>
        </p:nvSpPr>
        <p:spPr bwMode="auto">
          <a:xfrm>
            <a:off x="4065588" y="808038"/>
            <a:ext cx="52388" cy="50800"/>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4 h 24"/>
              <a:gd name="T12" fmla="*/ 4 w 24"/>
              <a:gd name="T13" fmla="*/ 12 h 24"/>
              <a:gd name="T14" fmla="*/ 12 w 24"/>
              <a:gd name="T15" fmla="*/ 20 h 24"/>
              <a:gd name="T16" fmla="*/ 20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6" y="24"/>
                  <a:pt x="0" y="19"/>
                  <a:pt x="0" y="12"/>
                </a:cubicBezTo>
                <a:cubicBezTo>
                  <a:pt x="0" y="6"/>
                  <a:pt x="6" y="0"/>
                  <a:pt x="12" y="0"/>
                </a:cubicBezTo>
                <a:cubicBezTo>
                  <a:pt x="19" y="0"/>
                  <a:pt x="24" y="6"/>
                  <a:pt x="24" y="12"/>
                </a:cubicBezTo>
                <a:cubicBezTo>
                  <a:pt x="24" y="19"/>
                  <a:pt x="19" y="24"/>
                  <a:pt x="12" y="24"/>
                </a:cubicBezTo>
                <a:close/>
                <a:moveTo>
                  <a:pt x="12" y="4"/>
                </a:moveTo>
                <a:cubicBezTo>
                  <a:pt x="8" y="4"/>
                  <a:pt x="4" y="8"/>
                  <a:pt x="4" y="12"/>
                </a:cubicBezTo>
                <a:cubicBezTo>
                  <a:pt x="4" y="17"/>
                  <a:pt x="8" y="20"/>
                  <a:pt x="12" y="20"/>
                </a:cubicBezTo>
                <a:cubicBezTo>
                  <a:pt x="17" y="20"/>
                  <a:pt x="20" y="17"/>
                  <a:pt x="20" y="12"/>
                </a:cubicBezTo>
                <a:cubicBezTo>
                  <a:pt x="20" y="8"/>
                  <a:pt x="17" y="4"/>
                  <a:pt x="12"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13">
            <a:extLst>
              <a:ext uri="{FF2B5EF4-FFF2-40B4-BE49-F238E27FC236}">
                <a16:creationId xmlns:a16="http://schemas.microsoft.com/office/drawing/2014/main" id="{992204D5-3592-41B8-A2CA-08B73F2A91AB}"/>
              </a:ext>
            </a:extLst>
          </p:cNvPr>
          <p:cNvSpPr>
            <a:spLocks noEditPoints="1"/>
          </p:cNvSpPr>
          <p:nvPr/>
        </p:nvSpPr>
        <p:spPr bwMode="auto">
          <a:xfrm>
            <a:off x="4703763" y="754063"/>
            <a:ext cx="314325" cy="346075"/>
          </a:xfrm>
          <a:custGeom>
            <a:avLst/>
            <a:gdLst>
              <a:gd name="T0" fmla="*/ 104 w 145"/>
              <a:gd name="T1" fmla="*/ 160 h 160"/>
              <a:gd name="T2" fmla="*/ 41 w 145"/>
              <a:gd name="T3" fmla="*/ 160 h 160"/>
              <a:gd name="T4" fmla="*/ 41 w 145"/>
              <a:gd name="T5" fmla="*/ 149 h 160"/>
              <a:gd name="T6" fmla="*/ 43 w 145"/>
              <a:gd name="T7" fmla="*/ 148 h 160"/>
              <a:gd name="T8" fmla="*/ 59 w 145"/>
              <a:gd name="T9" fmla="*/ 124 h 160"/>
              <a:gd name="T10" fmla="*/ 42 w 145"/>
              <a:gd name="T11" fmla="*/ 128 h 160"/>
              <a:gd name="T12" fmla="*/ 6 w 145"/>
              <a:gd name="T13" fmla="*/ 104 h 160"/>
              <a:gd name="T14" fmla="*/ 26 w 145"/>
              <a:gd name="T15" fmla="*/ 56 h 160"/>
              <a:gd name="T16" fmla="*/ 69 w 145"/>
              <a:gd name="T17" fmla="*/ 7 h 160"/>
              <a:gd name="T18" fmla="*/ 73 w 145"/>
              <a:gd name="T19" fmla="*/ 0 h 160"/>
              <a:gd name="T20" fmla="*/ 76 w 145"/>
              <a:gd name="T21" fmla="*/ 7 h 160"/>
              <a:gd name="T22" fmla="*/ 119 w 145"/>
              <a:gd name="T23" fmla="*/ 56 h 160"/>
              <a:gd name="T24" fmla="*/ 140 w 145"/>
              <a:gd name="T25" fmla="*/ 104 h 160"/>
              <a:gd name="T26" fmla="*/ 104 w 145"/>
              <a:gd name="T27" fmla="*/ 128 h 160"/>
              <a:gd name="T28" fmla="*/ 104 w 145"/>
              <a:gd name="T29" fmla="*/ 128 h 160"/>
              <a:gd name="T30" fmla="*/ 86 w 145"/>
              <a:gd name="T31" fmla="*/ 124 h 160"/>
              <a:gd name="T32" fmla="*/ 102 w 145"/>
              <a:gd name="T33" fmla="*/ 148 h 160"/>
              <a:gd name="T34" fmla="*/ 104 w 145"/>
              <a:gd name="T35" fmla="*/ 149 h 160"/>
              <a:gd name="T36" fmla="*/ 104 w 145"/>
              <a:gd name="T37" fmla="*/ 160 h 160"/>
              <a:gd name="T38" fmla="*/ 50 w 145"/>
              <a:gd name="T39" fmla="*/ 152 h 160"/>
              <a:gd name="T40" fmla="*/ 95 w 145"/>
              <a:gd name="T41" fmla="*/ 152 h 160"/>
              <a:gd name="T42" fmla="*/ 76 w 145"/>
              <a:gd name="T43" fmla="*/ 117 h 160"/>
              <a:gd name="T44" fmla="*/ 75 w 145"/>
              <a:gd name="T45" fmla="*/ 108 h 160"/>
              <a:gd name="T46" fmla="*/ 82 w 145"/>
              <a:gd name="T47" fmla="*/ 113 h 160"/>
              <a:gd name="T48" fmla="*/ 104 w 145"/>
              <a:gd name="T49" fmla="*/ 120 h 160"/>
              <a:gd name="T50" fmla="*/ 104 w 145"/>
              <a:gd name="T51" fmla="*/ 120 h 160"/>
              <a:gd name="T52" fmla="*/ 132 w 145"/>
              <a:gd name="T53" fmla="*/ 101 h 160"/>
              <a:gd name="T54" fmla="*/ 114 w 145"/>
              <a:gd name="T55" fmla="*/ 62 h 160"/>
              <a:gd name="T56" fmla="*/ 73 w 145"/>
              <a:gd name="T57" fmla="*/ 17 h 160"/>
              <a:gd name="T58" fmla="*/ 31 w 145"/>
              <a:gd name="T59" fmla="*/ 62 h 160"/>
              <a:gd name="T60" fmla="*/ 13 w 145"/>
              <a:gd name="T61" fmla="*/ 101 h 160"/>
              <a:gd name="T62" fmla="*/ 42 w 145"/>
              <a:gd name="T63" fmla="*/ 120 h 160"/>
              <a:gd name="T64" fmla="*/ 63 w 145"/>
              <a:gd name="T65" fmla="*/ 113 h 160"/>
              <a:gd name="T66" fmla="*/ 71 w 145"/>
              <a:gd name="T67" fmla="*/ 108 h 160"/>
              <a:gd name="T68" fmla="*/ 69 w 145"/>
              <a:gd name="T69" fmla="*/ 117 h 160"/>
              <a:gd name="T70" fmla="*/ 50 w 145"/>
              <a:gd name="T71" fmla="*/ 15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60">
                <a:moveTo>
                  <a:pt x="104" y="160"/>
                </a:moveTo>
                <a:cubicBezTo>
                  <a:pt x="41" y="160"/>
                  <a:pt x="41" y="160"/>
                  <a:pt x="41" y="160"/>
                </a:cubicBezTo>
                <a:cubicBezTo>
                  <a:pt x="41" y="149"/>
                  <a:pt x="41" y="149"/>
                  <a:pt x="41" y="149"/>
                </a:cubicBezTo>
                <a:cubicBezTo>
                  <a:pt x="43" y="148"/>
                  <a:pt x="43" y="148"/>
                  <a:pt x="43" y="148"/>
                </a:cubicBezTo>
                <a:cubicBezTo>
                  <a:pt x="49" y="144"/>
                  <a:pt x="56" y="136"/>
                  <a:pt x="59" y="124"/>
                </a:cubicBezTo>
                <a:cubicBezTo>
                  <a:pt x="54" y="127"/>
                  <a:pt x="48" y="128"/>
                  <a:pt x="42" y="128"/>
                </a:cubicBezTo>
                <a:cubicBezTo>
                  <a:pt x="25" y="128"/>
                  <a:pt x="11" y="118"/>
                  <a:pt x="6" y="104"/>
                </a:cubicBezTo>
                <a:cubicBezTo>
                  <a:pt x="0" y="87"/>
                  <a:pt x="8" y="69"/>
                  <a:pt x="26" y="56"/>
                </a:cubicBezTo>
                <a:cubicBezTo>
                  <a:pt x="53" y="36"/>
                  <a:pt x="62" y="20"/>
                  <a:pt x="69" y="7"/>
                </a:cubicBezTo>
                <a:cubicBezTo>
                  <a:pt x="73" y="0"/>
                  <a:pt x="73" y="0"/>
                  <a:pt x="73" y="0"/>
                </a:cubicBezTo>
                <a:cubicBezTo>
                  <a:pt x="76" y="7"/>
                  <a:pt x="76" y="7"/>
                  <a:pt x="76" y="7"/>
                </a:cubicBezTo>
                <a:cubicBezTo>
                  <a:pt x="83" y="20"/>
                  <a:pt x="92" y="36"/>
                  <a:pt x="119" y="56"/>
                </a:cubicBezTo>
                <a:cubicBezTo>
                  <a:pt x="137" y="69"/>
                  <a:pt x="145" y="87"/>
                  <a:pt x="140" y="104"/>
                </a:cubicBezTo>
                <a:cubicBezTo>
                  <a:pt x="135" y="118"/>
                  <a:pt x="120" y="128"/>
                  <a:pt x="104" y="128"/>
                </a:cubicBezTo>
                <a:cubicBezTo>
                  <a:pt x="104" y="128"/>
                  <a:pt x="104" y="128"/>
                  <a:pt x="104" y="128"/>
                </a:cubicBezTo>
                <a:cubicBezTo>
                  <a:pt x="98" y="128"/>
                  <a:pt x="92" y="127"/>
                  <a:pt x="86" y="124"/>
                </a:cubicBezTo>
                <a:cubicBezTo>
                  <a:pt x="90" y="136"/>
                  <a:pt x="97" y="144"/>
                  <a:pt x="102" y="148"/>
                </a:cubicBezTo>
                <a:cubicBezTo>
                  <a:pt x="104" y="149"/>
                  <a:pt x="104" y="149"/>
                  <a:pt x="104" y="149"/>
                </a:cubicBezTo>
                <a:lnTo>
                  <a:pt x="104" y="160"/>
                </a:lnTo>
                <a:close/>
                <a:moveTo>
                  <a:pt x="50" y="152"/>
                </a:moveTo>
                <a:cubicBezTo>
                  <a:pt x="95" y="152"/>
                  <a:pt x="95" y="152"/>
                  <a:pt x="95" y="152"/>
                </a:cubicBezTo>
                <a:cubicBezTo>
                  <a:pt x="87" y="146"/>
                  <a:pt x="79" y="135"/>
                  <a:pt x="76" y="117"/>
                </a:cubicBezTo>
                <a:cubicBezTo>
                  <a:pt x="75" y="108"/>
                  <a:pt x="75" y="108"/>
                  <a:pt x="75" y="108"/>
                </a:cubicBezTo>
                <a:cubicBezTo>
                  <a:pt x="82" y="113"/>
                  <a:pt x="82" y="113"/>
                  <a:pt x="82" y="113"/>
                </a:cubicBezTo>
                <a:cubicBezTo>
                  <a:pt x="89" y="118"/>
                  <a:pt x="97" y="120"/>
                  <a:pt x="104" y="120"/>
                </a:cubicBezTo>
                <a:cubicBezTo>
                  <a:pt x="104" y="120"/>
                  <a:pt x="104" y="120"/>
                  <a:pt x="104" y="120"/>
                </a:cubicBezTo>
                <a:cubicBezTo>
                  <a:pt x="117" y="120"/>
                  <a:pt x="128" y="113"/>
                  <a:pt x="132" y="101"/>
                </a:cubicBezTo>
                <a:cubicBezTo>
                  <a:pt x="136" y="88"/>
                  <a:pt x="130" y="74"/>
                  <a:pt x="114" y="62"/>
                </a:cubicBezTo>
                <a:cubicBezTo>
                  <a:pt x="91" y="44"/>
                  <a:pt x="80" y="30"/>
                  <a:pt x="73" y="17"/>
                </a:cubicBezTo>
                <a:cubicBezTo>
                  <a:pt x="66" y="30"/>
                  <a:pt x="55" y="44"/>
                  <a:pt x="31" y="62"/>
                </a:cubicBezTo>
                <a:cubicBezTo>
                  <a:pt x="15" y="74"/>
                  <a:pt x="9" y="88"/>
                  <a:pt x="13" y="101"/>
                </a:cubicBezTo>
                <a:cubicBezTo>
                  <a:pt x="17" y="113"/>
                  <a:pt x="28" y="120"/>
                  <a:pt x="42" y="120"/>
                </a:cubicBezTo>
                <a:cubicBezTo>
                  <a:pt x="49" y="120"/>
                  <a:pt x="56" y="118"/>
                  <a:pt x="63" y="113"/>
                </a:cubicBezTo>
                <a:cubicBezTo>
                  <a:pt x="71" y="108"/>
                  <a:pt x="71" y="108"/>
                  <a:pt x="71" y="108"/>
                </a:cubicBezTo>
                <a:cubicBezTo>
                  <a:pt x="69" y="117"/>
                  <a:pt x="69" y="117"/>
                  <a:pt x="69" y="117"/>
                </a:cubicBezTo>
                <a:cubicBezTo>
                  <a:pt x="67" y="135"/>
                  <a:pt x="58" y="146"/>
                  <a:pt x="50" y="15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14">
            <a:extLst>
              <a:ext uri="{FF2B5EF4-FFF2-40B4-BE49-F238E27FC236}">
                <a16:creationId xmlns:a16="http://schemas.microsoft.com/office/drawing/2014/main" id="{4C278833-E585-43B6-B0B2-EB44D9DD0755}"/>
              </a:ext>
            </a:extLst>
          </p:cNvPr>
          <p:cNvSpPr>
            <a:spLocks noEditPoints="1"/>
          </p:cNvSpPr>
          <p:nvPr/>
        </p:nvSpPr>
        <p:spPr bwMode="auto">
          <a:xfrm>
            <a:off x="5507038" y="738188"/>
            <a:ext cx="363538" cy="387350"/>
          </a:xfrm>
          <a:custGeom>
            <a:avLst/>
            <a:gdLst>
              <a:gd name="T0" fmla="*/ 120 w 168"/>
              <a:gd name="T1" fmla="*/ 179 h 179"/>
              <a:gd name="T2" fmla="*/ 48 w 168"/>
              <a:gd name="T3" fmla="*/ 179 h 179"/>
              <a:gd name="T4" fmla="*/ 48 w 168"/>
              <a:gd name="T5" fmla="*/ 166 h 179"/>
              <a:gd name="T6" fmla="*/ 50 w 168"/>
              <a:gd name="T7" fmla="*/ 165 h 179"/>
              <a:gd name="T8" fmla="*/ 72 w 168"/>
              <a:gd name="T9" fmla="*/ 126 h 179"/>
              <a:gd name="T10" fmla="*/ 66 w 168"/>
              <a:gd name="T11" fmla="*/ 131 h 179"/>
              <a:gd name="T12" fmla="*/ 39 w 168"/>
              <a:gd name="T13" fmla="*/ 143 h 179"/>
              <a:gd name="T14" fmla="*/ 0 w 168"/>
              <a:gd name="T15" fmla="*/ 105 h 179"/>
              <a:gd name="T16" fmla="*/ 39 w 168"/>
              <a:gd name="T17" fmla="*/ 66 h 179"/>
              <a:gd name="T18" fmla="*/ 65 w 168"/>
              <a:gd name="T19" fmla="*/ 77 h 179"/>
              <a:gd name="T20" fmla="*/ 58 w 168"/>
              <a:gd name="T21" fmla="*/ 67 h 179"/>
              <a:gd name="T22" fmla="*/ 46 w 168"/>
              <a:gd name="T23" fmla="*/ 39 h 179"/>
              <a:gd name="T24" fmla="*/ 84 w 168"/>
              <a:gd name="T25" fmla="*/ 0 h 179"/>
              <a:gd name="T26" fmla="*/ 122 w 168"/>
              <a:gd name="T27" fmla="*/ 39 h 179"/>
              <a:gd name="T28" fmla="*/ 110 w 168"/>
              <a:gd name="T29" fmla="*/ 67 h 179"/>
              <a:gd name="T30" fmla="*/ 103 w 168"/>
              <a:gd name="T31" fmla="*/ 77 h 179"/>
              <a:gd name="T32" fmla="*/ 130 w 168"/>
              <a:gd name="T33" fmla="*/ 66 h 179"/>
              <a:gd name="T34" fmla="*/ 168 w 168"/>
              <a:gd name="T35" fmla="*/ 105 h 179"/>
              <a:gd name="T36" fmla="*/ 130 w 168"/>
              <a:gd name="T37" fmla="*/ 143 h 179"/>
              <a:gd name="T38" fmla="*/ 102 w 168"/>
              <a:gd name="T39" fmla="*/ 131 h 179"/>
              <a:gd name="T40" fmla="*/ 97 w 168"/>
              <a:gd name="T41" fmla="*/ 126 h 179"/>
              <a:gd name="T42" fmla="*/ 118 w 168"/>
              <a:gd name="T43" fmla="*/ 165 h 179"/>
              <a:gd name="T44" fmla="*/ 120 w 168"/>
              <a:gd name="T45" fmla="*/ 166 h 179"/>
              <a:gd name="T46" fmla="*/ 120 w 168"/>
              <a:gd name="T47" fmla="*/ 179 h 179"/>
              <a:gd name="T48" fmla="*/ 56 w 168"/>
              <a:gd name="T49" fmla="*/ 171 h 179"/>
              <a:gd name="T50" fmla="*/ 112 w 168"/>
              <a:gd name="T51" fmla="*/ 171 h 179"/>
              <a:gd name="T52" fmla="*/ 88 w 168"/>
              <a:gd name="T53" fmla="*/ 119 h 179"/>
              <a:gd name="T54" fmla="*/ 88 w 168"/>
              <a:gd name="T55" fmla="*/ 112 h 179"/>
              <a:gd name="T56" fmla="*/ 94 w 168"/>
              <a:gd name="T57" fmla="*/ 115 h 179"/>
              <a:gd name="T58" fmla="*/ 108 w 168"/>
              <a:gd name="T59" fmla="*/ 126 h 179"/>
              <a:gd name="T60" fmla="*/ 130 w 168"/>
              <a:gd name="T61" fmla="*/ 135 h 179"/>
              <a:gd name="T62" fmla="*/ 160 w 168"/>
              <a:gd name="T63" fmla="*/ 105 h 179"/>
              <a:gd name="T64" fmla="*/ 130 w 168"/>
              <a:gd name="T65" fmla="*/ 74 h 179"/>
              <a:gd name="T66" fmla="*/ 108 w 168"/>
              <a:gd name="T67" fmla="*/ 83 h 179"/>
              <a:gd name="T68" fmla="*/ 95 w 168"/>
              <a:gd name="T69" fmla="*/ 93 h 179"/>
              <a:gd name="T70" fmla="*/ 86 w 168"/>
              <a:gd name="T71" fmla="*/ 98 h 179"/>
              <a:gd name="T72" fmla="*/ 89 w 168"/>
              <a:gd name="T73" fmla="*/ 89 h 179"/>
              <a:gd name="T74" fmla="*/ 105 w 168"/>
              <a:gd name="T75" fmla="*/ 62 h 179"/>
              <a:gd name="T76" fmla="*/ 114 w 168"/>
              <a:gd name="T77" fmla="*/ 39 h 179"/>
              <a:gd name="T78" fmla="*/ 84 w 168"/>
              <a:gd name="T79" fmla="*/ 8 h 179"/>
              <a:gd name="T80" fmla="*/ 54 w 168"/>
              <a:gd name="T81" fmla="*/ 39 h 179"/>
              <a:gd name="T82" fmla="*/ 64 w 168"/>
              <a:gd name="T83" fmla="*/ 62 h 179"/>
              <a:gd name="T84" fmla="*/ 80 w 168"/>
              <a:gd name="T85" fmla="*/ 89 h 179"/>
              <a:gd name="T86" fmla="*/ 82 w 168"/>
              <a:gd name="T87" fmla="*/ 98 h 179"/>
              <a:gd name="T88" fmla="*/ 74 w 168"/>
              <a:gd name="T89" fmla="*/ 93 h 179"/>
              <a:gd name="T90" fmla="*/ 61 w 168"/>
              <a:gd name="T91" fmla="*/ 83 h 179"/>
              <a:gd name="T92" fmla="*/ 39 w 168"/>
              <a:gd name="T93" fmla="*/ 74 h 179"/>
              <a:gd name="T94" fmla="*/ 8 w 168"/>
              <a:gd name="T95" fmla="*/ 105 h 179"/>
              <a:gd name="T96" fmla="*/ 39 w 168"/>
              <a:gd name="T97" fmla="*/ 135 h 179"/>
              <a:gd name="T98" fmla="*/ 61 w 168"/>
              <a:gd name="T99" fmla="*/ 126 h 179"/>
              <a:gd name="T100" fmla="*/ 75 w 168"/>
              <a:gd name="T101" fmla="*/ 115 h 179"/>
              <a:gd name="T102" fmla="*/ 81 w 168"/>
              <a:gd name="T103" fmla="*/ 112 h 179"/>
              <a:gd name="T104" fmla="*/ 81 w 168"/>
              <a:gd name="T105" fmla="*/ 119 h 179"/>
              <a:gd name="T106" fmla="*/ 56 w 168"/>
              <a:gd name="T107" fmla="*/ 17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8" h="179">
                <a:moveTo>
                  <a:pt x="120" y="179"/>
                </a:moveTo>
                <a:cubicBezTo>
                  <a:pt x="48" y="179"/>
                  <a:pt x="48" y="179"/>
                  <a:pt x="48" y="179"/>
                </a:cubicBezTo>
                <a:cubicBezTo>
                  <a:pt x="48" y="166"/>
                  <a:pt x="48" y="166"/>
                  <a:pt x="48" y="166"/>
                </a:cubicBezTo>
                <a:cubicBezTo>
                  <a:pt x="50" y="165"/>
                  <a:pt x="50" y="165"/>
                  <a:pt x="50" y="165"/>
                </a:cubicBezTo>
                <a:cubicBezTo>
                  <a:pt x="60" y="159"/>
                  <a:pt x="69" y="146"/>
                  <a:pt x="72" y="126"/>
                </a:cubicBezTo>
                <a:cubicBezTo>
                  <a:pt x="70" y="128"/>
                  <a:pt x="68" y="130"/>
                  <a:pt x="66" y="131"/>
                </a:cubicBezTo>
                <a:cubicBezTo>
                  <a:pt x="59" y="139"/>
                  <a:pt x="49" y="143"/>
                  <a:pt x="39" y="143"/>
                </a:cubicBezTo>
                <a:cubicBezTo>
                  <a:pt x="17" y="143"/>
                  <a:pt x="0" y="126"/>
                  <a:pt x="0" y="105"/>
                </a:cubicBezTo>
                <a:cubicBezTo>
                  <a:pt x="0" y="83"/>
                  <a:pt x="17" y="66"/>
                  <a:pt x="39" y="66"/>
                </a:cubicBezTo>
                <a:cubicBezTo>
                  <a:pt x="49" y="66"/>
                  <a:pt x="58" y="70"/>
                  <a:pt x="65" y="77"/>
                </a:cubicBezTo>
                <a:cubicBezTo>
                  <a:pt x="63" y="73"/>
                  <a:pt x="60" y="69"/>
                  <a:pt x="58" y="67"/>
                </a:cubicBezTo>
                <a:cubicBezTo>
                  <a:pt x="50" y="60"/>
                  <a:pt x="46" y="50"/>
                  <a:pt x="46" y="39"/>
                </a:cubicBezTo>
                <a:cubicBezTo>
                  <a:pt x="46" y="18"/>
                  <a:pt x="63" y="1"/>
                  <a:pt x="84" y="0"/>
                </a:cubicBezTo>
                <a:cubicBezTo>
                  <a:pt x="105" y="1"/>
                  <a:pt x="122" y="18"/>
                  <a:pt x="122" y="39"/>
                </a:cubicBezTo>
                <a:cubicBezTo>
                  <a:pt x="122" y="50"/>
                  <a:pt x="118" y="60"/>
                  <a:pt x="110" y="67"/>
                </a:cubicBezTo>
                <a:cubicBezTo>
                  <a:pt x="108" y="69"/>
                  <a:pt x="106" y="73"/>
                  <a:pt x="103" y="77"/>
                </a:cubicBezTo>
                <a:cubicBezTo>
                  <a:pt x="110" y="70"/>
                  <a:pt x="120" y="66"/>
                  <a:pt x="130" y="66"/>
                </a:cubicBezTo>
                <a:cubicBezTo>
                  <a:pt x="151" y="66"/>
                  <a:pt x="168" y="83"/>
                  <a:pt x="168" y="105"/>
                </a:cubicBezTo>
                <a:cubicBezTo>
                  <a:pt x="168" y="126"/>
                  <a:pt x="151" y="143"/>
                  <a:pt x="130" y="143"/>
                </a:cubicBezTo>
                <a:cubicBezTo>
                  <a:pt x="119" y="143"/>
                  <a:pt x="110" y="139"/>
                  <a:pt x="102" y="131"/>
                </a:cubicBezTo>
                <a:cubicBezTo>
                  <a:pt x="101" y="130"/>
                  <a:pt x="99" y="128"/>
                  <a:pt x="97" y="126"/>
                </a:cubicBezTo>
                <a:cubicBezTo>
                  <a:pt x="99" y="146"/>
                  <a:pt x="109" y="159"/>
                  <a:pt x="118" y="165"/>
                </a:cubicBezTo>
                <a:cubicBezTo>
                  <a:pt x="120" y="166"/>
                  <a:pt x="120" y="166"/>
                  <a:pt x="120" y="166"/>
                </a:cubicBezTo>
                <a:lnTo>
                  <a:pt x="120" y="179"/>
                </a:lnTo>
                <a:close/>
                <a:moveTo>
                  <a:pt x="56" y="171"/>
                </a:moveTo>
                <a:cubicBezTo>
                  <a:pt x="112" y="171"/>
                  <a:pt x="112" y="171"/>
                  <a:pt x="112" y="171"/>
                </a:cubicBezTo>
                <a:cubicBezTo>
                  <a:pt x="101" y="163"/>
                  <a:pt x="89" y="145"/>
                  <a:pt x="88" y="119"/>
                </a:cubicBezTo>
                <a:cubicBezTo>
                  <a:pt x="88" y="112"/>
                  <a:pt x="88" y="112"/>
                  <a:pt x="88" y="112"/>
                </a:cubicBezTo>
                <a:cubicBezTo>
                  <a:pt x="94" y="115"/>
                  <a:pt x="94" y="115"/>
                  <a:pt x="94" y="115"/>
                </a:cubicBezTo>
                <a:cubicBezTo>
                  <a:pt x="100" y="118"/>
                  <a:pt x="105" y="122"/>
                  <a:pt x="108" y="126"/>
                </a:cubicBezTo>
                <a:cubicBezTo>
                  <a:pt x="114" y="132"/>
                  <a:pt x="122" y="135"/>
                  <a:pt x="130" y="135"/>
                </a:cubicBezTo>
                <a:cubicBezTo>
                  <a:pt x="147" y="135"/>
                  <a:pt x="160" y="121"/>
                  <a:pt x="160" y="105"/>
                </a:cubicBezTo>
                <a:cubicBezTo>
                  <a:pt x="160" y="88"/>
                  <a:pt x="147" y="74"/>
                  <a:pt x="130" y="74"/>
                </a:cubicBezTo>
                <a:cubicBezTo>
                  <a:pt x="122" y="74"/>
                  <a:pt x="114" y="77"/>
                  <a:pt x="108" y="83"/>
                </a:cubicBezTo>
                <a:cubicBezTo>
                  <a:pt x="104" y="87"/>
                  <a:pt x="98" y="91"/>
                  <a:pt x="95" y="93"/>
                </a:cubicBezTo>
                <a:cubicBezTo>
                  <a:pt x="86" y="98"/>
                  <a:pt x="86" y="98"/>
                  <a:pt x="86" y="98"/>
                </a:cubicBezTo>
                <a:cubicBezTo>
                  <a:pt x="89" y="89"/>
                  <a:pt x="89" y="89"/>
                  <a:pt x="89" y="89"/>
                </a:cubicBezTo>
                <a:cubicBezTo>
                  <a:pt x="91" y="79"/>
                  <a:pt x="99" y="67"/>
                  <a:pt x="105" y="62"/>
                </a:cubicBezTo>
                <a:cubicBezTo>
                  <a:pt x="111" y="56"/>
                  <a:pt x="114" y="48"/>
                  <a:pt x="114" y="39"/>
                </a:cubicBezTo>
                <a:cubicBezTo>
                  <a:pt x="114" y="22"/>
                  <a:pt x="101" y="9"/>
                  <a:pt x="84" y="8"/>
                </a:cubicBezTo>
                <a:cubicBezTo>
                  <a:pt x="68" y="9"/>
                  <a:pt x="54" y="22"/>
                  <a:pt x="54" y="39"/>
                </a:cubicBezTo>
                <a:cubicBezTo>
                  <a:pt x="54" y="48"/>
                  <a:pt x="58" y="56"/>
                  <a:pt x="64" y="62"/>
                </a:cubicBezTo>
                <a:cubicBezTo>
                  <a:pt x="69" y="67"/>
                  <a:pt x="77" y="79"/>
                  <a:pt x="80" y="89"/>
                </a:cubicBezTo>
                <a:cubicBezTo>
                  <a:pt x="82" y="98"/>
                  <a:pt x="82" y="98"/>
                  <a:pt x="82" y="98"/>
                </a:cubicBezTo>
                <a:cubicBezTo>
                  <a:pt x="74" y="93"/>
                  <a:pt x="74" y="93"/>
                  <a:pt x="74" y="93"/>
                </a:cubicBezTo>
                <a:cubicBezTo>
                  <a:pt x="68" y="90"/>
                  <a:pt x="63" y="86"/>
                  <a:pt x="61" y="83"/>
                </a:cubicBezTo>
                <a:cubicBezTo>
                  <a:pt x="55" y="77"/>
                  <a:pt x="47" y="74"/>
                  <a:pt x="39" y="74"/>
                </a:cubicBezTo>
                <a:cubicBezTo>
                  <a:pt x="22" y="74"/>
                  <a:pt x="8" y="88"/>
                  <a:pt x="8" y="105"/>
                </a:cubicBezTo>
                <a:cubicBezTo>
                  <a:pt x="8" y="121"/>
                  <a:pt x="22" y="135"/>
                  <a:pt x="39" y="135"/>
                </a:cubicBezTo>
                <a:cubicBezTo>
                  <a:pt x="47" y="135"/>
                  <a:pt x="55" y="132"/>
                  <a:pt x="61" y="126"/>
                </a:cubicBezTo>
                <a:cubicBezTo>
                  <a:pt x="64" y="122"/>
                  <a:pt x="69" y="118"/>
                  <a:pt x="75" y="115"/>
                </a:cubicBezTo>
                <a:cubicBezTo>
                  <a:pt x="81" y="112"/>
                  <a:pt x="81" y="112"/>
                  <a:pt x="81" y="112"/>
                </a:cubicBezTo>
                <a:cubicBezTo>
                  <a:pt x="81" y="119"/>
                  <a:pt x="81" y="119"/>
                  <a:pt x="81" y="119"/>
                </a:cubicBezTo>
                <a:cubicBezTo>
                  <a:pt x="80" y="145"/>
                  <a:pt x="68" y="163"/>
                  <a:pt x="56" y="17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Freeform 15">
            <a:extLst>
              <a:ext uri="{FF2B5EF4-FFF2-40B4-BE49-F238E27FC236}">
                <a16:creationId xmlns:a16="http://schemas.microsoft.com/office/drawing/2014/main" id="{DA156EBE-06CD-4180-B3C1-A7BBE9FD241A}"/>
              </a:ext>
            </a:extLst>
          </p:cNvPr>
          <p:cNvSpPr>
            <a:spLocks noEditPoints="1"/>
          </p:cNvSpPr>
          <p:nvPr/>
        </p:nvSpPr>
        <p:spPr bwMode="auto">
          <a:xfrm>
            <a:off x="6399213" y="733426"/>
            <a:ext cx="249238" cy="396875"/>
          </a:xfrm>
          <a:custGeom>
            <a:avLst/>
            <a:gdLst>
              <a:gd name="T0" fmla="*/ 78 w 157"/>
              <a:gd name="T1" fmla="*/ 250 h 250"/>
              <a:gd name="T2" fmla="*/ 0 w 157"/>
              <a:gd name="T3" fmla="*/ 126 h 250"/>
              <a:gd name="T4" fmla="*/ 78 w 157"/>
              <a:gd name="T5" fmla="*/ 0 h 250"/>
              <a:gd name="T6" fmla="*/ 157 w 157"/>
              <a:gd name="T7" fmla="*/ 126 h 250"/>
              <a:gd name="T8" fmla="*/ 78 w 157"/>
              <a:gd name="T9" fmla="*/ 250 h 250"/>
              <a:gd name="T10" fmla="*/ 14 w 157"/>
              <a:gd name="T11" fmla="*/ 126 h 250"/>
              <a:gd name="T12" fmla="*/ 78 w 157"/>
              <a:gd name="T13" fmla="*/ 229 h 250"/>
              <a:gd name="T14" fmla="*/ 143 w 157"/>
              <a:gd name="T15" fmla="*/ 126 h 250"/>
              <a:gd name="T16" fmla="*/ 78 w 157"/>
              <a:gd name="T17" fmla="*/ 21 h 250"/>
              <a:gd name="T18" fmla="*/ 14 w 157"/>
              <a:gd name="T19" fmla="*/ 126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250">
                <a:moveTo>
                  <a:pt x="78" y="250"/>
                </a:moveTo>
                <a:lnTo>
                  <a:pt x="0" y="126"/>
                </a:lnTo>
                <a:lnTo>
                  <a:pt x="78" y="0"/>
                </a:lnTo>
                <a:lnTo>
                  <a:pt x="157" y="126"/>
                </a:lnTo>
                <a:lnTo>
                  <a:pt x="78" y="250"/>
                </a:lnTo>
                <a:close/>
                <a:moveTo>
                  <a:pt x="14" y="126"/>
                </a:moveTo>
                <a:lnTo>
                  <a:pt x="78" y="229"/>
                </a:lnTo>
                <a:lnTo>
                  <a:pt x="143" y="126"/>
                </a:lnTo>
                <a:lnTo>
                  <a:pt x="78" y="21"/>
                </a:lnTo>
                <a:lnTo>
                  <a:pt x="14" y="1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Freeform 16">
            <a:extLst>
              <a:ext uri="{FF2B5EF4-FFF2-40B4-BE49-F238E27FC236}">
                <a16:creationId xmlns:a16="http://schemas.microsoft.com/office/drawing/2014/main" id="{5B665A0E-0923-4ED2-BEDB-D07023E11425}"/>
              </a:ext>
            </a:extLst>
          </p:cNvPr>
          <p:cNvSpPr>
            <a:spLocks noEditPoints="1"/>
          </p:cNvSpPr>
          <p:nvPr/>
        </p:nvSpPr>
        <p:spPr bwMode="auto">
          <a:xfrm>
            <a:off x="7186613" y="757238"/>
            <a:ext cx="309563" cy="349250"/>
          </a:xfrm>
          <a:custGeom>
            <a:avLst/>
            <a:gdLst>
              <a:gd name="T0" fmla="*/ 143 w 143"/>
              <a:gd name="T1" fmla="*/ 161 h 161"/>
              <a:gd name="T2" fmla="*/ 0 w 143"/>
              <a:gd name="T3" fmla="*/ 161 h 161"/>
              <a:gd name="T4" fmla="*/ 0 w 143"/>
              <a:gd name="T5" fmla="*/ 157 h 161"/>
              <a:gd name="T6" fmla="*/ 33 w 143"/>
              <a:gd name="T7" fmla="*/ 98 h 161"/>
              <a:gd name="T8" fmla="*/ 29 w 143"/>
              <a:gd name="T9" fmla="*/ 81 h 161"/>
              <a:gd name="T10" fmla="*/ 49 w 143"/>
              <a:gd name="T11" fmla="*/ 44 h 161"/>
              <a:gd name="T12" fmla="*/ 44 w 143"/>
              <a:gd name="T13" fmla="*/ 28 h 161"/>
              <a:gd name="T14" fmla="*/ 72 w 143"/>
              <a:gd name="T15" fmla="*/ 0 h 161"/>
              <a:gd name="T16" fmla="*/ 100 w 143"/>
              <a:gd name="T17" fmla="*/ 28 h 161"/>
              <a:gd name="T18" fmla="*/ 94 w 143"/>
              <a:gd name="T19" fmla="*/ 44 h 161"/>
              <a:gd name="T20" fmla="*/ 114 w 143"/>
              <a:gd name="T21" fmla="*/ 81 h 161"/>
              <a:gd name="T22" fmla="*/ 111 w 143"/>
              <a:gd name="T23" fmla="*/ 98 h 161"/>
              <a:gd name="T24" fmla="*/ 143 w 143"/>
              <a:gd name="T25" fmla="*/ 157 h 161"/>
              <a:gd name="T26" fmla="*/ 143 w 143"/>
              <a:gd name="T27" fmla="*/ 161 h 161"/>
              <a:gd name="T28" fmla="*/ 9 w 143"/>
              <a:gd name="T29" fmla="*/ 153 h 161"/>
              <a:gd name="T30" fmla="*/ 135 w 143"/>
              <a:gd name="T31" fmla="*/ 153 h 161"/>
              <a:gd name="T32" fmla="*/ 103 w 143"/>
              <a:gd name="T33" fmla="*/ 103 h 161"/>
              <a:gd name="T34" fmla="*/ 100 w 143"/>
              <a:gd name="T35" fmla="*/ 101 h 161"/>
              <a:gd name="T36" fmla="*/ 102 w 143"/>
              <a:gd name="T37" fmla="*/ 97 h 161"/>
              <a:gd name="T38" fmla="*/ 106 w 143"/>
              <a:gd name="T39" fmla="*/ 81 h 161"/>
              <a:gd name="T40" fmla="*/ 86 w 143"/>
              <a:gd name="T41" fmla="*/ 49 h 161"/>
              <a:gd name="T42" fmla="*/ 81 w 143"/>
              <a:gd name="T43" fmla="*/ 47 h 161"/>
              <a:gd name="T44" fmla="*/ 85 w 143"/>
              <a:gd name="T45" fmla="*/ 43 h 161"/>
              <a:gd name="T46" fmla="*/ 92 w 143"/>
              <a:gd name="T47" fmla="*/ 28 h 161"/>
              <a:gd name="T48" fmla="*/ 72 w 143"/>
              <a:gd name="T49" fmla="*/ 8 h 161"/>
              <a:gd name="T50" fmla="*/ 52 w 143"/>
              <a:gd name="T51" fmla="*/ 28 h 161"/>
              <a:gd name="T52" fmla="*/ 58 w 143"/>
              <a:gd name="T53" fmla="*/ 43 h 161"/>
              <a:gd name="T54" fmla="*/ 63 w 143"/>
              <a:gd name="T55" fmla="*/ 47 h 161"/>
              <a:gd name="T56" fmla="*/ 57 w 143"/>
              <a:gd name="T57" fmla="*/ 49 h 161"/>
              <a:gd name="T58" fmla="*/ 37 w 143"/>
              <a:gd name="T59" fmla="*/ 81 h 161"/>
              <a:gd name="T60" fmla="*/ 42 w 143"/>
              <a:gd name="T61" fmla="*/ 97 h 161"/>
              <a:gd name="T62" fmla="*/ 43 w 143"/>
              <a:gd name="T63" fmla="*/ 101 h 161"/>
              <a:gd name="T64" fmla="*/ 40 w 143"/>
              <a:gd name="T65" fmla="*/ 103 h 161"/>
              <a:gd name="T66" fmla="*/ 9 w 143"/>
              <a:gd name="T67" fmla="*/ 15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3" h="161">
                <a:moveTo>
                  <a:pt x="143" y="161"/>
                </a:moveTo>
                <a:cubicBezTo>
                  <a:pt x="0" y="161"/>
                  <a:pt x="0" y="161"/>
                  <a:pt x="0" y="161"/>
                </a:cubicBezTo>
                <a:cubicBezTo>
                  <a:pt x="0" y="157"/>
                  <a:pt x="0" y="157"/>
                  <a:pt x="0" y="157"/>
                </a:cubicBezTo>
                <a:cubicBezTo>
                  <a:pt x="0" y="133"/>
                  <a:pt x="13" y="111"/>
                  <a:pt x="33" y="98"/>
                </a:cubicBezTo>
                <a:cubicBezTo>
                  <a:pt x="30" y="92"/>
                  <a:pt x="29" y="86"/>
                  <a:pt x="29" y="81"/>
                </a:cubicBezTo>
                <a:cubicBezTo>
                  <a:pt x="29" y="66"/>
                  <a:pt x="37" y="52"/>
                  <a:pt x="49" y="44"/>
                </a:cubicBezTo>
                <a:cubicBezTo>
                  <a:pt x="46" y="40"/>
                  <a:pt x="44" y="34"/>
                  <a:pt x="44" y="28"/>
                </a:cubicBezTo>
                <a:cubicBezTo>
                  <a:pt x="44" y="12"/>
                  <a:pt x="56" y="0"/>
                  <a:pt x="72" y="0"/>
                </a:cubicBezTo>
                <a:cubicBezTo>
                  <a:pt x="87" y="0"/>
                  <a:pt x="100" y="12"/>
                  <a:pt x="100" y="28"/>
                </a:cubicBezTo>
                <a:cubicBezTo>
                  <a:pt x="100" y="34"/>
                  <a:pt x="98" y="40"/>
                  <a:pt x="94" y="44"/>
                </a:cubicBezTo>
                <a:cubicBezTo>
                  <a:pt x="106" y="52"/>
                  <a:pt x="114" y="66"/>
                  <a:pt x="114" y="81"/>
                </a:cubicBezTo>
                <a:cubicBezTo>
                  <a:pt x="114" y="86"/>
                  <a:pt x="113" y="92"/>
                  <a:pt x="111" y="98"/>
                </a:cubicBezTo>
                <a:cubicBezTo>
                  <a:pt x="131" y="111"/>
                  <a:pt x="143" y="133"/>
                  <a:pt x="143" y="157"/>
                </a:cubicBezTo>
                <a:lnTo>
                  <a:pt x="143" y="161"/>
                </a:lnTo>
                <a:close/>
                <a:moveTo>
                  <a:pt x="9" y="153"/>
                </a:moveTo>
                <a:cubicBezTo>
                  <a:pt x="135" y="153"/>
                  <a:pt x="135" y="153"/>
                  <a:pt x="135" y="153"/>
                </a:cubicBezTo>
                <a:cubicBezTo>
                  <a:pt x="134" y="132"/>
                  <a:pt x="122" y="113"/>
                  <a:pt x="103" y="103"/>
                </a:cubicBezTo>
                <a:cubicBezTo>
                  <a:pt x="100" y="101"/>
                  <a:pt x="100" y="101"/>
                  <a:pt x="100" y="101"/>
                </a:cubicBezTo>
                <a:cubicBezTo>
                  <a:pt x="102" y="97"/>
                  <a:pt x="102" y="97"/>
                  <a:pt x="102" y="97"/>
                </a:cubicBezTo>
                <a:cubicBezTo>
                  <a:pt x="105" y="92"/>
                  <a:pt x="106" y="86"/>
                  <a:pt x="106" y="81"/>
                </a:cubicBezTo>
                <a:cubicBezTo>
                  <a:pt x="106" y="67"/>
                  <a:pt x="98" y="55"/>
                  <a:pt x="86" y="49"/>
                </a:cubicBezTo>
                <a:cubicBezTo>
                  <a:pt x="81" y="47"/>
                  <a:pt x="81" y="47"/>
                  <a:pt x="81" y="47"/>
                </a:cubicBezTo>
                <a:cubicBezTo>
                  <a:pt x="85" y="43"/>
                  <a:pt x="85" y="43"/>
                  <a:pt x="85" y="43"/>
                </a:cubicBezTo>
                <a:cubicBezTo>
                  <a:pt x="89" y="39"/>
                  <a:pt x="92" y="33"/>
                  <a:pt x="92" y="28"/>
                </a:cubicBezTo>
                <a:cubicBezTo>
                  <a:pt x="92" y="17"/>
                  <a:pt x="83" y="8"/>
                  <a:pt x="72" y="8"/>
                </a:cubicBezTo>
                <a:cubicBezTo>
                  <a:pt x="61" y="8"/>
                  <a:pt x="52" y="17"/>
                  <a:pt x="52" y="28"/>
                </a:cubicBezTo>
                <a:cubicBezTo>
                  <a:pt x="52" y="33"/>
                  <a:pt x="54" y="39"/>
                  <a:pt x="58" y="43"/>
                </a:cubicBezTo>
                <a:cubicBezTo>
                  <a:pt x="63" y="47"/>
                  <a:pt x="63" y="47"/>
                  <a:pt x="63" y="47"/>
                </a:cubicBezTo>
                <a:cubicBezTo>
                  <a:pt x="57" y="49"/>
                  <a:pt x="57" y="49"/>
                  <a:pt x="57" y="49"/>
                </a:cubicBezTo>
                <a:cubicBezTo>
                  <a:pt x="45" y="55"/>
                  <a:pt x="37" y="67"/>
                  <a:pt x="37" y="81"/>
                </a:cubicBezTo>
                <a:cubicBezTo>
                  <a:pt x="37" y="86"/>
                  <a:pt x="39" y="92"/>
                  <a:pt x="42" y="97"/>
                </a:cubicBezTo>
                <a:cubicBezTo>
                  <a:pt x="43" y="101"/>
                  <a:pt x="43" y="101"/>
                  <a:pt x="43" y="101"/>
                </a:cubicBezTo>
                <a:cubicBezTo>
                  <a:pt x="40" y="103"/>
                  <a:pt x="40" y="103"/>
                  <a:pt x="40" y="103"/>
                </a:cubicBezTo>
                <a:cubicBezTo>
                  <a:pt x="22" y="113"/>
                  <a:pt x="10" y="132"/>
                  <a:pt x="9" y="15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Freeform 17">
            <a:extLst>
              <a:ext uri="{FF2B5EF4-FFF2-40B4-BE49-F238E27FC236}">
                <a16:creationId xmlns:a16="http://schemas.microsoft.com/office/drawing/2014/main" id="{07051DCE-CA43-4B6C-8D03-8AE66A254C51}"/>
              </a:ext>
            </a:extLst>
          </p:cNvPr>
          <p:cNvSpPr>
            <a:spLocks noEditPoints="1"/>
          </p:cNvSpPr>
          <p:nvPr/>
        </p:nvSpPr>
        <p:spPr bwMode="auto">
          <a:xfrm>
            <a:off x="7980363" y="731838"/>
            <a:ext cx="352425" cy="355600"/>
          </a:xfrm>
          <a:custGeom>
            <a:avLst/>
            <a:gdLst>
              <a:gd name="T0" fmla="*/ 81 w 163"/>
              <a:gd name="T1" fmla="*/ 164 h 164"/>
              <a:gd name="T2" fmla="*/ 0 w 163"/>
              <a:gd name="T3" fmla="*/ 82 h 164"/>
              <a:gd name="T4" fmla="*/ 81 w 163"/>
              <a:gd name="T5" fmla="*/ 0 h 164"/>
              <a:gd name="T6" fmla="*/ 163 w 163"/>
              <a:gd name="T7" fmla="*/ 82 h 164"/>
              <a:gd name="T8" fmla="*/ 81 w 163"/>
              <a:gd name="T9" fmla="*/ 164 h 164"/>
              <a:gd name="T10" fmla="*/ 81 w 163"/>
              <a:gd name="T11" fmla="*/ 8 h 164"/>
              <a:gd name="T12" fmla="*/ 8 w 163"/>
              <a:gd name="T13" fmla="*/ 82 h 164"/>
              <a:gd name="T14" fmla="*/ 81 w 163"/>
              <a:gd name="T15" fmla="*/ 156 h 164"/>
              <a:gd name="T16" fmla="*/ 155 w 163"/>
              <a:gd name="T17" fmla="*/ 82 h 164"/>
              <a:gd name="T18" fmla="*/ 81 w 163"/>
              <a:gd name="T19" fmla="*/ 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4">
                <a:moveTo>
                  <a:pt x="81" y="164"/>
                </a:moveTo>
                <a:cubicBezTo>
                  <a:pt x="36" y="164"/>
                  <a:pt x="0" y="127"/>
                  <a:pt x="0" y="82"/>
                </a:cubicBezTo>
                <a:cubicBezTo>
                  <a:pt x="0" y="37"/>
                  <a:pt x="36" y="0"/>
                  <a:pt x="81" y="0"/>
                </a:cubicBezTo>
                <a:cubicBezTo>
                  <a:pt x="127" y="0"/>
                  <a:pt x="163" y="37"/>
                  <a:pt x="163" y="82"/>
                </a:cubicBezTo>
                <a:cubicBezTo>
                  <a:pt x="163" y="127"/>
                  <a:pt x="127" y="164"/>
                  <a:pt x="81" y="164"/>
                </a:cubicBezTo>
                <a:close/>
                <a:moveTo>
                  <a:pt x="81" y="8"/>
                </a:moveTo>
                <a:cubicBezTo>
                  <a:pt x="41" y="8"/>
                  <a:pt x="8" y="41"/>
                  <a:pt x="8" y="82"/>
                </a:cubicBezTo>
                <a:cubicBezTo>
                  <a:pt x="8" y="123"/>
                  <a:pt x="41" y="156"/>
                  <a:pt x="81" y="156"/>
                </a:cubicBezTo>
                <a:cubicBezTo>
                  <a:pt x="122" y="156"/>
                  <a:pt x="155" y="123"/>
                  <a:pt x="155" y="82"/>
                </a:cubicBezTo>
                <a:cubicBezTo>
                  <a:pt x="155" y="41"/>
                  <a:pt x="122" y="8"/>
                  <a:pt x="81"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Rectangle 18">
            <a:extLst>
              <a:ext uri="{FF2B5EF4-FFF2-40B4-BE49-F238E27FC236}">
                <a16:creationId xmlns:a16="http://schemas.microsoft.com/office/drawing/2014/main" id="{D4F4DF0C-C4F6-43F6-86BA-36BDAF4FA411}"/>
              </a:ext>
            </a:extLst>
          </p:cNvPr>
          <p:cNvSpPr>
            <a:spLocks noChangeArrowheads="1"/>
          </p:cNvSpPr>
          <p:nvPr/>
        </p:nvSpPr>
        <p:spPr bwMode="auto">
          <a:xfrm>
            <a:off x="8069263" y="906463"/>
            <a:ext cx="171450" cy="9525"/>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19">
            <a:extLst>
              <a:ext uri="{FF2B5EF4-FFF2-40B4-BE49-F238E27FC236}">
                <a16:creationId xmlns:a16="http://schemas.microsoft.com/office/drawing/2014/main" id="{C347C5C7-AEB5-478C-8029-8515C2CD7D38}"/>
              </a:ext>
            </a:extLst>
          </p:cNvPr>
          <p:cNvSpPr>
            <a:spLocks/>
          </p:cNvSpPr>
          <p:nvPr/>
        </p:nvSpPr>
        <p:spPr bwMode="auto">
          <a:xfrm>
            <a:off x="8281988" y="1036638"/>
            <a:ext cx="92075" cy="93663"/>
          </a:xfrm>
          <a:custGeom>
            <a:avLst/>
            <a:gdLst>
              <a:gd name="T0" fmla="*/ 50 w 58"/>
              <a:gd name="T1" fmla="*/ 59 h 59"/>
              <a:gd name="T2" fmla="*/ 0 w 58"/>
              <a:gd name="T3" fmla="*/ 7 h 59"/>
              <a:gd name="T4" fmla="*/ 8 w 58"/>
              <a:gd name="T5" fmla="*/ 0 h 59"/>
              <a:gd name="T6" fmla="*/ 58 w 58"/>
              <a:gd name="T7" fmla="*/ 51 h 59"/>
              <a:gd name="T8" fmla="*/ 50 w 58"/>
              <a:gd name="T9" fmla="*/ 59 h 59"/>
            </a:gdLst>
            <a:ahLst/>
            <a:cxnLst>
              <a:cxn ang="0">
                <a:pos x="T0" y="T1"/>
              </a:cxn>
              <a:cxn ang="0">
                <a:pos x="T2" y="T3"/>
              </a:cxn>
              <a:cxn ang="0">
                <a:pos x="T4" y="T5"/>
              </a:cxn>
              <a:cxn ang="0">
                <a:pos x="T6" y="T7"/>
              </a:cxn>
              <a:cxn ang="0">
                <a:pos x="T8" y="T9"/>
              </a:cxn>
            </a:cxnLst>
            <a:rect l="0" t="0" r="r" b="b"/>
            <a:pathLst>
              <a:path w="58" h="59">
                <a:moveTo>
                  <a:pt x="50" y="59"/>
                </a:moveTo>
                <a:lnTo>
                  <a:pt x="0" y="7"/>
                </a:lnTo>
                <a:lnTo>
                  <a:pt x="8" y="0"/>
                </a:lnTo>
                <a:lnTo>
                  <a:pt x="58" y="51"/>
                </a:lnTo>
                <a:lnTo>
                  <a:pt x="50" y="5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Freeform 20">
            <a:extLst>
              <a:ext uri="{FF2B5EF4-FFF2-40B4-BE49-F238E27FC236}">
                <a16:creationId xmlns:a16="http://schemas.microsoft.com/office/drawing/2014/main" id="{5466AB41-60E3-46D6-833E-86702C9EC475}"/>
              </a:ext>
            </a:extLst>
          </p:cNvPr>
          <p:cNvSpPr>
            <a:spLocks noEditPoints="1"/>
          </p:cNvSpPr>
          <p:nvPr/>
        </p:nvSpPr>
        <p:spPr bwMode="auto">
          <a:xfrm>
            <a:off x="8809038" y="731838"/>
            <a:ext cx="354013" cy="355600"/>
          </a:xfrm>
          <a:custGeom>
            <a:avLst/>
            <a:gdLst>
              <a:gd name="T0" fmla="*/ 82 w 164"/>
              <a:gd name="T1" fmla="*/ 164 h 164"/>
              <a:gd name="T2" fmla="*/ 0 w 164"/>
              <a:gd name="T3" fmla="*/ 82 h 164"/>
              <a:gd name="T4" fmla="*/ 82 w 164"/>
              <a:gd name="T5" fmla="*/ 0 h 164"/>
              <a:gd name="T6" fmla="*/ 164 w 164"/>
              <a:gd name="T7" fmla="*/ 82 h 164"/>
              <a:gd name="T8" fmla="*/ 82 w 164"/>
              <a:gd name="T9" fmla="*/ 164 h 164"/>
              <a:gd name="T10" fmla="*/ 82 w 164"/>
              <a:gd name="T11" fmla="*/ 8 h 164"/>
              <a:gd name="T12" fmla="*/ 8 w 164"/>
              <a:gd name="T13" fmla="*/ 82 h 164"/>
              <a:gd name="T14" fmla="*/ 82 w 164"/>
              <a:gd name="T15" fmla="*/ 156 h 164"/>
              <a:gd name="T16" fmla="*/ 156 w 164"/>
              <a:gd name="T17" fmla="*/ 82 h 164"/>
              <a:gd name="T18" fmla="*/ 82 w 164"/>
              <a:gd name="T19" fmla="*/ 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164">
                <a:moveTo>
                  <a:pt x="82" y="164"/>
                </a:moveTo>
                <a:cubicBezTo>
                  <a:pt x="36" y="164"/>
                  <a:pt x="0" y="127"/>
                  <a:pt x="0" y="82"/>
                </a:cubicBezTo>
                <a:cubicBezTo>
                  <a:pt x="0" y="37"/>
                  <a:pt x="36" y="0"/>
                  <a:pt x="82" y="0"/>
                </a:cubicBezTo>
                <a:cubicBezTo>
                  <a:pt x="127" y="0"/>
                  <a:pt x="164" y="37"/>
                  <a:pt x="164" y="82"/>
                </a:cubicBezTo>
                <a:cubicBezTo>
                  <a:pt x="164" y="127"/>
                  <a:pt x="127" y="164"/>
                  <a:pt x="82" y="164"/>
                </a:cubicBezTo>
                <a:close/>
                <a:moveTo>
                  <a:pt x="82" y="8"/>
                </a:moveTo>
                <a:cubicBezTo>
                  <a:pt x="41" y="8"/>
                  <a:pt x="8" y="41"/>
                  <a:pt x="8" y="82"/>
                </a:cubicBezTo>
                <a:cubicBezTo>
                  <a:pt x="8" y="123"/>
                  <a:pt x="41" y="156"/>
                  <a:pt x="82" y="156"/>
                </a:cubicBezTo>
                <a:cubicBezTo>
                  <a:pt x="122" y="156"/>
                  <a:pt x="156" y="123"/>
                  <a:pt x="156" y="82"/>
                </a:cubicBezTo>
                <a:cubicBezTo>
                  <a:pt x="156" y="41"/>
                  <a:pt x="122" y="8"/>
                  <a:pt x="82"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Rectangle 21">
            <a:extLst>
              <a:ext uri="{FF2B5EF4-FFF2-40B4-BE49-F238E27FC236}">
                <a16:creationId xmlns:a16="http://schemas.microsoft.com/office/drawing/2014/main" id="{A440C403-7FBA-40B3-ABFE-5072EEE5F391}"/>
              </a:ext>
            </a:extLst>
          </p:cNvPr>
          <p:cNvSpPr>
            <a:spLocks noChangeArrowheads="1"/>
          </p:cNvSpPr>
          <p:nvPr/>
        </p:nvSpPr>
        <p:spPr bwMode="auto">
          <a:xfrm>
            <a:off x="8897938" y="906463"/>
            <a:ext cx="169863" cy="9525"/>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Rectangle 22">
            <a:extLst>
              <a:ext uri="{FF2B5EF4-FFF2-40B4-BE49-F238E27FC236}">
                <a16:creationId xmlns:a16="http://schemas.microsoft.com/office/drawing/2014/main" id="{264D27D3-0BEF-432B-8C0A-8E111C5F40D5}"/>
              </a:ext>
            </a:extLst>
          </p:cNvPr>
          <p:cNvSpPr>
            <a:spLocks noChangeArrowheads="1"/>
          </p:cNvSpPr>
          <p:nvPr/>
        </p:nvSpPr>
        <p:spPr bwMode="auto">
          <a:xfrm>
            <a:off x="8977313" y="825501"/>
            <a:ext cx="9525" cy="169863"/>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Freeform 23">
            <a:extLst>
              <a:ext uri="{FF2B5EF4-FFF2-40B4-BE49-F238E27FC236}">
                <a16:creationId xmlns:a16="http://schemas.microsoft.com/office/drawing/2014/main" id="{3DA688DA-6FB8-47DF-90D2-098970C44681}"/>
              </a:ext>
            </a:extLst>
          </p:cNvPr>
          <p:cNvSpPr>
            <a:spLocks/>
          </p:cNvSpPr>
          <p:nvPr/>
        </p:nvSpPr>
        <p:spPr bwMode="auto">
          <a:xfrm>
            <a:off x="9109076" y="1036638"/>
            <a:ext cx="93663" cy="93663"/>
          </a:xfrm>
          <a:custGeom>
            <a:avLst/>
            <a:gdLst>
              <a:gd name="T0" fmla="*/ 51 w 59"/>
              <a:gd name="T1" fmla="*/ 59 h 59"/>
              <a:gd name="T2" fmla="*/ 0 w 59"/>
              <a:gd name="T3" fmla="*/ 7 h 59"/>
              <a:gd name="T4" fmla="*/ 9 w 59"/>
              <a:gd name="T5" fmla="*/ 0 h 59"/>
              <a:gd name="T6" fmla="*/ 59 w 59"/>
              <a:gd name="T7" fmla="*/ 51 h 59"/>
              <a:gd name="T8" fmla="*/ 51 w 59"/>
              <a:gd name="T9" fmla="*/ 59 h 59"/>
            </a:gdLst>
            <a:ahLst/>
            <a:cxnLst>
              <a:cxn ang="0">
                <a:pos x="T0" y="T1"/>
              </a:cxn>
              <a:cxn ang="0">
                <a:pos x="T2" y="T3"/>
              </a:cxn>
              <a:cxn ang="0">
                <a:pos x="T4" y="T5"/>
              </a:cxn>
              <a:cxn ang="0">
                <a:pos x="T6" y="T7"/>
              </a:cxn>
              <a:cxn ang="0">
                <a:pos x="T8" y="T9"/>
              </a:cxn>
            </a:cxnLst>
            <a:rect l="0" t="0" r="r" b="b"/>
            <a:pathLst>
              <a:path w="59" h="59">
                <a:moveTo>
                  <a:pt x="51" y="59"/>
                </a:moveTo>
                <a:lnTo>
                  <a:pt x="0" y="7"/>
                </a:lnTo>
                <a:lnTo>
                  <a:pt x="9" y="0"/>
                </a:lnTo>
                <a:lnTo>
                  <a:pt x="59" y="51"/>
                </a:lnTo>
                <a:lnTo>
                  <a:pt x="51" y="5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Freeform 24">
            <a:extLst>
              <a:ext uri="{FF2B5EF4-FFF2-40B4-BE49-F238E27FC236}">
                <a16:creationId xmlns:a16="http://schemas.microsoft.com/office/drawing/2014/main" id="{9C087210-8272-4636-9A18-EAF1B358DEAA}"/>
              </a:ext>
            </a:extLst>
          </p:cNvPr>
          <p:cNvSpPr>
            <a:spLocks noEditPoints="1"/>
          </p:cNvSpPr>
          <p:nvPr/>
        </p:nvSpPr>
        <p:spPr bwMode="auto">
          <a:xfrm>
            <a:off x="9625013" y="731838"/>
            <a:ext cx="354013" cy="355600"/>
          </a:xfrm>
          <a:custGeom>
            <a:avLst/>
            <a:gdLst>
              <a:gd name="T0" fmla="*/ 82 w 164"/>
              <a:gd name="T1" fmla="*/ 164 h 164"/>
              <a:gd name="T2" fmla="*/ 0 w 164"/>
              <a:gd name="T3" fmla="*/ 82 h 164"/>
              <a:gd name="T4" fmla="*/ 82 w 164"/>
              <a:gd name="T5" fmla="*/ 0 h 164"/>
              <a:gd name="T6" fmla="*/ 164 w 164"/>
              <a:gd name="T7" fmla="*/ 82 h 164"/>
              <a:gd name="T8" fmla="*/ 82 w 164"/>
              <a:gd name="T9" fmla="*/ 164 h 164"/>
              <a:gd name="T10" fmla="*/ 82 w 164"/>
              <a:gd name="T11" fmla="*/ 8 h 164"/>
              <a:gd name="T12" fmla="*/ 8 w 164"/>
              <a:gd name="T13" fmla="*/ 82 h 164"/>
              <a:gd name="T14" fmla="*/ 82 w 164"/>
              <a:gd name="T15" fmla="*/ 156 h 164"/>
              <a:gd name="T16" fmla="*/ 156 w 164"/>
              <a:gd name="T17" fmla="*/ 82 h 164"/>
              <a:gd name="T18" fmla="*/ 82 w 164"/>
              <a:gd name="T19" fmla="*/ 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164">
                <a:moveTo>
                  <a:pt x="82" y="164"/>
                </a:moveTo>
                <a:cubicBezTo>
                  <a:pt x="37" y="164"/>
                  <a:pt x="0" y="127"/>
                  <a:pt x="0" y="82"/>
                </a:cubicBezTo>
                <a:cubicBezTo>
                  <a:pt x="0" y="37"/>
                  <a:pt x="37" y="0"/>
                  <a:pt x="82" y="0"/>
                </a:cubicBezTo>
                <a:cubicBezTo>
                  <a:pt x="127" y="0"/>
                  <a:pt x="164" y="37"/>
                  <a:pt x="164" y="82"/>
                </a:cubicBezTo>
                <a:cubicBezTo>
                  <a:pt x="164" y="127"/>
                  <a:pt x="127" y="164"/>
                  <a:pt x="82" y="164"/>
                </a:cubicBezTo>
                <a:close/>
                <a:moveTo>
                  <a:pt x="82" y="8"/>
                </a:moveTo>
                <a:cubicBezTo>
                  <a:pt x="41" y="8"/>
                  <a:pt x="8" y="41"/>
                  <a:pt x="8" y="82"/>
                </a:cubicBezTo>
                <a:cubicBezTo>
                  <a:pt x="8" y="123"/>
                  <a:pt x="41" y="156"/>
                  <a:pt x="82" y="156"/>
                </a:cubicBezTo>
                <a:cubicBezTo>
                  <a:pt x="123" y="156"/>
                  <a:pt x="156" y="123"/>
                  <a:pt x="156" y="82"/>
                </a:cubicBezTo>
                <a:cubicBezTo>
                  <a:pt x="156" y="41"/>
                  <a:pt x="123" y="8"/>
                  <a:pt x="82"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Freeform 25">
            <a:extLst>
              <a:ext uri="{FF2B5EF4-FFF2-40B4-BE49-F238E27FC236}">
                <a16:creationId xmlns:a16="http://schemas.microsoft.com/office/drawing/2014/main" id="{6DF67171-ED62-497C-BA9D-76FAF23D0C65}"/>
              </a:ext>
            </a:extLst>
          </p:cNvPr>
          <p:cNvSpPr>
            <a:spLocks noEditPoints="1"/>
          </p:cNvSpPr>
          <p:nvPr/>
        </p:nvSpPr>
        <p:spPr bwMode="auto">
          <a:xfrm>
            <a:off x="10472738" y="731838"/>
            <a:ext cx="388938" cy="388938"/>
          </a:xfrm>
          <a:custGeom>
            <a:avLst/>
            <a:gdLst>
              <a:gd name="T0" fmla="*/ 90 w 180"/>
              <a:gd name="T1" fmla="*/ 180 h 180"/>
              <a:gd name="T2" fmla="*/ 0 w 180"/>
              <a:gd name="T3" fmla="*/ 90 h 180"/>
              <a:gd name="T4" fmla="*/ 90 w 180"/>
              <a:gd name="T5" fmla="*/ 0 h 180"/>
              <a:gd name="T6" fmla="*/ 180 w 180"/>
              <a:gd name="T7" fmla="*/ 90 h 180"/>
              <a:gd name="T8" fmla="*/ 90 w 180"/>
              <a:gd name="T9" fmla="*/ 180 h 180"/>
              <a:gd name="T10" fmla="*/ 90 w 180"/>
              <a:gd name="T11" fmla="*/ 8 h 180"/>
              <a:gd name="T12" fmla="*/ 8 w 180"/>
              <a:gd name="T13" fmla="*/ 90 h 180"/>
              <a:gd name="T14" fmla="*/ 90 w 180"/>
              <a:gd name="T15" fmla="*/ 172 h 180"/>
              <a:gd name="T16" fmla="*/ 172 w 180"/>
              <a:gd name="T17" fmla="*/ 90 h 180"/>
              <a:gd name="T18" fmla="*/ 90 w 180"/>
              <a:gd name="T19" fmla="*/ 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 h="180">
                <a:moveTo>
                  <a:pt x="90" y="180"/>
                </a:moveTo>
                <a:cubicBezTo>
                  <a:pt x="41" y="180"/>
                  <a:pt x="0" y="139"/>
                  <a:pt x="0" y="90"/>
                </a:cubicBezTo>
                <a:cubicBezTo>
                  <a:pt x="0" y="40"/>
                  <a:pt x="41" y="0"/>
                  <a:pt x="90" y="0"/>
                </a:cubicBezTo>
                <a:cubicBezTo>
                  <a:pt x="140" y="0"/>
                  <a:pt x="180" y="40"/>
                  <a:pt x="180" y="90"/>
                </a:cubicBezTo>
                <a:cubicBezTo>
                  <a:pt x="180" y="139"/>
                  <a:pt x="140" y="180"/>
                  <a:pt x="90" y="180"/>
                </a:cubicBezTo>
                <a:close/>
                <a:moveTo>
                  <a:pt x="90" y="8"/>
                </a:moveTo>
                <a:cubicBezTo>
                  <a:pt x="45" y="8"/>
                  <a:pt x="8" y="45"/>
                  <a:pt x="8" y="90"/>
                </a:cubicBezTo>
                <a:cubicBezTo>
                  <a:pt x="8" y="135"/>
                  <a:pt x="45" y="172"/>
                  <a:pt x="90" y="172"/>
                </a:cubicBezTo>
                <a:cubicBezTo>
                  <a:pt x="136" y="172"/>
                  <a:pt x="172" y="135"/>
                  <a:pt x="172" y="90"/>
                </a:cubicBezTo>
                <a:cubicBezTo>
                  <a:pt x="172" y="45"/>
                  <a:pt x="136" y="8"/>
                  <a:pt x="90"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Freeform 26">
            <a:extLst>
              <a:ext uri="{FF2B5EF4-FFF2-40B4-BE49-F238E27FC236}">
                <a16:creationId xmlns:a16="http://schemas.microsoft.com/office/drawing/2014/main" id="{922D817F-A18E-48AC-BA39-922E6C634506}"/>
              </a:ext>
            </a:extLst>
          </p:cNvPr>
          <p:cNvSpPr>
            <a:spLocks/>
          </p:cNvSpPr>
          <p:nvPr/>
        </p:nvSpPr>
        <p:spPr bwMode="auto">
          <a:xfrm>
            <a:off x="9925051" y="1036638"/>
            <a:ext cx="93663" cy="93663"/>
          </a:xfrm>
          <a:custGeom>
            <a:avLst/>
            <a:gdLst>
              <a:gd name="T0" fmla="*/ 52 w 59"/>
              <a:gd name="T1" fmla="*/ 59 h 59"/>
              <a:gd name="T2" fmla="*/ 0 w 59"/>
              <a:gd name="T3" fmla="*/ 7 h 59"/>
              <a:gd name="T4" fmla="*/ 8 w 59"/>
              <a:gd name="T5" fmla="*/ 0 h 59"/>
              <a:gd name="T6" fmla="*/ 59 w 59"/>
              <a:gd name="T7" fmla="*/ 51 h 59"/>
              <a:gd name="T8" fmla="*/ 52 w 59"/>
              <a:gd name="T9" fmla="*/ 59 h 59"/>
            </a:gdLst>
            <a:ahLst/>
            <a:cxnLst>
              <a:cxn ang="0">
                <a:pos x="T0" y="T1"/>
              </a:cxn>
              <a:cxn ang="0">
                <a:pos x="T2" y="T3"/>
              </a:cxn>
              <a:cxn ang="0">
                <a:pos x="T4" y="T5"/>
              </a:cxn>
              <a:cxn ang="0">
                <a:pos x="T6" y="T7"/>
              </a:cxn>
              <a:cxn ang="0">
                <a:pos x="T8" y="T9"/>
              </a:cxn>
            </a:cxnLst>
            <a:rect l="0" t="0" r="r" b="b"/>
            <a:pathLst>
              <a:path w="59" h="59">
                <a:moveTo>
                  <a:pt x="52" y="59"/>
                </a:moveTo>
                <a:lnTo>
                  <a:pt x="0" y="7"/>
                </a:lnTo>
                <a:lnTo>
                  <a:pt x="8" y="0"/>
                </a:lnTo>
                <a:lnTo>
                  <a:pt x="59" y="51"/>
                </a:lnTo>
                <a:lnTo>
                  <a:pt x="52" y="5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Freeform 27">
            <a:extLst>
              <a:ext uri="{FF2B5EF4-FFF2-40B4-BE49-F238E27FC236}">
                <a16:creationId xmlns:a16="http://schemas.microsoft.com/office/drawing/2014/main" id="{77FDB6FC-C169-41FA-9C49-EACB7CCB972C}"/>
              </a:ext>
            </a:extLst>
          </p:cNvPr>
          <p:cNvSpPr>
            <a:spLocks noEditPoints="1"/>
          </p:cNvSpPr>
          <p:nvPr/>
        </p:nvSpPr>
        <p:spPr bwMode="auto">
          <a:xfrm>
            <a:off x="10647363" y="906463"/>
            <a:ext cx="38100" cy="39688"/>
          </a:xfrm>
          <a:custGeom>
            <a:avLst/>
            <a:gdLst>
              <a:gd name="T0" fmla="*/ 9 w 18"/>
              <a:gd name="T1" fmla="*/ 18 h 18"/>
              <a:gd name="T2" fmla="*/ 0 w 18"/>
              <a:gd name="T3" fmla="*/ 9 h 18"/>
              <a:gd name="T4" fmla="*/ 9 w 18"/>
              <a:gd name="T5" fmla="*/ 0 h 18"/>
              <a:gd name="T6" fmla="*/ 18 w 18"/>
              <a:gd name="T7" fmla="*/ 9 h 18"/>
              <a:gd name="T8" fmla="*/ 9 w 18"/>
              <a:gd name="T9" fmla="*/ 18 h 18"/>
              <a:gd name="T10" fmla="*/ 9 w 18"/>
              <a:gd name="T11" fmla="*/ 4 h 18"/>
              <a:gd name="T12" fmla="*/ 4 w 18"/>
              <a:gd name="T13" fmla="*/ 9 h 18"/>
              <a:gd name="T14" fmla="*/ 9 w 18"/>
              <a:gd name="T15" fmla="*/ 14 h 18"/>
              <a:gd name="T16" fmla="*/ 14 w 18"/>
              <a:gd name="T17" fmla="*/ 9 h 18"/>
              <a:gd name="T18" fmla="*/ 9 w 18"/>
              <a:gd name="T19"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18"/>
                </a:moveTo>
                <a:cubicBezTo>
                  <a:pt x="4" y="18"/>
                  <a:pt x="0" y="14"/>
                  <a:pt x="0" y="9"/>
                </a:cubicBezTo>
                <a:cubicBezTo>
                  <a:pt x="0" y="4"/>
                  <a:pt x="4" y="0"/>
                  <a:pt x="9" y="0"/>
                </a:cubicBezTo>
                <a:cubicBezTo>
                  <a:pt x="14" y="0"/>
                  <a:pt x="18" y="4"/>
                  <a:pt x="18" y="9"/>
                </a:cubicBezTo>
                <a:cubicBezTo>
                  <a:pt x="18" y="14"/>
                  <a:pt x="14" y="18"/>
                  <a:pt x="9" y="18"/>
                </a:cubicBezTo>
                <a:close/>
                <a:moveTo>
                  <a:pt x="9" y="4"/>
                </a:moveTo>
                <a:cubicBezTo>
                  <a:pt x="7" y="4"/>
                  <a:pt x="4" y="6"/>
                  <a:pt x="4" y="9"/>
                </a:cubicBezTo>
                <a:cubicBezTo>
                  <a:pt x="4" y="12"/>
                  <a:pt x="7" y="14"/>
                  <a:pt x="9" y="14"/>
                </a:cubicBezTo>
                <a:cubicBezTo>
                  <a:pt x="12" y="14"/>
                  <a:pt x="14" y="12"/>
                  <a:pt x="14" y="9"/>
                </a:cubicBezTo>
                <a:cubicBezTo>
                  <a:pt x="14" y="6"/>
                  <a:pt x="12" y="4"/>
                  <a:pt x="9"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Freeform 28">
            <a:extLst>
              <a:ext uri="{FF2B5EF4-FFF2-40B4-BE49-F238E27FC236}">
                <a16:creationId xmlns:a16="http://schemas.microsoft.com/office/drawing/2014/main" id="{001F8997-D5D9-48DA-B620-A4417B147892}"/>
              </a:ext>
            </a:extLst>
          </p:cNvPr>
          <p:cNvSpPr>
            <a:spLocks/>
          </p:cNvSpPr>
          <p:nvPr/>
        </p:nvSpPr>
        <p:spPr bwMode="auto">
          <a:xfrm>
            <a:off x="10682288" y="922338"/>
            <a:ext cx="79375" cy="7938"/>
          </a:xfrm>
          <a:custGeom>
            <a:avLst/>
            <a:gdLst>
              <a:gd name="T0" fmla="*/ 35 w 37"/>
              <a:gd name="T1" fmla="*/ 4 h 4"/>
              <a:gd name="T2" fmla="*/ 2 w 37"/>
              <a:gd name="T3" fmla="*/ 4 h 4"/>
              <a:gd name="T4" fmla="*/ 0 w 37"/>
              <a:gd name="T5" fmla="*/ 2 h 4"/>
              <a:gd name="T6" fmla="*/ 2 w 37"/>
              <a:gd name="T7" fmla="*/ 0 h 4"/>
              <a:gd name="T8" fmla="*/ 35 w 37"/>
              <a:gd name="T9" fmla="*/ 0 h 4"/>
              <a:gd name="T10" fmla="*/ 37 w 37"/>
              <a:gd name="T11" fmla="*/ 2 h 4"/>
              <a:gd name="T12" fmla="*/ 35 w 37"/>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7" h="4">
                <a:moveTo>
                  <a:pt x="35" y="4"/>
                </a:moveTo>
                <a:cubicBezTo>
                  <a:pt x="2" y="4"/>
                  <a:pt x="2" y="4"/>
                  <a:pt x="2" y="4"/>
                </a:cubicBezTo>
                <a:cubicBezTo>
                  <a:pt x="1" y="4"/>
                  <a:pt x="0" y="3"/>
                  <a:pt x="0" y="2"/>
                </a:cubicBezTo>
                <a:cubicBezTo>
                  <a:pt x="0" y="1"/>
                  <a:pt x="1" y="0"/>
                  <a:pt x="2" y="0"/>
                </a:cubicBezTo>
                <a:cubicBezTo>
                  <a:pt x="35" y="0"/>
                  <a:pt x="35" y="0"/>
                  <a:pt x="35" y="0"/>
                </a:cubicBezTo>
                <a:cubicBezTo>
                  <a:pt x="36" y="0"/>
                  <a:pt x="37" y="1"/>
                  <a:pt x="37" y="2"/>
                </a:cubicBezTo>
                <a:cubicBezTo>
                  <a:pt x="37" y="3"/>
                  <a:pt x="36" y="4"/>
                  <a:pt x="35"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Freeform 29">
            <a:extLst>
              <a:ext uri="{FF2B5EF4-FFF2-40B4-BE49-F238E27FC236}">
                <a16:creationId xmlns:a16="http://schemas.microsoft.com/office/drawing/2014/main" id="{4312295F-28AB-40D2-BA27-2789988C27DC}"/>
              </a:ext>
            </a:extLst>
          </p:cNvPr>
          <p:cNvSpPr>
            <a:spLocks/>
          </p:cNvSpPr>
          <p:nvPr/>
        </p:nvSpPr>
        <p:spPr bwMode="auto">
          <a:xfrm>
            <a:off x="10663238" y="796926"/>
            <a:ext cx="7938" cy="114300"/>
          </a:xfrm>
          <a:custGeom>
            <a:avLst/>
            <a:gdLst>
              <a:gd name="T0" fmla="*/ 2 w 4"/>
              <a:gd name="T1" fmla="*/ 53 h 53"/>
              <a:gd name="T2" fmla="*/ 0 w 4"/>
              <a:gd name="T3" fmla="*/ 51 h 53"/>
              <a:gd name="T4" fmla="*/ 0 w 4"/>
              <a:gd name="T5" fmla="*/ 2 h 53"/>
              <a:gd name="T6" fmla="*/ 2 w 4"/>
              <a:gd name="T7" fmla="*/ 0 h 53"/>
              <a:gd name="T8" fmla="*/ 4 w 4"/>
              <a:gd name="T9" fmla="*/ 2 h 53"/>
              <a:gd name="T10" fmla="*/ 4 w 4"/>
              <a:gd name="T11" fmla="*/ 51 h 53"/>
              <a:gd name="T12" fmla="*/ 2 w 4"/>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4" h="53">
                <a:moveTo>
                  <a:pt x="2" y="53"/>
                </a:moveTo>
                <a:cubicBezTo>
                  <a:pt x="1" y="53"/>
                  <a:pt x="0" y="52"/>
                  <a:pt x="0" y="51"/>
                </a:cubicBezTo>
                <a:cubicBezTo>
                  <a:pt x="0" y="2"/>
                  <a:pt x="0" y="2"/>
                  <a:pt x="0" y="2"/>
                </a:cubicBezTo>
                <a:cubicBezTo>
                  <a:pt x="0" y="1"/>
                  <a:pt x="1" y="0"/>
                  <a:pt x="2" y="0"/>
                </a:cubicBezTo>
                <a:cubicBezTo>
                  <a:pt x="4" y="0"/>
                  <a:pt x="4" y="1"/>
                  <a:pt x="4" y="2"/>
                </a:cubicBezTo>
                <a:cubicBezTo>
                  <a:pt x="4" y="51"/>
                  <a:pt x="4" y="51"/>
                  <a:pt x="4" y="51"/>
                </a:cubicBezTo>
                <a:cubicBezTo>
                  <a:pt x="4" y="52"/>
                  <a:pt x="4" y="53"/>
                  <a:pt x="2" y="5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Freeform 30">
            <a:extLst>
              <a:ext uri="{FF2B5EF4-FFF2-40B4-BE49-F238E27FC236}">
                <a16:creationId xmlns:a16="http://schemas.microsoft.com/office/drawing/2014/main" id="{F5D9ADB9-980B-470B-8C77-1134B870142F}"/>
              </a:ext>
            </a:extLst>
          </p:cNvPr>
          <p:cNvSpPr>
            <a:spLocks noEditPoints="1"/>
          </p:cNvSpPr>
          <p:nvPr/>
        </p:nvSpPr>
        <p:spPr bwMode="auto">
          <a:xfrm>
            <a:off x="8004176" y="1609726"/>
            <a:ext cx="350838" cy="331788"/>
          </a:xfrm>
          <a:custGeom>
            <a:avLst/>
            <a:gdLst>
              <a:gd name="T0" fmla="*/ 10 w 162"/>
              <a:gd name="T1" fmla="*/ 153 h 153"/>
              <a:gd name="T2" fmla="*/ 10 w 162"/>
              <a:gd name="T3" fmla="*/ 142 h 153"/>
              <a:gd name="T4" fmla="*/ 12 w 162"/>
              <a:gd name="T5" fmla="*/ 141 h 153"/>
              <a:gd name="T6" fmla="*/ 29 w 162"/>
              <a:gd name="T7" fmla="*/ 120 h 153"/>
              <a:gd name="T8" fmla="*/ 29 w 162"/>
              <a:gd name="T9" fmla="*/ 118 h 153"/>
              <a:gd name="T10" fmla="*/ 0 w 162"/>
              <a:gd name="T11" fmla="*/ 67 h 153"/>
              <a:gd name="T12" fmla="*/ 81 w 162"/>
              <a:gd name="T13" fmla="*/ 0 h 153"/>
              <a:gd name="T14" fmla="*/ 162 w 162"/>
              <a:gd name="T15" fmla="*/ 67 h 153"/>
              <a:gd name="T16" fmla="*/ 81 w 162"/>
              <a:gd name="T17" fmla="*/ 133 h 153"/>
              <a:gd name="T18" fmla="*/ 70 w 162"/>
              <a:gd name="T19" fmla="*/ 133 h 153"/>
              <a:gd name="T20" fmla="*/ 14 w 162"/>
              <a:gd name="T21" fmla="*/ 153 h 153"/>
              <a:gd name="T22" fmla="*/ 10 w 162"/>
              <a:gd name="T23" fmla="*/ 153 h 153"/>
              <a:gd name="T24" fmla="*/ 81 w 162"/>
              <a:gd name="T25" fmla="*/ 8 h 153"/>
              <a:gd name="T26" fmla="*/ 8 w 162"/>
              <a:gd name="T27" fmla="*/ 67 h 153"/>
              <a:gd name="T28" fmla="*/ 35 w 162"/>
              <a:gd name="T29" fmla="*/ 112 h 153"/>
              <a:gd name="T30" fmla="*/ 36 w 162"/>
              <a:gd name="T31" fmla="*/ 113 h 153"/>
              <a:gd name="T32" fmla="*/ 37 w 162"/>
              <a:gd name="T33" fmla="*/ 115 h 153"/>
              <a:gd name="T34" fmla="*/ 37 w 162"/>
              <a:gd name="T35" fmla="*/ 120 h 153"/>
              <a:gd name="T36" fmla="*/ 22 w 162"/>
              <a:gd name="T37" fmla="*/ 144 h 153"/>
              <a:gd name="T38" fmla="*/ 66 w 162"/>
              <a:gd name="T39" fmla="*/ 126 h 153"/>
              <a:gd name="T40" fmla="*/ 68 w 162"/>
              <a:gd name="T41" fmla="*/ 124 h 153"/>
              <a:gd name="T42" fmla="*/ 70 w 162"/>
              <a:gd name="T43" fmla="*/ 125 h 153"/>
              <a:gd name="T44" fmla="*/ 81 w 162"/>
              <a:gd name="T45" fmla="*/ 125 h 153"/>
              <a:gd name="T46" fmla="*/ 154 w 162"/>
              <a:gd name="T47" fmla="*/ 67 h 153"/>
              <a:gd name="T48" fmla="*/ 81 w 162"/>
              <a:gd name="T49" fmla="*/ 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2" h="153">
                <a:moveTo>
                  <a:pt x="10" y="153"/>
                </a:moveTo>
                <a:cubicBezTo>
                  <a:pt x="10" y="142"/>
                  <a:pt x="10" y="142"/>
                  <a:pt x="10" y="142"/>
                </a:cubicBezTo>
                <a:cubicBezTo>
                  <a:pt x="12" y="141"/>
                  <a:pt x="12" y="141"/>
                  <a:pt x="12" y="141"/>
                </a:cubicBezTo>
                <a:cubicBezTo>
                  <a:pt x="20" y="137"/>
                  <a:pt x="29" y="129"/>
                  <a:pt x="29" y="120"/>
                </a:cubicBezTo>
                <a:cubicBezTo>
                  <a:pt x="29" y="119"/>
                  <a:pt x="29" y="118"/>
                  <a:pt x="29" y="118"/>
                </a:cubicBezTo>
                <a:cubicBezTo>
                  <a:pt x="10" y="105"/>
                  <a:pt x="0" y="87"/>
                  <a:pt x="0" y="67"/>
                </a:cubicBezTo>
                <a:cubicBezTo>
                  <a:pt x="0" y="30"/>
                  <a:pt x="36" y="0"/>
                  <a:pt x="81" y="0"/>
                </a:cubicBezTo>
                <a:cubicBezTo>
                  <a:pt x="126" y="0"/>
                  <a:pt x="162" y="30"/>
                  <a:pt x="162" y="67"/>
                </a:cubicBezTo>
                <a:cubicBezTo>
                  <a:pt x="162" y="104"/>
                  <a:pt x="126" y="133"/>
                  <a:pt x="81" y="133"/>
                </a:cubicBezTo>
                <a:cubicBezTo>
                  <a:pt x="77" y="133"/>
                  <a:pt x="74" y="133"/>
                  <a:pt x="70" y="133"/>
                </a:cubicBezTo>
                <a:cubicBezTo>
                  <a:pt x="53" y="149"/>
                  <a:pt x="32" y="152"/>
                  <a:pt x="14" y="153"/>
                </a:cubicBezTo>
                <a:lnTo>
                  <a:pt x="10" y="153"/>
                </a:lnTo>
                <a:close/>
                <a:moveTo>
                  <a:pt x="81" y="8"/>
                </a:moveTo>
                <a:cubicBezTo>
                  <a:pt x="41" y="8"/>
                  <a:pt x="8" y="35"/>
                  <a:pt x="8" y="67"/>
                </a:cubicBezTo>
                <a:cubicBezTo>
                  <a:pt x="8" y="84"/>
                  <a:pt x="18" y="101"/>
                  <a:pt x="35" y="112"/>
                </a:cubicBezTo>
                <a:cubicBezTo>
                  <a:pt x="36" y="113"/>
                  <a:pt x="36" y="113"/>
                  <a:pt x="36" y="113"/>
                </a:cubicBezTo>
                <a:cubicBezTo>
                  <a:pt x="37" y="115"/>
                  <a:pt x="37" y="115"/>
                  <a:pt x="37" y="115"/>
                </a:cubicBezTo>
                <a:cubicBezTo>
                  <a:pt x="37" y="117"/>
                  <a:pt x="37" y="118"/>
                  <a:pt x="37" y="120"/>
                </a:cubicBezTo>
                <a:cubicBezTo>
                  <a:pt x="37" y="130"/>
                  <a:pt x="30" y="139"/>
                  <a:pt x="22" y="144"/>
                </a:cubicBezTo>
                <a:cubicBezTo>
                  <a:pt x="37" y="143"/>
                  <a:pt x="53" y="139"/>
                  <a:pt x="66" y="126"/>
                </a:cubicBezTo>
                <a:cubicBezTo>
                  <a:pt x="68" y="124"/>
                  <a:pt x="68" y="124"/>
                  <a:pt x="68" y="124"/>
                </a:cubicBezTo>
                <a:cubicBezTo>
                  <a:pt x="70" y="125"/>
                  <a:pt x="70" y="125"/>
                  <a:pt x="70" y="125"/>
                </a:cubicBezTo>
                <a:cubicBezTo>
                  <a:pt x="73" y="125"/>
                  <a:pt x="77" y="125"/>
                  <a:pt x="81" y="125"/>
                </a:cubicBezTo>
                <a:cubicBezTo>
                  <a:pt x="121" y="125"/>
                  <a:pt x="154" y="99"/>
                  <a:pt x="154" y="67"/>
                </a:cubicBezTo>
                <a:cubicBezTo>
                  <a:pt x="154" y="35"/>
                  <a:pt x="121" y="8"/>
                  <a:pt x="81"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Freeform 31">
            <a:extLst>
              <a:ext uri="{FF2B5EF4-FFF2-40B4-BE49-F238E27FC236}">
                <a16:creationId xmlns:a16="http://schemas.microsoft.com/office/drawing/2014/main" id="{0A12858D-4348-4638-90D0-BD139F0E2887}"/>
              </a:ext>
            </a:extLst>
          </p:cNvPr>
          <p:cNvSpPr>
            <a:spLocks noEditPoints="1"/>
          </p:cNvSpPr>
          <p:nvPr/>
        </p:nvSpPr>
        <p:spPr bwMode="auto">
          <a:xfrm>
            <a:off x="9001126" y="1739901"/>
            <a:ext cx="195263" cy="196850"/>
          </a:xfrm>
          <a:custGeom>
            <a:avLst/>
            <a:gdLst>
              <a:gd name="T0" fmla="*/ 83 w 90"/>
              <a:gd name="T1" fmla="*/ 91 h 91"/>
              <a:gd name="T2" fmla="*/ 57 w 90"/>
              <a:gd name="T3" fmla="*/ 80 h 91"/>
              <a:gd name="T4" fmla="*/ 45 w 90"/>
              <a:gd name="T5" fmla="*/ 81 h 91"/>
              <a:gd name="T6" fmla="*/ 0 w 90"/>
              <a:gd name="T7" fmla="*/ 41 h 91"/>
              <a:gd name="T8" fmla="*/ 45 w 90"/>
              <a:gd name="T9" fmla="*/ 0 h 91"/>
              <a:gd name="T10" fmla="*/ 90 w 90"/>
              <a:gd name="T11" fmla="*/ 41 h 91"/>
              <a:gd name="T12" fmla="*/ 82 w 90"/>
              <a:gd name="T13" fmla="*/ 64 h 91"/>
              <a:gd name="T14" fmla="*/ 81 w 90"/>
              <a:gd name="T15" fmla="*/ 70 h 91"/>
              <a:gd name="T16" fmla="*/ 89 w 90"/>
              <a:gd name="T17" fmla="*/ 84 h 91"/>
              <a:gd name="T18" fmla="*/ 90 w 90"/>
              <a:gd name="T19" fmla="*/ 85 h 91"/>
              <a:gd name="T20" fmla="*/ 90 w 90"/>
              <a:gd name="T21" fmla="*/ 90 h 91"/>
              <a:gd name="T22" fmla="*/ 89 w 90"/>
              <a:gd name="T23" fmla="*/ 90 h 91"/>
              <a:gd name="T24" fmla="*/ 83 w 90"/>
              <a:gd name="T25" fmla="*/ 91 h 91"/>
              <a:gd name="T26" fmla="*/ 58 w 90"/>
              <a:gd name="T27" fmla="*/ 75 h 91"/>
              <a:gd name="T28" fmla="*/ 59 w 90"/>
              <a:gd name="T29" fmla="*/ 76 h 91"/>
              <a:gd name="T30" fmla="*/ 85 w 90"/>
              <a:gd name="T31" fmla="*/ 87 h 91"/>
              <a:gd name="T32" fmla="*/ 77 w 90"/>
              <a:gd name="T33" fmla="*/ 70 h 91"/>
              <a:gd name="T34" fmla="*/ 78 w 90"/>
              <a:gd name="T35" fmla="*/ 62 h 91"/>
              <a:gd name="T36" fmla="*/ 79 w 90"/>
              <a:gd name="T37" fmla="*/ 62 h 91"/>
              <a:gd name="T38" fmla="*/ 86 w 90"/>
              <a:gd name="T39" fmla="*/ 41 h 91"/>
              <a:gd name="T40" fmla="*/ 45 w 90"/>
              <a:gd name="T41" fmla="*/ 4 h 91"/>
              <a:gd name="T42" fmla="*/ 4 w 90"/>
              <a:gd name="T43" fmla="*/ 41 h 91"/>
              <a:gd name="T44" fmla="*/ 45 w 90"/>
              <a:gd name="T45" fmla="*/ 77 h 91"/>
              <a:gd name="T46" fmla="*/ 57 w 90"/>
              <a:gd name="T47" fmla="*/ 75 h 91"/>
              <a:gd name="T48" fmla="*/ 58 w 90"/>
              <a:gd name="T49" fmla="*/ 7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91">
                <a:moveTo>
                  <a:pt x="83" y="91"/>
                </a:moveTo>
                <a:cubicBezTo>
                  <a:pt x="73" y="91"/>
                  <a:pt x="64" y="87"/>
                  <a:pt x="57" y="80"/>
                </a:cubicBezTo>
                <a:cubicBezTo>
                  <a:pt x="53" y="81"/>
                  <a:pt x="49" y="81"/>
                  <a:pt x="45" y="81"/>
                </a:cubicBezTo>
                <a:cubicBezTo>
                  <a:pt x="20" y="81"/>
                  <a:pt x="0" y="63"/>
                  <a:pt x="0" y="41"/>
                </a:cubicBezTo>
                <a:cubicBezTo>
                  <a:pt x="0" y="18"/>
                  <a:pt x="20" y="0"/>
                  <a:pt x="45" y="0"/>
                </a:cubicBezTo>
                <a:cubicBezTo>
                  <a:pt x="70" y="0"/>
                  <a:pt x="90" y="18"/>
                  <a:pt x="90" y="41"/>
                </a:cubicBezTo>
                <a:cubicBezTo>
                  <a:pt x="90" y="49"/>
                  <a:pt x="87" y="57"/>
                  <a:pt x="82" y="64"/>
                </a:cubicBezTo>
                <a:cubicBezTo>
                  <a:pt x="81" y="66"/>
                  <a:pt x="81" y="68"/>
                  <a:pt x="81" y="70"/>
                </a:cubicBezTo>
                <a:cubicBezTo>
                  <a:pt x="81" y="76"/>
                  <a:pt x="84" y="81"/>
                  <a:pt x="89" y="84"/>
                </a:cubicBezTo>
                <a:cubicBezTo>
                  <a:pt x="90" y="85"/>
                  <a:pt x="90" y="85"/>
                  <a:pt x="90" y="85"/>
                </a:cubicBezTo>
                <a:cubicBezTo>
                  <a:pt x="90" y="90"/>
                  <a:pt x="90" y="90"/>
                  <a:pt x="90" y="90"/>
                </a:cubicBezTo>
                <a:cubicBezTo>
                  <a:pt x="89" y="90"/>
                  <a:pt x="89" y="90"/>
                  <a:pt x="89" y="90"/>
                </a:cubicBezTo>
                <a:cubicBezTo>
                  <a:pt x="87" y="90"/>
                  <a:pt x="85" y="91"/>
                  <a:pt x="83" y="91"/>
                </a:cubicBezTo>
                <a:close/>
                <a:moveTo>
                  <a:pt x="58" y="75"/>
                </a:moveTo>
                <a:cubicBezTo>
                  <a:pt x="59" y="76"/>
                  <a:pt x="59" y="76"/>
                  <a:pt x="59" y="76"/>
                </a:cubicBezTo>
                <a:cubicBezTo>
                  <a:pt x="66" y="83"/>
                  <a:pt x="75" y="87"/>
                  <a:pt x="85" y="87"/>
                </a:cubicBezTo>
                <a:cubicBezTo>
                  <a:pt x="80" y="83"/>
                  <a:pt x="77" y="77"/>
                  <a:pt x="77" y="70"/>
                </a:cubicBezTo>
                <a:cubicBezTo>
                  <a:pt x="77" y="67"/>
                  <a:pt x="77" y="65"/>
                  <a:pt x="78" y="62"/>
                </a:cubicBezTo>
                <a:cubicBezTo>
                  <a:pt x="79" y="62"/>
                  <a:pt x="79" y="62"/>
                  <a:pt x="79" y="62"/>
                </a:cubicBezTo>
                <a:cubicBezTo>
                  <a:pt x="84" y="55"/>
                  <a:pt x="86" y="48"/>
                  <a:pt x="86" y="41"/>
                </a:cubicBezTo>
                <a:cubicBezTo>
                  <a:pt x="86" y="20"/>
                  <a:pt x="68" y="4"/>
                  <a:pt x="45" y="4"/>
                </a:cubicBezTo>
                <a:cubicBezTo>
                  <a:pt x="22" y="4"/>
                  <a:pt x="4" y="20"/>
                  <a:pt x="4" y="41"/>
                </a:cubicBezTo>
                <a:cubicBezTo>
                  <a:pt x="4" y="61"/>
                  <a:pt x="22" y="77"/>
                  <a:pt x="45" y="77"/>
                </a:cubicBezTo>
                <a:cubicBezTo>
                  <a:pt x="49" y="77"/>
                  <a:pt x="53" y="77"/>
                  <a:pt x="57" y="75"/>
                </a:cubicBezTo>
                <a:lnTo>
                  <a:pt x="58" y="7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Freeform 32">
            <a:extLst>
              <a:ext uri="{FF2B5EF4-FFF2-40B4-BE49-F238E27FC236}">
                <a16:creationId xmlns:a16="http://schemas.microsoft.com/office/drawing/2014/main" id="{D1AB0229-71F2-458D-969D-EB353C63A1A6}"/>
              </a:ext>
            </a:extLst>
          </p:cNvPr>
          <p:cNvSpPr>
            <a:spLocks noEditPoints="1"/>
          </p:cNvSpPr>
          <p:nvPr/>
        </p:nvSpPr>
        <p:spPr bwMode="auto">
          <a:xfrm>
            <a:off x="8809038" y="1590676"/>
            <a:ext cx="350838" cy="328613"/>
          </a:xfrm>
          <a:custGeom>
            <a:avLst/>
            <a:gdLst>
              <a:gd name="T0" fmla="*/ 10 w 162"/>
              <a:gd name="T1" fmla="*/ 152 h 152"/>
              <a:gd name="T2" fmla="*/ 10 w 162"/>
              <a:gd name="T3" fmla="*/ 141 h 152"/>
              <a:gd name="T4" fmla="*/ 12 w 162"/>
              <a:gd name="T5" fmla="*/ 140 h 152"/>
              <a:gd name="T6" fmla="*/ 29 w 162"/>
              <a:gd name="T7" fmla="*/ 119 h 152"/>
              <a:gd name="T8" fmla="*/ 29 w 162"/>
              <a:gd name="T9" fmla="*/ 117 h 152"/>
              <a:gd name="T10" fmla="*/ 0 w 162"/>
              <a:gd name="T11" fmla="*/ 66 h 152"/>
              <a:gd name="T12" fmla="*/ 81 w 162"/>
              <a:gd name="T13" fmla="*/ 0 h 152"/>
              <a:gd name="T14" fmla="*/ 162 w 162"/>
              <a:gd name="T15" fmla="*/ 65 h 152"/>
              <a:gd name="T16" fmla="*/ 162 w 162"/>
              <a:gd name="T17" fmla="*/ 71 h 152"/>
              <a:gd name="T18" fmla="*/ 156 w 162"/>
              <a:gd name="T19" fmla="*/ 68 h 152"/>
              <a:gd name="T20" fmla="*/ 134 w 162"/>
              <a:gd name="T21" fmla="*/ 64 h 152"/>
              <a:gd name="T22" fmla="*/ 98 w 162"/>
              <a:gd name="T23" fmla="*/ 77 h 152"/>
              <a:gd name="T24" fmla="*/ 83 w 162"/>
              <a:gd name="T25" fmla="*/ 110 h 152"/>
              <a:gd name="T26" fmla="*/ 87 w 162"/>
              <a:gd name="T27" fmla="*/ 127 h 152"/>
              <a:gd name="T28" fmla="*/ 90 w 162"/>
              <a:gd name="T29" fmla="*/ 133 h 152"/>
              <a:gd name="T30" fmla="*/ 84 w 162"/>
              <a:gd name="T31" fmla="*/ 133 h 152"/>
              <a:gd name="T32" fmla="*/ 70 w 162"/>
              <a:gd name="T33" fmla="*/ 132 h 152"/>
              <a:gd name="T34" fmla="*/ 14 w 162"/>
              <a:gd name="T35" fmla="*/ 152 h 152"/>
              <a:gd name="T36" fmla="*/ 10 w 162"/>
              <a:gd name="T37" fmla="*/ 152 h 152"/>
              <a:gd name="T38" fmla="*/ 81 w 162"/>
              <a:gd name="T39" fmla="*/ 8 h 152"/>
              <a:gd name="T40" fmla="*/ 8 w 162"/>
              <a:gd name="T41" fmla="*/ 66 h 152"/>
              <a:gd name="T42" fmla="*/ 35 w 162"/>
              <a:gd name="T43" fmla="*/ 112 h 152"/>
              <a:gd name="T44" fmla="*/ 36 w 162"/>
              <a:gd name="T45" fmla="*/ 112 h 152"/>
              <a:gd name="T46" fmla="*/ 37 w 162"/>
              <a:gd name="T47" fmla="*/ 114 h 152"/>
              <a:gd name="T48" fmla="*/ 37 w 162"/>
              <a:gd name="T49" fmla="*/ 119 h 152"/>
              <a:gd name="T50" fmla="*/ 22 w 162"/>
              <a:gd name="T51" fmla="*/ 144 h 152"/>
              <a:gd name="T52" fmla="*/ 66 w 162"/>
              <a:gd name="T53" fmla="*/ 125 h 152"/>
              <a:gd name="T54" fmla="*/ 68 w 162"/>
              <a:gd name="T55" fmla="*/ 124 h 152"/>
              <a:gd name="T56" fmla="*/ 70 w 162"/>
              <a:gd name="T57" fmla="*/ 124 h 152"/>
              <a:gd name="T58" fmla="*/ 78 w 162"/>
              <a:gd name="T59" fmla="*/ 125 h 152"/>
              <a:gd name="T60" fmla="*/ 75 w 162"/>
              <a:gd name="T61" fmla="*/ 110 h 152"/>
              <a:gd name="T62" fmla="*/ 93 w 162"/>
              <a:gd name="T63" fmla="*/ 71 h 152"/>
              <a:gd name="T64" fmla="*/ 134 w 162"/>
              <a:gd name="T65" fmla="*/ 56 h 152"/>
              <a:gd name="T66" fmla="*/ 153 w 162"/>
              <a:gd name="T67" fmla="*/ 59 h 152"/>
              <a:gd name="T68" fmla="*/ 81 w 162"/>
              <a:gd name="T69" fmla="*/ 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2" h="152">
                <a:moveTo>
                  <a:pt x="10" y="152"/>
                </a:moveTo>
                <a:cubicBezTo>
                  <a:pt x="10" y="141"/>
                  <a:pt x="10" y="141"/>
                  <a:pt x="10" y="141"/>
                </a:cubicBezTo>
                <a:cubicBezTo>
                  <a:pt x="12" y="140"/>
                  <a:pt x="12" y="140"/>
                  <a:pt x="12" y="140"/>
                </a:cubicBezTo>
                <a:cubicBezTo>
                  <a:pt x="20" y="136"/>
                  <a:pt x="29" y="129"/>
                  <a:pt x="29" y="119"/>
                </a:cubicBezTo>
                <a:cubicBezTo>
                  <a:pt x="29" y="119"/>
                  <a:pt x="29" y="118"/>
                  <a:pt x="29" y="117"/>
                </a:cubicBezTo>
                <a:cubicBezTo>
                  <a:pt x="10" y="104"/>
                  <a:pt x="0" y="86"/>
                  <a:pt x="0" y="66"/>
                </a:cubicBezTo>
                <a:cubicBezTo>
                  <a:pt x="0" y="30"/>
                  <a:pt x="36" y="0"/>
                  <a:pt x="81" y="0"/>
                </a:cubicBezTo>
                <a:cubicBezTo>
                  <a:pt x="125" y="0"/>
                  <a:pt x="161" y="28"/>
                  <a:pt x="162" y="65"/>
                </a:cubicBezTo>
                <a:cubicBezTo>
                  <a:pt x="162" y="71"/>
                  <a:pt x="162" y="71"/>
                  <a:pt x="162" y="71"/>
                </a:cubicBezTo>
                <a:cubicBezTo>
                  <a:pt x="156" y="68"/>
                  <a:pt x="156" y="68"/>
                  <a:pt x="156" y="68"/>
                </a:cubicBezTo>
                <a:cubicBezTo>
                  <a:pt x="149" y="65"/>
                  <a:pt x="142" y="64"/>
                  <a:pt x="134" y="64"/>
                </a:cubicBezTo>
                <a:cubicBezTo>
                  <a:pt x="121" y="64"/>
                  <a:pt x="108" y="68"/>
                  <a:pt x="98" y="77"/>
                </a:cubicBezTo>
                <a:cubicBezTo>
                  <a:pt x="89" y="85"/>
                  <a:pt x="83" y="97"/>
                  <a:pt x="83" y="110"/>
                </a:cubicBezTo>
                <a:cubicBezTo>
                  <a:pt x="83" y="116"/>
                  <a:pt x="85" y="122"/>
                  <a:pt x="87" y="127"/>
                </a:cubicBezTo>
                <a:cubicBezTo>
                  <a:pt x="90" y="133"/>
                  <a:pt x="90" y="133"/>
                  <a:pt x="90" y="133"/>
                </a:cubicBezTo>
                <a:cubicBezTo>
                  <a:pt x="84" y="133"/>
                  <a:pt x="84" y="133"/>
                  <a:pt x="84" y="133"/>
                </a:cubicBezTo>
                <a:cubicBezTo>
                  <a:pt x="79" y="133"/>
                  <a:pt x="75" y="133"/>
                  <a:pt x="70" y="132"/>
                </a:cubicBezTo>
                <a:cubicBezTo>
                  <a:pt x="53" y="149"/>
                  <a:pt x="32" y="152"/>
                  <a:pt x="14" y="152"/>
                </a:cubicBezTo>
                <a:lnTo>
                  <a:pt x="10" y="152"/>
                </a:lnTo>
                <a:close/>
                <a:moveTo>
                  <a:pt x="81" y="8"/>
                </a:moveTo>
                <a:cubicBezTo>
                  <a:pt x="41" y="8"/>
                  <a:pt x="8" y="34"/>
                  <a:pt x="8" y="66"/>
                </a:cubicBezTo>
                <a:cubicBezTo>
                  <a:pt x="8" y="84"/>
                  <a:pt x="18" y="100"/>
                  <a:pt x="35" y="112"/>
                </a:cubicBezTo>
                <a:cubicBezTo>
                  <a:pt x="36" y="112"/>
                  <a:pt x="36" y="112"/>
                  <a:pt x="36" y="112"/>
                </a:cubicBezTo>
                <a:cubicBezTo>
                  <a:pt x="37" y="114"/>
                  <a:pt x="37" y="114"/>
                  <a:pt x="37" y="114"/>
                </a:cubicBezTo>
                <a:cubicBezTo>
                  <a:pt x="37" y="116"/>
                  <a:pt x="37" y="118"/>
                  <a:pt x="37" y="119"/>
                </a:cubicBezTo>
                <a:cubicBezTo>
                  <a:pt x="37" y="129"/>
                  <a:pt x="30" y="138"/>
                  <a:pt x="22" y="144"/>
                </a:cubicBezTo>
                <a:cubicBezTo>
                  <a:pt x="37" y="142"/>
                  <a:pt x="53" y="139"/>
                  <a:pt x="66" y="125"/>
                </a:cubicBezTo>
                <a:cubicBezTo>
                  <a:pt x="68" y="124"/>
                  <a:pt x="68" y="124"/>
                  <a:pt x="68" y="124"/>
                </a:cubicBezTo>
                <a:cubicBezTo>
                  <a:pt x="70" y="124"/>
                  <a:pt x="70" y="124"/>
                  <a:pt x="70" y="124"/>
                </a:cubicBezTo>
                <a:cubicBezTo>
                  <a:pt x="72" y="124"/>
                  <a:pt x="75" y="125"/>
                  <a:pt x="78" y="125"/>
                </a:cubicBezTo>
                <a:cubicBezTo>
                  <a:pt x="76" y="120"/>
                  <a:pt x="75" y="115"/>
                  <a:pt x="75" y="110"/>
                </a:cubicBezTo>
                <a:cubicBezTo>
                  <a:pt x="75" y="95"/>
                  <a:pt x="82" y="81"/>
                  <a:pt x="93" y="71"/>
                </a:cubicBezTo>
                <a:cubicBezTo>
                  <a:pt x="104" y="61"/>
                  <a:pt x="119" y="56"/>
                  <a:pt x="134" y="56"/>
                </a:cubicBezTo>
                <a:cubicBezTo>
                  <a:pt x="141" y="56"/>
                  <a:pt x="147" y="57"/>
                  <a:pt x="153" y="59"/>
                </a:cubicBezTo>
                <a:cubicBezTo>
                  <a:pt x="149" y="30"/>
                  <a:pt x="118" y="8"/>
                  <a:pt x="81"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Freeform 33">
            <a:extLst>
              <a:ext uri="{FF2B5EF4-FFF2-40B4-BE49-F238E27FC236}">
                <a16:creationId xmlns:a16="http://schemas.microsoft.com/office/drawing/2014/main" id="{8D67BFC0-E579-42A5-A341-1F525910C0D9}"/>
              </a:ext>
            </a:extLst>
          </p:cNvPr>
          <p:cNvSpPr>
            <a:spLocks noEditPoints="1"/>
          </p:cNvSpPr>
          <p:nvPr/>
        </p:nvSpPr>
        <p:spPr bwMode="auto">
          <a:xfrm>
            <a:off x="9639301" y="1590676"/>
            <a:ext cx="328613" cy="309563"/>
          </a:xfrm>
          <a:custGeom>
            <a:avLst/>
            <a:gdLst>
              <a:gd name="T0" fmla="*/ 10 w 152"/>
              <a:gd name="T1" fmla="*/ 143 h 143"/>
              <a:gd name="T2" fmla="*/ 10 w 152"/>
              <a:gd name="T3" fmla="*/ 132 h 143"/>
              <a:gd name="T4" fmla="*/ 12 w 152"/>
              <a:gd name="T5" fmla="*/ 131 h 143"/>
              <a:gd name="T6" fmla="*/ 27 w 152"/>
              <a:gd name="T7" fmla="*/ 112 h 143"/>
              <a:gd name="T8" fmla="*/ 27 w 152"/>
              <a:gd name="T9" fmla="*/ 110 h 143"/>
              <a:gd name="T10" fmla="*/ 0 w 152"/>
              <a:gd name="T11" fmla="*/ 62 h 143"/>
              <a:gd name="T12" fmla="*/ 76 w 152"/>
              <a:gd name="T13" fmla="*/ 0 h 143"/>
              <a:gd name="T14" fmla="*/ 152 w 152"/>
              <a:gd name="T15" fmla="*/ 62 h 143"/>
              <a:gd name="T16" fmla="*/ 76 w 152"/>
              <a:gd name="T17" fmla="*/ 125 h 143"/>
              <a:gd name="T18" fmla="*/ 66 w 152"/>
              <a:gd name="T19" fmla="*/ 124 h 143"/>
              <a:gd name="T20" fmla="*/ 14 w 152"/>
              <a:gd name="T21" fmla="*/ 142 h 143"/>
              <a:gd name="T22" fmla="*/ 10 w 152"/>
              <a:gd name="T23" fmla="*/ 143 h 143"/>
              <a:gd name="T24" fmla="*/ 76 w 152"/>
              <a:gd name="T25" fmla="*/ 8 h 143"/>
              <a:gd name="T26" fmla="*/ 8 w 152"/>
              <a:gd name="T27" fmla="*/ 62 h 143"/>
              <a:gd name="T28" fmla="*/ 33 w 152"/>
              <a:gd name="T29" fmla="*/ 104 h 143"/>
              <a:gd name="T30" fmla="*/ 35 w 152"/>
              <a:gd name="T31" fmla="*/ 105 h 143"/>
              <a:gd name="T32" fmla="*/ 35 w 152"/>
              <a:gd name="T33" fmla="*/ 107 h 143"/>
              <a:gd name="T34" fmla="*/ 35 w 152"/>
              <a:gd name="T35" fmla="*/ 112 h 143"/>
              <a:gd name="T36" fmla="*/ 22 w 152"/>
              <a:gd name="T37" fmla="*/ 134 h 143"/>
              <a:gd name="T38" fmla="*/ 62 w 152"/>
              <a:gd name="T39" fmla="*/ 117 h 143"/>
              <a:gd name="T40" fmla="*/ 64 w 152"/>
              <a:gd name="T41" fmla="*/ 116 h 143"/>
              <a:gd name="T42" fmla="*/ 65 w 152"/>
              <a:gd name="T43" fmla="*/ 116 h 143"/>
              <a:gd name="T44" fmla="*/ 76 w 152"/>
              <a:gd name="T45" fmla="*/ 117 h 143"/>
              <a:gd name="T46" fmla="*/ 144 w 152"/>
              <a:gd name="T47" fmla="*/ 62 h 143"/>
              <a:gd name="T48" fmla="*/ 76 w 152"/>
              <a:gd name="T49" fmla="*/ 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 h="143">
                <a:moveTo>
                  <a:pt x="10" y="143"/>
                </a:moveTo>
                <a:cubicBezTo>
                  <a:pt x="10" y="132"/>
                  <a:pt x="10" y="132"/>
                  <a:pt x="10" y="132"/>
                </a:cubicBezTo>
                <a:cubicBezTo>
                  <a:pt x="12" y="131"/>
                  <a:pt x="12" y="131"/>
                  <a:pt x="12" y="131"/>
                </a:cubicBezTo>
                <a:cubicBezTo>
                  <a:pt x="21" y="127"/>
                  <a:pt x="27" y="119"/>
                  <a:pt x="27" y="112"/>
                </a:cubicBezTo>
                <a:cubicBezTo>
                  <a:pt x="27" y="111"/>
                  <a:pt x="27" y="110"/>
                  <a:pt x="27" y="110"/>
                </a:cubicBezTo>
                <a:cubicBezTo>
                  <a:pt x="10" y="98"/>
                  <a:pt x="0" y="81"/>
                  <a:pt x="0" y="62"/>
                </a:cubicBezTo>
                <a:cubicBezTo>
                  <a:pt x="0" y="28"/>
                  <a:pt x="34" y="0"/>
                  <a:pt x="76" y="0"/>
                </a:cubicBezTo>
                <a:cubicBezTo>
                  <a:pt x="118" y="0"/>
                  <a:pt x="152" y="28"/>
                  <a:pt x="152" y="62"/>
                </a:cubicBezTo>
                <a:cubicBezTo>
                  <a:pt x="152" y="96"/>
                  <a:pt x="118" y="125"/>
                  <a:pt x="76" y="125"/>
                </a:cubicBezTo>
                <a:cubicBezTo>
                  <a:pt x="73" y="125"/>
                  <a:pt x="70" y="124"/>
                  <a:pt x="66" y="124"/>
                </a:cubicBezTo>
                <a:cubicBezTo>
                  <a:pt x="50" y="139"/>
                  <a:pt x="31" y="142"/>
                  <a:pt x="14" y="142"/>
                </a:cubicBezTo>
                <a:lnTo>
                  <a:pt x="10" y="143"/>
                </a:lnTo>
                <a:close/>
                <a:moveTo>
                  <a:pt x="76" y="8"/>
                </a:moveTo>
                <a:cubicBezTo>
                  <a:pt x="39" y="8"/>
                  <a:pt x="8" y="32"/>
                  <a:pt x="8" y="62"/>
                </a:cubicBezTo>
                <a:cubicBezTo>
                  <a:pt x="8" y="78"/>
                  <a:pt x="17" y="94"/>
                  <a:pt x="33" y="104"/>
                </a:cubicBezTo>
                <a:cubicBezTo>
                  <a:pt x="35" y="105"/>
                  <a:pt x="35" y="105"/>
                  <a:pt x="35" y="105"/>
                </a:cubicBezTo>
                <a:cubicBezTo>
                  <a:pt x="35" y="107"/>
                  <a:pt x="35" y="107"/>
                  <a:pt x="35" y="107"/>
                </a:cubicBezTo>
                <a:cubicBezTo>
                  <a:pt x="35" y="108"/>
                  <a:pt x="35" y="110"/>
                  <a:pt x="35" y="112"/>
                </a:cubicBezTo>
                <a:cubicBezTo>
                  <a:pt x="35" y="120"/>
                  <a:pt x="30" y="128"/>
                  <a:pt x="22" y="134"/>
                </a:cubicBezTo>
                <a:cubicBezTo>
                  <a:pt x="36" y="133"/>
                  <a:pt x="50" y="129"/>
                  <a:pt x="62" y="117"/>
                </a:cubicBezTo>
                <a:cubicBezTo>
                  <a:pt x="64" y="116"/>
                  <a:pt x="64" y="116"/>
                  <a:pt x="64" y="116"/>
                </a:cubicBezTo>
                <a:cubicBezTo>
                  <a:pt x="65" y="116"/>
                  <a:pt x="65" y="116"/>
                  <a:pt x="65" y="116"/>
                </a:cubicBezTo>
                <a:cubicBezTo>
                  <a:pt x="69" y="116"/>
                  <a:pt x="73" y="117"/>
                  <a:pt x="76" y="117"/>
                </a:cubicBezTo>
                <a:cubicBezTo>
                  <a:pt x="114" y="117"/>
                  <a:pt x="144" y="92"/>
                  <a:pt x="144" y="62"/>
                </a:cubicBezTo>
                <a:cubicBezTo>
                  <a:pt x="144" y="32"/>
                  <a:pt x="114" y="8"/>
                  <a:pt x="76"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Freeform 34">
            <a:extLst>
              <a:ext uri="{FF2B5EF4-FFF2-40B4-BE49-F238E27FC236}">
                <a16:creationId xmlns:a16="http://schemas.microsoft.com/office/drawing/2014/main" id="{3D132CE7-B10C-40A9-9B77-94ED3E102FCF}"/>
              </a:ext>
            </a:extLst>
          </p:cNvPr>
          <p:cNvSpPr>
            <a:spLocks noEditPoints="1"/>
          </p:cNvSpPr>
          <p:nvPr/>
        </p:nvSpPr>
        <p:spPr bwMode="auto">
          <a:xfrm>
            <a:off x="9790113" y="1704976"/>
            <a:ext cx="236538" cy="231775"/>
          </a:xfrm>
          <a:custGeom>
            <a:avLst/>
            <a:gdLst>
              <a:gd name="T0" fmla="*/ 100 w 109"/>
              <a:gd name="T1" fmla="*/ 107 h 107"/>
              <a:gd name="T2" fmla="*/ 98 w 109"/>
              <a:gd name="T3" fmla="*/ 107 h 107"/>
              <a:gd name="T4" fmla="*/ 54 w 109"/>
              <a:gd name="T5" fmla="*/ 91 h 107"/>
              <a:gd name="T6" fmla="*/ 6 w 109"/>
              <a:gd name="T7" fmla="*/ 81 h 107"/>
              <a:gd name="T8" fmla="*/ 0 w 109"/>
              <a:gd name="T9" fmla="*/ 77 h 107"/>
              <a:gd name="T10" fmla="*/ 7 w 109"/>
              <a:gd name="T11" fmla="*/ 77 h 107"/>
              <a:gd name="T12" fmla="*/ 63 w 109"/>
              <a:gd name="T13" fmla="*/ 58 h 107"/>
              <a:gd name="T14" fmla="*/ 81 w 109"/>
              <a:gd name="T15" fmla="*/ 36 h 107"/>
              <a:gd name="T16" fmla="*/ 88 w 109"/>
              <a:gd name="T17" fmla="*/ 9 h 107"/>
              <a:gd name="T18" fmla="*/ 88 w 109"/>
              <a:gd name="T19" fmla="*/ 5 h 107"/>
              <a:gd name="T20" fmla="*/ 87 w 109"/>
              <a:gd name="T21" fmla="*/ 0 h 107"/>
              <a:gd name="T22" fmla="*/ 91 w 109"/>
              <a:gd name="T23" fmla="*/ 3 h 107"/>
              <a:gd name="T24" fmla="*/ 109 w 109"/>
              <a:gd name="T25" fmla="*/ 39 h 107"/>
              <a:gd name="T26" fmla="*/ 86 w 109"/>
              <a:gd name="T27" fmla="*/ 79 h 107"/>
              <a:gd name="T28" fmla="*/ 86 w 109"/>
              <a:gd name="T29" fmla="*/ 82 h 107"/>
              <a:gd name="T30" fmla="*/ 99 w 109"/>
              <a:gd name="T31" fmla="*/ 100 h 107"/>
              <a:gd name="T32" fmla="*/ 100 w 109"/>
              <a:gd name="T33" fmla="*/ 100 h 107"/>
              <a:gd name="T34" fmla="*/ 100 w 109"/>
              <a:gd name="T35" fmla="*/ 107 h 107"/>
              <a:gd name="T36" fmla="*/ 55 w 109"/>
              <a:gd name="T37" fmla="*/ 87 h 107"/>
              <a:gd name="T38" fmla="*/ 56 w 109"/>
              <a:gd name="T39" fmla="*/ 87 h 107"/>
              <a:gd name="T40" fmla="*/ 96 w 109"/>
              <a:gd name="T41" fmla="*/ 103 h 107"/>
              <a:gd name="T42" fmla="*/ 82 w 109"/>
              <a:gd name="T43" fmla="*/ 82 h 107"/>
              <a:gd name="T44" fmla="*/ 82 w 109"/>
              <a:gd name="T45" fmla="*/ 78 h 107"/>
              <a:gd name="T46" fmla="*/ 82 w 109"/>
              <a:gd name="T47" fmla="*/ 77 h 107"/>
              <a:gd name="T48" fmla="*/ 83 w 109"/>
              <a:gd name="T49" fmla="*/ 76 h 107"/>
              <a:gd name="T50" fmla="*/ 105 w 109"/>
              <a:gd name="T51" fmla="*/ 39 h 107"/>
              <a:gd name="T52" fmla="*/ 92 w 109"/>
              <a:gd name="T53" fmla="*/ 9 h 107"/>
              <a:gd name="T54" fmla="*/ 92 w 109"/>
              <a:gd name="T55" fmla="*/ 9 h 107"/>
              <a:gd name="T56" fmla="*/ 85 w 109"/>
              <a:gd name="T57" fmla="*/ 38 h 107"/>
              <a:gd name="T58" fmla="*/ 66 w 109"/>
              <a:gd name="T59" fmla="*/ 61 h 107"/>
              <a:gd name="T60" fmla="*/ 14 w 109"/>
              <a:gd name="T61" fmla="*/ 81 h 107"/>
              <a:gd name="T62" fmla="*/ 54 w 109"/>
              <a:gd name="T63" fmla="*/ 87 h 107"/>
              <a:gd name="T64" fmla="*/ 55 w 109"/>
              <a:gd name="T65" fmla="*/ 8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9" h="107">
                <a:moveTo>
                  <a:pt x="100" y="107"/>
                </a:moveTo>
                <a:cubicBezTo>
                  <a:pt x="98" y="107"/>
                  <a:pt x="98" y="107"/>
                  <a:pt x="98" y="107"/>
                </a:cubicBezTo>
                <a:cubicBezTo>
                  <a:pt x="81" y="106"/>
                  <a:pt x="67" y="103"/>
                  <a:pt x="54" y="91"/>
                </a:cubicBezTo>
                <a:cubicBezTo>
                  <a:pt x="36" y="93"/>
                  <a:pt x="19" y="89"/>
                  <a:pt x="6" y="81"/>
                </a:cubicBezTo>
                <a:cubicBezTo>
                  <a:pt x="0" y="77"/>
                  <a:pt x="0" y="77"/>
                  <a:pt x="0" y="77"/>
                </a:cubicBezTo>
                <a:cubicBezTo>
                  <a:pt x="7" y="77"/>
                  <a:pt x="7" y="77"/>
                  <a:pt x="7" y="77"/>
                </a:cubicBezTo>
                <a:cubicBezTo>
                  <a:pt x="28" y="77"/>
                  <a:pt x="48" y="70"/>
                  <a:pt x="63" y="58"/>
                </a:cubicBezTo>
                <a:cubicBezTo>
                  <a:pt x="71" y="52"/>
                  <a:pt x="77" y="44"/>
                  <a:pt x="81" y="36"/>
                </a:cubicBezTo>
                <a:cubicBezTo>
                  <a:pt x="86" y="28"/>
                  <a:pt x="88" y="18"/>
                  <a:pt x="88" y="9"/>
                </a:cubicBezTo>
                <a:cubicBezTo>
                  <a:pt x="88" y="8"/>
                  <a:pt x="88" y="6"/>
                  <a:pt x="88" y="5"/>
                </a:cubicBezTo>
                <a:cubicBezTo>
                  <a:pt x="87" y="0"/>
                  <a:pt x="87" y="0"/>
                  <a:pt x="87" y="0"/>
                </a:cubicBezTo>
                <a:cubicBezTo>
                  <a:pt x="91" y="3"/>
                  <a:pt x="91" y="3"/>
                  <a:pt x="91" y="3"/>
                </a:cubicBezTo>
                <a:cubicBezTo>
                  <a:pt x="103" y="13"/>
                  <a:pt x="109" y="26"/>
                  <a:pt x="109" y="39"/>
                </a:cubicBezTo>
                <a:cubicBezTo>
                  <a:pt x="109" y="55"/>
                  <a:pt x="101" y="69"/>
                  <a:pt x="86" y="79"/>
                </a:cubicBezTo>
                <a:cubicBezTo>
                  <a:pt x="86" y="80"/>
                  <a:pt x="86" y="81"/>
                  <a:pt x="86" y="82"/>
                </a:cubicBezTo>
                <a:cubicBezTo>
                  <a:pt x="86" y="89"/>
                  <a:pt x="91" y="96"/>
                  <a:pt x="99" y="100"/>
                </a:cubicBezTo>
                <a:cubicBezTo>
                  <a:pt x="100" y="100"/>
                  <a:pt x="100" y="100"/>
                  <a:pt x="100" y="100"/>
                </a:cubicBezTo>
                <a:lnTo>
                  <a:pt x="100" y="107"/>
                </a:lnTo>
                <a:close/>
                <a:moveTo>
                  <a:pt x="55" y="87"/>
                </a:moveTo>
                <a:cubicBezTo>
                  <a:pt x="56" y="87"/>
                  <a:pt x="56" y="87"/>
                  <a:pt x="56" y="87"/>
                </a:cubicBezTo>
                <a:cubicBezTo>
                  <a:pt x="68" y="99"/>
                  <a:pt x="80" y="102"/>
                  <a:pt x="96" y="103"/>
                </a:cubicBezTo>
                <a:cubicBezTo>
                  <a:pt x="87" y="98"/>
                  <a:pt x="82" y="90"/>
                  <a:pt x="82" y="82"/>
                </a:cubicBezTo>
                <a:cubicBezTo>
                  <a:pt x="82" y="80"/>
                  <a:pt x="82" y="79"/>
                  <a:pt x="82" y="78"/>
                </a:cubicBezTo>
                <a:cubicBezTo>
                  <a:pt x="82" y="77"/>
                  <a:pt x="82" y="77"/>
                  <a:pt x="82" y="77"/>
                </a:cubicBezTo>
                <a:cubicBezTo>
                  <a:pt x="83" y="76"/>
                  <a:pt x="83" y="76"/>
                  <a:pt x="83" y="76"/>
                </a:cubicBezTo>
                <a:cubicBezTo>
                  <a:pt x="97" y="67"/>
                  <a:pt x="105" y="54"/>
                  <a:pt x="105" y="39"/>
                </a:cubicBezTo>
                <a:cubicBezTo>
                  <a:pt x="105" y="28"/>
                  <a:pt x="101" y="18"/>
                  <a:pt x="92" y="9"/>
                </a:cubicBezTo>
                <a:cubicBezTo>
                  <a:pt x="92" y="9"/>
                  <a:pt x="92" y="9"/>
                  <a:pt x="92" y="9"/>
                </a:cubicBezTo>
                <a:cubicBezTo>
                  <a:pt x="92" y="19"/>
                  <a:pt x="89" y="29"/>
                  <a:pt x="85" y="38"/>
                </a:cubicBezTo>
                <a:cubicBezTo>
                  <a:pt x="80" y="47"/>
                  <a:pt x="74" y="54"/>
                  <a:pt x="66" y="61"/>
                </a:cubicBezTo>
                <a:cubicBezTo>
                  <a:pt x="52" y="72"/>
                  <a:pt x="33" y="79"/>
                  <a:pt x="14" y="81"/>
                </a:cubicBezTo>
                <a:cubicBezTo>
                  <a:pt x="26" y="86"/>
                  <a:pt x="40" y="88"/>
                  <a:pt x="54" y="87"/>
                </a:cubicBezTo>
                <a:lnTo>
                  <a:pt x="55" y="8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Freeform 35">
            <a:extLst>
              <a:ext uri="{FF2B5EF4-FFF2-40B4-BE49-F238E27FC236}">
                <a16:creationId xmlns:a16="http://schemas.microsoft.com/office/drawing/2014/main" id="{83C379FC-FD44-410B-823D-4F5259B8CD4B}"/>
              </a:ext>
            </a:extLst>
          </p:cNvPr>
          <p:cNvSpPr>
            <a:spLocks noEditPoints="1"/>
          </p:cNvSpPr>
          <p:nvPr/>
        </p:nvSpPr>
        <p:spPr bwMode="auto">
          <a:xfrm>
            <a:off x="7150101" y="1592263"/>
            <a:ext cx="125413" cy="342900"/>
          </a:xfrm>
          <a:custGeom>
            <a:avLst/>
            <a:gdLst>
              <a:gd name="T0" fmla="*/ 0 w 79"/>
              <a:gd name="T1" fmla="*/ 216 h 216"/>
              <a:gd name="T2" fmla="*/ 0 w 79"/>
              <a:gd name="T3" fmla="*/ 32 h 216"/>
              <a:gd name="T4" fmla="*/ 79 w 79"/>
              <a:gd name="T5" fmla="*/ 0 h 216"/>
              <a:gd name="T6" fmla="*/ 79 w 79"/>
              <a:gd name="T7" fmla="*/ 183 h 216"/>
              <a:gd name="T8" fmla="*/ 0 w 79"/>
              <a:gd name="T9" fmla="*/ 216 h 216"/>
              <a:gd name="T10" fmla="*/ 6 w 79"/>
              <a:gd name="T11" fmla="*/ 36 h 216"/>
              <a:gd name="T12" fmla="*/ 6 w 79"/>
              <a:gd name="T13" fmla="*/ 208 h 216"/>
              <a:gd name="T14" fmla="*/ 74 w 79"/>
              <a:gd name="T15" fmla="*/ 180 h 216"/>
              <a:gd name="T16" fmla="*/ 74 w 79"/>
              <a:gd name="T17" fmla="*/ 9 h 216"/>
              <a:gd name="T18" fmla="*/ 6 w 79"/>
              <a:gd name="T19" fmla="*/ 3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216">
                <a:moveTo>
                  <a:pt x="0" y="216"/>
                </a:moveTo>
                <a:lnTo>
                  <a:pt x="0" y="32"/>
                </a:lnTo>
                <a:lnTo>
                  <a:pt x="79" y="0"/>
                </a:lnTo>
                <a:lnTo>
                  <a:pt x="79" y="183"/>
                </a:lnTo>
                <a:lnTo>
                  <a:pt x="0" y="216"/>
                </a:lnTo>
                <a:close/>
                <a:moveTo>
                  <a:pt x="6" y="36"/>
                </a:moveTo>
                <a:lnTo>
                  <a:pt x="6" y="208"/>
                </a:lnTo>
                <a:lnTo>
                  <a:pt x="74" y="180"/>
                </a:lnTo>
                <a:lnTo>
                  <a:pt x="74" y="9"/>
                </a:lnTo>
                <a:lnTo>
                  <a:pt x="6" y="3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Freeform 36">
            <a:extLst>
              <a:ext uri="{FF2B5EF4-FFF2-40B4-BE49-F238E27FC236}">
                <a16:creationId xmlns:a16="http://schemas.microsoft.com/office/drawing/2014/main" id="{3BAB7B98-7EF7-438F-9C4B-3C277724913A}"/>
              </a:ext>
            </a:extLst>
          </p:cNvPr>
          <p:cNvSpPr>
            <a:spLocks noEditPoints="1"/>
          </p:cNvSpPr>
          <p:nvPr/>
        </p:nvSpPr>
        <p:spPr bwMode="auto">
          <a:xfrm>
            <a:off x="7286626" y="1595438"/>
            <a:ext cx="133350" cy="344488"/>
          </a:xfrm>
          <a:custGeom>
            <a:avLst/>
            <a:gdLst>
              <a:gd name="T0" fmla="*/ 84 w 84"/>
              <a:gd name="T1" fmla="*/ 217 h 217"/>
              <a:gd name="T2" fmla="*/ 0 w 84"/>
              <a:gd name="T3" fmla="*/ 189 h 217"/>
              <a:gd name="T4" fmla="*/ 0 w 84"/>
              <a:gd name="T5" fmla="*/ 0 h 217"/>
              <a:gd name="T6" fmla="*/ 84 w 84"/>
              <a:gd name="T7" fmla="*/ 28 h 217"/>
              <a:gd name="T8" fmla="*/ 84 w 84"/>
              <a:gd name="T9" fmla="*/ 217 h 217"/>
              <a:gd name="T10" fmla="*/ 11 w 84"/>
              <a:gd name="T11" fmla="*/ 181 h 217"/>
              <a:gd name="T12" fmla="*/ 74 w 84"/>
              <a:gd name="T13" fmla="*/ 202 h 217"/>
              <a:gd name="T14" fmla="*/ 74 w 84"/>
              <a:gd name="T15" fmla="*/ 35 h 217"/>
              <a:gd name="T16" fmla="*/ 11 w 84"/>
              <a:gd name="T17" fmla="*/ 15 h 217"/>
              <a:gd name="T18" fmla="*/ 11 w 84"/>
              <a:gd name="T19" fmla="*/ 18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217">
                <a:moveTo>
                  <a:pt x="84" y="217"/>
                </a:moveTo>
                <a:lnTo>
                  <a:pt x="0" y="189"/>
                </a:lnTo>
                <a:lnTo>
                  <a:pt x="0" y="0"/>
                </a:lnTo>
                <a:lnTo>
                  <a:pt x="84" y="28"/>
                </a:lnTo>
                <a:lnTo>
                  <a:pt x="84" y="217"/>
                </a:lnTo>
                <a:close/>
                <a:moveTo>
                  <a:pt x="11" y="181"/>
                </a:moveTo>
                <a:lnTo>
                  <a:pt x="74" y="202"/>
                </a:lnTo>
                <a:lnTo>
                  <a:pt x="74" y="35"/>
                </a:lnTo>
                <a:lnTo>
                  <a:pt x="11" y="15"/>
                </a:lnTo>
                <a:lnTo>
                  <a:pt x="11" y="18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Freeform 37">
            <a:extLst>
              <a:ext uri="{FF2B5EF4-FFF2-40B4-BE49-F238E27FC236}">
                <a16:creationId xmlns:a16="http://schemas.microsoft.com/office/drawing/2014/main" id="{A48EEFEE-693E-4EEF-B271-3F55EA27E555}"/>
              </a:ext>
            </a:extLst>
          </p:cNvPr>
          <p:cNvSpPr>
            <a:spLocks noEditPoints="1"/>
          </p:cNvSpPr>
          <p:nvPr/>
        </p:nvSpPr>
        <p:spPr bwMode="auto">
          <a:xfrm>
            <a:off x="7431088" y="1592263"/>
            <a:ext cx="104775" cy="331788"/>
          </a:xfrm>
          <a:custGeom>
            <a:avLst/>
            <a:gdLst>
              <a:gd name="T0" fmla="*/ 0 w 66"/>
              <a:gd name="T1" fmla="*/ 209 h 209"/>
              <a:gd name="T2" fmla="*/ 0 w 66"/>
              <a:gd name="T3" fmla="*/ 26 h 209"/>
              <a:gd name="T4" fmla="*/ 66 w 66"/>
              <a:gd name="T5" fmla="*/ 0 h 209"/>
              <a:gd name="T6" fmla="*/ 66 w 66"/>
              <a:gd name="T7" fmla="*/ 183 h 209"/>
              <a:gd name="T8" fmla="*/ 0 w 66"/>
              <a:gd name="T9" fmla="*/ 209 h 209"/>
              <a:gd name="T10" fmla="*/ 6 w 66"/>
              <a:gd name="T11" fmla="*/ 30 h 209"/>
              <a:gd name="T12" fmla="*/ 6 w 66"/>
              <a:gd name="T13" fmla="*/ 202 h 209"/>
              <a:gd name="T14" fmla="*/ 60 w 66"/>
              <a:gd name="T15" fmla="*/ 180 h 209"/>
              <a:gd name="T16" fmla="*/ 60 w 66"/>
              <a:gd name="T17" fmla="*/ 9 h 209"/>
              <a:gd name="T18" fmla="*/ 6 w 66"/>
              <a:gd name="T19" fmla="*/ 3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09">
                <a:moveTo>
                  <a:pt x="0" y="209"/>
                </a:moveTo>
                <a:lnTo>
                  <a:pt x="0" y="26"/>
                </a:lnTo>
                <a:lnTo>
                  <a:pt x="66" y="0"/>
                </a:lnTo>
                <a:lnTo>
                  <a:pt x="66" y="183"/>
                </a:lnTo>
                <a:lnTo>
                  <a:pt x="0" y="209"/>
                </a:lnTo>
                <a:close/>
                <a:moveTo>
                  <a:pt x="6" y="30"/>
                </a:moveTo>
                <a:lnTo>
                  <a:pt x="6" y="202"/>
                </a:lnTo>
                <a:lnTo>
                  <a:pt x="60" y="180"/>
                </a:lnTo>
                <a:lnTo>
                  <a:pt x="60" y="9"/>
                </a:lnTo>
                <a:lnTo>
                  <a:pt x="6" y="3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5" name="组合 34">
            <a:extLst>
              <a:ext uri="{FF2B5EF4-FFF2-40B4-BE49-F238E27FC236}">
                <a16:creationId xmlns:a16="http://schemas.microsoft.com/office/drawing/2014/main" id="{4FCEF661-3D71-480E-8DB1-5C45C56A4C30}"/>
              </a:ext>
            </a:extLst>
          </p:cNvPr>
          <p:cNvGrpSpPr/>
          <p:nvPr/>
        </p:nvGrpSpPr>
        <p:grpSpPr>
          <a:xfrm>
            <a:off x="6321426" y="1566863"/>
            <a:ext cx="387350" cy="393700"/>
            <a:chOff x="6321426" y="1566863"/>
            <a:chExt cx="387350" cy="393700"/>
          </a:xfrm>
        </p:grpSpPr>
        <p:sp>
          <p:nvSpPr>
            <p:cNvPr id="36" name="Freeform 38">
              <a:extLst>
                <a:ext uri="{FF2B5EF4-FFF2-40B4-BE49-F238E27FC236}">
                  <a16:creationId xmlns:a16="http://schemas.microsoft.com/office/drawing/2014/main" id="{E3015E9C-7013-4B5E-9C43-AE514F60724A}"/>
                </a:ext>
              </a:extLst>
            </p:cNvPr>
            <p:cNvSpPr>
              <a:spLocks noEditPoints="1"/>
            </p:cNvSpPr>
            <p:nvPr/>
          </p:nvSpPr>
          <p:spPr bwMode="auto">
            <a:xfrm>
              <a:off x="6321426" y="1566863"/>
              <a:ext cx="387350" cy="393700"/>
            </a:xfrm>
            <a:custGeom>
              <a:avLst/>
              <a:gdLst>
                <a:gd name="T0" fmla="*/ 111 w 179"/>
                <a:gd name="T1" fmla="*/ 182 h 182"/>
                <a:gd name="T2" fmla="*/ 68 w 179"/>
                <a:gd name="T3" fmla="*/ 182 h 182"/>
                <a:gd name="T4" fmla="*/ 68 w 179"/>
                <a:gd name="T5" fmla="*/ 178 h 182"/>
                <a:gd name="T6" fmla="*/ 39 w 179"/>
                <a:gd name="T7" fmla="*/ 149 h 182"/>
                <a:gd name="T8" fmla="*/ 25 w 179"/>
                <a:gd name="T9" fmla="*/ 153 h 182"/>
                <a:gd name="T10" fmla="*/ 21 w 179"/>
                <a:gd name="T11" fmla="*/ 155 h 182"/>
                <a:gd name="T12" fmla="*/ 0 w 179"/>
                <a:gd name="T13" fmla="*/ 118 h 182"/>
                <a:gd name="T14" fmla="*/ 3 w 179"/>
                <a:gd name="T15" fmla="*/ 116 h 182"/>
                <a:gd name="T16" fmla="*/ 14 w 179"/>
                <a:gd name="T17" fmla="*/ 76 h 182"/>
                <a:gd name="T18" fmla="*/ 3 w 179"/>
                <a:gd name="T19" fmla="*/ 66 h 182"/>
                <a:gd name="T20" fmla="*/ 0 w 179"/>
                <a:gd name="T21" fmla="*/ 64 h 182"/>
                <a:gd name="T22" fmla="*/ 21 w 179"/>
                <a:gd name="T23" fmla="*/ 27 h 182"/>
                <a:gd name="T24" fmla="*/ 25 w 179"/>
                <a:gd name="T25" fmla="*/ 29 h 182"/>
                <a:gd name="T26" fmla="*/ 39 w 179"/>
                <a:gd name="T27" fmla="*/ 33 h 182"/>
                <a:gd name="T28" fmla="*/ 64 w 179"/>
                <a:gd name="T29" fmla="*/ 18 h 182"/>
                <a:gd name="T30" fmla="*/ 68 w 179"/>
                <a:gd name="T31" fmla="*/ 4 h 182"/>
                <a:gd name="T32" fmla="*/ 68 w 179"/>
                <a:gd name="T33" fmla="*/ 0 h 182"/>
                <a:gd name="T34" fmla="*/ 111 w 179"/>
                <a:gd name="T35" fmla="*/ 0 h 182"/>
                <a:gd name="T36" fmla="*/ 111 w 179"/>
                <a:gd name="T37" fmla="*/ 4 h 182"/>
                <a:gd name="T38" fmla="*/ 140 w 179"/>
                <a:gd name="T39" fmla="*/ 33 h 182"/>
                <a:gd name="T40" fmla="*/ 154 w 179"/>
                <a:gd name="T41" fmla="*/ 29 h 182"/>
                <a:gd name="T42" fmla="*/ 158 w 179"/>
                <a:gd name="T43" fmla="*/ 27 h 182"/>
                <a:gd name="T44" fmla="*/ 179 w 179"/>
                <a:gd name="T45" fmla="*/ 64 h 182"/>
                <a:gd name="T46" fmla="*/ 176 w 179"/>
                <a:gd name="T47" fmla="*/ 66 h 182"/>
                <a:gd name="T48" fmla="*/ 165 w 179"/>
                <a:gd name="T49" fmla="*/ 106 h 182"/>
                <a:gd name="T50" fmla="*/ 175 w 179"/>
                <a:gd name="T51" fmla="*/ 116 h 182"/>
                <a:gd name="T52" fmla="*/ 179 w 179"/>
                <a:gd name="T53" fmla="*/ 118 h 182"/>
                <a:gd name="T54" fmla="*/ 158 w 179"/>
                <a:gd name="T55" fmla="*/ 155 h 182"/>
                <a:gd name="T56" fmla="*/ 154 w 179"/>
                <a:gd name="T57" fmla="*/ 153 h 182"/>
                <a:gd name="T58" fmla="*/ 140 w 179"/>
                <a:gd name="T59" fmla="*/ 149 h 182"/>
                <a:gd name="T60" fmla="*/ 114 w 179"/>
                <a:gd name="T61" fmla="*/ 163 h 182"/>
                <a:gd name="T62" fmla="*/ 111 w 179"/>
                <a:gd name="T63" fmla="*/ 178 h 182"/>
                <a:gd name="T64" fmla="*/ 111 w 179"/>
                <a:gd name="T65" fmla="*/ 182 h 182"/>
                <a:gd name="T66" fmla="*/ 76 w 179"/>
                <a:gd name="T67" fmla="*/ 174 h 182"/>
                <a:gd name="T68" fmla="*/ 103 w 179"/>
                <a:gd name="T69" fmla="*/ 174 h 182"/>
                <a:gd name="T70" fmla="*/ 108 w 179"/>
                <a:gd name="T71" fmla="*/ 159 h 182"/>
                <a:gd name="T72" fmla="*/ 140 w 179"/>
                <a:gd name="T73" fmla="*/ 141 h 182"/>
                <a:gd name="T74" fmla="*/ 155 w 179"/>
                <a:gd name="T75" fmla="*/ 144 h 182"/>
                <a:gd name="T76" fmla="*/ 168 w 179"/>
                <a:gd name="T77" fmla="*/ 121 h 182"/>
                <a:gd name="T78" fmla="*/ 158 w 179"/>
                <a:gd name="T79" fmla="*/ 110 h 182"/>
                <a:gd name="T80" fmla="*/ 168 w 179"/>
                <a:gd name="T81" fmla="*/ 61 h 182"/>
                <a:gd name="T82" fmla="*/ 155 w 179"/>
                <a:gd name="T83" fmla="*/ 38 h 182"/>
                <a:gd name="T84" fmla="*/ 140 w 179"/>
                <a:gd name="T85" fmla="*/ 41 h 182"/>
                <a:gd name="T86" fmla="*/ 103 w 179"/>
                <a:gd name="T87" fmla="*/ 8 h 182"/>
                <a:gd name="T88" fmla="*/ 76 w 179"/>
                <a:gd name="T89" fmla="*/ 8 h 182"/>
                <a:gd name="T90" fmla="*/ 71 w 179"/>
                <a:gd name="T91" fmla="*/ 22 h 182"/>
                <a:gd name="T92" fmla="*/ 39 w 179"/>
                <a:gd name="T93" fmla="*/ 41 h 182"/>
                <a:gd name="T94" fmla="*/ 24 w 179"/>
                <a:gd name="T95" fmla="*/ 38 h 182"/>
                <a:gd name="T96" fmla="*/ 11 w 179"/>
                <a:gd name="T97" fmla="*/ 61 h 182"/>
                <a:gd name="T98" fmla="*/ 21 w 179"/>
                <a:gd name="T99" fmla="*/ 72 h 182"/>
                <a:gd name="T100" fmla="*/ 11 w 179"/>
                <a:gd name="T101" fmla="*/ 121 h 182"/>
                <a:gd name="T102" fmla="*/ 24 w 179"/>
                <a:gd name="T103" fmla="*/ 144 h 182"/>
                <a:gd name="T104" fmla="*/ 39 w 179"/>
                <a:gd name="T105" fmla="*/ 141 h 182"/>
                <a:gd name="T106" fmla="*/ 76 w 179"/>
                <a:gd name="T107" fmla="*/ 17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9" h="182">
                  <a:moveTo>
                    <a:pt x="111" y="182"/>
                  </a:moveTo>
                  <a:cubicBezTo>
                    <a:pt x="68" y="182"/>
                    <a:pt x="68" y="182"/>
                    <a:pt x="68" y="182"/>
                  </a:cubicBezTo>
                  <a:cubicBezTo>
                    <a:pt x="68" y="178"/>
                    <a:pt x="68" y="178"/>
                    <a:pt x="68" y="178"/>
                  </a:cubicBezTo>
                  <a:cubicBezTo>
                    <a:pt x="68" y="162"/>
                    <a:pt x="55" y="149"/>
                    <a:pt x="39" y="149"/>
                  </a:cubicBezTo>
                  <a:cubicBezTo>
                    <a:pt x="34" y="149"/>
                    <a:pt x="29" y="150"/>
                    <a:pt x="25" y="153"/>
                  </a:cubicBezTo>
                  <a:cubicBezTo>
                    <a:pt x="21" y="155"/>
                    <a:pt x="21" y="155"/>
                    <a:pt x="21" y="155"/>
                  </a:cubicBezTo>
                  <a:cubicBezTo>
                    <a:pt x="0" y="118"/>
                    <a:pt x="0" y="118"/>
                    <a:pt x="0" y="118"/>
                  </a:cubicBezTo>
                  <a:cubicBezTo>
                    <a:pt x="3" y="116"/>
                    <a:pt x="3" y="116"/>
                    <a:pt x="3" y="116"/>
                  </a:cubicBezTo>
                  <a:cubicBezTo>
                    <a:pt x="17" y="108"/>
                    <a:pt x="22" y="90"/>
                    <a:pt x="14" y="76"/>
                  </a:cubicBezTo>
                  <a:cubicBezTo>
                    <a:pt x="12" y="72"/>
                    <a:pt x="8" y="68"/>
                    <a:pt x="3" y="66"/>
                  </a:cubicBezTo>
                  <a:cubicBezTo>
                    <a:pt x="0" y="64"/>
                    <a:pt x="0" y="64"/>
                    <a:pt x="0" y="64"/>
                  </a:cubicBezTo>
                  <a:cubicBezTo>
                    <a:pt x="21" y="27"/>
                    <a:pt x="21" y="27"/>
                    <a:pt x="21" y="27"/>
                  </a:cubicBezTo>
                  <a:cubicBezTo>
                    <a:pt x="25" y="29"/>
                    <a:pt x="25" y="29"/>
                    <a:pt x="25" y="29"/>
                  </a:cubicBezTo>
                  <a:cubicBezTo>
                    <a:pt x="29" y="32"/>
                    <a:pt x="34" y="33"/>
                    <a:pt x="39" y="33"/>
                  </a:cubicBezTo>
                  <a:cubicBezTo>
                    <a:pt x="50" y="33"/>
                    <a:pt x="59" y="27"/>
                    <a:pt x="64" y="18"/>
                  </a:cubicBezTo>
                  <a:cubicBezTo>
                    <a:pt x="67" y="14"/>
                    <a:pt x="68" y="9"/>
                    <a:pt x="68" y="4"/>
                  </a:cubicBezTo>
                  <a:cubicBezTo>
                    <a:pt x="68" y="0"/>
                    <a:pt x="68" y="0"/>
                    <a:pt x="68" y="0"/>
                  </a:cubicBezTo>
                  <a:cubicBezTo>
                    <a:pt x="111" y="0"/>
                    <a:pt x="111" y="0"/>
                    <a:pt x="111" y="0"/>
                  </a:cubicBezTo>
                  <a:cubicBezTo>
                    <a:pt x="111" y="4"/>
                    <a:pt x="111" y="4"/>
                    <a:pt x="111" y="4"/>
                  </a:cubicBezTo>
                  <a:cubicBezTo>
                    <a:pt x="111" y="20"/>
                    <a:pt x="124" y="33"/>
                    <a:pt x="140" y="33"/>
                  </a:cubicBezTo>
                  <a:cubicBezTo>
                    <a:pt x="145" y="33"/>
                    <a:pt x="150" y="32"/>
                    <a:pt x="154" y="29"/>
                  </a:cubicBezTo>
                  <a:cubicBezTo>
                    <a:pt x="158" y="27"/>
                    <a:pt x="158" y="27"/>
                    <a:pt x="158" y="27"/>
                  </a:cubicBezTo>
                  <a:cubicBezTo>
                    <a:pt x="179" y="64"/>
                    <a:pt x="179" y="64"/>
                    <a:pt x="179" y="64"/>
                  </a:cubicBezTo>
                  <a:cubicBezTo>
                    <a:pt x="176" y="66"/>
                    <a:pt x="176" y="66"/>
                    <a:pt x="176" y="66"/>
                  </a:cubicBezTo>
                  <a:cubicBezTo>
                    <a:pt x="162" y="74"/>
                    <a:pt x="157" y="92"/>
                    <a:pt x="165" y="106"/>
                  </a:cubicBezTo>
                  <a:cubicBezTo>
                    <a:pt x="167" y="110"/>
                    <a:pt x="171" y="114"/>
                    <a:pt x="175" y="116"/>
                  </a:cubicBezTo>
                  <a:cubicBezTo>
                    <a:pt x="179" y="118"/>
                    <a:pt x="179" y="118"/>
                    <a:pt x="179" y="118"/>
                  </a:cubicBezTo>
                  <a:cubicBezTo>
                    <a:pt x="158" y="155"/>
                    <a:pt x="158" y="155"/>
                    <a:pt x="158" y="155"/>
                  </a:cubicBezTo>
                  <a:cubicBezTo>
                    <a:pt x="154" y="153"/>
                    <a:pt x="154" y="153"/>
                    <a:pt x="154" y="153"/>
                  </a:cubicBezTo>
                  <a:cubicBezTo>
                    <a:pt x="150" y="150"/>
                    <a:pt x="145" y="149"/>
                    <a:pt x="140" y="149"/>
                  </a:cubicBezTo>
                  <a:cubicBezTo>
                    <a:pt x="129" y="149"/>
                    <a:pt x="120" y="154"/>
                    <a:pt x="114" y="163"/>
                  </a:cubicBezTo>
                  <a:cubicBezTo>
                    <a:pt x="112" y="168"/>
                    <a:pt x="111" y="173"/>
                    <a:pt x="111" y="178"/>
                  </a:cubicBezTo>
                  <a:lnTo>
                    <a:pt x="111" y="182"/>
                  </a:lnTo>
                  <a:close/>
                  <a:moveTo>
                    <a:pt x="76" y="174"/>
                  </a:moveTo>
                  <a:cubicBezTo>
                    <a:pt x="103" y="174"/>
                    <a:pt x="103" y="174"/>
                    <a:pt x="103" y="174"/>
                  </a:cubicBezTo>
                  <a:cubicBezTo>
                    <a:pt x="103" y="169"/>
                    <a:pt x="105" y="164"/>
                    <a:pt x="108" y="159"/>
                  </a:cubicBezTo>
                  <a:cubicBezTo>
                    <a:pt x="114" y="148"/>
                    <a:pt x="126" y="141"/>
                    <a:pt x="140" y="141"/>
                  </a:cubicBezTo>
                  <a:cubicBezTo>
                    <a:pt x="145" y="141"/>
                    <a:pt x="150" y="142"/>
                    <a:pt x="155" y="144"/>
                  </a:cubicBezTo>
                  <a:cubicBezTo>
                    <a:pt x="168" y="121"/>
                    <a:pt x="168" y="121"/>
                    <a:pt x="168" y="121"/>
                  </a:cubicBezTo>
                  <a:cubicBezTo>
                    <a:pt x="164" y="118"/>
                    <a:pt x="160" y="114"/>
                    <a:pt x="158" y="110"/>
                  </a:cubicBezTo>
                  <a:cubicBezTo>
                    <a:pt x="148" y="93"/>
                    <a:pt x="153" y="72"/>
                    <a:pt x="168" y="61"/>
                  </a:cubicBezTo>
                  <a:cubicBezTo>
                    <a:pt x="155" y="38"/>
                    <a:pt x="155" y="38"/>
                    <a:pt x="155" y="38"/>
                  </a:cubicBezTo>
                  <a:cubicBezTo>
                    <a:pt x="150" y="40"/>
                    <a:pt x="145" y="41"/>
                    <a:pt x="140" y="41"/>
                  </a:cubicBezTo>
                  <a:cubicBezTo>
                    <a:pt x="121" y="41"/>
                    <a:pt x="105" y="26"/>
                    <a:pt x="103" y="8"/>
                  </a:cubicBezTo>
                  <a:cubicBezTo>
                    <a:pt x="76" y="8"/>
                    <a:pt x="76" y="8"/>
                    <a:pt x="76" y="8"/>
                  </a:cubicBezTo>
                  <a:cubicBezTo>
                    <a:pt x="76" y="13"/>
                    <a:pt x="74" y="18"/>
                    <a:pt x="71" y="22"/>
                  </a:cubicBezTo>
                  <a:cubicBezTo>
                    <a:pt x="65" y="34"/>
                    <a:pt x="52" y="41"/>
                    <a:pt x="39" y="41"/>
                  </a:cubicBezTo>
                  <a:cubicBezTo>
                    <a:pt x="34" y="41"/>
                    <a:pt x="29" y="40"/>
                    <a:pt x="24" y="38"/>
                  </a:cubicBezTo>
                  <a:cubicBezTo>
                    <a:pt x="11" y="61"/>
                    <a:pt x="11" y="61"/>
                    <a:pt x="11" y="61"/>
                  </a:cubicBezTo>
                  <a:cubicBezTo>
                    <a:pt x="15" y="64"/>
                    <a:pt x="18" y="68"/>
                    <a:pt x="21" y="72"/>
                  </a:cubicBezTo>
                  <a:cubicBezTo>
                    <a:pt x="31" y="89"/>
                    <a:pt x="26" y="110"/>
                    <a:pt x="11" y="121"/>
                  </a:cubicBezTo>
                  <a:cubicBezTo>
                    <a:pt x="24" y="144"/>
                    <a:pt x="24" y="144"/>
                    <a:pt x="24" y="144"/>
                  </a:cubicBezTo>
                  <a:cubicBezTo>
                    <a:pt x="29" y="142"/>
                    <a:pt x="34" y="141"/>
                    <a:pt x="39" y="141"/>
                  </a:cubicBezTo>
                  <a:cubicBezTo>
                    <a:pt x="58" y="141"/>
                    <a:pt x="74" y="155"/>
                    <a:pt x="76" y="17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Freeform 39">
              <a:extLst>
                <a:ext uri="{FF2B5EF4-FFF2-40B4-BE49-F238E27FC236}">
                  <a16:creationId xmlns:a16="http://schemas.microsoft.com/office/drawing/2014/main" id="{B2971DBE-0404-4ECC-B04B-2A762312802F}"/>
                </a:ext>
              </a:extLst>
            </p:cNvPr>
            <p:cNvSpPr>
              <a:spLocks noEditPoints="1"/>
            </p:cNvSpPr>
            <p:nvPr/>
          </p:nvSpPr>
          <p:spPr bwMode="auto">
            <a:xfrm>
              <a:off x="6434138" y="1684338"/>
              <a:ext cx="161925" cy="160338"/>
            </a:xfrm>
            <a:custGeom>
              <a:avLst/>
              <a:gdLst>
                <a:gd name="T0" fmla="*/ 37 w 75"/>
                <a:gd name="T1" fmla="*/ 74 h 74"/>
                <a:gd name="T2" fmla="*/ 0 w 75"/>
                <a:gd name="T3" fmla="*/ 37 h 74"/>
                <a:gd name="T4" fmla="*/ 37 w 75"/>
                <a:gd name="T5" fmla="*/ 0 h 74"/>
                <a:gd name="T6" fmla="*/ 75 w 75"/>
                <a:gd name="T7" fmla="*/ 37 h 74"/>
                <a:gd name="T8" fmla="*/ 37 w 75"/>
                <a:gd name="T9" fmla="*/ 74 h 74"/>
                <a:gd name="T10" fmla="*/ 37 w 75"/>
                <a:gd name="T11" fmla="*/ 4 h 74"/>
                <a:gd name="T12" fmla="*/ 4 w 75"/>
                <a:gd name="T13" fmla="*/ 37 h 74"/>
                <a:gd name="T14" fmla="*/ 37 w 75"/>
                <a:gd name="T15" fmla="*/ 70 h 74"/>
                <a:gd name="T16" fmla="*/ 71 w 75"/>
                <a:gd name="T17" fmla="*/ 37 h 74"/>
                <a:gd name="T18" fmla="*/ 37 w 75"/>
                <a:gd name="T19" fmla="*/ 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74">
                  <a:moveTo>
                    <a:pt x="37" y="74"/>
                  </a:moveTo>
                  <a:cubicBezTo>
                    <a:pt x="17" y="74"/>
                    <a:pt x="0" y="57"/>
                    <a:pt x="0" y="37"/>
                  </a:cubicBezTo>
                  <a:cubicBezTo>
                    <a:pt x="0" y="16"/>
                    <a:pt x="17" y="0"/>
                    <a:pt x="37" y="0"/>
                  </a:cubicBezTo>
                  <a:cubicBezTo>
                    <a:pt x="58" y="0"/>
                    <a:pt x="75" y="16"/>
                    <a:pt x="75" y="37"/>
                  </a:cubicBezTo>
                  <a:cubicBezTo>
                    <a:pt x="75" y="57"/>
                    <a:pt x="58" y="74"/>
                    <a:pt x="37" y="74"/>
                  </a:cubicBezTo>
                  <a:close/>
                  <a:moveTo>
                    <a:pt x="37" y="4"/>
                  </a:moveTo>
                  <a:cubicBezTo>
                    <a:pt x="19" y="4"/>
                    <a:pt x="4" y="18"/>
                    <a:pt x="4" y="37"/>
                  </a:cubicBezTo>
                  <a:cubicBezTo>
                    <a:pt x="4" y="55"/>
                    <a:pt x="19" y="70"/>
                    <a:pt x="37" y="70"/>
                  </a:cubicBezTo>
                  <a:cubicBezTo>
                    <a:pt x="56" y="70"/>
                    <a:pt x="71" y="55"/>
                    <a:pt x="71" y="37"/>
                  </a:cubicBezTo>
                  <a:cubicBezTo>
                    <a:pt x="71" y="18"/>
                    <a:pt x="56" y="4"/>
                    <a:pt x="37"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8" name="Freeform 40">
            <a:extLst>
              <a:ext uri="{FF2B5EF4-FFF2-40B4-BE49-F238E27FC236}">
                <a16:creationId xmlns:a16="http://schemas.microsoft.com/office/drawing/2014/main" id="{C7328521-EE04-44B9-B492-209E3A6771A4}"/>
              </a:ext>
            </a:extLst>
          </p:cNvPr>
          <p:cNvSpPr>
            <a:spLocks noEditPoints="1"/>
          </p:cNvSpPr>
          <p:nvPr/>
        </p:nvSpPr>
        <p:spPr bwMode="auto">
          <a:xfrm>
            <a:off x="10467976" y="2679701"/>
            <a:ext cx="406400" cy="90488"/>
          </a:xfrm>
          <a:custGeom>
            <a:avLst/>
            <a:gdLst>
              <a:gd name="T0" fmla="*/ 150 w 188"/>
              <a:gd name="T1" fmla="*/ 42 h 42"/>
              <a:gd name="T2" fmla="*/ 38 w 188"/>
              <a:gd name="T3" fmla="*/ 42 h 42"/>
              <a:gd name="T4" fmla="*/ 0 w 188"/>
              <a:gd name="T5" fmla="*/ 4 h 42"/>
              <a:gd name="T6" fmla="*/ 0 w 188"/>
              <a:gd name="T7" fmla="*/ 0 h 42"/>
              <a:gd name="T8" fmla="*/ 188 w 188"/>
              <a:gd name="T9" fmla="*/ 0 h 42"/>
              <a:gd name="T10" fmla="*/ 188 w 188"/>
              <a:gd name="T11" fmla="*/ 4 h 42"/>
              <a:gd name="T12" fmla="*/ 150 w 188"/>
              <a:gd name="T13" fmla="*/ 42 h 42"/>
              <a:gd name="T14" fmla="*/ 8 w 188"/>
              <a:gd name="T15" fmla="*/ 8 h 42"/>
              <a:gd name="T16" fmla="*/ 38 w 188"/>
              <a:gd name="T17" fmla="*/ 34 h 42"/>
              <a:gd name="T18" fmla="*/ 150 w 188"/>
              <a:gd name="T19" fmla="*/ 34 h 42"/>
              <a:gd name="T20" fmla="*/ 179 w 188"/>
              <a:gd name="T21" fmla="*/ 8 h 42"/>
              <a:gd name="T22" fmla="*/ 8 w 188"/>
              <a:gd name="T23"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42">
                <a:moveTo>
                  <a:pt x="150" y="42"/>
                </a:moveTo>
                <a:cubicBezTo>
                  <a:pt x="38" y="42"/>
                  <a:pt x="38" y="42"/>
                  <a:pt x="38" y="42"/>
                </a:cubicBezTo>
                <a:cubicBezTo>
                  <a:pt x="17" y="42"/>
                  <a:pt x="0" y="25"/>
                  <a:pt x="0" y="4"/>
                </a:cubicBezTo>
                <a:cubicBezTo>
                  <a:pt x="0" y="0"/>
                  <a:pt x="0" y="0"/>
                  <a:pt x="0" y="0"/>
                </a:cubicBezTo>
                <a:cubicBezTo>
                  <a:pt x="188" y="0"/>
                  <a:pt x="188" y="0"/>
                  <a:pt x="188" y="0"/>
                </a:cubicBezTo>
                <a:cubicBezTo>
                  <a:pt x="188" y="4"/>
                  <a:pt x="188" y="4"/>
                  <a:pt x="188" y="4"/>
                </a:cubicBezTo>
                <a:cubicBezTo>
                  <a:pt x="188" y="25"/>
                  <a:pt x="171" y="42"/>
                  <a:pt x="150" y="42"/>
                </a:cubicBezTo>
                <a:close/>
                <a:moveTo>
                  <a:pt x="8" y="8"/>
                </a:moveTo>
                <a:cubicBezTo>
                  <a:pt x="10" y="23"/>
                  <a:pt x="22" y="34"/>
                  <a:pt x="38" y="34"/>
                </a:cubicBezTo>
                <a:cubicBezTo>
                  <a:pt x="150" y="34"/>
                  <a:pt x="150" y="34"/>
                  <a:pt x="150" y="34"/>
                </a:cubicBezTo>
                <a:cubicBezTo>
                  <a:pt x="165" y="34"/>
                  <a:pt x="177" y="23"/>
                  <a:pt x="179" y="8"/>
                </a:cubicBezTo>
                <a:lnTo>
                  <a:pt x="8"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Rectangle 41">
            <a:extLst>
              <a:ext uri="{FF2B5EF4-FFF2-40B4-BE49-F238E27FC236}">
                <a16:creationId xmlns:a16="http://schemas.microsoft.com/office/drawing/2014/main" id="{51CC0592-59C3-43E1-8A05-AB3BDE9D0BAC}"/>
              </a:ext>
            </a:extLst>
          </p:cNvPr>
          <p:cNvSpPr>
            <a:spLocks noChangeArrowheads="1"/>
          </p:cNvSpPr>
          <p:nvPr/>
        </p:nvSpPr>
        <p:spPr bwMode="auto">
          <a:xfrm>
            <a:off x="10795001" y="2714626"/>
            <a:ext cx="17463" cy="15875"/>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Freeform 42">
            <a:extLst>
              <a:ext uri="{FF2B5EF4-FFF2-40B4-BE49-F238E27FC236}">
                <a16:creationId xmlns:a16="http://schemas.microsoft.com/office/drawing/2014/main" id="{F6B16738-955E-4247-99A2-FFCC6AB00400}"/>
              </a:ext>
            </a:extLst>
          </p:cNvPr>
          <p:cNvSpPr>
            <a:spLocks noEditPoints="1"/>
          </p:cNvSpPr>
          <p:nvPr/>
        </p:nvSpPr>
        <p:spPr bwMode="auto">
          <a:xfrm>
            <a:off x="10466388" y="2452688"/>
            <a:ext cx="407988" cy="211138"/>
          </a:xfrm>
          <a:custGeom>
            <a:avLst/>
            <a:gdLst>
              <a:gd name="T0" fmla="*/ 257 w 257"/>
              <a:gd name="T1" fmla="*/ 133 h 133"/>
              <a:gd name="T2" fmla="*/ 0 w 257"/>
              <a:gd name="T3" fmla="*/ 133 h 133"/>
              <a:gd name="T4" fmla="*/ 17 w 257"/>
              <a:gd name="T5" fmla="*/ 0 h 133"/>
              <a:gd name="T6" fmla="*/ 241 w 257"/>
              <a:gd name="T7" fmla="*/ 0 h 133"/>
              <a:gd name="T8" fmla="*/ 257 w 257"/>
              <a:gd name="T9" fmla="*/ 133 h 133"/>
              <a:gd name="T10" fmla="*/ 12 w 257"/>
              <a:gd name="T11" fmla="*/ 122 h 133"/>
              <a:gd name="T12" fmla="*/ 245 w 257"/>
              <a:gd name="T13" fmla="*/ 122 h 133"/>
              <a:gd name="T14" fmla="*/ 231 w 257"/>
              <a:gd name="T15" fmla="*/ 11 h 133"/>
              <a:gd name="T16" fmla="*/ 27 w 257"/>
              <a:gd name="T17" fmla="*/ 11 h 133"/>
              <a:gd name="T18" fmla="*/ 12 w 257"/>
              <a:gd name="T19" fmla="*/ 1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133">
                <a:moveTo>
                  <a:pt x="257" y="133"/>
                </a:moveTo>
                <a:lnTo>
                  <a:pt x="0" y="133"/>
                </a:lnTo>
                <a:lnTo>
                  <a:pt x="17" y="0"/>
                </a:lnTo>
                <a:lnTo>
                  <a:pt x="241" y="0"/>
                </a:lnTo>
                <a:lnTo>
                  <a:pt x="257" y="133"/>
                </a:lnTo>
                <a:close/>
                <a:moveTo>
                  <a:pt x="12" y="122"/>
                </a:moveTo>
                <a:lnTo>
                  <a:pt x="245" y="122"/>
                </a:lnTo>
                <a:lnTo>
                  <a:pt x="231" y="11"/>
                </a:lnTo>
                <a:lnTo>
                  <a:pt x="27" y="11"/>
                </a:lnTo>
                <a:lnTo>
                  <a:pt x="12" y="1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Rectangle 43">
            <a:extLst>
              <a:ext uri="{FF2B5EF4-FFF2-40B4-BE49-F238E27FC236}">
                <a16:creationId xmlns:a16="http://schemas.microsoft.com/office/drawing/2014/main" id="{B1FE98B2-4E9F-422D-B610-EF8282FD8946}"/>
              </a:ext>
            </a:extLst>
          </p:cNvPr>
          <p:cNvSpPr>
            <a:spLocks noChangeArrowheads="1"/>
          </p:cNvSpPr>
          <p:nvPr/>
        </p:nvSpPr>
        <p:spPr bwMode="auto">
          <a:xfrm>
            <a:off x="3956051" y="1758951"/>
            <a:ext cx="138113" cy="9525"/>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Rectangle 44">
            <a:extLst>
              <a:ext uri="{FF2B5EF4-FFF2-40B4-BE49-F238E27FC236}">
                <a16:creationId xmlns:a16="http://schemas.microsoft.com/office/drawing/2014/main" id="{E96AD17F-0F11-4565-8DA3-E1963561588F}"/>
              </a:ext>
            </a:extLst>
          </p:cNvPr>
          <p:cNvSpPr>
            <a:spLocks noChangeArrowheads="1"/>
          </p:cNvSpPr>
          <p:nvPr/>
        </p:nvSpPr>
        <p:spPr bwMode="auto">
          <a:xfrm>
            <a:off x="4021138" y="1695451"/>
            <a:ext cx="7938" cy="138113"/>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Freeform 45">
            <a:extLst>
              <a:ext uri="{FF2B5EF4-FFF2-40B4-BE49-F238E27FC236}">
                <a16:creationId xmlns:a16="http://schemas.microsoft.com/office/drawing/2014/main" id="{79DF0B16-1E58-4CAA-A7B0-EA24664811C4}"/>
              </a:ext>
            </a:extLst>
          </p:cNvPr>
          <p:cNvSpPr>
            <a:spLocks noEditPoints="1"/>
          </p:cNvSpPr>
          <p:nvPr/>
        </p:nvSpPr>
        <p:spPr bwMode="auto">
          <a:xfrm>
            <a:off x="2163763" y="1565276"/>
            <a:ext cx="400050" cy="400050"/>
          </a:xfrm>
          <a:custGeom>
            <a:avLst/>
            <a:gdLst>
              <a:gd name="T0" fmla="*/ 93 w 185"/>
              <a:gd name="T1" fmla="*/ 185 h 185"/>
              <a:gd name="T2" fmla="*/ 0 w 185"/>
              <a:gd name="T3" fmla="*/ 92 h 185"/>
              <a:gd name="T4" fmla="*/ 93 w 185"/>
              <a:gd name="T5" fmla="*/ 0 h 185"/>
              <a:gd name="T6" fmla="*/ 185 w 185"/>
              <a:gd name="T7" fmla="*/ 92 h 185"/>
              <a:gd name="T8" fmla="*/ 93 w 185"/>
              <a:gd name="T9" fmla="*/ 185 h 185"/>
              <a:gd name="T10" fmla="*/ 93 w 185"/>
              <a:gd name="T11" fmla="*/ 8 h 185"/>
              <a:gd name="T12" fmla="*/ 8 w 185"/>
              <a:gd name="T13" fmla="*/ 92 h 185"/>
              <a:gd name="T14" fmla="*/ 93 w 185"/>
              <a:gd name="T15" fmla="*/ 177 h 185"/>
              <a:gd name="T16" fmla="*/ 177 w 185"/>
              <a:gd name="T17" fmla="*/ 92 h 185"/>
              <a:gd name="T18" fmla="*/ 93 w 185"/>
              <a:gd name="T19" fmla="*/ 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185">
                <a:moveTo>
                  <a:pt x="93" y="185"/>
                </a:moveTo>
                <a:cubicBezTo>
                  <a:pt x="42" y="185"/>
                  <a:pt x="0" y="143"/>
                  <a:pt x="0" y="92"/>
                </a:cubicBezTo>
                <a:cubicBezTo>
                  <a:pt x="0" y="41"/>
                  <a:pt x="42" y="0"/>
                  <a:pt x="93" y="0"/>
                </a:cubicBezTo>
                <a:cubicBezTo>
                  <a:pt x="144" y="0"/>
                  <a:pt x="185" y="41"/>
                  <a:pt x="185" y="92"/>
                </a:cubicBezTo>
                <a:cubicBezTo>
                  <a:pt x="185" y="143"/>
                  <a:pt x="144" y="185"/>
                  <a:pt x="93" y="185"/>
                </a:cubicBezTo>
                <a:close/>
                <a:moveTo>
                  <a:pt x="93" y="8"/>
                </a:moveTo>
                <a:cubicBezTo>
                  <a:pt x="46" y="8"/>
                  <a:pt x="8" y="46"/>
                  <a:pt x="8" y="92"/>
                </a:cubicBezTo>
                <a:cubicBezTo>
                  <a:pt x="8" y="139"/>
                  <a:pt x="46" y="177"/>
                  <a:pt x="93" y="177"/>
                </a:cubicBezTo>
                <a:cubicBezTo>
                  <a:pt x="139" y="177"/>
                  <a:pt x="177" y="139"/>
                  <a:pt x="177" y="92"/>
                </a:cubicBezTo>
                <a:cubicBezTo>
                  <a:pt x="177" y="46"/>
                  <a:pt x="139" y="8"/>
                  <a:pt x="93"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Freeform 46">
            <a:extLst>
              <a:ext uri="{FF2B5EF4-FFF2-40B4-BE49-F238E27FC236}">
                <a16:creationId xmlns:a16="http://schemas.microsoft.com/office/drawing/2014/main" id="{904F3596-362E-4053-8FAA-92F84F708F54}"/>
              </a:ext>
            </a:extLst>
          </p:cNvPr>
          <p:cNvSpPr>
            <a:spLocks noEditPoints="1"/>
          </p:cNvSpPr>
          <p:nvPr/>
        </p:nvSpPr>
        <p:spPr bwMode="auto">
          <a:xfrm>
            <a:off x="2201863" y="1601788"/>
            <a:ext cx="325438" cy="323850"/>
          </a:xfrm>
          <a:custGeom>
            <a:avLst/>
            <a:gdLst>
              <a:gd name="T0" fmla="*/ 75 w 150"/>
              <a:gd name="T1" fmla="*/ 150 h 150"/>
              <a:gd name="T2" fmla="*/ 0 w 150"/>
              <a:gd name="T3" fmla="*/ 75 h 150"/>
              <a:gd name="T4" fmla="*/ 75 w 150"/>
              <a:gd name="T5" fmla="*/ 0 h 150"/>
              <a:gd name="T6" fmla="*/ 150 w 150"/>
              <a:gd name="T7" fmla="*/ 75 h 150"/>
              <a:gd name="T8" fmla="*/ 75 w 150"/>
              <a:gd name="T9" fmla="*/ 150 h 150"/>
              <a:gd name="T10" fmla="*/ 75 w 150"/>
              <a:gd name="T11" fmla="*/ 4 h 150"/>
              <a:gd name="T12" fmla="*/ 4 w 150"/>
              <a:gd name="T13" fmla="*/ 75 h 150"/>
              <a:gd name="T14" fmla="*/ 75 w 150"/>
              <a:gd name="T15" fmla="*/ 146 h 150"/>
              <a:gd name="T16" fmla="*/ 146 w 150"/>
              <a:gd name="T17" fmla="*/ 75 h 150"/>
              <a:gd name="T18" fmla="*/ 75 w 150"/>
              <a:gd name="T19" fmla="*/ 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150">
                <a:moveTo>
                  <a:pt x="75" y="150"/>
                </a:moveTo>
                <a:cubicBezTo>
                  <a:pt x="33" y="150"/>
                  <a:pt x="0" y="117"/>
                  <a:pt x="0" y="75"/>
                </a:cubicBezTo>
                <a:cubicBezTo>
                  <a:pt x="0" y="34"/>
                  <a:pt x="33" y="0"/>
                  <a:pt x="75" y="0"/>
                </a:cubicBezTo>
                <a:cubicBezTo>
                  <a:pt x="116" y="0"/>
                  <a:pt x="150" y="34"/>
                  <a:pt x="150" y="75"/>
                </a:cubicBezTo>
                <a:cubicBezTo>
                  <a:pt x="150" y="117"/>
                  <a:pt x="116" y="150"/>
                  <a:pt x="75" y="150"/>
                </a:cubicBezTo>
                <a:close/>
                <a:moveTo>
                  <a:pt x="75" y="4"/>
                </a:moveTo>
                <a:cubicBezTo>
                  <a:pt x="35" y="4"/>
                  <a:pt x="4" y="36"/>
                  <a:pt x="4" y="75"/>
                </a:cubicBezTo>
                <a:cubicBezTo>
                  <a:pt x="4" y="115"/>
                  <a:pt x="35" y="146"/>
                  <a:pt x="75" y="146"/>
                </a:cubicBezTo>
                <a:cubicBezTo>
                  <a:pt x="114" y="146"/>
                  <a:pt x="146" y="115"/>
                  <a:pt x="146" y="75"/>
                </a:cubicBezTo>
                <a:cubicBezTo>
                  <a:pt x="146" y="36"/>
                  <a:pt x="114" y="4"/>
                  <a:pt x="75"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Freeform 47">
            <a:extLst>
              <a:ext uri="{FF2B5EF4-FFF2-40B4-BE49-F238E27FC236}">
                <a16:creationId xmlns:a16="http://schemas.microsoft.com/office/drawing/2014/main" id="{8378919F-BCDC-4D29-B580-FBAC66F795A6}"/>
              </a:ext>
            </a:extLst>
          </p:cNvPr>
          <p:cNvSpPr>
            <a:spLocks/>
          </p:cNvSpPr>
          <p:nvPr/>
        </p:nvSpPr>
        <p:spPr bwMode="auto">
          <a:xfrm>
            <a:off x="2312988" y="1711326"/>
            <a:ext cx="103188" cy="104775"/>
          </a:xfrm>
          <a:custGeom>
            <a:avLst/>
            <a:gdLst>
              <a:gd name="T0" fmla="*/ 61 w 65"/>
              <a:gd name="T1" fmla="*/ 66 h 66"/>
              <a:gd name="T2" fmla="*/ 0 w 65"/>
              <a:gd name="T3" fmla="*/ 5 h 66"/>
              <a:gd name="T4" fmla="*/ 2 w 65"/>
              <a:gd name="T5" fmla="*/ 0 h 66"/>
              <a:gd name="T6" fmla="*/ 65 w 65"/>
              <a:gd name="T7" fmla="*/ 63 h 66"/>
              <a:gd name="T8" fmla="*/ 61 w 65"/>
              <a:gd name="T9" fmla="*/ 66 h 66"/>
            </a:gdLst>
            <a:ahLst/>
            <a:cxnLst>
              <a:cxn ang="0">
                <a:pos x="T0" y="T1"/>
              </a:cxn>
              <a:cxn ang="0">
                <a:pos x="T2" y="T3"/>
              </a:cxn>
              <a:cxn ang="0">
                <a:pos x="T4" y="T5"/>
              </a:cxn>
              <a:cxn ang="0">
                <a:pos x="T6" y="T7"/>
              </a:cxn>
              <a:cxn ang="0">
                <a:pos x="T8" y="T9"/>
              </a:cxn>
            </a:cxnLst>
            <a:rect l="0" t="0" r="r" b="b"/>
            <a:pathLst>
              <a:path w="65" h="66">
                <a:moveTo>
                  <a:pt x="61" y="66"/>
                </a:moveTo>
                <a:lnTo>
                  <a:pt x="0" y="5"/>
                </a:lnTo>
                <a:lnTo>
                  <a:pt x="2" y="0"/>
                </a:lnTo>
                <a:lnTo>
                  <a:pt x="65" y="63"/>
                </a:lnTo>
                <a:lnTo>
                  <a:pt x="61" y="6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Freeform 48">
            <a:extLst>
              <a:ext uri="{FF2B5EF4-FFF2-40B4-BE49-F238E27FC236}">
                <a16:creationId xmlns:a16="http://schemas.microsoft.com/office/drawing/2014/main" id="{B1ECF6C1-644A-4E6B-96DD-7323BF426850}"/>
              </a:ext>
            </a:extLst>
          </p:cNvPr>
          <p:cNvSpPr>
            <a:spLocks/>
          </p:cNvSpPr>
          <p:nvPr/>
        </p:nvSpPr>
        <p:spPr bwMode="auto">
          <a:xfrm>
            <a:off x="2312988" y="1711326"/>
            <a:ext cx="103188" cy="104775"/>
          </a:xfrm>
          <a:custGeom>
            <a:avLst/>
            <a:gdLst>
              <a:gd name="T0" fmla="*/ 2 w 65"/>
              <a:gd name="T1" fmla="*/ 66 h 66"/>
              <a:gd name="T2" fmla="*/ 0 w 65"/>
              <a:gd name="T3" fmla="*/ 63 h 66"/>
              <a:gd name="T4" fmla="*/ 61 w 65"/>
              <a:gd name="T5" fmla="*/ 0 h 66"/>
              <a:gd name="T6" fmla="*/ 65 w 65"/>
              <a:gd name="T7" fmla="*/ 5 h 66"/>
              <a:gd name="T8" fmla="*/ 2 w 65"/>
              <a:gd name="T9" fmla="*/ 66 h 66"/>
            </a:gdLst>
            <a:ahLst/>
            <a:cxnLst>
              <a:cxn ang="0">
                <a:pos x="T0" y="T1"/>
              </a:cxn>
              <a:cxn ang="0">
                <a:pos x="T2" y="T3"/>
              </a:cxn>
              <a:cxn ang="0">
                <a:pos x="T4" y="T5"/>
              </a:cxn>
              <a:cxn ang="0">
                <a:pos x="T6" y="T7"/>
              </a:cxn>
              <a:cxn ang="0">
                <a:pos x="T8" y="T9"/>
              </a:cxn>
            </a:cxnLst>
            <a:rect l="0" t="0" r="r" b="b"/>
            <a:pathLst>
              <a:path w="65" h="66">
                <a:moveTo>
                  <a:pt x="2" y="66"/>
                </a:moveTo>
                <a:lnTo>
                  <a:pt x="0" y="63"/>
                </a:lnTo>
                <a:lnTo>
                  <a:pt x="61" y="0"/>
                </a:lnTo>
                <a:lnTo>
                  <a:pt x="65" y="5"/>
                </a:lnTo>
                <a:lnTo>
                  <a:pt x="2" y="6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Freeform 49">
            <a:extLst>
              <a:ext uri="{FF2B5EF4-FFF2-40B4-BE49-F238E27FC236}">
                <a16:creationId xmlns:a16="http://schemas.microsoft.com/office/drawing/2014/main" id="{92D326AA-2454-4A82-9982-B77BF03026CE}"/>
              </a:ext>
            </a:extLst>
          </p:cNvPr>
          <p:cNvSpPr>
            <a:spLocks noEditPoints="1"/>
          </p:cNvSpPr>
          <p:nvPr/>
        </p:nvSpPr>
        <p:spPr bwMode="auto">
          <a:xfrm>
            <a:off x="2990851" y="1565276"/>
            <a:ext cx="400050" cy="400050"/>
          </a:xfrm>
          <a:custGeom>
            <a:avLst/>
            <a:gdLst>
              <a:gd name="T0" fmla="*/ 92 w 185"/>
              <a:gd name="T1" fmla="*/ 185 h 185"/>
              <a:gd name="T2" fmla="*/ 0 w 185"/>
              <a:gd name="T3" fmla="*/ 92 h 185"/>
              <a:gd name="T4" fmla="*/ 92 w 185"/>
              <a:gd name="T5" fmla="*/ 0 h 185"/>
              <a:gd name="T6" fmla="*/ 185 w 185"/>
              <a:gd name="T7" fmla="*/ 92 h 185"/>
              <a:gd name="T8" fmla="*/ 92 w 185"/>
              <a:gd name="T9" fmla="*/ 185 h 185"/>
              <a:gd name="T10" fmla="*/ 92 w 185"/>
              <a:gd name="T11" fmla="*/ 8 h 185"/>
              <a:gd name="T12" fmla="*/ 8 w 185"/>
              <a:gd name="T13" fmla="*/ 92 h 185"/>
              <a:gd name="T14" fmla="*/ 92 w 185"/>
              <a:gd name="T15" fmla="*/ 177 h 185"/>
              <a:gd name="T16" fmla="*/ 177 w 185"/>
              <a:gd name="T17" fmla="*/ 92 h 185"/>
              <a:gd name="T18" fmla="*/ 92 w 185"/>
              <a:gd name="T19" fmla="*/ 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185">
                <a:moveTo>
                  <a:pt x="92" y="185"/>
                </a:moveTo>
                <a:cubicBezTo>
                  <a:pt x="42" y="185"/>
                  <a:pt x="0" y="143"/>
                  <a:pt x="0" y="92"/>
                </a:cubicBezTo>
                <a:cubicBezTo>
                  <a:pt x="0" y="41"/>
                  <a:pt x="42" y="0"/>
                  <a:pt x="92" y="0"/>
                </a:cubicBezTo>
                <a:cubicBezTo>
                  <a:pt x="143" y="0"/>
                  <a:pt x="185" y="41"/>
                  <a:pt x="185" y="92"/>
                </a:cubicBezTo>
                <a:cubicBezTo>
                  <a:pt x="185" y="143"/>
                  <a:pt x="143" y="185"/>
                  <a:pt x="92" y="185"/>
                </a:cubicBezTo>
                <a:close/>
                <a:moveTo>
                  <a:pt x="92" y="8"/>
                </a:moveTo>
                <a:cubicBezTo>
                  <a:pt x="46" y="8"/>
                  <a:pt x="8" y="46"/>
                  <a:pt x="8" y="92"/>
                </a:cubicBezTo>
                <a:cubicBezTo>
                  <a:pt x="8" y="139"/>
                  <a:pt x="46" y="177"/>
                  <a:pt x="92" y="177"/>
                </a:cubicBezTo>
                <a:cubicBezTo>
                  <a:pt x="139" y="177"/>
                  <a:pt x="177" y="139"/>
                  <a:pt x="177" y="92"/>
                </a:cubicBezTo>
                <a:cubicBezTo>
                  <a:pt x="177" y="46"/>
                  <a:pt x="139" y="8"/>
                  <a:pt x="92"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Freeform 50">
            <a:extLst>
              <a:ext uri="{FF2B5EF4-FFF2-40B4-BE49-F238E27FC236}">
                <a16:creationId xmlns:a16="http://schemas.microsoft.com/office/drawing/2014/main" id="{EBF830C9-23B8-496A-ABB4-129B657FECE0}"/>
              </a:ext>
            </a:extLst>
          </p:cNvPr>
          <p:cNvSpPr>
            <a:spLocks noEditPoints="1"/>
          </p:cNvSpPr>
          <p:nvPr/>
        </p:nvSpPr>
        <p:spPr bwMode="auto">
          <a:xfrm>
            <a:off x="3028951" y="1601788"/>
            <a:ext cx="325438" cy="323850"/>
          </a:xfrm>
          <a:custGeom>
            <a:avLst/>
            <a:gdLst>
              <a:gd name="T0" fmla="*/ 75 w 151"/>
              <a:gd name="T1" fmla="*/ 150 h 150"/>
              <a:gd name="T2" fmla="*/ 0 w 151"/>
              <a:gd name="T3" fmla="*/ 75 h 150"/>
              <a:gd name="T4" fmla="*/ 75 w 151"/>
              <a:gd name="T5" fmla="*/ 0 h 150"/>
              <a:gd name="T6" fmla="*/ 151 w 151"/>
              <a:gd name="T7" fmla="*/ 75 h 150"/>
              <a:gd name="T8" fmla="*/ 75 w 151"/>
              <a:gd name="T9" fmla="*/ 150 h 150"/>
              <a:gd name="T10" fmla="*/ 75 w 151"/>
              <a:gd name="T11" fmla="*/ 4 h 150"/>
              <a:gd name="T12" fmla="*/ 4 w 151"/>
              <a:gd name="T13" fmla="*/ 75 h 150"/>
              <a:gd name="T14" fmla="*/ 75 w 151"/>
              <a:gd name="T15" fmla="*/ 146 h 150"/>
              <a:gd name="T16" fmla="*/ 147 w 151"/>
              <a:gd name="T17" fmla="*/ 75 h 150"/>
              <a:gd name="T18" fmla="*/ 75 w 151"/>
              <a:gd name="T19" fmla="*/ 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150">
                <a:moveTo>
                  <a:pt x="75" y="150"/>
                </a:moveTo>
                <a:cubicBezTo>
                  <a:pt x="34" y="150"/>
                  <a:pt x="0" y="117"/>
                  <a:pt x="0" y="75"/>
                </a:cubicBezTo>
                <a:cubicBezTo>
                  <a:pt x="0" y="34"/>
                  <a:pt x="34" y="0"/>
                  <a:pt x="75" y="0"/>
                </a:cubicBezTo>
                <a:cubicBezTo>
                  <a:pt x="117" y="0"/>
                  <a:pt x="151" y="34"/>
                  <a:pt x="151" y="75"/>
                </a:cubicBezTo>
                <a:cubicBezTo>
                  <a:pt x="151" y="117"/>
                  <a:pt x="117" y="150"/>
                  <a:pt x="75" y="150"/>
                </a:cubicBezTo>
                <a:close/>
                <a:moveTo>
                  <a:pt x="75" y="4"/>
                </a:moveTo>
                <a:cubicBezTo>
                  <a:pt x="36" y="4"/>
                  <a:pt x="4" y="36"/>
                  <a:pt x="4" y="75"/>
                </a:cubicBezTo>
                <a:cubicBezTo>
                  <a:pt x="4" y="115"/>
                  <a:pt x="36" y="146"/>
                  <a:pt x="75" y="146"/>
                </a:cubicBezTo>
                <a:cubicBezTo>
                  <a:pt x="115" y="146"/>
                  <a:pt x="147" y="115"/>
                  <a:pt x="147" y="75"/>
                </a:cubicBezTo>
                <a:cubicBezTo>
                  <a:pt x="147" y="36"/>
                  <a:pt x="115" y="4"/>
                  <a:pt x="75"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Rectangle 51">
            <a:extLst>
              <a:ext uri="{FF2B5EF4-FFF2-40B4-BE49-F238E27FC236}">
                <a16:creationId xmlns:a16="http://schemas.microsoft.com/office/drawing/2014/main" id="{18F83393-1A4C-4BE5-8F2F-5101691FEEEC}"/>
              </a:ext>
            </a:extLst>
          </p:cNvPr>
          <p:cNvSpPr>
            <a:spLocks noChangeArrowheads="1"/>
          </p:cNvSpPr>
          <p:nvPr/>
        </p:nvSpPr>
        <p:spPr bwMode="auto">
          <a:xfrm>
            <a:off x="3124201" y="1758951"/>
            <a:ext cx="134938" cy="9525"/>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Freeform 52">
            <a:extLst>
              <a:ext uri="{FF2B5EF4-FFF2-40B4-BE49-F238E27FC236}">
                <a16:creationId xmlns:a16="http://schemas.microsoft.com/office/drawing/2014/main" id="{5D98EAFC-669A-4831-A885-86642A2B1BC5}"/>
              </a:ext>
            </a:extLst>
          </p:cNvPr>
          <p:cNvSpPr>
            <a:spLocks noEditPoints="1"/>
          </p:cNvSpPr>
          <p:nvPr/>
        </p:nvSpPr>
        <p:spPr bwMode="auto">
          <a:xfrm>
            <a:off x="10475913" y="4887913"/>
            <a:ext cx="400050" cy="400050"/>
          </a:xfrm>
          <a:custGeom>
            <a:avLst/>
            <a:gdLst>
              <a:gd name="T0" fmla="*/ 92 w 185"/>
              <a:gd name="T1" fmla="*/ 185 h 185"/>
              <a:gd name="T2" fmla="*/ 0 w 185"/>
              <a:gd name="T3" fmla="*/ 93 h 185"/>
              <a:gd name="T4" fmla="*/ 92 w 185"/>
              <a:gd name="T5" fmla="*/ 0 h 185"/>
              <a:gd name="T6" fmla="*/ 185 w 185"/>
              <a:gd name="T7" fmla="*/ 93 h 185"/>
              <a:gd name="T8" fmla="*/ 92 w 185"/>
              <a:gd name="T9" fmla="*/ 185 h 185"/>
              <a:gd name="T10" fmla="*/ 92 w 185"/>
              <a:gd name="T11" fmla="*/ 8 h 185"/>
              <a:gd name="T12" fmla="*/ 8 w 185"/>
              <a:gd name="T13" fmla="*/ 93 h 185"/>
              <a:gd name="T14" fmla="*/ 92 w 185"/>
              <a:gd name="T15" fmla="*/ 177 h 185"/>
              <a:gd name="T16" fmla="*/ 177 w 185"/>
              <a:gd name="T17" fmla="*/ 93 h 185"/>
              <a:gd name="T18" fmla="*/ 92 w 185"/>
              <a:gd name="T19" fmla="*/ 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185">
                <a:moveTo>
                  <a:pt x="92" y="185"/>
                </a:moveTo>
                <a:cubicBezTo>
                  <a:pt x="41" y="185"/>
                  <a:pt x="0" y="144"/>
                  <a:pt x="0" y="93"/>
                </a:cubicBezTo>
                <a:cubicBezTo>
                  <a:pt x="0" y="42"/>
                  <a:pt x="41" y="0"/>
                  <a:pt x="92" y="0"/>
                </a:cubicBezTo>
                <a:cubicBezTo>
                  <a:pt x="143" y="0"/>
                  <a:pt x="185" y="42"/>
                  <a:pt x="185" y="93"/>
                </a:cubicBezTo>
                <a:cubicBezTo>
                  <a:pt x="185" y="144"/>
                  <a:pt x="143" y="185"/>
                  <a:pt x="92" y="185"/>
                </a:cubicBezTo>
                <a:close/>
                <a:moveTo>
                  <a:pt x="92" y="8"/>
                </a:moveTo>
                <a:cubicBezTo>
                  <a:pt x="46" y="8"/>
                  <a:pt x="8" y="46"/>
                  <a:pt x="8" y="93"/>
                </a:cubicBezTo>
                <a:cubicBezTo>
                  <a:pt x="8" y="139"/>
                  <a:pt x="46" y="177"/>
                  <a:pt x="92" y="177"/>
                </a:cubicBezTo>
                <a:cubicBezTo>
                  <a:pt x="139" y="177"/>
                  <a:pt x="177" y="139"/>
                  <a:pt x="177" y="93"/>
                </a:cubicBezTo>
                <a:cubicBezTo>
                  <a:pt x="177" y="46"/>
                  <a:pt x="139" y="8"/>
                  <a:pt x="92"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Rectangle 53">
            <a:extLst>
              <a:ext uri="{FF2B5EF4-FFF2-40B4-BE49-F238E27FC236}">
                <a16:creationId xmlns:a16="http://schemas.microsoft.com/office/drawing/2014/main" id="{BD5F21E5-CF9E-4F7B-8F35-C769025B540B}"/>
              </a:ext>
            </a:extLst>
          </p:cNvPr>
          <p:cNvSpPr>
            <a:spLocks noChangeArrowheads="1"/>
          </p:cNvSpPr>
          <p:nvPr/>
        </p:nvSpPr>
        <p:spPr bwMode="auto">
          <a:xfrm>
            <a:off x="10606088" y="5084763"/>
            <a:ext cx="138113" cy="9525"/>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Rectangle 54">
            <a:extLst>
              <a:ext uri="{FF2B5EF4-FFF2-40B4-BE49-F238E27FC236}">
                <a16:creationId xmlns:a16="http://schemas.microsoft.com/office/drawing/2014/main" id="{23BA0505-19FB-4BD1-8F09-B11EA7BCB9BF}"/>
              </a:ext>
            </a:extLst>
          </p:cNvPr>
          <p:cNvSpPr>
            <a:spLocks noChangeArrowheads="1"/>
          </p:cNvSpPr>
          <p:nvPr/>
        </p:nvSpPr>
        <p:spPr bwMode="auto">
          <a:xfrm>
            <a:off x="10671176" y="5019676"/>
            <a:ext cx="7938" cy="13970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Freeform 55">
            <a:extLst>
              <a:ext uri="{FF2B5EF4-FFF2-40B4-BE49-F238E27FC236}">
                <a16:creationId xmlns:a16="http://schemas.microsoft.com/office/drawing/2014/main" id="{F13890B4-9FFA-46B0-8018-E35799C9DAC2}"/>
              </a:ext>
            </a:extLst>
          </p:cNvPr>
          <p:cNvSpPr>
            <a:spLocks noEditPoints="1"/>
          </p:cNvSpPr>
          <p:nvPr/>
        </p:nvSpPr>
        <p:spPr bwMode="auto">
          <a:xfrm>
            <a:off x="8815388" y="4887913"/>
            <a:ext cx="400050" cy="400050"/>
          </a:xfrm>
          <a:custGeom>
            <a:avLst/>
            <a:gdLst>
              <a:gd name="T0" fmla="*/ 92 w 185"/>
              <a:gd name="T1" fmla="*/ 185 h 185"/>
              <a:gd name="T2" fmla="*/ 0 w 185"/>
              <a:gd name="T3" fmla="*/ 93 h 185"/>
              <a:gd name="T4" fmla="*/ 92 w 185"/>
              <a:gd name="T5" fmla="*/ 0 h 185"/>
              <a:gd name="T6" fmla="*/ 185 w 185"/>
              <a:gd name="T7" fmla="*/ 93 h 185"/>
              <a:gd name="T8" fmla="*/ 92 w 185"/>
              <a:gd name="T9" fmla="*/ 185 h 185"/>
              <a:gd name="T10" fmla="*/ 92 w 185"/>
              <a:gd name="T11" fmla="*/ 8 h 185"/>
              <a:gd name="T12" fmla="*/ 8 w 185"/>
              <a:gd name="T13" fmla="*/ 93 h 185"/>
              <a:gd name="T14" fmla="*/ 92 w 185"/>
              <a:gd name="T15" fmla="*/ 177 h 185"/>
              <a:gd name="T16" fmla="*/ 177 w 185"/>
              <a:gd name="T17" fmla="*/ 93 h 185"/>
              <a:gd name="T18" fmla="*/ 92 w 185"/>
              <a:gd name="T19" fmla="*/ 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185">
                <a:moveTo>
                  <a:pt x="92" y="185"/>
                </a:moveTo>
                <a:cubicBezTo>
                  <a:pt x="41" y="185"/>
                  <a:pt x="0" y="144"/>
                  <a:pt x="0" y="93"/>
                </a:cubicBezTo>
                <a:cubicBezTo>
                  <a:pt x="0" y="42"/>
                  <a:pt x="41" y="0"/>
                  <a:pt x="92" y="0"/>
                </a:cubicBezTo>
                <a:cubicBezTo>
                  <a:pt x="143" y="0"/>
                  <a:pt x="185" y="42"/>
                  <a:pt x="185" y="93"/>
                </a:cubicBezTo>
                <a:cubicBezTo>
                  <a:pt x="185" y="144"/>
                  <a:pt x="143" y="185"/>
                  <a:pt x="92" y="185"/>
                </a:cubicBezTo>
                <a:close/>
                <a:moveTo>
                  <a:pt x="92" y="8"/>
                </a:moveTo>
                <a:cubicBezTo>
                  <a:pt x="46" y="8"/>
                  <a:pt x="8" y="46"/>
                  <a:pt x="8" y="93"/>
                </a:cubicBezTo>
                <a:cubicBezTo>
                  <a:pt x="8" y="139"/>
                  <a:pt x="46" y="177"/>
                  <a:pt x="92" y="177"/>
                </a:cubicBezTo>
                <a:cubicBezTo>
                  <a:pt x="139" y="177"/>
                  <a:pt x="177" y="139"/>
                  <a:pt x="177" y="93"/>
                </a:cubicBezTo>
                <a:cubicBezTo>
                  <a:pt x="177" y="46"/>
                  <a:pt x="139" y="8"/>
                  <a:pt x="92"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Freeform 56">
            <a:extLst>
              <a:ext uri="{FF2B5EF4-FFF2-40B4-BE49-F238E27FC236}">
                <a16:creationId xmlns:a16="http://schemas.microsoft.com/office/drawing/2014/main" id="{A7AD3D0C-C020-43EF-B4F1-BE798EFE49FD}"/>
              </a:ext>
            </a:extLst>
          </p:cNvPr>
          <p:cNvSpPr>
            <a:spLocks/>
          </p:cNvSpPr>
          <p:nvPr/>
        </p:nvSpPr>
        <p:spPr bwMode="auto">
          <a:xfrm>
            <a:off x="8963026" y="5037138"/>
            <a:ext cx="103188" cy="104775"/>
          </a:xfrm>
          <a:custGeom>
            <a:avLst/>
            <a:gdLst>
              <a:gd name="T0" fmla="*/ 61 w 65"/>
              <a:gd name="T1" fmla="*/ 66 h 66"/>
              <a:gd name="T2" fmla="*/ 0 w 65"/>
              <a:gd name="T3" fmla="*/ 4 h 66"/>
              <a:gd name="T4" fmla="*/ 4 w 65"/>
              <a:gd name="T5" fmla="*/ 0 h 66"/>
              <a:gd name="T6" fmla="*/ 65 w 65"/>
              <a:gd name="T7" fmla="*/ 62 h 66"/>
              <a:gd name="T8" fmla="*/ 61 w 65"/>
              <a:gd name="T9" fmla="*/ 66 h 66"/>
            </a:gdLst>
            <a:ahLst/>
            <a:cxnLst>
              <a:cxn ang="0">
                <a:pos x="T0" y="T1"/>
              </a:cxn>
              <a:cxn ang="0">
                <a:pos x="T2" y="T3"/>
              </a:cxn>
              <a:cxn ang="0">
                <a:pos x="T4" y="T5"/>
              </a:cxn>
              <a:cxn ang="0">
                <a:pos x="T6" y="T7"/>
              </a:cxn>
              <a:cxn ang="0">
                <a:pos x="T8" y="T9"/>
              </a:cxn>
            </a:cxnLst>
            <a:rect l="0" t="0" r="r" b="b"/>
            <a:pathLst>
              <a:path w="65" h="66">
                <a:moveTo>
                  <a:pt x="61" y="66"/>
                </a:moveTo>
                <a:lnTo>
                  <a:pt x="0" y="4"/>
                </a:lnTo>
                <a:lnTo>
                  <a:pt x="4" y="0"/>
                </a:lnTo>
                <a:lnTo>
                  <a:pt x="65" y="62"/>
                </a:lnTo>
                <a:lnTo>
                  <a:pt x="61" y="6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Freeform 57">
            <a:extLst>
              <a:ext uri="{FF2B5EF4-FFF2-40B4-BE49-F238E27FC236}">
                <a16:creationId xmlns:a16="http://schemas.microsoft.com/office/drawing/2014/main" id="{59BB2148-E34A-47E0-9504-088EC46306E0}"/>
              </a:ext>
            </a:extLst>
          </p:cNvPr>
          <p:cNvSpPr>
            <a:spLocks/>
          </p:cNvSpPr>
          <p:nvPr/>
        </p:nvSpPr>
        <p:spPr bwMode="auto">
          <a:xfrm>
            <a:off x="8963026" y="5037138"/>
            <a:ext cx="103188" cy="104775"/>
          </a:xfrm>
          <a:custGeom>
            <a:avLst/>
            <a:gdLst>
              <a:gd name="T0" fmla="*/ 4 w 65"/>
              <a:gd name="T1" fmla="*/ 66 h 66"/>
              <a:gd name="T2" fmla="*/ 0 w 65"/>
              <a:gd name="T3" fmla="*/ 62 h 66"/>
              <a:gd name="T4" fmla="*/ 61 w 65"/>
              <a:gd name="T5" fmla="*/ 0 h 66"/>
              <a:gd name="T6" fmla="*/ 65 w 65"/>
              <a:gd name="T7" fmla="*/ 4 h 66"/>
              <a:gd name="T8" fmla="*/ 4 w 65"/>
              <a:gd name="T9" fmla="*/ 66 h 66"/>
            </a:gdLst>
            <a:ahLst/>
            <a:cxnLst>
              <a:cxn ang="0">
                <a:pos x="T0" y="T1"/>
              </a:cxn>
              <a:cxn ang="0">
                <a:pos x="T2" y="T3"/>
              </a:cxn>
              <a:cxn ang="0">
                <a:pos x="T4" y="T5"/>
              </a:cxn>
              <a:cxn ang="0">
                <a:pos x="T6" y="T7"/>
              </a:cxn>
              <a:cxn ang="0">
                <a:pos x="T8" y="T9"/>
              </a:cxn>
            </a:cxnLst>
            <a:rect l="0" t="0" r="r" b="b"/>
            <a:pathLst>
              <a:path w="65" h="66">
                <a:moveTo>
                  <a:pt x="4" y="66"/>
                </a:moveTo>
                <a:lnTo>
                  <a:pt x="0" y="62"/>
                </a:lnTo>
                <a:lnTo>
                  <a:pt x="61" y="0"/>
                </a:lnTo>
                <a:lnTo>
                  <a:pt x="65" y="4"/>
                </a:lnTo>
                <a:lnTo>
                  <a:pt x="4" y="6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Freeform 58">
            <a:extLst>
              <a:ext uri="{FF2B5EF4-FFF2-40B4-BE49-F238E27FC236}">
                <a16:creationId xmlns:a16="http://schemas.microsoft.com/office/drawing/2014/main" id="{94CAC8D4-AC4F-42E4-89F5-0B34EDDDE917}"/>
              </a:ext>
            </a:extLst>
          </p:cNvPr>
          <p:cNvSpPr>
            <a:spLocks noEditPoints="1"/>
          </p:cNvSpPr>
          <p:nvPr/>
        </p:nvSpPr>
        <p:spPr bwMode="auto">
          <a:xfrm>
            <a:off x="9644063" y="4887913"/>
            <a:ext cx="398463" cy="400050"/>
          </a:xfrm>
          <a:custGeom>
            <a:avLst/>
            <a:gdLst>
              <a:gd name="T0" fmla="*/ 92 w 184"/>
              <a:gd name="T1" fmla="*/ 185 h 185"/>
              <a:gd name="T2" fmla="*/ 0 w 184"/>
              <a:gd name="T3" fmla="*/ 93 h 185"/>
              <a:gd name="T4" fmla="*/ 92 w 184"/>
              <a:gd name="T5" fmla="*/ 0 h 185"/>
              <a:gd name="T6" fmla="*/ 184 w 184"/>
              <a:gd name="T7" fmla="*/ 93 h 185"/>
              <a:gd name="T8" fmla="*/ 92 w 184"/>
              <a:gd name="T9" fmla="*/ 185 h 185"/>
              <a:gd name="T10" fmla="*/ 92 w 184"/>
              <a:gd name="T11" fmla="*/ 8 h 185"/>
              <a:gd name="T12" fmla="*/ 8 w 184"/>
              <a:gd name="T13" fmla="*/ 93 h 185"/>
              <a:gd name="T14" fmla="*/ 92 w 184"/>
              <a:gd name="T15" fmla="*/ 177 h 185"/>
              <a:gd name="T16" fmla="*/ 176 w 184"/>
              <a:gd name="T17" fmla="*/ 93 h 185"/>
              <a:gd name="T18" fmla="*/ 92 w 184"/>
              <a:gd name="T19" fmla="*/ 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5">
                <a:moveTo>
                  <a:pt x="92" y="185"/>
                </a:moveTo>
                <a:cubicBezTo>
                  <a:pt x="41" y="185"/>
                  <a:pt x="0" y="144"/>
                  <a:pt x="0" y="93"/>
                </a:cubicBezTo>
                <a:cubicBezTo>
                  <a:pt x="0" y="42"/>
                  <a:pt x="41" y="0"/>
                  <a:pt x="92" y="0"/>
                </a:cubicBezTo>
                <a:cubicBezTo>
                  <a:pt x="143" y="0"/>
                  <a:pt x="184" y="42"/>
                  <a:pt x="184" y="93"/>
                </a:cubicBezTo>
                <a:cubicBezTo>
                  <a:pt x="184" y="144"/>
                  <a:pt x="143" y="185"/>
                  <a:pt x="92" y="185"/>
                </a:cubicBezTo>
                <a:close/>
                <a:moveTo>
                  <a:pt x="92" y="8"/>
                </a:moveTo>
                <a:cubicBezTo>
                  <a:pt x="46" y="8"/>
                  <a:pt x="8" y="46"/>
                  <a:pt x="8" y="93"/>
                </a:cubicBezTo>
                <a:cubicBezTo>
                  <a:pt x="8" y="139"/>
                  <a:pt x="46" y="177"/>
                  <a:pt x="92" y="177"/>
                </a:cubicBezTo>
                <a:cubicBezTo>
                  <a:pt x="139" y="177"/>
                  <a:pt x="176" y="139"/>
                  <a:pt x="176" y="93"/>
                </a:cubicBezTo>
                <a:cubicBezTo>
                  <a:pt x="176" y="46"/>
                  <a:pt x="139" y="8"/>
                  <a:pt x="92"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Rectangle 59">
            <a:extLst>
              <a:ext uri="{FF2B5EF4-FFF2-40B4-BE49-F238E27FC236}">
                <a16:creationId xmlns:a16="http://schemas.microsoft.com/office/drawing/2014/main" id="{6D1BF574-2AB3-4F12-89FE-55747C8ABBD6}"/>
              </a:ext>
            </a:extLst>
          </p:cNvPr>
          <p:cNvSpPr>
            <a:spLocks noChangeArrowheads="1"/>
          </p:cNvSpPr>
          <p:nvPr/>
        </p:nvSpPr>
        <p:spPr bwMode="auto">
          <a:xfrm>
            <a:off x="9774238" y="5084763"/>
            <a:ext cx="138113" cy="9525"/>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Freeform 60">
            <a:extLst>
              <a:ext uri="{FF2B5EF4-FFF2-40B4-BE49-F238E27FC236}">
                <a16:creationId xmlns:a16="http://schemas.microsoft.com/office/drawing/2014/main" id="{41F93400-F456-4F79-82B5-2C54D0161EB1}"/>
              </a:ext>
            </a:extLst>
          </p:cNvPr>
          <p:cNvSpPr>
            <a:spLocks noEditPoints="1"/>
          </p:cNvSpPr>
          <p:nvPr/>
        </p:nvSpPr>
        <p:spPr bwMode="auto">
          <a:xfrm>
            <a:off x="1371601" y="1600201"/>
            <a:ext cx="330200" cy="330200"/>
          </a:xfrm>
          <a:custGeom>
            <a:avLst/>
            <a:gdLst>
              <a:gd name="T0" fmla="*/ 26 w 153"/>
              <a:gd name="T1" fmla="*/ 153 h 153"/>
              <a:gd name="T2" fmla="*/ 13 w 153"/>
              <a:gd name="T3" fmla="*/ 153 h 153"/>
              <a:gd name="T4" fmla="*/ 0 w 153"/>
              <a:gd name="T5" fmla="*/ 140 h 153"/>
              <a:gd name="T6" fmla="*/ 0 w 153"/>
              <a:gd name="T7" fmla="*/ 111 h 153"/>
              <a:gd name="T8" fmla="*/ 55 w 153"/>
              <a:gd name="T9" fmla="*/ 56 h 153"/>
              <a:gd name="T10" fmla="*/ 54 w 153"/>
              <a:gd name="T11" fmla="*/ 49 h 153"/>
              <a:gd name="T12" fmla="*/ 104 w 153"/>
              <a:gd name="T13" fmla="*/ 0 h 153"/>
              <a:gd name="T14" fmla="*/ 153 w 153"/>
              <a:gd name="T15" fmla="*/ 49 h 153"/>
              <a:gd name="T16" fmla="*/ 104 w 153"/>
              <a:gd name="T17" fmla="*/ 99 h 153"/>
              <a:gd name="T18" fmla="*/ 89 w 153"/>
              <a:gd name="T19" fmla="*/ 96 h 153"/>
              <a:gd name="T20" fmla="*/ 78 w 153"/>
              <a:gd name="T21" fmla="*/ 108 h 153"/>
              <a:gd name="T22" fmla="*/ 62 w 153"/>
              <a:gd name="T23" fmla="*/ 108 h 153"/>
              <a:gd name="T24" fmla="*/ 62 w 153"/>
              <a:gd name="T25" fmla="*/ 126 h 153"/>
              <a:gd name="T26" fmla="*/ 44 w 153"/>
              <a:gd name="T27" fmla="*/ 126 h 153"/>
              <a:gd name="T28" fmla="*/ 44 w 153"/>
              <a:gd name="T29" fmla="*/ 144 h 153"/>
              <a:gd name="T30" fmla="*/ 26 w 153"/>
              <a:gd name="T31" fmla="*/ 144 h 153"/>
              <a:gd name="T32" fmla="*/ 26 w 153"/>
              <a:gd name="T33" fmla="*/ 153 h 153"/>
              <a:gd name="T34" fmla="*/ 8 w 153"/>
              <a:gd name="T35" fmla="*/ 114 h 153"/>
              <a:gd name="T36" fmla="*/ 8 w 153"/>
              <a:gd name="T37" fmla="*/ 140 h 153"/>
              <a:gd name="T38" fmla="*/ 13 w 153"/>
              <a:gd name="T39" fmla="*/ 145 h 153"/>
              <a:gd name="T40" fmla="*/ 18 w 153"/>
              <a:gd name="T41" fmla="*/ 145 h 153"/>
              <a:gd name="T42" fmla="*/ 18 w 153"/>
              <a:gd name="T43" fmla="*/ 136 h 153"/>
              <a:gd name="T44" fmla="*/ 36 w 153"/>
              <a:gd name="T45" fmla="*/ 136 h 153"/>
              <a:gd name="T46" fmla="*/ 36 w 153"/>
              <a:gd name="T47" fmla="*/ 118 h 153"/>
              <a:gd name="T48" fmla="*/ 54 w 153"/>
              <a:gd name="T49" fmla="*/ 118 h 153"/>
              <a:gd name="T50" fmla="*/ 54 w 153"/>
              <a:gd name="T51" fmla="*/ 100 h 153"/>
              <a:gd name="T52" fmla="*/ 75 w 153"/>
              <a:gd name="T53" fmla="*/ 100 h 153"/>
              <a:gd name="T54" fmla="*/ 87 w 153"/>
              <a:gd name="T55" fmla="*/ 87 h 153"/>
              <a:gd name="T56" fmla="*/ 90 w 153"/>
              <a:gd name="T57" fmla="*/ 88 h 153"/>
              <a:gd name="T58" fmla="*/ 104 w 153"/>
              <a:gd name="T59" fmla="*/ 91 h 153"/>
              <a:gd name="T60" fmla="*/ 145 w 153"/>
              <a:gd name="T61" fmla="*/ 49 h 153"/>
              <a:gd name="T62" fmla="*/ 104 w 153"/>
              <a:gd name="T63" fmla="*/ 8 h 153"/>
              <a:gd name="T64" fmla="*/ 62 w 153"/>
              <a:gd name="T65" fmla="*/ 49 h 153"/>
              <a:gd name="T66" fmla="*/ 63 w 153"/>
              <a:gd name="T67" fmla="*/ 57 h 153"/>
              <a:gd name="T68" fmla="*/ 64 w 153"/>
              <a:gd name="T69" fmla="*/ 59 h 153"/>
              <a:gd name="T70" fmla="*/ 8 w 153"/>
              <a:gd name="T71" fmla="*/ 11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3" h="153">
                <a:moveTo>
                  <a:pt x="26" y="153"/>
                </a:moveTo>
                <a:cubicBezTo>
                  <a:pt x="13" y="153"/>
                  <a:pt x="13" y="153"/>
                  <a:pt x="13" y="153"/>
                </a:cubicBezTo>
                <a:cubicBezTo>
                  <a:pt x="6" y="153"/>
                  <a:pt x="0" y="147"/>
                  <a:pt x="0" y="140"/>
                </a:cubicBezTo>
                <a:cubicBezTo>
                  <a:pt x="0" y="111"/>
                  <a:pt x="0" y="111"/>
                  <a:pt x="0" y="111"/>
                </a:cubicBezTo>
                <a:cubicBezTo>
                  <a:pt x="55" y="56"/>
                  <a:pt x="55" y="56"/>
                  <a:pt x="55" y="56"/>
                </a:cubicBezTo>
                <a:cubicBezTo>
                  <a:pt x="55" y="54"/>
                  <a:pt x="54" y="51"/>
                  <a:pt x="54" y="49"/>
                </a:cubicBezTo>
                <a:cubicBezTo>
                  <a:pt x="54" y="22"/>
                  <a:pt x="77" y="0"/>
                  <a:pt x="104" y="0"/>
                </a:cubicBezTo>
                <a:cubicBezTo>
                  <a:pt x="131" y="0"/>
                  <a:pt x="153" y="22"/>
                  <a:pt x="153" y="49"/>
                </a:cubicBezTo>
                <a:cubicBezTo>
                  <a:pt x="153" y="76"/>
                  <a:pt x="131" y="99"/>
                  <a:pt x="104" y="99"/>
                </a:cubicBezTo>
                <a:cubicBezTo>
                  <a:pt x="99" y="99"/>
                  <a:pt x="94" y="98"/>
                  <a:pt x="89" y="96"/>
                </a:cubicBezTo>
                <a:cubicBezTo>
                  <a:pt x="78" y="108"/>
                  <a:pt x="78" y="108"/>
                  <a:pt x="78" y="108"/>
                </a:cubicBezTo>
                <a:cubicBezTo>
                  <a:pt x="62" y="108"/>
                  <a:pt x="62" y="108"/>
                  <a:pt x="62" y="108"/>
                </a:cubicBezTo>
                <a:cubicBezTo>
                  <a:pt x="62" y="126"/>
                  <a:pt x="62" y="126"/>
                  <a:pt x="62" y="126"/>
                </a:cubicBezTo>
                <a:cubicBezTo>
                  <a:pt x="44" y="126"/>
                  <a:pt x="44" y="126"/>
                  <a:pt x="44" y="126"/>
                </a:cubicBezTo>
                <a:cubicBezTo>
                  <a:pt x="44" y="144"/>
                  <a:pt x="44" y="144"/>
                  <a:pt x="44" y="144"/>
                </a:cubicBezTo>
                <a:cubicBezTo>
                  <a:pt x="26" y="144"/>
                  <a:pt x="26" y="144"/>
                  <a:pt x="26" y="144"/>
                </a:cubicBezTo>
                <a:lnTo>
                  <a:pt x="26" y="153"/>
                </a:lnTo>
                <a:close/>
                <a:moveTo>
                  <a:pt x="8" y="114"/>
                </a:moveTo>
                <a:cubicBezTo>
                  <a:pt x="8" y="140"/>
                  <a:pt x="8" y="140"/>
                  <a:pt x="8" y="140"/>
                </a:cubicBezTo>
                <a:cubicBezTo>
                  <a:pt x="8" y="143"/>
                  <a:pt x="10" y="145"/>
                  <a:pt x="13" y="145"/>
                </a:cubicBezTo>
                <a:cubicBezTo>
                  <a:pt x="18" y="145"/>
                  <a:pt x="18" y="145"/>
                  <a:pt x="18" y="145"/>
                </a:cubicBezTo>
                <a:cubicBezTo>
                  <a:pt x="18" y="136"/>
                  <a:pt x="18" y="136"/>
                  <a:pt x="18" y="136"/>
                </a:cubicBezTo>
                <a:cubicBezTo>
                  <a:pt x="36" y="136"/>
                  <a:pt x="36" y="136"/>
                  <a:pt x="36" y="136"/>
                </a:cubicBezTo>
                <a:cubicBezTo>
                  <a:pt x="36" y="118"/>
                  <a:pt x="36" y="118"/>
                  <a:pt x="36" y="118"/>
                </a:cubicBezTo>
                <a:cubicBezTo>
                  <a:pt x="54" y="118"/>
                  <a:pt x="54" y="118"/>
                  <a:pt x="54" y="118"/>
                </a:cubicBezTo>
                <a:cubicBezTo>
                  <a:pt x="54" y="100"/>
                  <a:pt x="54" y="100"/>
                  <a:pt x="54" y="100"/>
                </a:cubicBezTo>
                <a:cubicBezTo>
                  <a:pt x="75" y="100"/>
                  <a:pt x="75" y="100"/>
                  <a:pt x="75" y="100"/>
                </a:cubicBezTo>
                <a:cubicBezTo>
                  <a:pt x="87" y="87"/>
                  <a:pt x="87" y="87"/>
                  <a:pt x="87" y="87"/>
                </a:cubicBezTo>
                <a:cubicBezTo>
                  <a:pt x="90" y="88"/>
                  <a:pt x="90" y="88"/>
                  <a:pt x="90" y="88"/>
                </a:cubicBezTo>
                <a:cubicBezTo>
                  <a:pt x="94" y="90"/>
                  <a:pt x="99" y="91"/>
                  <a:pt x="104" y="91"/>
                </a:cubicBezTo>
                <a:cubicBezTo>
                  <a:pt x="127" y="91"/>
                  <a:pt x="145" y="72"/>
                  <a:pt x="145" y="49"/>
                </a:cubicBezTo>
                <a:cubicBezTo>
                  <a:pt x="145" y="26"/>
                  <a:pt x="127" y="8"/>
                  <a:pt x="104" y="8"/>
                </a:cubicBezTo>
                <a:cubicBezTo>
                  <a:pt x="81" y="8"/>
                  <a:pt x="62" y="26"/>
                  <a:pt x="62" y="49"/>
                </a:cubicBezTo>
                <a:cubicBezTo>
                  <a:pt x="62" y="52"/>
                  <a:pt x="63" y="54"/>
                  <a:pt x="63" y="57"/>
                </a:cubicBezTo>
                <a:cubicBezTo>
                  <a:pt x="64" y="59"/>
                  <a:pt x="64" y="59"/>
                  <a:pt x="64" y="59"/>
                </a:cubicBezTo>
                <a:lnTo>
                  <a:pt x="8" y="11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Freeform 61">
            <a:extLst>
              <a:ext uri="{FF2B5EF4-FFF2-40B4-BE49-F238E27FC236}">
                <a16:creationId xmlns:a16="http://schemas.microsoft.com/office/drawing/2014/main" id="{0A852002-C58D-45C7-B9D9-C2ADA7674F8B}"/>
              </a:ext>
            </a:extLst>
          </p:cNvPr>
          <p:cNvSpPr>
            <a:spLocks noEditPoints="1"/>
          </p:cNvSpPr>
          <p:nvPr/>
        </p:nvSpPr>
        <p:spPr bwMode="auto">
          <a:xfrm>
            <a:off x="1581151" y="1654176"/>
            <a:ext cx="66675" cy="66675"/>
          </a:xfrm>
          <a:custGeom>
            <a:avLst/>
            <a:gdLst>
              <a:gd name="T0" fmla="*/ 16 w 31"/>
              <a:gd name="T1" fmla="*/ 31 h 31"/>
              <a:gd name="T2" fmla="*/ 0 w 31"/>
              <a:gd name="T3" fmla="*/ 15 h 31"/>
              <a:gd name="T4" fmla="*/ 16 w 31"/>
              <a:gd name="T5" fmla="*/ 0 h 31"/>
              <a:gd name="T6" fmla="*/ 31 w 31"/>
              <a:gd name="T7" fmla="*/ 15 h 31"/>
              <a:gd name="T8" fmla="*/ 16 w 31"/>
              <a:gd name="T9" fmla="*/ 31 h 31"/>
              <a:gd name="T10" fmla="*/ 16 w 31"/>
              <a:gd name="T11" fmla="*/ 4 h 31"/>
              <a:gd name="T12" fmla="*/ 4 w 31"/>
              <a:gd name="T13" fmla="*/ 15 h 31"/>
              <a:gd name="T14" fmla="*/ 16 w 31"/>
              <a:gd name="T15" fmla="*/ 27 h 31"/>
              <a:gd name="T16" fmla="*/ 27 w 31"/>
              <a:gd name="T17" fmla="*/ 15 h 31"/>
              <a:gd name="T18" fmla="*/ 16 w 31"/>
              <a:gd name="T1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1">
                <a:moveTo>
                  <a:pt x="16" y="31"/>
                </a:moveTo>
                <a:cubicBezTo>
                  <a:pt x="7" y="31"/>
                  <a:pt x="0" y="24"/>
                  <a:pt x="0" y="15"/>
                </a:cubicBezTo>
                <a:cubicBezTo>
                  <a:pt x="0" y="7"/>
                  <a:pt x="7" y="0"/>
                  <a:pt x="16" y="0"/>
                </a:cubicBezTo>
                <a:cubicBezTo>
                  <a:pt x="24" y="0"/>
                  <a:pt x="31" y="7"/>
                  <a:pt x="31" y="15"/>
                </a:cubicBezTo>
                <a:cubicBezTo>
                  <a:pt x="31" y="24"/>
                  <a:pt x="24" y="31"/>
                  <a:pt x="16" y="31"/>
                </a:cubicBezTo>
                <a:close/>
                <a:moveTo>
                  <a:pt x="16" y="4"/>
                </a:moveTo>
                <a:cubicBezTo>
                  <a:pt x="9" y="4"/>
                  <a:pt x="4" y="9"/>
                  <a:pt x="4" y="15"/>
                </a:cubicBezTo>
                <a:cubicBezTo>
                  <a:pt x="4" y="22"/>
                  <a:pt x="9" y="27"/>
                  <a:pt x="16" y="27"/>
                </a:cubicBezTo>
                <a:cubicBezTo>
                  <a:pt x="22" y="27"/>
                  <a:pt x="27" y="22"/>
                  <a:pt x="27" y="15"/>
                </a:cubicBezTo>
                <a:cubicBezTo>
                  <a:pt x="27" y="9"/>
                  <a:pt x="22" y="4"/>
                  <a:pt x="16"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Freeform 62">
            <a:extLst>
              <a:ext uri="{FF2B5EF4-FFF2-40B4-BE49-F238E27FC236}">
                <a16:creationId xmlns:a16="http://schemas.microsoft.com/office/drawing/2014/main" id="{6720AB13-7455-4747-A29E-F091CEF0E041}"/>
              </a:ext>
            </a:extLst>
          </p:cNvPr>
          <p:cNvSpPr>
            <a:spLocks noEditPoints="1"/>
          </p:cNvSpPr>
          <p:nvPr/>
        </p:nvSpPr>
        <p:spPr bwMode="auto">
          <a:xfrm>
            <a:off x="4649788" y="1568451"/>
            <a:ext cx="411163" cy="411163"/>
          </a:xfrm>
          <a:custGeom>
            <a:avLst/>
            <a:gdLst>
              <a:gd name="T0" fmla="*/ 78 w 190"/>
              <a:gd name="T1" fmla="*/ 190 h 190"/>
              <a:gd name="T2" fmla="*/ 63 w 190"/>
              <a:gd name="T3" fmla="*/ 156 h 190"/>
              <a:gd name="T4" fmla="*/ 16 w 190"/>
              <a:gd name="T5" fmla="*/ 150 h 190"/>
              <a:gd name="T6" fmla="*/ 29 w 190"/>
              <a:gd name="T7" fmla="*/ 116 h 190"/>
              <a:gd name="T8" fmla="*/ 0 w 190"/>
              <a:gd name="T9" fmla="*/ 78 h 190"/>
              <a:gd name="T10" fmla="*/ 33 w 190"/>
              <a:gd name="T11" fmla="*/ 63 h 190"/>
              <a:gd name="T12" fmla="*/ 39 w 190"/>
              <a:gd name="T13" fmla="*/ 16 h 190"/>
              <a:gd name="T14" fmla="*/ 74 w 190"/>
              <a:gd name="T15" fmla="*/ 29 h 190"/>
              <a:gd name="T16" fmla="*/ 111 w 190"/>
              <a:gd name="T17" fmla="*/ 0 h 190"/>
              <a:gd name="T18" fmla="*/ 126 w 190"/>
              <a:gd name="T19" fmla="*/ 33 h 190"/>
              <a:gd name="T20" fmla="*/ 174 w 190"/>
              <a:gd name="T21" fmla="*/ 39 h 190"/>
              <a:gd name="T22" fmla="*/ 160 w 190"/>
              <a:gd name="T23" fmla="*/ 73 h 190"/>
              <a:gd name="T24" fmla="*/ 190 w 190"/>
              <a:gd name="T25" fmla="*/ 111 h 190"/>
              <a:gd name="T26" fmla="*/ 156 w 190"/>
              <a:gd name="T27" fmla="*/ 126 h 190"/>
              <a:gd name="T28" fmla="*/ 150 w 190"/>
              <a:gd name="T29" fmla="*/ 173 h 190"/>
              <a:gd name="T30" fmla="*/ 116 w 190"/>
              <a:gd name="T31" fmla="*/ 160 h 190"/>
              <a:gd name="T32" fmla="*/ 85 w 190"/>
              <a:gd name="T33" fmla="*/ 182 h 190"/>
              <a:gd name="T34" fmla="*/ 109 w 190"/>
              <a:gd name="T35" fmla="*/ 154 h 190"/>
              <a:gd name="T36" fmla="*/ 125 w 190"/>
              <a:gd name="T37" fmla="*/ 148 h 190"/>
              <a:gd name="T38" fmla="*/ 150 w 190"/>
              <a:gd name="T39" fmla="*/ 163 h 190"/>
              <a:gd name="T40" fmla="*/ 147 w 190"/>
              <a:gd name="T41" fmla="*/ 127 h 190"/>
              <a:gd name="T42" fmla="*/ 153 w 190"/>
              <a:gd name="T43" fmla="*/ 111 h 190"/>
              <a:gd name="T44" fmla="*/ 182 w 190"/>
              <a:gd name="T45" fmla="*/ 104 h 190"/>
              <a:gd name="T46" fmla="*/ 154 w 190"/>
              <a:gd name="T47" fmla="*/ 80 h 190"/>
              <a:gd name="T48" fmla="*/ 148 w 190"/>
              <a:gd name="T49" fmla="*/ 65 h 190"/>
              <a:gd name="T50" fmla="*/ 163 w 190"/>
              <a:gd name="T51" fmla="*/ 40 h 190"/>
              <a:gd name="T52" fmla="*/ 127 w 190"/>
              <a:gd name="T53" fmla="*/ 43 h 190"/>
              <a:gd name="T54" fmla="*/ 111 w 190"/>
              <a:gd name="T55" fmla="*/ 36 h 190"/>
              <a:gd name="T56" fmla="*/ 104 w 190"/>
              <a:gd name="T57" fmla="*/ 8 h 190"/>
              <a:gd name="T58" fmla="*/ 81 w 190"/>
              <a:gd name="T59" fmla="*/ 35 h 190"/>
              <a:gd name="T60" fmla="*/ 65 w 190"/>
              <a:gd name="T61" fmla="*/ 41 h 190"/>
              <a:gd name="T62" fmla="*/ 40 w 190"/>
              <a:gd name="T63" fmla="*/ 26 h 190"/>
              <a:gd name="T64" fmla="*/ 43 w 190"/>
              <a:gd name="T65" fmla="*/ 63 h 190"/>
              <a:gd name="T66" fmla="*/ 36 w 190"/>
              <a:gd name="T67" fmla="*/ 78 h 190"/>
              <a:gd name="T68" fmla="*/ 8 w 190"/>
              <a:gd name="T69" fmla="*/ 85 h 190"/>
              <a:gd name="T70" fmla="*/ 35 w 190"/>
              <a:gd name="T71" fmla="*/ 109 h 190"/>
              <a:gd name="T72" fmla="*/ 42 w 190"/>
              <a:gd name="T73" fmla="*/ 124 h 190"/>
              <a:gd name="T74" fmla="*/ 27 w 190"/>
              <a:gd name="T75" fmla="*/ 149 h 190"/>
              <a:gd name="T76" fmla="*/ 63 w 190"/>
              <a:gd name="T77" fmla="*/ 147 h 190"/>
              <a:gd name="T78" fmla="*/ 78 w 190"/>
              <a:gd name="T79" fmla="*/ 153 h 190"/>
              <a:gd name="T80" fmla="*/ 85 w 190"/>
              <a:gd name="T81" fmla="*/ 18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0" h="190">
                <a:moveTo>
                  <a:pt x="111" y="190"/>
                </a:moveTo>
                <a:cubicBezTo>
                  <a:pt x="78" y="190"/>
                  <a:pt x="78" y="190"/>
                  <a:pt x="78" y="190"/>
                </a:cubicBezTo>
                <a:cubicBezTo>
                  <a:pt x="74" y="160"/>
                  <a:pt x="74" y="160"/>
                  <a:pt x="74" y="160"/>
                </a:cubicBezTo>
                <a:cubicBezTo>
                  <a:pt x="70" y="159"/>
                  <a:pt x="67" y="158"/>
                  <a:pt x="63" y="156"/>
                </a:cubicBezTo>
                <a:cubicBezTo>
                  <a:pt x="39" y="173"/>
                  <a:pt x="39" y="173"/>
                  <a:pt x="39" y="173"/>
                </a:cubicBezTo>
                <a:cubicBezTo>
                  <a:pt x="16" y="150"/>
                  <a:pt x="16" y="150"/>
                  <a:pt x="16" y="150"/>
                </a:cubicBezTo>
                <a:cubicBezTo>
                  <a:pt x="33" y="126"/>
                  <a:pt x="33" y="126"/>
                  <a:pt x="33" y="126"/>
                </a:cubicBezTo>
                <a:cubicBezTo>
                  <a:pt x="32" y="123"/>
                  <a:pt x="30" y="119"/>
                  <a:pt x="29" y="116"/>
                </a:cubicBezTo>
                <a:cubicBezTo>
                  <a:pt x="0" y="111"/>
                  <a:pt x="0" y="111"/>
                  <a:pt x="0" y="111"/>
                </a:cubicBezTo>
                <a:cubicBezTo>
                  <a:pt x="0" y="78"/>
                  <a:pt x="0" y="78"/>
                  <a:pt x="0" y="78"/>
                </a:cubicBezTo>
                <a:cubicBezTo>
                  <a:pt x="29" y="73"/>
                  <a:pt x="29" y="73"/>
                  <a:pt x="29" y="73"/>
                </a:cubicBezTo>
                <a:cubicBezTo>
                  <a:pt x="30" y="70"/>
                  <a:pt x="32" y="67"/>
                  <a:pt x="33" y="63"/>
                </a:cubicBezTo>
                <a:cubicBezTo>
                  <a:pt x="16" y="39"/>
                  <a:pt x="16" y="39"/>
                  <a:pt x="16" y="39"/>
                </a:cubicBezTo>
                <a:cubicBezTo>
                  <a:pt x="39" y="16"/>
                  <a:pt x="39" y="16"/>
                  <a:pt x="39" y="16"/>
                </a:cubicBezTo>
                <a:cubicBezTo>
                  <a:pt x="63" y="33"/>
                  <a:pt x="63" y="33"/>
                  <a:pt x="63" y="33"/>
                </a:cubicBezTo>
                <a:cubicBezTo>
                  <a:pt x="67" y="32"/>
                  <a:pt x="70" y="30"/>
                  <a:pt x="74" y="29"/>
                </a:cubicBezTo>
                <a:cubicBezTo>
                  <a:pt x="78" y="0"/>
                  <a:pt x="78" y="0"/>
                  <a:pt x="78" y="0"/>
                </a:cubicBezTo>
                <a:cubicBezTo>
                  <a:pt x="111" y="0"/>
                  <a:pt x="111" y="0"/>
                  <a:pt x="111" y="0"/>
                </a:cubicBezTo>
                <a:cubicBezTo>
                  <a:pt x="116" y="29"/>
                  <a:pt x="116" y="29"/>
                  <a:pt x="116" y="29"/>
                </a:cubicBezTo>
                <a:cubicBezTo>
                  <a:pt x="120" y="30"/>
                  <a:pt x="123" y="32"/>
                  <a:pt x="126" y="33"/>
                </a:cubicBezTo>
                <a:cubicBezTo>
                  <a:pt x="150" y="16"/>
                  <a:pt x="150" y="16"/>
                  <a:pt x="150" y="16"/>
                </a:cubicBezTo>
                <a:cubicBezTo>
                  <a:pt x="174" y="39"/>
                  <a:pt x="174" y="39"/>
                  <a:pt x="174" y="39"/>
                </a:cubicBezTo>
                <a:cubicBezTo>
                  <a:pt x="156" y="63"/>
                  <a:pt x="156" y="63"/>
                  <a:pt x="156" y="63"/>
                </a:cubicBezTo>
                <a:cubicBezTo>
                  <a:pt x="158" y="67"/>
                  <a:pt x="159" y="70"/>
                  <a:pt x="160" y="73"/>
                </a:cubicBezTo>
                <a:cubicBezTo>
                  <a:pt x="190" y="78"/>
                  <a:pt x="190" y="78"/>
                  <a:pt x="190" y="78"/>
                </a:cubicBezTo>
                <a:cubicBezTo>
                  <a:pt x="190" y="111"/>
                  <a:pt x="190" y="111"/>
                  <a:pt x="190" y="111"/>
                </a:cubicBezTo>
                <a:cubicBezTo>
                  <a:pt x="160" y="116"/>
                  <a:pt x="160" y="116"/>
                  <a:pt x="160" y="116"/>
                </a:cubicBezTo>
                <a:cubicBezTo>
                  <a:pt x="159" y="119"/>
                  <a:pt x="158" y="123"/>
                  <a:pt x="156" y="126"/>
                </a:cubicBezTo>
                <a:cubicBezTo>
                  <a:pt x="174" y="150"/>
                  <a:pt x="174" y="150"/>
                  <a:pt x="174" y="150"/>
                </a:cubicBezTo>
                <a:cubicBezTo>
                  <a:pt x="150" y="173"/>
                  <a:pt x="150" y="173"/>
                  <a:pt x="150" y="173"/>
                </a:cubicBezTo>
                <a:cubicBezTo>
                  <a:pt x="126" y="156"/>
                  <a:pt x="126" y="156"/>
                  <a:pt x="126" y="156"/>
                </a:cubicBezTo>
                <a:cubicBezTo>
                  <a:pt x="123" y="158"/>
                  <a:pt x="120" y="159"/>
                  <a:pt x="116" y="160"/>
                </a:cubicBezTo>
                <a:lnTo>
                  <a:pt x="111" y="190"/>
                </a:lnTo>
                <a:close/>
                <a:moveTo>
                  <a:pt x="85" y="182"/>
                </a:moveTo>
                <a:cubicBezTo>
                  <a:pt x="104" y="182"/>
                  <a:pt x="104" y="182"/>
                  <a:pt x="104" y="182"/>
                </a:cubicBezTo>
                <a:cubicBezTo>
                  <a:pt x="109" y="154"/>
                  <a:pt x="109" y="154"/>
                  <a:pt x="109" y="154"/>
                </a:cubicBezTo>
                <a:cubicBezTo>
                  <a:pt x="111" y="153"/>
                  <a:pt x="111" y="153"/>
                  <a:pt x="111" y="153"/>
                </a:cubicBezTo>
                <a:cubicBezTo>
                  <a:pt x="116" y="152"/>
                  <a:pt x="120" y="150"/>
                  <a:pt x="125" y="148"/>
                </a:cubicBezTo>
                <a:cubicBezTo>
                  <a:pt x="127" y="147"/>
                  <a:pt x="127" y="147"/>
                  <a:pt x="127" y="147"/>
                </a:cubicBezTo>
                <a:cubicBezTo>
                  <a:pt x="150" y="163"/>
                  <a:pt x="150" y="163"/>
                  <a:pt x="150" y="163"/>
                </a:cubicBezTo>
                <a:cubicBezTo>
                  <a:pt x="163" y="149"/>
                  <a:pt x="163" y="149"/>
                  <a:pt x="163" y="149"/>
                </a:cubicBezTo>
                <a:cubicBezTo>
                  <a:pt x="147" y="127"/>
                  <a:pt x="147" y="127"/>
                  <a:pt x="147" y="127"/>
                </a:cubicBezTo>
                <a:cubicBezTo>
                  <a:pt x="148" y="124"/>
                  <a:pt x="148" y="124"/>
                  <a:pt x="148" y="124"/>
                </a:cubicBezTo>
                <a:cubicBezTo>
                  <a:pt x="150" y="120"/>
                  <a:pt x="152" y="116"/>
                  <a:pt x="153" y="111"/>
                </a:cubicBezTo>
                <a:cubicBezTo>
                  <a:pt x="154" y="109"/>
                  <a:pt x="154" y="109"/>
                  <a:pt x="154" y="109"/>
                </a:cubicBezTo>
                <a:cubicBezTo>
                  <a:pt x="182" y="104"/>
                  <a:pt x="182" y="104"/>
                  <a:pt x="182" y="104"/>
                </a:cubicBezTo>
                <a:cubicBezTo>
                  <a:pt x="182" y="85"/>
                  <a:pt x="182" y="85"/>
                  <a:pt x="182" y="85"/>
                </a:cubicBezTo>
                <a:cubicBezTo>
                  <a:pt x="154" y="80"/>
                  <a:pt x="154" y="80"/>
                  <a:pt x="154" y="80"/>
                </a:cubicBezTo>
                <a:cubicBezTo>
                  <a:pt x="153" y="78"/>
                  <a:pt x="153" y="78"/>
                  <a:pt x="153" y="78"/>
                </a:cubicBezTo>
                <a:cubicBezTo>
                  <a:pt x="152" y="73"/>
                  <a:pt x="150" y="69"/>
                  <a:pt x="148" y="65"/>
                </a:cubicBezTo>
                <a:cubicBezTo>
                  <a:pt x="147" y="63"/>
                  <a:pt x="147" y="63"/>
                  <a:pt x="147" y="63"/>
                </a:cubicBezTo>
                <a:cubicBezTo>
                  <a:pt x="163" y="40"/>
                  <a:pt x="163" y="40"/>
                  <a:pt x="163" y="40"/>
                </a:cubicBezTo>
                <a:cubicBezTo>
                  <a:pt x="150" y="26"/>
                  <a:pt x="150" y="26"/>
                  <a:pt x="150" y="26"/>
                </a:cubicBezTo>
                <a:cubicBezTo>
                  <a:pt x="127" y="43"/>
                  <a:pt x="127" y="43"/>
                  <a:pt x="127" y="43"/>
                </a:cubicBezTo>
                <a:cubicBezTo>
                  <a:pt x="125" y="41"/>
                  <a:pt x="125" y="41"/>
                  <a:pt x="125" y="41"/>
                </a:cubicBezTo>
                <a:cubicBezTo>
                  <a:pt x="120" y="39"/>
                  <a:pt x="116" y="37"/>
                  <a:pt x="111" y="36"/>
                </a:cubicBezTo>
                <a:cubicBezTo>
                  <a:pt x="109" y="35"/>
                  <a:pt x="109" y="35"/>
                  <a:pt x="109" y="35"/>
                </a:cubicBezTo>
                <a:cubicBezTo>
                  <a:pt x="104" y="8"/>
                  <a:pt x="104" y="8"/>
                  <a:pt x="104" y="8"/>
                </a:cubicBezTo>
                <a:cubicBezTo>
                  <a:pt x="85" y="8"/>
                  <a:pt x="85" y="8"/>
                  <a:pt x="85" y="8"/>
                </a:cubicBezTo>
                <a:cubicBezTo>
                  <a:pt x="81" y="35"/>
                  <a:pt x="81" y="35"/>
                  <a:pt x="81" y="35"/>
                </a:cubicBezTo>
                <a:cubicBezTo>
                  <a:pt x="78" y="36"/>
                  <a:pt x="78" y="36"/>
                  <a:pt x="78" y="36"/>
                </a:cubicBezTo>
                <a:cubicBezTo>
                  <a:pt x="74" y="37"/>
                  <a:pt x="69" y="39"/>
                  <a:pt x="65" y="41"/>
                </a:cubicBezTo>
                <a:cubicBezTo>
                  <a:pt x="63" y="43"/>
                  <a:pt x="63" y="43"/>
                  <a:pt x="63" y="43"/>
                </a:cubicBezTo>
                <a:cubicBezTo>
                  <a:pt x="40" y="26"/>
                  <a:pt x="40" y="26"/>
                  <a:pt x="40" y="26"/>
                </a:cubicBezTo>
                <a:cubicBezTo>
                  <a:pt x="27" y="40"/>
                  <a:pt x="27" y="40"/>
                  <a:pt x="27" y="40"/>
                </a:cubicBezTo>
                <a:cubicBezTo>
                  <a:pt x="43" y="63"/>
                  <a:pt x="43" y="63"/>
                  <a:pt x="43" y="63"/>
                </a:cubicBezTo>
                <a:cubicBezTo>
                  <a:pt x="42" y="65"/>
                  <a:pt x="42" y="65"/>
                  <a:pt x="42" y="65"/>
                </a:cubicBezTo>
                <a:cubicBezTo>
                  <a:pt x="39" y="69"/>
                  <a:pt x="37" y="74"/>
                  <a:pt x="36" y="78"/>
                </a:cubicBezTo>
                <a:cubicBezTo>
                  <a:pt x="35" y="80"/>
                  <a:pt x="35" y="80"/>
                  <a:pt x="35" y="80"/>
                </a:cubicBezTo>
                <a:cubicBezTo>
                  <a:pt x="8" y="85"/>
                  <a:pt x="8" y="85"/>
                  <a:pt x="8" y="85"/>
                </a:cubicBezTo>
                <a:cubicBezTo>
                  <a:pt x="8" y="104"/>
                  <a:pt x="8" y="104"/>
                  <a:pt x="8" y="104"/>
                </a:cubicBezTo>
                <a:cubicBezTo>
                  <a:pt x="35" y="109"/>
                  <a:pt x="35" y="109"/>
                  <a:pt x="35" y="109"/>
                </a:cubicBezTo>
                <a:cubicBezTo>
                  <a:pt x="36" y="111"/>
                  <a:pt x="36" y="111"/>
                  <a:pt x="36" y="111"/>
                </a:cubicBezTo>
                <a:cubicBezTo>
                  <a:pt x="37" y="116"/>
                  <a:pt x="39" y="120"/>
                  <a:pt x="42" y="124"/>
                </a:cubicBezTo>
                <a:cubicBezTo>
                  <a:pt x="43" y="127"/>
                  <a:pt x="43" y="127"/>
                  <a:pt x="43" y="127"/>
                </a:cubicBezTo>
                <a:cubicBezTo>
                  <a:pt x="27" y="149"/>
                  <a:pt x="27" y="149"/>
                  <a:pt x="27" y="149"/>
                </a:cubicBezTo>
                <a:cubicBezTo>
                  <a:pt x="40" y="163"/>
                  <a:pt x="40" y="163"/>
                  <a:pt x="40" y="163"/>
                </a:cubicBezTo>
                <a:cubicBezTo>
                  <a:pt x="63" y="147"/>
                  <a:pt x="63" y="147"/>
                  <a:pt x="63" y="147"/>
                </a:cubicBezTo>
                <a:cubicBezTo>
                  <a:pt x="65" y="148"/>
                  <a:pt x="65" y="148"/>
                  <a:pt x="65" y="148"/>
                </a:cubicBezTo>
                <a:cubicBezTo>
                  <a:pt x="69" y="150"/>
                  <a:pt x="74" y="152"/>
                  <a:pt x="78" y="153"/>
                </a:cubicBezTo>
                <a:cubicBezTo>
                  <a:pt x="81" y="154"/>
                  <a:pt x="81" y="154"/>
                  <a:pt x="81" y="154"/>
                </a:cubicBezTo>
                <a:lnTo>
                  <a:pt x="85" y="18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Freeform 63">
            <a:extLst>
              <a:ext uri="{FF2B5EF4-FFF2-40B4-BE49-F238E27FC236}">
                <a16:creationId xmlns:a16="http://schemas.microsoft.com/office/drawing/2014/main" id="{8AB2A240-0D05-4386-9411-CC6D00BAFCBA}"/>
              </a:ext>
            </a:extLst>
          </p:cNvPr>
          <p:cNvSpPr>
            <a:spLocks noEditPoints="1"/>
          </p:cNvSpPr>
          <p:nvPr/>
        </p:nvSpPr>
        <p:spPr bwMode="auto">
          <a:xfrm>
            <a:off x="4795838" y="1714501"/>
            <a:ext cx="120650" cy="120650"/>
          </a:xfrm>
          <a:custGeom>
            <a:avLst/>
            <a:gdLst>
              <a:gd name="T0" fmla="*/ 28 w 56"/>
              <a:gd name="T1" fmla="*/ 56 h 56"/>
              <a:gd name="T2" fmla="*/ 0 w 56"/>
              <a:gd name="T3" fmla="*/ 28 h 56"/>
              <a:gd name="T4" fmla="*/ 28 w 56"/>
              <a:gd name="T5" fmla="*/ 0 h 56"/>
              <a:gd name="T6" fmla="*/ 56 w 56"/>
              <a:gd name="T7" fmla="*/ 28 h 56"/>
              <a:gd name="T8" fmla="*/ 28 w 56"/>
              <a:gd name="T9" fmla="*/ 56 h 56"/>
              <a:gd name="T10" fmla="*/ 28 w 56"/>
              <a:gd name="T11" fmla="*/ 4 h 56"/>
              <a:gd name="T12" fmla="*/ 4 w 56"/>
              <a:gd name="T13" fmla="*/ 28 h 56"/>
              <a:gd name="T14" fmla="*/ 28 w 56"/>
              <a:gd name="T15" fmla="*/ 52 h 56"/>
              <a:gd name="T16" fmla="*/ 52 w 56"/>
              <a:gd name="T17" fmla="*/ 28 h 56"/>
              <a:gd name="T18" fmla="*/ 28 w 56"/>
              <a:gd name="T19" fmla="*/ 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56"/>
                </a:moveTo>
                <a:cubicBezTo>
                  <a:pt x="12" y="56"/>
                  <a:pt x="0" y="43"/>
                  <a:pt x="0" y="28"/>
                </a:cubicBezTo>
                <a:cubicBezTo>
                  <a:pt x="0" y="12"/>
                  <a:pt x="12" y="0"/>
                  <a:pt x="28" y="0"/>
                </a:cubicBezTo>
                <a:cubicBezTo>
                  <a:pt x="43" y="0"/>
                  <a:pt x="56" y="12"/>
                  <a:pt x="56" y="28"/>
                </a:cubicBezTo>
                <a:cubicBezTo>
                  <a:pt x="56" y="43"/>
                  <a:pt x="43" y="56"/>
                  <a:pt x="28" y="56"/>
                </a:cubicBezTo>
                <a:close/>
                <a:moveTo>
                  <a:pt x="28" y="4"/>
                </a:moveTo>
                <a:cubicBezTo>
                  <a:pt x="15" y="4"/>
                  <a:pt x="4" y="14"/>
                  <a:pt x="4" y="28"/>
                </a:cubicBezTo>
                <a:cubicBezTo>
                  <a:pt x="4" y="41"/>
                  <a:pt x="15" y="52"/>
                  <a:pt x="28" y="52"/>
                </a:cubicBezTo>
                <a:cubicBezTo>
                  <a:pt x="41" y="52"/>
                  <a:pt x="52" y="41"/>
                  <a:pt x="52" y="28"/>
                </a:cubicBezTo>
                <a:cubicBezTo>
                  <a:pt x="52" y="14"/>
                  <a:pt x="41" y="4"/>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Freeform 64">
            <a:extLst>
              <a:ext uri="{FF2B5EF4-FFF2-40B4-BE49-F238E27FC236}">
                <a16:creationId xmlns:a16="http://schemas.microsoft.com/office/drawing/2014/main" id="{DB2DC765-B774-4626-A47E-6D10097B04FC}"/>
              </a:ext>
            </a:extLst>
          </p:cNvPr>
          <p:cNvSpPr>
            <a:spLocks noEditPoints="1"/>
          </p:cNvSpPr>
          <p:nvPr/>
        </p:nvSpPr>
        <p:spPr bwMode="auto">
          <a:xfrm>
            <a:off x="5483226" y="1565276"/>
            <a:ext cx="395288" cy="393700"/>
          </a:xfrm>
          <a:custGeom>
            <a:avLst/>
            <a:gdLst>
              <a:gd name="T0" fmla="*/ 77 w 183"/>
              <a:gd name="T1" fmla="*/ 165 h 182"/>
              <a:gd name="T2" fmla="*/ 46 w 183"/>
              <a:gd name="T3" fmla="*/ 171 h 182"/>
              <a:gd name="T4" fmla="*/ 35 w 183"/>
              <a:gd name="T5" fmla="*/ 164 h 182"/>
              <a:gd name="T6" fmla="*/ 29 w 183"/>
              <a:gd name="T7" fmla="*/ 133 h 182"/>
              <a:gd name="T8" fmla="*/ 18 w 183"/>
              <a:gd name="T9" fmla="*/ 106 h 182"/>
              <a:gd name="T10" fmla="*/ 0 w 183"/>
              <a:gd name="T11" fmla="*/ 80 h 182"/>
              <a:gd name="T12" fmla="*/ 3 w 183"/>
              <a:gd name="T13" fmla="*/ 67 h 182"/>
              <a:gd name="T14" fmla="*/ 29 w 183"/>
              <a:gd name="T15" fmla="*/ 49 h 182"/>
              <a:gd name="T16" fmla="*/ 49 w 183"/>
              <a:gd name="T17" fmla="*/ 29 h 182"/>
              <a:gd name="T18" fmla="*/ 67 w 183"/>
              <a:gd name="T19" fmla="*/ 3 h 182"/>
              <a:gd name="T20" fmla="*/ 80 w 183"/>
              <a:gd name="T21" fmla="*/ 0 h 182"/>
              <a:gd name="T22" fmla="*/ 107 w 183"/>
              <a:gd name="T23" fmla="*/ 17 h 182"/>
              <a:gd name="T24" fmla="*/ 133 w 183"/>
              <a:gd name="T25" fmla="*/ 28 h 182"/>
              <a:gd name="T26" fmla="*/ 164 w 183"/>
              <a:gd name="T27" fmla="*/ 35 h 182"/>
              <a:gd name="T28" fmla="*/ 171 w 183"/>
              <a:gd name="T29" fmla="*/ 46 h 182"/>
              <a:gd name="T30" fmla="*/ 165 w 183"/>
              <a:gd name="T31" fmla="*/ 77 h 182"/>
              <a:gd name="T32" fmla="*/ 165 w 183"/>
              <a:gd name="T33" fmla="*/ 106 h 182"/>
              <a:gd name="T34" fmla="*/ 171 w 183"/>
              <a:gd name="T35" fmla="*/ 136 h 182"/>
              <a:gd name="T36" fmla="*/ 164 w 183"/>
              <a:gd name="T37" fmla="*/ 148 h 182"/>
              <a:gd name="T38" fmla="*/ 133 w 183"/>
              <a:gd name="T39" fmla="*/ 154 h 182"/>
              <a:gd name="T40" fmla="*/ 107 w 183"/>
              <a:gd name="T41" fmla="*/ 165 h 182"/>
              <a:gd name="T42" fmla="*/ 87 w 183"/>
              <a:gd name="T43" fmla="*/ 174 h 182"/>
              <a:gd name="T44" fmla="*/ 102 w 183"/>
              <a:gd name="T45" fmla="*/ 158 h 182"/>
              <a:gd name="T46" fmla="*/ 119 w 183"/>
              <a:gd name="T47" fmla="*/ 170 h 182"/>
              <a:gd name="T48" fmla="*/ 127 w 183"/>
              <a:gd name="T49" fmla="*/ 149 h 182"/>
              <a:gd name="T50" fmla="*/ 147 w 183"/>
              <a:gd name="T51" fmla="*/ 153 h 182"/>
              <a:gd name="T52" fmla="*/ 146 w 183"/>
              <a:gd name="T53" fmla="*/ 131 h 182"/>
              <a:gd name="T54" fmla="*/ 167 w 183"/>
              <a:gd name="T55" fmla="*/ 127 h 182"/>
              <a:gd name="T56" fmla="*/ 157 w 183"/>
              <a:gd name="T57" fmla="*/ 107 h 182"/>
              <a:gd name="T58" fmla="*/ 175 w 183"/>
              <a:gd name="T59" fmla="*/ 96 h 182"/>
              <a:gd name="T60" fmla="*/ 158 w 183"/>
              <a:gd name="T61" fmla="*/ 81 h 182"/>
              <a:gd name="T62" fmla="*/ 170 w 183"/>
              <a:gd name="T63" fmla="*/ 64 h 182"/>
              <a:gd name="T64" fmla="*/ 149 w 183"/>
              <a:gd name="T65" fmla="*/ 56 h 182"/>
              <a:gd name="T66" fmla="*/ 154 w 183"/>
              <a:gd name="T67" fmla="*/ 36 h 182"/>
              <a:gd name="T68" fmla="*/ 131 w 183"/>
              <a:gd name="T69" fmla="*/ 37 h 182"/>
              <a:gd name="T70" fmla="*/ 128 w 183"/>
              <a:gd name="T71" fmla="*/ 16 h 182"/>
              <a:gd name="T72" fmla="*/ 107 w 183"/>
              <a:gd name="T73" fmla="*/ 26 h 182"/>
              <a:gd name="T74" fmla="*/ 96 w 183"/>
              <a:gd name="T75" fmla="*/ 8 h 182"/>
              <a:gd name="T76" fmla="*/ 81 w 183"/>
              <a:gd name="T77" fmla="*/ 25 h 182"/>
              <a:gd name="T78" fmla="*/ 64 w 183"/>
              <a:gd name="T79" fmla="*/ 13 h 182"/>
              <a:gd name="T80" fmla="*/ 57 w 183"/>
              <a:gd name="T81" fmla="*/ 34 h 182"/>
              <a:gd name="T82" fmla="*/ 36 w 183"/>
              <a:gd name="T83" fmla="*/ 29 h 182"/>
              <a:gd name="T84" fmla="*/ 37 w 183"/>
              <a:gd name="T85" fmla="*/ 51 h 182"/>
              <a:gd name="T86" fmla="*/ 16 w 183"/>
              <a:gd name="T87" fmla="*/ 55 h 182"/>
              <a:gd name="T88" fmla="*/ 26 w 183"/>
              <a:gd name="T89" fmla="*/ 75 h 182"/>
              <a:gd name="T90" fmla="*/ 8 w 183"/>
              <a:gd name="T91" fmla="*/ 87 h 182"/>
              <a:gd name="T92" fmla="*/ 25 w 183"/>
              <a:gd name="T93" fmla="*/ 102 h 182"/>
              <a:gd name="T94" fmla="*/ 13 w 183"/>
              <a:gd name="T95" fmla="*/ 119 h 182"/>
              <a:gd name="T96" fmla="*/ 34 w 183"/>
              <a:gd name="T97" fmla="*/ 126 h 182"/>
              <a:gd name="T98" fmla="*/ 29 w 183"/>
              <a:gd name="T99" fmla="*/ 147 h 182"/>
              <a:gd name="T100" fmla="*/ 52 w 183"/>
              <a:gd name="T101" fmla="*/ 146 h 182"/>
              <a:gd name="T102" fmla="*/ 55 w 183"/>
              <a:gd name="T103" fmla="*/ 166 h 182"/>
              <a:gd name="T104" fmla="*/ 76 w 183"/>
              <a:gd name="T105" fmla="*/ 157 h 182"/>
              <a:gd name="T106" fmla="*/ 87 w 183"/>
              <a:gd name="T107" fmla="*/ 17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3" h="182">
                <a:moveTo>
                  <a:pt x="103" y="182"/>
                </a:moveTo>
                <a:cubicBezTo>
                  <a:pt x="80" y="182"/>
                  <a:pt x="80" y="182"/>
                  <a:pt x="80" y="182"/>
                </a:cubicBezTo>
                <a:cubicBezTo>
                  <a:pt x="77" y="165"/>
                  <a:pt x="77" y="165"/>
                  <a:pt x="77" y="165"/>
                </a:cubicBezTo>
                <a:cubicBezTo>
                  <a:pt x="77" y="165"/>
                  <a:pt x="77" y="165"/>
                  <a:pt x="77" y="165"/>
                </a:cubicBezTo>
                <a:cubicBezTo>
                  <a:pt x="67" y="180"/>
                  <a:pt x="67" y="180"/>
                  <a:pt x="67" y="180"/>
                </a:cubicBezTo>
                <a:cubicBezTo>
                  <a:pt x="46" y="171"/>
                  <a:pt x="46" y="171"/>
                  <a:pt x="46" y="171"/>
                </a:cubicBezTo>
                <a:cubicBezTo>
                  <a:pt x="50" y="154"/>
                  <a:pt x="50" y="154"/>
                  <a:pt x="50" y="154"/>
                </a:cubicBezTo>
                <a:cubicBezTo>
                  <a:pt x="50" y="154"/>
                  <a:pt x="50" y="154"/>
                  <a:pt x="49" y="154"/>
                </a:cubicBezTo>
                <a:cubicBezTo>
                  <a:pt x="35" y="164"/>
                  <a:pt x="35" y="164"/>
                  <a:pt x="35" y="164"/>
                </a:cubicBezTo>
                <a:cubicBezTo>
                  <a:pt x="19" y="148"/>
                  <a:pt x="19" y="148"/>
                  <a:pt x="19" y="148"/>
                </a:cubicBezTo>
                <a:cubicBezTo>
                  <a:pt x="29" y="133"/>
                  <a:pt x="29" y="133"/>
                  <a:pt x="29" y="133"/>
                </a:cubicBezTo>
                <a:cubicBezTo>
                  <a:pt x="29" y="133"/>
                  <a:pt x="29" y="133"/>
                  <a:pt x="29" y="133"/>
                </a:cubicBezTo>
                <a:cubicBezTo>
                  <a:pt x="12" y="136"/>
                  <a:pt x="12" y="136"/>
                  <a:pt x="12" y="136"/>
                </a:cubicBezTo>
                <a:cubicBezTo>
                  <a:pt x="3" y="116"/>
                  <a:pt x="3" y="116"/>
                  <a:pt x="3" y="116"/>
                </a:cubicBezTo>
                <a:cubicBezTo>
                  <a:pt x="18" y="106"/>
                  <a:pt x="18" y="106"/>
                  <a:pt x="18" y="106"/>
                </a:cubicBezTo>
                <a:cubicBezTo>
                  <a:pt x="18" y="106"/>
                  <a:pt x="18" y="106"/>
                  <a:pt x="18" y="106"/>
                </a:cubicBezTo>
                <a:cubicBezTo>
                  <a:pt x="0" y="102"/>
                  <a:pt x="0" y="102"/>
                  <a:pt x="0" y="102"/>
                </a:cubicBezTo>
                <a:cubicBezTo>
                  <a:pt x="0" y="80"/>
                  <a:pt x="0" y="80"/>
                  <a:pt x="0" y="80"/>
                </a:cubicBezTo>
                <a:cubicBezTo>
                  <a:pt x="18" y="77"/>
                  <a:pt x="18" y="77"/>
                  <a:pt x="18" y="77"/>
                </a:cubicBezTo>
                <a:cubicBezTo>
                  <a:pt x="18" y="77"/>
                  <a:pt x="18" y="76"/>
                  <a:pt x="18" y="76"/>
                </a:cubicBezTo>
                <a:cubicBezTo>
                  <a:pt x="3" y="67"/>
                  <a:pt x="3" y="67"/>
                  <a:pt x="3" y="67"/>
                </a:cubicBezTo>
                <a:cubicBezTo>
                  <a:pt x="12" y="46"/>
                  <a:pt x="12" y="46"/>
                  <a:pt x="12" y="46"/>
                </a:cubicBezTo>
                <a:cubicBezTo>
                  <a:pt x="29" y="50"/>
                  <a:pt x="29" y="50"/>
                  <a:pt x="29" y="50"/>
                </a:cubicBezTo>
                <a:cubicBezTo>
                  <a:pt x="29" y="49"/>
                  <a:pt x="29" y="49"/>
                  <a:pt x="29" y="49"/>
                </a:cubicBezTo>
                <a:cubicBezTo>
                  <a:pt x="19" y="35"/>
                  <a:pt x="19" y="35"/>
                  <a:pt x="19" y="35"/>
                </a:cubicBezTo>
                <a:cubicBezTo>
                  <a:pt x="35" y="19"/>
                  <a:pt x="35" y="19"/>
                  <a:pt x="35" y="19"/>
                </a:cubicBezTo>
                <a:cubicBezTo>
                  <a:pt x="49" y="29"/>
                  <a:pt x="49" y="29"/>
                  <a:pt x="49" y="29"/>
                </a:cubicBezTo>
                <a:cubicBezTo>
                  <a:pt x="50" y="29"/>
                  <a:pt x="50" y="28"/>
                  <a:pt x="50" y="28"/>
                </a:cubicBezTo>
                <a:cubicBezTo>
                  <a:pt x="46" y="11"/>
                  <a:pt x="46" y="11"/>
                  <a:pt x="46" y="11"/>
                </a:cubicBezTo>
                <a:cubicBezTo>
                  <a:pt x="67" y="3"/>
                  <a:pt x="67" y="3"/>
                  <a:pt x="67" y="3"/>
                </a:cubicBezTo>
                <a:cubicBezTo>
                  <a:pt x="77" y="17"/>
                  <a:pt x="77" y="17"/>
                  <a:pt x="77" y="17"/>
                </a:cubicBezTo>
                <a:cubicBezTo>
                  <a:pt x="77" y="17"/>
                  <a:pt x="77" y="17"/>
                  <a:pt x="77" y="17"/>
                </a:cubicBezTo>
                <a:cubicBezTo>
                  <a:pt x="80" y="0"/>
                  <a:pt x="80" y="0"/>
                  <a:pt x="80" y="0"/>
                </a:cubicBezTo>
                <a:cubicBezTo>
                  <a:pt x="103" y="0"/>
                  <a:pt x="103" y="0"/>
                  <a:pt x="103" y="0"/>
                </a:cubicBezTo>
                <a:cubicBezTo>
                  <a:pt x="106" y="17"/>
                  <a:pt x="106" y="17"/>
                  <a:pt x="106" y="17"/>
                </a:cubicBezTo>
                <a:cubicBezTo>
                  <a:pt x="106" y="17"/>
                  <a:pt x="106" y="17"/>
                  <a:pt x="107" y="17"/>
                </a:cubicBezTo>
                <a:cubicBezTo>
                  <a:pt x="116" y="3"/>
                  <a:pt x="116" y="3"/>
                  <a:pt x="116" y="3"/>
                </a:cubicBezTo>
                <a:cubicBezTo>
                  <a:pt x="137" y="11"/>
                  <a:pt x="137" y="11"/>
                  <a:pt x="137" y="11"/>
                </a:cubicBezTo>
                <a:cubicBezTo>
                  <a:pt x="133" y="28"/>
                  <a:pt x="133" y="28"/>
                  <a:pt x="133" y="28"/>
                </a:cubicBezTo>
                <a:cubicBezTo>
                  <a:pt x="133" y="28"/>
                  <a:pt x="133" y="29"/>
                  <a:pt x="134" y="29"/>
                </a:cubicBezTo>
                <a:cubicBezTo>
                  <a:pt x="148" y="19"/>
                  <a:pt x="148" y="19"/>
                  <a:pt x="148" y="19"/>
                </a:cubicBezTo>
                <a:cubicBezTo>
                  <a:pt x="164" y="35"/>
                  <a:pt x="164" y="35"/>
                  <a:pt x="164" y="35"/>
                </a:cubicBezTo>
                <a:cubicBezTo>
                  <a:pt x="154" y="49"/>
                  <a:pt x="154" y="49"/>
                  <a:pt x="154" y="49"/>
                </a:cubicBezTo>
                <a:cubicBezTo>
                  <a:pt x="154" y="49"/>
                  <a:pt x="154" y="49"/>
                  <a:pt x="154" y="50"/>
                </a:cubicBezTo>
                <a:cubicBezTo>
                  <a:pt x="171" y="46"/>
                  <a:pt x="171" y="46"/>
                  <a:pt x="171" y="46"/>
                </a:cubicBezTo>
                <a:cubicBezTo>
                  <a:pt x="180" y="67"/>
                  <a:pt x="180" y="67"/>
                  <a:pt x="180" y="67"/>
                </a:cubicBezTo>
                <a:cubicBezTo>
                  <a:pt x="165" y="76"/>
                  <a:pt x="165" y="76"/>
                  <a:pt x="165" y="76"/>
                </a:cubicBezTo>
                <a:cubicBezTo>
                  <a:pt x="165" y="76"/>
                  <a:pt x="165" y="77"/>
                  <a:pt x="165" y="77"/>
                </a:cubicBezTo>
                <a:cubicBezTo>
                  <a:pt x="183" y="80"/>
                  <a:pt x="183" y="80"/>
                  <a:pt x="183" y="80"/>
                </a:cubicBezTo>
                <a:cubicBezTo>
                  <a:pt x="183" y="102"/>
                  <a:pt x="183" y="102"/>
                  <a:pt x="183" y="102"/>
                </a:cubicBezTo>
                <a:cubicBezTo>
                  <a:pt x="165" y="106"/>
                  <a:pt x="165" y="106"/>
                  <a:pt x="165" y="106"/>
                </a:cubicBezTo>
                <a:cubicBezTo>
                  <a:pt x="165" y="106"/>
                  <a:pt x="165" y="106"/>
                  <a:pt x="165" y="106"/>
                </a:cubicBezTo>
                <a:cubicBezTo>
                  <a:pt x="180" y="116"/>
                  <a:pt x="180" y="116"/>
                  <a:pt x="180" y="116"/>
                </a:cubicBezTo>
                <a:cubicBezTo>
                  <a:pt x="171" y="136"/>
                  <a:pt x="171" y="136"/>
                  <a:pt x="171" y="136"/>
                </a:cubicBezTo>
                <a:cubicBezTo>
                  <a:pt x="154" y="133"/>
                  <a:pt x="154" y="133"/>
                  <a:pt x="154" y="133"/>
                </a:cubicBezTo>
                <a:cubicBezTo>
                  <a:pt x="154" y="133"/>
                  <a:pt x="154" y="133"/>
                  <a:pt x="154" y="133"/>
                </a:cubicBezTo>
                <a:cubicBezTo>
                  <a:pt x="164" y="148"/>
                  <a:pt x="164" y="148"/>
                  <a:pt x="164" y="148"/>
                </a:cubicBezTo>
                <a:cubicBezTo>
                  <a:pt x="148" y="164"/>
                  <a:pt x="148" y="164"/>
                  <a:pt x="148" y="164"/>
                </a:cubicBezTo>
                <a:cubicBezTo>
                  <a:pt x="134" y="154"/>
                  <a:pt x="134" y="154"/>
                  <a:pt x="134" y="154"/>
                </a:cubicBezTo>
                <a:cubicBezTo>
                  <a:pt x="133" y="154"/>
                  <a:pt x="133" y="154"/>
                  <a:pt x="133" y="154"/>
                </a:cubicBezTo>
                <a:cubicBezTo>
                  <a:pt x="137" y="171"/>
                  <a:pt x="137" y="171"/>
                  <a:pt x="137" y="171"/>
                </a:cubicBezTo>
                <a:cubicBezTo>
                  <a:pt x="116" y="180"/>
                  <a:pt x="116" y="180"/>
                  <a:pt x="116" y="180"/>
                </a:cubicBezTo>
                <a:cubicBezTo>
                  <a:pt x="107" y="165"/>
                  <a:pt x="107" y="165"/>
                  <a:pt x="107" y="165"/>
                </a:cubicBezTo>
                <a:cubicBezTo>
                  <a:pt x="106" y="165"/>
                  <a:pt x="106" y="165"/>
                  <a:pt x="106" y="165"/>
                </a:cubicBezTo>
                <a:lnTo>
                  <a:pt x="103" y="182"/>
                </a:lnTo>
                <a:close/>
                <a:moveTo>
                  <a:pt x="87" y="174"/>
                </a:moveTo>
                <a:cubicBezTo>
                  <a:pt x="96" y="174"/>
                  <a:pt x="96" y="174"/>
                  <a:pt x="96" y="174"/>
                </a:cubicBezTo>
                <a:cubicBezTo>
                  <a:pt x="99" y="158"/>
                  <a:pt x="99" y="158"/>
                  <a:pt x="99" y="158"/>
                </a:cubicBezTo>
                <a:cubicBezTo>
                  <a:pt x="102" y="158"/>
                  <a:pt x="102" y="158"/>
                  <a:pt x="102" y="158"/>
                </a:cubicBezTo>
                <a:cubicBezTo>
                  <a:pt x="104" y="157"/>
                  <a:pt x="106" y="157"/>
                  <a:pt x="107" y="157"/>
                </a:cubicBezTo>
                <a:cubicBezTo>
                  <a:pt x="110" y="156"/>
                  <a:pt x="110" y="156"/>
                  <a:pt x="110" y="156"/>
                </a:cubicBezTo>
                <a:cubicBezTo>
                  <a:pt x="119" y="170"/>
                  <a:pt x="119" y="170"/>
                  <a:pt x="119" y="170"/>
                </a:cubicBezTo>
                <a:cubicBezTo>
                  <a:pt x="128" y="166"/>
                  <a:pt x="128" y="166"/>
                  <a:pt x="128" y="166"/>
                </a:cubicBezTo>
                <a:cubicBezTo>
                  <a:pt x="124" y="150"/>
                  <a:pt x="124" y="150"/>
                  <a:pt x="124" y="150"/>
                </a:cubicBezTo>
                <a:cubicBezTo>
                  <a:pt x="127" y="149"/>
                  <a:pt x="127" y="149"/>
                  <a:pt x="127" y="149"/>
                </a:cubicBezTo>
                <a:cubicBezTo>
                  <a:pt x="128" y="148"/>
                  <a:pt x="130" y="147"/>
                  <a:pt x="131" y="146"/>
                </a:cubicBezTo>
                <a:cubicBezTo>
                  <a:pt x="134" y="144"/>
                  <a:pt x="134" y="144"/>
                  <a:pt x="134" y="144"/>
                </a:cubicBezTo>
                <a:cubicBezTo>
                  <a:pt x="147" y="153"/>
                  <a:pt x="147" y="153"/>
                  <a:pt x="147" y="153"/>
                </a:cubicBezTo>
                <a:cubicBezTo>
                  <a:pt x="154" y="147"/>
                  <a:pt x="154" y="147"/>
                  <a:pt x="154" y="147"/>
                </a:cubicBezTo>
                <a:cubicBezTo>
                  <a:pt x="144" y="133"/>
                  <a:pt x="144" y="133"/>
                  <a:pt x="144" y="133"/>
                </a:cubicBezTo>
                <a:cubicBezTo>
                  <a:pt x="146" y="131"/>
                  <a:pt x="146" y="131"/>
                  <a:pt x="146" y="131"/>
                </a:cubicBezTo>
                <a:cubicBezTo>
                  <a:pt x="147" y="129"/>
                  <a:pt x="148" y="128"/>
                  <a:pt x="149" y="126"/>
                </a:cubicBezTo>
                <a:cubicBezTo>
                  <a:pt x="150" y="124"/>
                  <a:pt x="150" y="124"/>
                  <a:pt x="150" y="124"/>
                </a:cubicBezTo>
                <a:cubicBezTo>
                  <a:pt x="167" y="127"/>
                  <a:pt x="167" y="127"/>
                  <a:pt x="167" y="127"/>
                </a:cubicBezTo>
                <a:cubicBezTo>
                  <a:pt x="170" y="119"/>
                  <a:pt x="170" y="119"/>
                  <a:pt x="170" y="119"/>
                </a:cubicBezTo>
                <a:cubicBezTo>
                  <a:pt x="156" y="110"/>
                  <a:pt x="156" y="110"/>
                  <a:pt x="156" y="110"/>
                </a:cubicBezTo>
                <a:cubicBezTo>
                  <a:pt x="157" y="107"/>
                  <a:pt x="157" y="107"/>
                  <a:pt x="157" y="107"/>
                </a:cubicBezTo>
                <a:cubicBezTo>
                  <a:pt x="157" y="105"/>
                  <a:pt x="158" y="103"/>
                  <a:pt x="158" y="102"/>
                </a:cubicBezTo>
                <a:cubicBezTo>
                  <a:pt x="158" y="99"/>
                  <a:pt x="158" y="99"/>
                  <a:pt x="158" y="99"/>
                </a:cubicBezTo>
                <a:cubicBezTo>
                  <a:pt x="175" y="96"/>
                  <a:pt x="175" y="96"/>
                  <a:pt x="175" y="96"/>
                </a:cubicBezTo>
                <a:cubicBezTo>
                  <a:pt x="175" y="87"/>
                  <a:pt x="175" y="87"/>
                  <a:pt x="175" y="87"/>
                </a:cubicBezTo>
                <a:cubicBezTo>
                  <a:pt x="158" y="84"/>
                  <a:pt x="158" y="84"/>
                  <a:pt x="158" y="84"/>
                </a:cubicBezTo>
                <a:cubicBezTo>
                  <a:pt x="158" y="81"/>
                  <a:pt x="158" y="81"/>
                  <a:pt x="158" y="81"/>
                </a:cubicBezTo>
                <a:cubicBezTo>
                  <a:pt x="158" y="79"/>
                  <a:pt x="157" y="77"/>
                  <a:pt x="157" y="75"/>
                </a:cubicBezTo>
                <a:cubicBezTo>
                  <a:pt x="156" y="72"/>
                  <a:pt x="156" y="72"/>
                  <a:pt x="156" y="72"/>
                </a:cubicBezTo>
                <a:cubicBezTo>
                  <a:pt x="170" y="64"/>
                  <a:pt x="170" y="64"/>
                  <a:pt x="170" y="64"/>
                </a:cubicBezTo>
                <a:cubicBezTo>
                  <a:pt x="167" y="55"/>
                  <a:pt x="167" y="55"/>
                  <a:pt x="167" y="55"/>
                </a:cubicBezTo>
                <a:cubicBezTo>
                  <a:pt x="151" y="59"/>
                  <a:pt x="151" y="59"/>
                  <a:pt x="151" y="59"/>
                </a:cubicBezTo>
                <a:cubicBezTo>
                  <a:pt x="149" y="56"/>
                  <a:pt x="149" y="56"/>
                  <a:pt x="149" y="56"/>
                </a:cubicBezTo>
                <a:cubicBezTo>
                  <a:pt x="148" y="55"/>
                  <a:pt x="147" y="53"/>
                  <a:pt x="146" y="51"/>
                </a:cubicBezTo>
                <a:cubicBezTo>
                  <a:pt x="144" y="49"/>
                  <a:pt x="144" y="49"/>
                  <a:pt x="144" y="49"/>
                </a:cubicBezTo>
                <a:cubicBezTo>
                  <a:pt x="154" y="36"/>
                  <a:pt x="154" y="36"/>
                  <a:pt x="154" y="36"/>
                </a:cubicBezTo>
                <a:cubicBezTo>
                  <a:pt x="147" y="29"/>
                  <a:pt x="147" y="29"/>
                  <a:pt x="147" y="29"/>
                </a:cubicBezTo>
                <a:cubicBezTo>
                  <a:pt x="134" y="38"/>
                  <a:pt x="134" y="38"/>
                  <a:pt x="134" y="38"/>
                </a:cubicBezTo>
                <a:cubicBezTo>
                  <a:pt x="131" y="37"/>
                  <a:pt x="131" y="37"/>
                  <a:pt x="131" y="37"/>
                </a:cubicBezTo>
                <a:cubicBezTo>
                  <a:pt x="130" y="36"/>
                  <a:pt x="128" y="35"/>
                  <a:pt x="127" y="34"/>
                </a:cubicBezTo>
                <a:cubicBezTo>
                  <a:pt x="124" y="32"/>
                  <a:pt x="124" y="32"/>
                  <a:pt x="124" y="32"/>
                </a:cubicBezTo>
                <a:cubicBezTo>
                  <a:pt x="128" y="16"/>
                  <a:pt x="128" y="16"/>
                  <a:pt x="128" y="16"/>
                </a:cubicBezTo>
                <a:cubicBezTo>
                  <a:pt x="119" y="13"/>
                  <a:pt x="119" y="13"/>
                  <a:pt x="119" y="13"/>
                </a:cubicBezTo>
                <a:cubicBezTo>
                  <a:pt x="110" y="26"/>
                  <a:pt x="110" y="26"/>
                  <a:pt x="110" y="26"/>
                </a:cubicBezTo>
                <a:cubicBezTo>
                  <a:pt x="107" y="26"/>
                  <a:pt x="107" y="26"/>
                  <a:pt x="107" y="26"/>
                </a:cubicBezTo>
                <a:cubicBezTo>
                  <a:pt x="106" y="25"/>
                  <a:pt x="104" y="25"/>
                  <a:pt x="102" y="25"/>
                </a:cubicBezTo>
                <a:cubicBezTo>
                  <a:pt x="99" y="24"/>
                  <a:pt x="99" y="24"/>
                  <a:pt x="99" y="24"/>
                </a:cubicBezTo>
                <a:cubicBezTo>
                  <a:pt x="96" y="8"/>
                  <a:pt x="96" y="8"/>
                  <a:pt x="96" y="8"/>
                </a:cubicBezTo>
                <a:cubicBezTo>
                  <a:pt x="87" y="8"/>
                  <a:pt x="87" y="8"/>
                  <a:pt x="87" y="8"/>
                </a:cubicBezTo>
                <a:cubicBezTo>
                  <a:pt x="84" y="24"/>
                  <a:pt x="84" y="24"/>
                  <a:pt x="84" y="24"/>
                </a:cubicBezTo>
                <a:cubicBezTo>
                  <a:pt x="81" y="25"/>
                  <a:pt x="81" y="25"/>
                  <a:pt x="81" y="25"/>
                </a:cubicBezTo>
                <a:cubicBezTo>
                  <a:pt x="79" y="25"/>
                  <a:pt x="77" y="25"/>
                  <a:pt x="76" y="26"/>
                </a:cubicBezTo>
                <a:cubicBezTo>
                  <a:pt x="73" y="26"/>
                  <a:pt x="73" y="26"/>
                  <a:pt x="73" y="26"/>
                </a:cubicBezTo>
                <a:cubicBezTo>
                  <a:pt x="64" y="13"/>
                  <a:pt x="64" y="13"/>
                  <a:pt x="64" y="13"/>
                </a:cubicBezTo>
                <a:cubicBezTo>
                  <a:pt x="55" y="16"/>
                  <a:pt x="55" y="16"/>
                  <a:pt x="55" y="16"/>
                </a:cubicBezTo>
                <a:cubicBezTo>
                  <a:pt x="59" y="32"/>
                  <a:pt x="59" y="32"/>
                  <a:pt x="59" y="32"/>
                </a:cubicBezTo>
                <a:cubicBezTo>
                  <a:pt x="57" y="34"/>
                  <a:pt x="57" y="34"/>
                  <a:pt x="57" y="34"/>
                </a:cubicBezTo>
                <a:cubicBezTo>
                  <a:pt x="55" y="35"/>
                  <a:pt x="53" y="36"/>
                  <a:pt x="52" y="37"/>
                </a:cubicBezTo>
                <a:cubicBezTo>
                  <a:pt x="50" y="39"/>
                  <a:pt x="50" y="39"/>
                  <a:pt x="50" y="39"/>
                </a:cubicBezTo>
                <a:cubicBezTo>
                  <a:pt x="36" y="29"/>
                  <a:pt x="36" y="29"/>
                  <a:pt x="36" y="29"/>
                </a:cubicBezTo>
                <a:cubicBezTo>
                  <a:pt x="29" y="36"/>
                  <a:pt x="29" y="36"/>
                  <a:pt x="29" y="36"/>
                </a:cubicBezTo>
                <a:cubicBezTo>
                  <a:pt x="39" y="49"/>
                  <a:pt x="39" y="49"/>
                  <a:pt x="39" y="49"/>
                </a:cubicBezTo>
                <a:cubicBezTo>
                  <a:pt x="37" y="51"/>
                  <a:pt x="37" y="51"/>
                  <a:pt x="37" y="51"/>
                </a:cubicBezTo>
                <a:cubicBezTo>
                  <a:pt x="36" y="53"/>
                  <a:pt x="35" y="55"/>
                  <a:pt x="34" y="56"/>
                </a:cubicBezTo>
                <a:cubicBezTo>
                  <a:pt x="33" y="59"/>
                  <a:pt x="33" y="59"/>
                  <a:pt x="33" y="59"/>
                </a:cubicBezTo>
                <a:cubicBezTo>
                  <a:pt x="16" y="55"/>
                  <a:pt x="16" y="55"/>
                  <a:pt x="16" y="55"/>
                </a:cubicBezTo>
                <a:cubicBezTo>
                  <a:pt x="13" y="64"/>
                  <a:pt x="13" y="64"/>
                  <a:pt x="13" y="64"/>
                </a:cubicBezTo>
                <a:cubicBezTo>
                  <a:pt x="27" y="72"/>
                  <a:pt x="27" y="72"/>
                  <a:pt x="27" y="72"/>
                </a:cubicBezTo>
                <a:cubicBezTo>
                  <a:pt x="26" y="75"/>
                  <a:pt x="26" y="75"/>
                  <a:pt x="26" y="75"/>
                </a:cubicBezTo>
                <a:cubicBezTo>
                  <a:pt x="26" y="77"/>
                  <a:pt x="25" y="79"/>
                  <a:pt x="25" y="81"/>
                </a:cubicBezTo>
                <a:cubicBezTo>
                  <a:pt x="25" y="84"/>
                  <a:pt x="25" y="84"/>
                  <a:pt x="25" y="84"/>
                </a:cubicBezTo>
                <a:cubicBezTo>
                  <a:pt x="8" y="87"/>
                  <a:pt x="8" y="87"/>
                  <a:pt x="8" y="87"/>
                </a:cubicBezTo>
                <a:cubicBezTo>
                  <a:pt x="8" y="96"/>
                  <a:pt x="8" y="96"/>
                  <a:pt x="8" y="96"/>
                </a:cubicBezTo>
                <a:cubicBezTo>
                  <a:pt x="25" y="99"/>
                  <a:pt x="25" y="99"/>
                  <a:pt x="25" y="99"/>
                </a:cubicBezTo>
                <a:cubicBezTo>
                  <a:pt x="25" y="102"/>
                  <a:pt x="25" y="102"/>
                  <a:pt x="25" y="102"/>
                </a:cubicBezTo>
                <a:cubicBezTo>
                  <a:pt x="25" y="103"/>
                  <a:pt x="26" y="105"/>
                  <a:pt x="26" y="107"/>
                </a:cubicBezTo>
                <a:cubicBezTo>
                  <a:pt x="27" y="110"/>
                  <a:pt x="27" y="110"/>
                  <a:pt x="27" y="110"/>
                </a:cubicBezTo>
                <a:cubicBezTo>
                  <a:pt x="13" y="119"/>
                  <a:pt x="13" y="119"/>
                  <a:pt x="13" y="119"/>
                </a:cubicBezTo>
                <a:cubicBezTo>
                  <a:pt x="16" y="127"/>
                  <a:pt x="16" y="127"/>
                  <a:pt x="16" y="127"/>
                </a:cubicBezTo>
                <a:cubicBezTo>
                  <a:pt x="33" y="124"/>
                  <a:pt x="33" y="124"/>
                  <a:pt x="33" y="124"/>
                </a:cubicBezTo>
                <a:cubicBezTo>
                  <a:pt x="34" y="126"/>
                  <a:pt x="34" y="126"/>
                  <a:pt x="34" y="126"/>
                </a:cubicBezTo>
                <a:cubicBezTo>
                  <a:pt x="35" y="128"/>
                  <a:pt x="36" y="129"/>
                  <a:pt x="37" y="131"/>
                </a:cubicBezTo>
                <a:cubicBezTo>
                  <a:pt x="39" y="133"/>
                  <a:pt x="39" y="133"/>
                  <a:pt x="39" y="133"/>
                </a:cubicBezTo>
                <a:cubicBezTo>
                  <a:pt x="29" y="147"/>
                  <a:pt x="29" y="147"/>
                  <a:pt x="29" y="147"/>
                </a:cubicBezTo>
                <a:cubicBezTo>
                  <a:pt x="36" y="153"/>
                  <a:pt x="36" y="153"/>
                  <a:pt x="36" y="153"/>
                </a:cubicBezTo>
                <a:cubicBezTo>
                  <a:pt x="50" y="144"/>
                  <a:pt x="50" y="144"/>
                  <a:pt x="50" y="144"/>
                </a:cubicBezTo>
                <a:cubicBezTo>
                  <a:pt x="52" y="146"/>
                  <a:pt x="52" y="146"/>
                  <a:pt x="52" y="146"/>
                </a:cubicBezTo>
                <a:cubicBezTo>
                  <a:pt x="53" y="147"/>
                  <a:pt x="55" y="148"/>
                  <a:pt x="56" y="149"/>
                </a:cubicBezTo>
                <a:cubicBezTo>
                  <a:pt x="59" y="150"/>
                  <a:pt x="59" y="150"/>
                  <a:pt x="59" y="150"/>
                </a:cubicBezTo>
                <a:cubicBezTo>
                  <a:pt x="55" y="166"/>
                  <a:pt x="55" y="166"/>
                  <a:pt x="55" y="166"/>
                </a:cubicBezTo>
                <a:cubicBezTo>
                  <a:pt x="64" y="170"/>
                  <a:pt x="64" y="170"/>
                  <a:pt x="64" y="170"/>
                </a:cubicBezTo>
                <a:cubicBezTo>
                  <a:pt x="73" y="156"/>
                  <a:pt x="73" y="156"/>
                  <a:pt x="73" y="156"/>
                </a:cubicBezTo>
                <a:cubicBezTo>
                  <a:pt x="76" y="157"/>
                  <a:pt x="76" y="157"/>
                  <a:pt x="76" y="157"/>
                </a:cubicBezTo>
                <a:cubicBezTo>
                  <a:pt x="77" y="157"/>
                  <a:pt x="79" y="157"/>
                  <a:pt x="81" y="158"/>
                </a:cubicBezTo>
                <a:cubicBezTo>
                  <a:pt x="84" y="158"/>
                  <a:pt x="84" y="158"/>
                  <a:pt x="84" y="158"/>
                </a:cubicBezTo>
                <a:lnTo>
                  <a:pt x="87" y="17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Freeform 65">
            <a:extLst>
              <a:ext uri="{FF2B5EF4-FFF2-40B4-BE49-F238E27FC236}">
                <a16:creationId xmlns:a16="http://schemas.microsoft.com/office/drawing/2014/main" id="{A40470AB-0BB9-496F-B57F-FBF29B6DEC13}"/>
              </a:ext>
            </a:extLst>
          </p:cNvPr>
          <p:cNvSpPr>
            <a:spLocks noEditPoints="1"/>
          </p:cNvSpPr>
          <p:nvPr/>
        </p:nvSpPr>
        <p:spPr bwMode="auto">
          <a:xfrm>
            <a:off x="5602288" y="1684338"/>
            <a:ext cx="157163" cy="157163"/>
          </a:xfrm>
          <a:custGeom>
            <a:avLst/>
            <a:gdLst>
              <a:gd name="T0" fmla="*/ 37 w 73"/>
              <a:gd name="T1" fmla="*/ 73 h 73"/>
              <a:gd name="T2" fmla="*/ 0 w 73"/>
              <a:gd name="T3" fmla="*/ 36 h 73"/>
              <a:gd name="T4" fmla="*/ 37 w 73"/>
              <a:gd name="T5" fmla="*/ 0 h 73"/>
              <a:gd name="T6" fmla="*/ 73 w 73"/>
              <a:gd name="T7" fmla="*/ 36 h 73"/>
              <a:gd name="T8" fmla="*/ 37 w 73"/>
              <a:gd name="T9" fmla="*/ 73 h 73"/>
              <a:gd name="T10" fmla="*/ 37 w 73"/>
              <a:gd name="T11" fmla="*/ 4 h 73"/>
              <a:gd name="T12" fmla="*/ 4 w 73"/>
              <a:gd name="T13" fmla="*/ 36 h 73"/>
              <a:gd name="T14" fmla="*/ 37 w 73"/>
              <a:gd name="T15" fmla="*/ 69 h 73"/>
              <a:gd name="T16" fmla="*/ 69 w 73"/>
              <a:gd name="T17" fmla="*/ 36 h 73"/>
              <a:gd name="T18" fmla="*/ 37 w 73"/>
              <a:gd name="T19"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3">
                <a:moveTo>
                  <a:pt x="37" y="73"/>
                </a:moveTo>
                <a:cubicBezTo>
                  <a:pt x="16" y="73"/>
                  <a:pt x="0" y="56"/>
                  <a:pt x="0" y="36"/>
                </a:cubicBezTo>
                <a:cubicBezTo>
                  <a:pt x="0" y="16"/>
                  <a:pt x="16" y="0"/>
                  <a:pt x="37" y="0"/>
                </a:cubicBezTo>
                <a:cubicBezTo>
                  <a:pt x="57" y="0"/>
                  <a:pt x="73" y="16"/>
                  <a:pt x="73" y="36"/>
                </a:cubicBezTo>
                <a:cubicBezTo>
                  <a:pt x="73" y="56"/>
                  <a:pt x="57" y="73"/>
                  <a:pt x="37" y="73"/>
                </a:cubicBezTo>
                <a:close/>
                <a:moveTo>
                  <a:pt x="37" y="4"/>
                </a:moveTo>
                <a:cubicBezTo>
                  <a:pt x="19" y="4"/>
                  <a:pt x="4" y="18"/>
                  <a:pt x="4" y="36"/>
                </a:cubicBezTo>
                <a:cubicBezTo>
                  <a:pt x="4" y="54"/>
                  <a:pt x="19" y="69"/>
                  <a:pt x="37" y="69"/>
                </a:cubicBezTo>
                <a:cubicBezTo>
                  <a:pt x="54" y="69"/>
                  <a:pt x="69" y="54"/>
                  <a:pt x="69" y="36"/>
                </a:cubicBezTo>
                <a:cubicBezTo>
                  <a:pt x="69" y="18"/>
                  <a:pt x="54" y="4"/>
                  <a:pt x="37"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Freeform 66">
            <a:extLst>
              <a:ext uri="{FF2B5EF4-FFF2-40B4-BE49-F238E27FC236}">
                <a16:creationId xmlns:a16="http://schemas.microsoft.com/office/drawing/2014/main" id="{EE4DC5E5-58CA-46E7-8DF5-28736A47B401}"/>
              </a:ext>
            </a:extLst>
          </p:cNvPr>
          <p:cNvSpPr>
            <a:spLocks noEditPoints="1"/>
          </p:cNvSpPr>
          <p:nvPr/>
        </p:nvSpPr>
        <p:spPr bwMode="auto">
          <a:xfrm>
            <a:off x="10539413" y="1643063"/>
            <a:ext cx="261938" cy="320675"/>
          </a:xfrm>
          <a:custGeom>
            <a:avLst/>
            <a:gdLst>
              <a:gd name="T0" fmla="*/ 89 w 121"/>
              <a:gd name="T1" fmla="*/ 148 h 148"/>
              <a:gd name="T2" fmla="*/ 33 w 121"/>
              <a:gd name="T3" fmla="*/ 148 h 148"/>
              <a:gd name="T4" fmla="*/ 13 w 121"/>
              <a:gd name="T5" fmla="*/ 128 h 148"/>
              <a:gd name="T6" fmla="*/ 0 w 121"/>
              <a:gd name="T7" fmla="*/ 0 h 148"/>
              <a:gd name="T8" fmla="*/ 121 w 121"/>
              <a:gd name="T9" fmla="*/ 0 h 148"/>
              <a:gd name="T10" fmla="*/ 109 w 121"/>
              <a:gd name="T11" fmla="*/ 128 h 148"/>
              <a:gd name="T12" fmla="*/ 89 w 121"/>
              <a:gd name="T13" fmla="*/ 148 h 148"/>
              <a:gd name="T14" fmla="*/ 9 w 121"/>
              <a:gd name="T15" fmla="*/ 8 h 148"/>
              <a:gd name="T16" fmla="*/ 21 w 121"/>
              <a:gd name="T17" fmla="*/ 127 h 148"/>
              <a:gd name="T18" fmla="*/ 33 w 121"/>
              <a:gd name="T19" fmla="*/ 140 h 148"/>
              <a:gd name="T20" fmla="*/ 89 w 121"/>
              <a:gd name="T21" fmla="*/ 140 h 148"/>
              <a:gd name="T22" fmla="*/ 101 w 121"/>
              <a:gd name="T23" fmla="*/ 128 h 148"/>
              <a:gd name="T24" fmla="*/ 112 w 121"/>
              <a:gd name="T25" fmla="*/ 8 h 148"/>
              <a:gd name="T26" fmla="*/ 9 w 121"/>
              <a:gd name="T27" fmla="*/ 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148">
                <a:moveTo>
                  <a:pt x="89" y="148"/>
                </a:moveTo>
                <a:cubicBezTo>
                  <a:pt x="33" y="148"/>
                  <a:pt x="33" y="148"/>
                  <a:pt x="33" y="148"/>
                </a:cubicBezTo>
                <a:cubicBezTo>
                  <a:pt x="21" y="148"/>
                  <a:pt x="13" y="139"/>
                  <a:pt x="13" y="128"/>
                </a:cubicBezTo>
                <a:cubicBezTo>
                  <a:pt x="0" y="0"/>
                  <a:pt x="0" y="0"/>
                  <a:pt x="0" y="0"/>
                </a:cubicBezTo>
                <a:cubicBezTo>
                  <a:pt x="121" y="0"/>
                  <a:pt x="121" y="0"/>
                  <a:pt x="121" y="0"/>
                </a:cubicBezTo>
                <a:cubicBezTo>
                  <a:pt x="109" y="128"/>
                  <a:pt x="109" y="128"/>
                  <a:pt x="109" y="128"/>
                </a:cubicBezTo>
                <a:cubicBezTo>
                  <a:pt x="109" y="139"/>
                  <a:pt x="100" y="148"/>
                  <a:pt x="89" y="148"/>
                </a:cubicBezTo>
                <a:close/>
                <a:moveTo>
                  <a:pt x="9" y="8"/>
                </a:moveTo>
                <a:cubicBezTo>
                  <a:pt x="21" y="127"/>
                  <a:pt x="21" y="127"/>
                  <a:pt x="21" y="127"/>
                </a:cubicBezTo>
                <a:cubicBezTo>
                  <a:pt x="21" y="134"/>
                  <a:pt x="26" y="140"/>
                  <a:pt x="33" y="140"/>
                </a:cubicBezTo>
                <a:cubicBezTo>
                  <a:pt x="89" y="140"/>
                  <a:pt x="89" y="140"/>
                  <a:pt x="89" y="140"/>
                </a:cubicBezTo>
                <a:cubicBezTo>
                  <a:pt x="95" y="140"/>
                  <a:pt x="101" y="134"/>
                  <a:pt x="101" y="128"/>
                </a:cubicBezTo>
                <a:cubicBezTo>
                  <a:pt x="112" y="8"/>
                  <a:pt x="112" y="8"/>
                  <a:pt x="112" y="8"/>
                </a:cubicBezTo>
                <a:lnTo>
                  <a:pt x="9"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Freeform 67">
            <a:extLst>
              <a:ext uri="{FF2B5EF4-FFF2-40B4-BE49-F238E27FC236}">
                <a16:creationId xmlns:a16="http://schemas.microsoft.com/office/drawing/2014/main" id="{2C12320E-6AD9-4828-AAF2-F7BDA9B76A73}"/>
              </a:ext>
            </a:extLst>
          </p:cNvPr>
          <p:cNvSpPr>
            <a:spLocks noEditPoints="1"/>
          </p:cNvSpPr>
          <p:nvPr/>
        </p:nvSpPr>
        <p:spPr bwMode="auto">
          <a:xfrm>
            <a:off x="10588626" y="1585913"/>
            <a:ext cx="165100" cy="69850"/>
          </a:xfrm>
          <a:custGeom>
            <a:avLst/>
            <a:gdLst>
              <a:gd name="T0" fmla="*/ 76 w 76"/>
              <a:gd name="T1" fmla="*/ 32 h 32"/>
              <a:gd name="T2" fmla="*/ 0 w 76"/>
              <a:gd name="T3" fmla="*/ 32 h 32"/>
              <a:gd name="T4" fmla="*/ 0 w 76"/>
              <a:gd name="T5" fmla="*/ 18 h 32"/>
              <a:gd name="T6" fmla="*/ 18 w 76"/>
              <a:gd name="T7" fmla="*/ 0 h 32"/>
              <a:gd name="T8" fmla="*/ 58 w 76"/>
              <a:gd name="T9" fmla="*/ 0 h 32"/>
              <a:gd name="T10" fmla="*/ 76 w 76"/>
              <a:gd name="T11" fmla="*/ 18 h 32"/>
              <a:gd name="T12" fmla="*/ 76 w 76"/>
              <a:gd name="T13" fmla="*/ 32 h 32"/>
              <a:gd name="T14" fmla="*/ 4 w 76"/>
              <a:gd name="T15" fmla="*/ 28 h 32"/>
              <a:gd name="T16" fmla="*/ 72 w 76"/>
              <a:gd name="T17" fmla="*/ 28 h 32"/>
              <a:gd name="T18" fmla="*/ 72 w 76"/>
              <a:gd name="T19" fmla="*/ 18 h 32"/>
              <a:gd name="T20" fmla="*/ 58 w 76"/>
              <a:gd name="T21" fmla="*/ 4 h 32"/>
              <a:gd name="T22" fmla="*/ 18 w 76"/>
              <a:gd name="T23" fmla="*/ 4 h 32"/>
              <a:gd name="T24" fmla="*/ 4 w 76"/>
              <a:gd name="T25" fmla="*/ 18 h 32"/>
              <a:gd name="T26" fmla="*/ 4 w 76"/>
              <a:gd name="T27"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32">
                <a:moveTo>
                  <a:pt x="76" y="32"/>
                </a:moveTo>
                <a:cubicBezTo>
                  <a:pt x="0" y="32"/>
                  <a:pt x="0" y="32"/>
                  <a:pt x="0" y="32"/>
                </a:cubicBezTo>
                <a:cubicBezTo>
                  <a:pt x="0" y="18"/>
                  <a:pt x="0" y="18"/>
                  <a:pt x="0" y="18"/>
                </a:cubicBezTo>
                <a:cubicBezTo>
                  <a:pt x="0" y="8"/>
                  <a:pt x="8" y="0"/>
                  <a:pt x="18" y="0"/>
                </a:cubicBezTo>
                <a:cubicBezTo>
                  <a:pt x="58" y="0"/>
                  <a:pt x="58" y="0"/>
                  <a:pt x="58" y="0"/>
                </a:cubicBezTo>
                <a:cubicBezTo>
                  <a:pt x="67" y="0"/>
                  <a:pt x="76" y="8"/>
                  <a:pt x="76" y="18"/>
                </a:cubicBezTo>
                <a:lnTo>
                  <a:pt x="76" y="32"/>
                </a:lnTo>
                <a:close/>
                <a:moveTo>
                  <a:pt x="4" y="28"/>
                </a:moveTo>
                <a:cubicBezTo>
                  <a:pt x="72" y="28"/>
                  <a:pt x="72" y="28"/>
                  <a:pt x="72" y="28"/>
                </a:cubicBezTo>
                <a:cubicBezTo>
                  <a:pt x="72" y="18"/>
                  <a:pt x="72" y="18"/>
                  <a:pt x="72" y="18"/>
                </a:cubicBezTo>
                <a:cubicBezTo>
                  <a:pt x="72" y="10"/>
                  <a:pt x="65" y="4"/>
                  <a:pt x="58" y="4"/>
                </a:cubicBezTo>
                <a:cubicBezTo>
                  <a:pt x="18" y="4"/>
                  <a:pt x="18" y="4"/>
                  <a:pt x="18" y="4"/>
                </a:cubicBezTo>
                <a:cubicBezTo>
                  <a:pt x="10" y="4"/>
                  <a:pt x="4" y="10"/>
                  <a:pt x="4" y="18"/>
                </a:cubicBezTo>
                <a:lnTo>
                  <a:pt x="4" y="2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Freeform 68">
            <a:extLst>
              <a:ext uri="{FF2B5EF4-FFF2-40B4-BE49-F238E27FC236}">
                <a16:creationId xmlns:a16="http://schemas.microsoft.com/office/drawing/2014/main" id="{C5E8E5F2-43D2-44C2-A8DA-332C85C617D0}"/>
              </a:ext>
            </a:extLst>
          </p:cNvPr>
          <p:cNvSpPr>
            <a:spLocks/>
          </p:cNvSpPr>
          <p:nvPr/>
        </p:nvSpPr>
        <p:spPr bwMode="auto">
          <a:xfrm>
            <a:off x="10506076" y="1643063"/>
            <a:ext cx="328613" cy="17463"/>
          </a:xfrm>
          <a:custGeom>
            <a:avLst/>
            <a:gdLst>
              <a:gd name="T0" fmla="*/ 4 w 152"/>
              <a:gd name="T1" fmla="*/ 0 h 8"/>
              <a:gd name="T2" fmla="*/ 148 w 152"/>
              <a:gd name="T3" fmla="*/ 0 h 8"/>
              <a:gd name="T4" fmla="*/ 152 w 152"/>
              <a:gd name="T5" fmla="*/ 4 h 8"/>
              <a:gd name="T6" fmla="*/ 148 w 152"/>
              <a:gd name="T7" fmla="*/ 8 h 8"/>
              <a:gd name="T8" fmla="*/ 4 w 152"/>
              <a:gd name="T9" fmla="*/ 8 h 8"/>
              <a:gd name="T10" fmla="*/ 0 w 152"/>
              <a:gd name="T11" fmla="*/ 4 h 8"/>
              <a:gd name="T12" fmla="*/ 4 w 15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52" h="8">
                <a:moveTo>
                  <a:pt x="4" y="0"/>
                </a:moveTo>
                <a:cubicBezTo>
                  <a:pt x="148" y="0"/>
                  <a:pt x="148" y="0"/>
                  <a:pt x="148" y="0"/>
                </a:cubicBezTo>
                <a:cubicBezTo>
                  <a:pt x="150" y="0"/>
                  <a:pt x="152" y="1"/>
                  <a:pt x="152" y="4"/>
                </a:cubicBezTo>
                <a:cubicBezTo>
                  <a:pt x="152" y="6"/>
                  <a:pt x="150" y="8"/>
                  <a:pt x="148" y="8"/>
                </a:cubicBezTo>
                <a:cubicBezTo>
                  <a:pt x="4" y="8"/>
                  <a:pt x="4" y="8"/>
                  <a:pt x="4" y="8"/>
                </a:cubicBezTo>
                <a:cubicBezTo>
                  <a:pt x="1" y="8"/>
                  <a:pt x="0" y="6"/>
                  <a:pt x="0" y="4"/>
                </a:cubicBezTo>
                <a:cubicBezTo>
                  <a:pt x="0" y="1"/>
                  <a:pt x="1" y="0"/>
                  <a:pt x="4"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Freeform 69">
            <a:extLst>
              <a:ext uri="{FF2B5EF4-FFF2-40B4-BE49-F238E27FC236}">
                <a16:creationId xmlns:a16="http://schemas.microsoft.com/office/drawing/2014/main" id="{F6AE63FB-0A29-443D-9507-467E4CA4A954}"/>
              </a:ext>
            </a:extLst>
          </p:cNvPr>
          <p:cNvSpPr>
            <a:spLocks/>
          </p:cNvSpPr>
          <p:nvPr/>
        </p:nvSpPr>
        <p:spPr bwMode="auto">
          <a:xfrm>
            <a:off x="10610851" y="1703388"/>
            <a:ext cx="25400" cy="198438"/>
          </a:xfrm>
          <a:custGeom>
            <a:avLst/>
            <a:gdLst>
              <a:gd name="T0" fmla="*/ 4 w 12"/>
              <a:gd name="T1" fmla="*/ 0 h 92"/>
              <a:gd name="T2" fmla="*/ 8 w 12"/>
              <a:gd name="T3" fmla="*/ 4 h 92"/>
              <a:gd name="T4" fmla="*/ 12 w 12"/>
              <a:gd name="T5" fmla="*/ 88 h 92"/>
              <a:gd name="T6" fmla="*/ 8 w 12"/>
              <a:gd name="T7" fmla="*/ 92 h 92"/>
              <a:gd name="T8" fmla="*/ 4 w 12"/>
              <a:gd name="T9" fmla="*/ 88 h 92"/>
              <a:gd name="T10" fmla="*/ 0 w 12"/>
              <a:gd name="T11" fmla="*/ 4 h 92"/>
              <a:gd name="T12" fmla="*/ 4 w 12"/>
              <a:gd name="T13" fmla="*/ 0 h 92"/>
            </a:gdLst>
            <a:ahLst/>
            <a:cxnLst>
              <a:cxn ang="0">
                <a:pos x="T0" y="T1"/>
              </a:cxn>
              <a:cxn ang="0">
                <a:pos x="T2" y="T3"/>
              </a:cxn>
              <a:cxn ang="0">
                <a:pos x="T4" y="T5"/>
              </a:cxn>
              <a:cxn ang="0">
                <a:pos x="T6" y="T7"/>
              </a:cxn>
              <a:cxn ang="0">
                <a:pos x="T8" y="T9"/>
              </a:cxn>
              <a:cxn ang="0">
                <a:pos x="T10" y="T11"/>
              </a:cxn>
              <a:cxn ang="0">
                <a:pos x="T12" y="T13"/>
              </a:cxn>
            </a:cxnLst>
            <a:rect l="0" t="0" r="r" b="b"/>
            <a:pathLst>
              <a:path w="12" h="92">
                <a:moveTo>
                  <a:pt x="4" y="0"/>
                </a:moveTo>
                <a:cubicBezTo>
                  <a:pt x="6" y="0"/>
                  <a:pt x="8" y="1"/>
                  <a:pt x="8" y="4"/>
                </a:cubicBezTo>
                <a:cubicBezTo>
                  <a:pt x="12" y="88"/>
                  <a:pt x="12" y="88"/>
                  <a:pt x="12" y="88"/>
                </a:cubicBezTo>
                <a:cubicBezTo>
                  <a:pt x="12" y="90"/>
                  <a:pt x="10" y="92"/>
                  <a:pt x="8" y="92"/>
                </a:cubicBezTo>
                <a:cubicBezTo>
                  <a:pt x="5" y="92"/>
                  <a:pt x="4" y="90"/>
                  <a:pt x="4" y="88"/>
                </a:cubicBezTo>
                <a:cubicBezTo>
                  <a:pt x="0" y="4"/>
                  <a:pt x="0" y="4"/>
                  <a:pt x="0" y="4"/>
                </a:cubicBezTo>
                <a:cubicBezTo>
                  <a:pt x="0" y="1"/>
                  <a:pt x="1" y="0"/>
                  <a:pt x="4"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Freeform 70">
            <a:extLst>
              <a:ext uri="{FF2B5EF4-FFF2-40B4-BE49-F238E27FC236}">
                <a16:creationId xmlns:a16="http://schemas.microsoft.com/office/drawing/2014/main" id="{982649F1-22B5-4FEC-8276-404B47FAD93D}"/>
              </a:ext>
            </a:extLst>
          </p:cNvPr>
          <p:cNvSpPr>
            <a:spLocks/>
          </p:cNvSpPr>
          <p:nvPr/>
        </p:nvSpPr>
        <p:spPr bwMode="auto">
          <a:xfrm>
            <a:off x="10663238" y="1703388"/>
            <a:ext cx="15875" cy="198438"/>
          </a:xfrm>
          <a:custGeom>
            <a:avLst/>
            <a:gdLst>
              <a:gd name="T0" fmla="*/ 4 w 8"/>
              <a:gd name="T1" fmla="*/ 0 h 92"/>
              <a:gd name="T2" fmla="*/ 8 w 8"/>
              <a:gd name="T3" fmla="*/ 4 h 92"/>
              <a:gd name="T4" fmla="*/ 8 w 8"/>
              <a:gd name="T5" fmla="*/ 88 h 92"/>
              <a:gd name="T6" fmla="*/ 4 w 8"/>
              <a:gd name="T7" fmla="*/ 92 h 92"/>
              <a:gd name="T8" fmla="*/ 0 w 8"/>
              <a:gd name="T9" fmla="*/ 88 h 92"/>
              <a:gd name="T10" fmla="*/ 0 w 8"/>
              <a:gd name="T11" fmla="*/ 4 h 92"/>
              <a:gd name="T12" fmla="*/ 4 w 8"/>
              <a:gd name="T13" fmla="*/ 0 h 92"/>
            </a:gdLst>
            <a:ahLst/>
            <a:cxnLst>
              <a:cxn ang="0">
                <a:pos x="T0" y="T1"/>
              </a:cxn>
              <a:cxn ang="0">
                <a:pos x="T2" y="T3"/>
              </a:cxn>
              <a:cxn ang="0">
                <a:pos x="T4" y="T5"/>
              </a:cxn>
              <a:cxn ang="0">
                <a:pos x="T6" y="T7"/>
              </a:cxn>
              <a:cxn ang="0">
                <a:pos x="T8" y="T9"/>
              </a:cxn>
              <a:cxn ang="0">
                <a:pos x="T10" y="T11"/>
              </a:cxn>
              <a:cxn ang="0">
                <a:pos x="T12" y="T13"/>
              </a:cxn>
            </a:cxnLst>
            <a:rect l="0" t="0" r="r" b="b"/>
            <a:pathLst>
              <a:path w="8" h="92">
                <a:moveTo>
                  <a:pt x="4" y="0"/>
                </a:moveTo>
                <a:cubicBezTo>
                  <a:pt x="6" y="0"/>
                  <a:pt x="8" y="1"/>
                  <a:pt x="8" y="4"/>
                </a:cubicBezTo>
                <a:cubicBezTo>
                  <a:pt x="8" y="88"/>
                  <a:pt x="8" y="88"/>
                  <a:pt x="8" y="88"/>
                </a:cubicBezTo>
                <a:cubicBezTo>
                  <a:pt x="8" y="90"/>
                  <a:pt x="6" y="92"/>
                  <a:pt x="4" y="92"/>
                </a:cubicBezTo>
                <a:cubicBezTo>
                  <a:pt x="1" y="92"/>
                  <a:pt x="0" y="90"/>
                  <a:pt x="0" y="88"/>
                </a:cubicBezTo>
                <a:cubicBezTo>
                  <a:pt x="0" y="4"/>
                  <a:pt x="0" y="4"/>
                  <a:pt x="0" y="4"/>
                </a:cubicBezTo>
                <a:cubicBezTo>
                  <a:pt x="0" y="1"/>
                  <a:pt x="1" y="0"/>
                  <a:pt x="4"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Freeform 71">
            <a:extLst>
              <a:ext uri="{FF2B5EF4-FFF2-40B4-BE49-F238E27FC236}">
                <a16:creationId xmlns:a16="http://schemas.microsoft.com/office/drawing/2014/main" id="{F5A8599B-24CB-42D7-A0F6-B4133BF6606F}"/>
              </a:ext>
            </a:extLst>
          </p:cNvPr>
          <p:cNvSpPr>
            <a:spLocks/>
          </p:cNvSpPr>
          <p:nvPr/>
        </p:nvSpPr>
        <p:spPr bwMode="auto">
          <a:xfrm>
            <a:off x="10706101" y="1703388"/>
            <a:ext cx="25400" cy="198438"/>
          </a:xfrm>
          <a:custGeom>
            <a:avLst/>
            <a:gdLst>
              <a:gd name="T0" fmla="*/ 8 w 12"/>
              <a:gd name="T1" fmla="*/ 0 h 92"/>
              <a:gd name="T2" fmla="*/ 12 w 12"/>
              <a:gd name="T3" fmla="*/ 4 h 92"/>
              <a:gd name="T4" fmla="*/ 8 w 12"/>
              <a:gd name="T5" fmla="*/ 88 h 92"/>
              <a:gd name="T6" fmla="*/ 4 w 12"/>
              <a:gd name="T7" fmla="*/ 92 h 92"/>
              <a:gd name="T8" fmla="*/ 0 w 12"/>
              <a:gd name="T9" fmla="*/ 88 h 92"/>
              <a:gd name="T10" fmla="*/ 4 w 12"/>
              <a:gd name="T11" fmla="*/ 4 h 92"/>
              <a:gd name="T12" fmla="*/ 8 w 12"/>
              <a:gd name="T13" fmla="*/ 0 h 92"/>
            </a:gdLst>
            <a:ahLst/>
            <a:cxnLst>
              <a:cxn ang="0">
                <a:pos x="T0" y="T1"/>
              </a:cxn>
              <a:cxn ang="0">
                <a:pos x="T2" y="T3"/>
              </a:cxn>
              <a:cxn ang="0">
                <a:pos x="T4" y="T5"/>
              </a:cxn>
              <a:cxn ang="0">
                <a:pos x="T6" y="T7"/>
              </a:cxn>
              <a:cxn ang="0">
                <a:pos x="T8" y="T9"/>
              </a:cxn>
              <a:cxn ang="0">
                <a:pos x="T10" y="T11"/>
              </a:cxn>
              <a:cxn ang="0">
                <a:pos x="T12" y="T13"/>
              </a:cxn>
            </a:cxnLst>
            <a:rect l="0" t="0" r="r" b="b"/>
            <a:pathLst>
              <a:path w="12" h="92">
                <a:moveTo>
                  <a:pt x="8" y="0"/>
                </a:moveTo>
                <a:cubicBezTo>
                  <a:pt x="10" y="0"/>
                  <a:pt x="12" y="1"/>
                  <a:pt x="12" y="4"/>
                </a:cubicBezTo>
                <a:cubicBezTo>
                  <a:pt x="8" y="88"/>
                  <a:pt x="8" y="88"/>
                  <a:pt x="8" y="88"/>
                </a:cubicBezTo>
                <a:cubicBezTo>
                  <a:pt x="8" y="90"/>
                  <a:pt x="6" y="92"/>
                  <a:pt x="4" y="92"/>
                </a:cubicBezTo>
                <a:cubicBezTo>
                  <a:pt x="1" y="92"/>
                  <a:pt x="0" y="90"/>
                  <a:pt x="0" y="88"/>
                </a:cubicBezTo>
                <a:cubicBezTo>
                  <a:pt x="4" y="4"/>
                  <a:pt x="4" y="4"/>
                  <a:pt x="4" y="4"/>
                </a:cubicBezTo>
                <a:cubicBezTo>
                  <a:pt x="4" y="1"/>
                  <a:pt x="5" y="0"/>
                  <a:pt x="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Freeform 72">
            <a:extLst>
              <a:ext uri="{FF2B5EF4-FFF2-40B4-BE49-F238E27FC236}">
                <a16:creationId xmlns:a16="http://schemas.microsoft.com/office/drawing/2014/main" id="{3358F377-6CB5-47FE-B7E7-FAD793744B18}"/>
              </a:ext>
            </a:extLst>
          </p:cNvPr>
          <p:cNvSpPr>
            <a:spLocks noEditPoints="1"/>
          </p:cNvSpPr>
          <p:nvPr/>
        </p:nvSpPr>
        <p:spPr bwMode="auto">
          <a:xfrm>
            <a:off x="9799638" y="2533651"/>
            <a:ext cx="106363" cy="117475"/>
          </a:xfrm>
          <a:custGeom>
            <a:avLst/>
            <a:gdLst>
              <a:gd name="T0" fmla="*/ 3 w 49"/>
              <a:gd name="T1" fmla="*/ 54 h 54"/>
              <a:gd name="T2" fmla="*/ 0 w 49"/>
              <a:gd name="T3" fmla="*/ 51 h 54"/>
              <a:gd name="T4" fmla="*/ 0 w 49"/>
              <a:gd name="T5" fmla="*/ 4 h 54"/>
              <a:gd name="T6" fmla="*/ 5 w 49"/>
              <a:gd name="T7" fmla="*/ 1 h 54"/>
              <a:gd name="T8" fmla="*/ 47 w 49"/>
              <a:gd name="T9" fmla="*/ 25 h 54"/>
              <a:gd name="T10" fmla="*/ 49 w 49"/>
              <a:gd name="T11" fmla="*/ 27 h 54"/>
              <a:gd name="T12" fmla="*/ 47 w 49"/>
              <a:gd name="T13" fmla="*/ 30 h 54"/>
              <a:gd name="T14" fmla="*/ 5 w 49"/>
              <a:gd name="T15" fmla="*/ 54 h 54"/>
              <a:gd name="T16" fmla="*/ 3 w 49"/>
              <a:gd name="T17" fmla="*/ 54 h 54"/>
              <a:gd name="T18" fmla="*/ 4 w 49"/>
              <a:gd name="T19" fmla="*/ 5 h 54"/>
              <a:gd name="T20" fmla="*/ 4 w 49"/>
              <a:gd name="T21" fmla="*/ 49 h 54"/>
              <a:gd name="T22" fmla="*/ 44 w 49"/>
              <a:gd name="T23" fmla="*/ 27 h 54"/>
              <a:gd name="T24" fmla="*/ 4 w 49"/>
              <a:gd name="T25" fmla="*/ 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54">
                <a:moveTo>
                  <a:pt x="3" y="54"/>
                </a:moveTo>
                <a:cubicBezTo>
                  <a:pt x="2" y="54"/>
                  <a:pt x="0" y="53"/>
                  <a:pt x="0" y="51"/>
                </a:cubicBezTo>
                <a:cubicBezTo>
                  <a:pt x="0" y="4"/>
                  <a:pt x="0" y="4"/>
                  <a:pt x="0" y="4"/>
                </a:cubicBezTo>
                <a:cubicBezTo>
                  <a:pt x="0" y="1"/>
                  <a:pt x="3" y="0"/>
                  <a:pt x="5" y="1"/>
                </a:cubicBezTo>
                <a:cubicBezTo>
                  <a:pt x="47" y="25"/>
                  <a:pt x="47" y="25"/>
                  <a:pt x="47" y="25"/>
                </a:cubicBezTo>
                <a:cubicBezTo>
                  <a:pt x="48" y="25"/>
                  <a:pt x="49" y="26"/>
                  <a:pt x="49" y="27"/>
                </a:cubicBezTo>
                <a:cubicBezTo>
                  <a:pt x="49" y="28"/>
                  <a:pt x="48" y="29"/>
                  <a:pt x="47" y="30"/>
                </a:cubicBezTo>
                <a:cubicBezTo>
                  <a:pt x="5" y="54"/>
                  <a:pt x="5" y="54"/>
                  <a:pt x="5" y="54"/>
                </a:cubicBezTo>
                <a:cubicBezTo>
                  <a:pt x="4" y="54"/>
                  <a:pt x="4" y="54"/>
                  <a:pt x="3" y="54"/>
                </a:cubicBezTo>
                <a:close/>
                <a:moveTo>
                  <a:pt x="4" y="5"/>
                </a:moveTo>
                <a:cubicBezTo>
                  <a:pt x="4" y="49"/>
                  <a:pt x="4" y="49"/>
                  <a:pt x="4" y="49"/>
                </a:cubicBezTo>
                <a:cubicBezTo>
                  <a:pt x="44" y="27"/>
                  <a:pt x="44" y="27"/>
                  <a:pt x="44" y="27"/>
                </a:cubicBezTo>
                <a:lnTo>
                  <a:pt x="4" y="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Freeform 73">
            <a:extLst>
              <a:ext uri="{FF2B5EF4-FFF2-40B4-BE49-F238E27FC236}">
                <a16:creationId xmlns:a16="http://schemas.microsoft.com/office/drawing/2014/main" id="{D5197A76-643C-4420-9E59-A3C0DD9D447A}"/>
              </a:ext>
            </a:extLst>
          </p:cNvPr>
          <p:cNvSpPr>
            <a:spLocks noEditPoints="1"/>
          </p:cNvSpPr>
          <p:nvPr/>
        </p:nvSpPr>
        <p:spPr bwMode="auto">
          <a:xfrm>
            <a:off x="2259013" y="2417763"/>
            <a:ext cx="298450" cy="274638"/>
          </a:xfrm>
          <a:custGeom>
            <a:avLst/>
            <a:gdLst>
              <a:gd name="T0" fmla="*/ 102 w 138"/>
              <a:gd name="T1" fmla="*/ 127 h 127"/>
              <a:gd name="T2" fmla="*/ 68 w 138"/>
              <a:gd name="T3" fmla="*/ 117 h 127"/>
              <a:gd name="T4" fmla="*/ 35 w 138"/>
              <a:gd name="T5" fmla="*/ 108 h 127"/>
              <a:gd name="T6" fmla="*/ 3 w 138"/>
              <a:gd name="T7" fmla="*/ 120 h 127"/>
              <a:gd name="T8" fmla="*/ 0 w 138"/>
              <a:gd name="T9" fmla="*/ 122 h 127"/>
              <a:gd name="T10" fmla="*/ 0 w 138"/>
              <a:gd name="T11" fmla="*/ 13 h 127"/>
              <a:gd name="T12" fmla="*/ 1 w 138"/>
              <a:gd name="T13" fmla="*/ 13 h 127"/>
              <a:gd name="T14" fmla="*/ 35 w 138"/>
              <a:gd name="T15" fmla="*/ 0 h 127"/>
              <a:gd name="T16" fmla="*/ 70 w 138"/>
              <a:gd name="T17" fmla="*/ 10 h 127"/>
              <a:gd name="T18" fmla="*/ 102 w 138"/>
              <a:gd name="T19" fmla="*/ 19 h 127"/>
              <a:gd name="T20" fmla="*/ 135 w 138"/>
              <a:gd name="T21" fmla="*/ 6 h 127"/>
              <a:gd name="T22" fmla="*/ 138 w 138"/>
              <a:gd name="T23" fmla="*/ 4 h 127"/>
              <a:gd name="T24" fmla="*/ 138 w 138"/>
              <a:gd name="T25" fmla="*/ 113 h 127"/>
              <a:gd name="T26" fmla="*/ 137 w 138"/>
              <a:gd name="T27" fmla="*/ 114 h 127"/>
              <a:gd name="T28" fmla="*/ 102 w 138"/>
              <a:gd name="T29" fmla="*/ 127 h 127"/>
              <a:gd name="T30" fmla="*/ 35 w 138"/>
              <a:gd name="T31" fmla="*/ 104 h 127"/>
              <a:gd name="T32" fmla="*/ 70 w 138"/>
              <a:gd name="T33" fmla="*/ 114 h 127"/>
              <a:gd name="T34" fmla="*/ 102 w 138"/>
              <a:gd name="T35" fmla="*/ 123 h 127"/>
              <a:gd name="T36" fmla="*/ 134 w 138"/>
              <a:gd name="T37" fmla="*/ 111 h 127"/>
              <a:gd name="T38" fmla="*/ 134 w 138"/>
              <a:gd name="T39" fmla="*/ 12 h 127"/>
              <a:gd name="T40" fmla="*/ 102 w 138"/>
              <a:gd name="T41" fmla="*/ 23 h 127"/>
              <a:gd name="T42" fmla="*/ 68 w 138"/>
              <a:gd name="T43" fmla="*/ 13 h 127"/>
              <a:gd name="T44" fmla="*/ 35 w 138"/>
              <a:gd name="T45" fmla="*/ 4 h 127"/>
              <a:gd name="T46" fmla="*/ 4 w 138"/>
              <a:gd name="T47" fmla="*/ 15 h 127"/>
              <a:gd name="T48" fmla="*/ 4 w 138"/>
              <a:gd name="T49" fmla="*/ 114 h 127"/>
              <a:gd name="T50" fmla="*/ 35 w 138"/>
              <a:gd name="T51" fmla="*/ 10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8" h="127">
                <a:moveTo>
                  <a:pt x="102" y="127"/>
                </a:moveTo>
                <a:cubicBezTo>
                  <a:pt x="90" y="127"/>
                  <a:pt x="77" y="123"/>
                  <a:pt x="68" y="117"/>
                </a:cubicBezTo>
                <a:cubicBezTo>
                  <a:pt x="59" y="111"/>
                  <a:pt x="47" y="108"/>
                  <a:pt x="35" y="108"/>
                </a:cubicBezTo>
                <a:cubicBezTo>
                  <a:pt x="22" y="108"/>
                  <a:pt x="10" y="115"/>
                  <a:pt x="3" y="120"/>
                </a:cubicBezTo>
                <a:cubicBezTo>
                  <a:pt x="0" y="122"/>
                  <a:pt x="0" y="122"/>
                  <a:pt x="0" y="122"/>
                </a:cubicBezTo>
                <a:cubicBezTo>
                  <a:pt x="0" y="13"/>
                  <a:pt x="0" y="13"/>
                  <a:pt x="0" y="13"/>
                </a:cubicBezTo>
                <a:cubicBezTo>
                  <a:pt x="1" y="13"/>
                  <a:pt x="1" y="13"/>
                  <a:pt x="1" y="13"/>
                </a:cubicBezTo>
                <a:cubicBezTo>
                  <a:pt x="9" y="7"/>
                  <a:pt x="21" y="0"/>
                  <a:pt x="35" y="0"/>
                </a:cubicBezTo>
                <a:cubicBezTo>
                  <a:pt x="48" y="0"/>
                  <a:pt x="61" y="3"/>
                  <a:pt x="70" y="10"/>
                </a:cubicBezTo>
                <a:cubicBezTo>
                  <a:pt x="78" y="15"/>
                  <a:pt x="90" y="19"/>
                  <a:pt x="102" y="19"/>
                </a:cubicBezTo>
                <a:cubicBezTo>
                  <a:pt x="115" y="19"/>
                  <a:pt x="126" y="13"/>
                  <a:pt x="135" y="6"/>
                </a:cubicBezTo>
                <a:cubicBezTo>
                  <a:pt x="138" y="4"/>
                  <a:pt x="138" y="4"/>
                  <a:pt x="138" y="4"/>
                </a:cubicBezTo>
                <a:cubicBezTo>
                  <a:pt x="138" y="113"/>
                  <a:pt x="138" y="113"/>
                  <a:pt x="138" y="113"/>
                </a:cubicBezTo>
                <a:cubicBezTo>
                  <a:pt x="137" y="114"/>
                  <a:pt x="137" y="114"/>
                  <a:pt x="137" y="114"/>
                </a:cubicBezTo>
                <a:cubicBezTo>
                  <a:pt x="128" y="120"/>
                  <a:pt x="116" y="127"/>
                  <a:pt x="102" y="127"/>
                </a:cubicBezTo>
                <a:close/>
                <a:moveTo>
                  <a:pt x="35" y="104"/>
                </a:moveTo>
                <a:cubicBezTo>
                  <a:pt x="48" y="104"/>
                  <a:pt x="61" y="107"/>
                  <a:pt x="70" y="114"/>
                </a:cubicBezTo>
                <a:cubicBezTo>
                  <a:pt x="78" y="119"/>
                  <a:pt x="90" y="123"/>
                  <a:pt x="102" y="123"/>
                </a:cubicBezTo>
                <a:cubicBezTo>
                  <a:pt x="114" y="123"/>
                  <a:pt x="125" y="117"/>
                  <a:pt x="134" y="111"/>
                </a:cubicBezTo>
                <a:cubicBezTo>
                  <a:pt x="134" y="12"/>
                  <a:pt x="134" y="12"/>
                  <a:pt x="134" y="12"/>
                </a:cubicBezTo>
                <a:cubicBezTo>
                  <a:pt x="125" y="17"/>
                  <a:pt x="114" y="23"/>
                  <a:pt x="102" y="23"/>
                </a:cubicBezTo>
                <a:cubicBezTo>
                  <a:pt x="90" y="23"/>
                  <a:pt x="77" y="19"/>
                  <a:pt x="68" y="13"/>
                </a:cubicBezTo>
                <a:cubicBezTo>
                  <a:pt x="59" y="7"/>
                  <a:pt x="47" y="4"/>
                  <a:pt x="35" y="4"/>
                </a:cubicBezTo>
                <a:cubicBezTo>
                  <a:pt x="23" y="4"/>
                  <a:pt x="11" y="10"/>
                  <a:pt x="4" y="15"/>
                </a:cubicBezTo>
                <a:cubicBezTo>
                  <a:pt x="4" y="114"/>
                  <a:pt x="4" y="114"/>
                  <a:pt x="4" y="114"/>
                </a:cubicBezTo>
                <a:cubicBezTo>
                  <a:pt x="12" y="109"/>
                  <a:pt x="23" y="104"/>
                  <a:pt x="35" y="10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Freeform 74">
            <a:extLst>
              <a:ext uri="{FF2B5EF4-FFF2-40B4-BE49-F238E27FC236}">
                <a16:creationId xmlns:a16="http://schemas.microsoft.com/office/drawing/2014/main" id="{C1268C05-5D5E-443D-B333-94DFA9E3AE28}"/>
              </a:ext>
            </a:extLst>
          </p:cNvPr>
          <p:cNvSpPr>
            <a:spLocks noEditPoints="1"/>
          </p:cNvSpPr>
          <p:nvPr/>
        </p:nvSpPr>
        <p:spPr bwMode="auto">
          <a:xfrm>
            <a:off x="2181226" y="2389188"/>
            <a:ext cx="66675" cy="403225"/>
          </a:xfrm>
          <a:custGeom>
            <a:avLst/>
            <a:gdLst>
              <a:gd name="T0" fmla="*/ 31 w 31"/>
              <a:gd name="T1" fmla="*/ 186 h 186"/>
              <a:gd name="T2" fmla="*/ 0 w 31"/>
              <a:gd name="T3" fmla="*/ 186 h 186"/>
              <a:gd name="T4" fmla="*/ 0 w 31"/>
              <a:gd name="T5" fmla="*/ 15 h 186"/>
              <a:gd name="T6" fmla="*/ 15 w 31"/>
              <a:gd name="T7" fmla="*/ 0 h 186"/>
              <a:gd name="T8" fmla="*/ 31 w 31"/>
              <a:gd name="T9" fmla="*/ 15 h 186"/>
              <a:gd name="T10" fmla="*/ 31 w 31"/>
              <a:gd name="T11" fmla="*/ 186 h 186"/>
              <a:gd name="T12" fmla="*/ 8 w 31"/>
              <a:gd name="T13" fmla="*/ 178 h 186"/>
              <a:gd name="T14" fmla="*/ 23 w 31"/>
              <a:gd name="T15" fmla="*/ 178 h 186"/>
              <a:gd name="T16" fmla="*/ 23 w 31"/>
              <a:gd name="T17" fmla="*/ 15 h 186"/>
              <a:gd name="T18" fmla="*/ 15 w 31"/>
              <a:gd name="T19" fmla="*/ 8 h 186"/>
              <a:gd name="T20" fmla="*/ 8 w 31"/>
              <a:gd name="T21" fmla="*/ 15 h 186"/>
              <a:gd name="T22" fmla="*/ 8 w 31"/>
              <a:gd name="T23" fmla="*/ 17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186">
                <a:moveTo>
                  <a:pt x="31" y="186"/>
                </a:moveTo>
                <a:cubicBezTo>
                  <a:pt x="0" y="186"/>
                  <a:pt x="0" y="186"/>
                  <a:pt x="0" y="186"/>
                </a:cubicBezTo>
                <a:cubicBezTo>
                  <a:pt x="0" y="15"/>
                  <a:pt x="0" y="15"/>
                  <a:pt x="0" y="15"/>
                </a:cubicBezTo>
                <a:cubicBezTo>
                  <a:pt x="0" y="7"/>
                  <a:pt x="7" y="0"/>
                  <a:pt x="15" y="0"/>
                </a:cubicBezTo>
                <a:cubicBezTo>
                  <a:pt x="24" y="0"/>
                  <a:pt x="31" y="7"/>
                  <a:pt x="31" y="15"/>
                </a:cubicBezTo>
                <a:lnTo>
                  <a:pt x="31" y="186"/>
                </a:lnTo>
                <a:close/>
                <a:moveTo>
                  <a:pt x="8" y="178"/>
                </a:moveTo>
                <a:cubicBezTo>
                  <a:pt x="23" y="178"/>
                  <a:pt x="23" y="178"/>
                  <a:pt x="23" y="178"/>
                </a:cubicBezTo>
                <a:cubicBezTo>
                  <a:pt x="23" y="15"/>
                  <a:pt x="23" y="15"/>
                  <a:pt x="23" y="15"/>
                </a:cubicBezTo>
                <a:cubicBezTo>
                  <a:pt x="23" y="11"/>
                  <a:pt x="19" y="8"/>
                  <a:pt x="15" y="8"/>
                </a:cubicBezTo>
                <a:cubicBezTo>
                  <a:pt x="11" y="8"/>
                  <a:pt x="8" y="11"/>
                  <a:pt x="8" y="15"/>
                </a:cubicBezTo>
                <a:lnTo>
                  <a:pt x="8" y="1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3" name="Freeform 75">
            <a:extLst>
              <a:ext uri="{FF2B5EF4-FFF2-40B4-BE49-F238E27FC236}">
                <a16:creationId xmlns:a16="http://schemas.microsoft.com/office/drawing/2014/main" id="{171B4EFE-82DD-4821-B475-F7A1C7BB8171}"/>
              </a:ext>
            </a:extLst>
          </p:cNvPr>
          <p:cNvSpPr>
            <a:spLocks noEditPoints="1"/>
          </p:cNvSpPr>
          <p:nvPr/>
        </p:nvSpPr>
        <p:spPr bwMode="auto">
          <a:xfrm>
            <a:off x="1349376" y="2443163"/>
            <a:ext cx="357188" cy="357188"/>
          </a:xfrm>
          <a:custGeom>
            <a:avLst/>
            <a:gdLst>
              <a:gd name="T0" fmla="*/ 83 w 165"/>
              <a:gd name="T1" fmla="*/ 165 h 165"/>
              <a:gd name="T2" fmla="*/ 0 w 165"/>
              <a:gd name="T3" fmla="*/ 82 h 165"/>
              <a:gd name="T4" fmla="*/ 83 w 165"/>
              <a:gd name="T5" fmla="*/ 0 h 165"/>
              <a:gd name="T6" fmla="*/ 87 w 165"/>
              <a:gd name="T7" fmla="*/ 0 h 165"/>
              <a:gd name="T8" fmla="*/ 87 w 165"/>
              <a:gd name="T9" fmla="*/ 76 h 165"/>
              <a:gd name="T10" fmla="*/ 155 w 165"/>
              <a:gd name="T11" fmla="*/ 42 h 165"/>
              <a:gd name="T12" fmla="*/ 156 w 165"/>
              <a:gd name="T13" fmla="*/ 46 h 165"/>
              <a:gd name="T14" fmla="*/ 165 w 165"/>
              <a:gd name="T15" fmla="*/ 82 h 165"/>
              <a:gd name="T16" fmla="*/ 83 w 165"/>
              <a:gd name="T17" fmla="*/ 165 h 165"/>
              <a:gd name="T18" fmla="*/ 79 w 165"/>
              <a:gd name="T19" fmla="*/ 8 h 165"/>
              <a:gd name="T20" fmla="*/ 8 w 165"/>
              <a:gd name="T21" fmla="*/ 82 h 165"/>
              <a:gd name="T22" fmla="*/ 83 w 165"/>
              <a:gd name="T23" fmla="*/ 157 h 165"/>
              <a:gd name="T24" fmla="*/ 157 w 165"/>
              <a:gd name="T25" fmla="*/ 82 h 165"/>
              <a:gd name="T26" fmla="*/ 151 w 165"/>
              <a:gd name="T27" fmla="*/ 53 h 165"/>
              <a:gd name="T28" fmla="*/ 79 w 165"/>
              <a:gd name="T29" fmla="*/ 89 h 165"/>
              <a:gd name="T30" fmla="*/ 79 w 165"/>
              <a:gd name="T31" fmla="*/ 8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5" h="165">
                <a:moveTo>
                  <a:pt x="83" y="165"/>
                </a:moveTo>
                <a:cubicBezTo>
                  <a:pt x="37" y="165"/>
                  <a:pt x="0" y="128"/>
                  <a:pt x="0" y="82"/>
                </a:cubicBezTo>
                <a:cubicBezTo>
                  <a:pt x="0" y="37"/>
                  <a:pt x="37" y="0"/>
                  <a:pt x="83" y="0"/>
                </a:cubicBezTo>
                <a:cubicBezTo>
                  <a:pt x="87" y="0"/>
                  <a:pt x="87" y="0"/>
                  <a:pt x="87" y="0"/>
                </a:cubicBezTo>
                <a:cubicBezTo>
                  <a:pt x="87" y="76"/>
                  <a:pt x="87" y="76"/>
                  <a:pt x="87" y="76"/>
                </a:cubicBezTo>
                <a:cubicBezTo>
                  <a:pt x="155" y="42"/>
                  <a:pt x="155" y="42"/>
                  <a:pt x="155" y="42"/>
                </a:cubicBezTo>
                <a:cubicBezTo>
                  <a:pt x="156" y="46"/>
                  <a:pt x="156" y="46"/>
                  <a:pt x="156" y="46"/>
                </a:cubicBezTo>
                <a:cubicBezTo>
                  <a:pt x="162" y="57"/>
                  <a:pt x="165" y="70"/>
                  <a:pt x="165" y="82"/>
                </a:cubicBezTo>
                <a:cubicBezTo>
                  <a:pt x="165" y="128"/>
                  <a:pt x="128" y="165"/>
                  <a:pt x="83" y="165"/>
                </a:cubicBezTo>
                <a:close/>
                <a:moveTo>
                  <a:pt x="79" y="8"/>
                </a:moveTo>
                <a:cubicBezTo>
                  <a:pt x="40" y="10"/>
                  <a:pt x="8" y="43"/>
                  <a:pt x="8" y="82"/>
                </a:cubicBezTo>
                <a:cubicBezTo>
                  <a:pt x="8" y="123"/>
                  <a:pt x="42" y="157"/>
                  <a:pt x="83" y="157"/>
                </a:cubicBezTo>
                <a:cubicBezTo>
                  <a:pt x="124" y="157"/>
                  <a:pt x="157" y="123"/>
                  <a:pt x="157" y="82"/>
                </a:cubicBezTo>
                <a:cubicBezTo>
                  <a:pt x="157" y="72"/>
                  <a:pt x="155" y="62"/>
                  <a:pt x="151" y="53"/>
                </a:cubicBezTo>
                <a:cubicBezTo>
                  <a:pt x="79" y="89"/>
                  <a:pt x="79" y="89"/>
                  <a:pt x="79" y="89"/>
                </a:cubicBezTo>
                <a:lnTo>
                  <a:pt x="79"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4" name="Freeform 76">
            <a:extLst>
              <a:ext uri="{FF2B5EF4-FFF2-40B4-BE49-F238E27FC236}">
                <a16:creationId xmlns:a16="http://schemas.microsoft.com/office/drawing/2014/main" id="{BC2DFE2C-81C7-4898-9286-E02F5C1AFF27}"/>
              </a:ext>
            </a:extLst>
          </p:cNvPr>
          <p:cNvSpPr>
            <a:spLocks noEditPoints="1"/>
          </p:cNvSpPr>
          <p:nvPr/>
        </p:nvSpPr>
        <p:spPr bwMode="auto">
          <a:xfrm>
            <a:off x="1557338" y="2390776"/>
            <a:ext cx="161925" cy="180975"/>
          </a:xfrm>
          <a:custGeom>
            <a:avLst/>
            <a:gdLst>
              <a:gd name="T0" fmla="*/ 0 w 75"/>
              <a:gd name="T1" fmla="*/ 83 h 83"/>
              <a:gd name="T2" fmla="*/ 0 w 75"/>
              <a:gd name="T3" fmla="*/ 0 h 83"/>
              <a:gd name="T4" fmla="*/ 2 w 75"/>
              <a:gd name="T5" fmla="*/ 0 h 83"/>
              <a:gd name="T6" fmla="*/ 74 w 75"/>
              <a:gd name="T7" fmla="*/ 44 h 83"/>
              <a:gd name="T8" fmla="*/ 75 w 75"/>
              <a:gd name="T9" fmla="*/ 46 h 83"/>
              <a:gd name="T10" fmla="*/ 0 w 75"/>
              <a:gd name="T11" fmla="*/ 83 h 83"/>
              <a:gd name="T12" fmla="*/ 4 w 75"/>
              <a:gd name="T13" fmla="*/ 4 h 83"/>
              <a:gd name="T14" fmla="*/ 4 w 75"/>
              <a:gd name="T15" fmla="*/ 77 h 83"/>
              <a:gd name="T16" fmla="*/ 69 w 75"/>
              <a:gd name="T17" fmla="*/ 44 h 83"/>
              <a:gd name="T18" fmla="*/ 4 w 75"/>
              <a:gd name="T19" fmla="*/ 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83">
                <a:moveTo>
                  <a:pt x="0" y="83"/>
                </a:moveTo>
                <a:cubicBezTo>
                  <a:pt x="0" y="0"/>
                  <a:pt x="0" y="0"/>
                  <a:pt x="0" y="0"/>
                </a:cubicBezTo>
                <a:cubicBezTo>
                  <a:pt x="2" y="0"/>
                  <a:pt x="2" y="0"/>
                  <a:pt x="2" y="0"/>
                </a:cubicBezTo>
                <a:cubicBezTo>
                  <a:pt x="32" y="0"/>
                  <a:pt x="60" y="17"/>
                  <a:pt x="74" y="44"/>
                </a:cubicBezTo>
                <a:cubicBezTo>
                  <a:pt x="75" y="46"/>
                  <a:pt x="75" y="46"/>
                  <a:pt x="75" y="46"/>
                </a:cubicBezTo>
                <a:lnTo>
                  <a:pt x="0" y="83"/>
                </a:lnTo>
                <a:close/>
                <a:moveTo>
                  <a:pt x="4" y="4"/>
                </a:moveTo>
                <a:cubicBezTo>
                  <a:pt x="4" y="77"/>
                  <a:pt x="4" y="77"/>
                  <a:pt x="4" y="77"/>
                </a:cubicBezTo>
                <a:cubicBezTo>
                  <a:pt x="69" y="44"/>
                  <a:pt x="69" y="44"/>
                  <a:pt x="69" y="44"/>
                </a:cubicBezTo>
                <a:cubicBezTo>
                  <a:pt x="56" y="20"/>
                  <a:pt x="31" y="5"/>
                  <a:pt x="4"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5" name="Freeform 77">
            <a:extLst>
              <a:ext uri="{FF2B5EF4-FFF2-40B4-BE49-F238E27FC236}">
                <a16:creationId xmlns:a16="http://schemas.microsoft.com/office/drawing/2014/main" id="{5397AE4E-1ECD-4EA7-B7F9-EFC5900586ED}"/>
              </a:ext>
            </a:extLst>
          </p:cNvPr>
          <p:cNvSpPr>
            <a:spLocks noEditPoints="1"/>
          </p:cNvSpPr>
          <p:nvPr/>
        </p:nvSpPr>
        <p:spPr bwMode="auto">
          <a:xfrm>
            <a:off x="3025776" y="2466976"/>
            <a:ext cx="331788" cy="231775"/>
          </a:xfrm>
          <a:custGeom>
            <a:avLst/>
            <a:gdLst>
              <a:gd name="T0" fmla="*/ 140 w 153"/>
              <a:gd name="T1" fmla="*/ 107 h 107"/>
              <a:gd name="T2" fmla="*/ 13 w 153"/>
              <a:gd name="T3" fmla="*/ 107 h 107"/>
              <a:gd name="T4" fmla="*/ 0 w 153"/>
              <a:gd name="T5" fmla="*/ 94 h 107"/>
              <a:gd name="T6" fmla="*/ 0 w 153"/>
              <a:gd name="T7" fmla="*/ 57 h 107"/>
              <a:gd name="T8" fmla="*/ 48 w 153"/>
              <a:gd name="T9" fmla="*/ 0 h 107"/>
              <a:gd name="T10" fmla="*/ 106 w 153"/>
              <a:gd name="T11" fmla="*/ 0 h 107"/>
              <a:gd name="T12" fmla="*/ 153 w 153"/>
              <a:gd name="T13" fmla="*/ 57 h 107"/>
              <a:gd name="T14" fmla="*/ 153 w 153"/>
              <a:gd name="T15" fmla="*/ 94 h 107"/>
              <a:gd name="T16" fmla="*/ 140 w 153"/>
              <a:gd name="T17" fmla="*/ 107 h 107"/>
              <a:gd name="T18" fmla="*/ 8 w 153"/>
              <a:gd name="T19" fmla="*/ 59 h 107"/>
              <a:gd name="T20" fmla="*/ 8 w 153"/>
              <a:gd name="T21" fmla="*/ 94 h 107"/>
              <a:gd name="T22" fmla="*/ 13 w 153"/>
              <a:gd name="T23" fmla="*/ 99 h 107"/>
              <a:gd name="T24" fmla="*/ 140 w 153"/>
              <a:gd name="T25" fmla="*/ 99 h 107"/>
              <a:gd name="T26" fmla="*/ 145 w 153"/>
              <a:gd name="T27" fmla="*/ 94 h 107"/>
              <a:gd name="T28" fmla="*/ 145 w 153"/>
              <a:gd name="T29" fmla="*/ 59 h 107"/>
              <a:gd name="T30" fmla="*/ 102 w 153"/>
              <a:gd name="T31" fmla="*/ 8 h 107"/>
              <a:gd name="T32" fmla="*/ 51 w 153"/>
              <a:gd name="T33" fmla="*/ 8 h 107"/>
              <a:gd name="T34" fmla="*/ 8 w 153"/>
              <a:gd name="T35" fmla="*/ 5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7">
                <a:moveTo>
                  <a:pt x="140" y="107"/>
                </a:moveTo>
                <a:cubicBezTo>
                  <a:pt x="13" y="107"/>
                  <a:pt x="13" y="107"/>
                  <a:pt x="13" y="107"/>
                </a:cubicBezTo>
                <a:cubicBezTo>
                  <a:pt x="6" y="107"/>
                  <a:pt x="0" y="101"/>
                  <a:pt x="0" y="94"/>
                </a:cubicBezTo>
                <a:cubicBezTo>
                  <a:pt x="0" y="57"/>
                  <a:pt x="0" y="57"/>
                  <a:pt x="0" y="57"/>
                </a:cubicBezTo>
                <a:cubicBezTo>
                  <a:pt x="48" y="0"/>
                  <a:pt x="48" y="0"/>
                  <a:pt x="48" y="0"/>
                </a:cubicBezTo>
                <a:cubicBezTo>
                  <a:pt x="106" y="0"/>
                  <a:pt x="106" y="0"/>
                  <a:pt x="106" y="0"/>
                </a:cubicBezTo>
                <a:cubicBezTo>
                  <a:pt x="153" y="57"/>
                  <a:pt x="153" y="57"/>
                  <a:pt x="153" y="57"/>
                </a:cubicBezTo>
                <a:cubicBezTo>
                  <a:pt x="153" y="94"/>
                  <a:pt x="153" y="94"/>
                  <a:pt x="153" y="94"/>
                </a:cubicBezTo>
                <a:cubicBezTo>
                  <a:pt x="153" y="101"/>
                  <a:pt x="147" y="107"/>
                  <a:pt x="140" y="107"/>
                </a:cubicBezTo>
                <a:close/>
                <a:moveTo>
                  <a:pt x="8" y="59"/>
                </a:moveTo>
                <a:cubicBezTo>
                  <a:pt x="8" y="94"/>
                  <a:pt x="8" y="94"/>
                  <a:pt x="8" y="94"/>
                </a:cubicBezTo>
                <a:cubicBezTo>
                  <a:pt x="8" y="97"/>
                  <a:pt x="10" y="99"/>
                  <a:pt x="13" y="99"/>
                </a:cubicBezTo>
                <a:cubicBezTo>
                  <a:pt x="140" y="99"/>
                  <a:pt x="140" y="99"/>
                  <a:pt x="140" y="99"/>
                </a:cubicBezTo>
                <a:cubicBezTo>
                  <a:pt x="143" y="99"/>
                  <a:pt x="145" y="97"/>
                  <a:pt x="145" y="94"/>
                </a:cubicBezTo>
                <a:cubicBezTo>
                  <a:pt x="145" y="59"/>
                  <a:pt x="145" y="59"/>
                  <a:pt x="145" y="59"/>
                </a:cubicBezTo>
                <a:cubicBezTo>
                  <a:pt x="102" y="8"/>
                  <a:pt x="102" y="8"/>
                  <a:pt x="102" y="8"/>
                </a:cubicBezTo>
                <a:cubicBezTo>
                  <a:pt x="51" y="8"/>
                  <a:pt x="51" y="8"/>
                  <a:pt x="51" y="8"/>
                </a:cubicBezTo>
                <a:lnTo>
                  <a:pt x="8" y="5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6" name="Freeform 78">
            <a:extLst>
              <a:ext uri="{FF2B5EF4-FFF2-40B4-BE49-F238E27FC236}">
                <a16:creationId xmlns:a16="http://schemas.microsoft.com/office/drawing/2014/main" id="{53E5C9C9-9661-4902-9ABF-0BB6E21D7B31}"/>
              </a:ext>
            </a:extLst>
          </p:cNvPr>
          <p:cNvSpPr>
            <a:spLocks noEditPoints="1"/>
          </p:cNvSpPr>
          <p:nvPr/>
        </p:nvSpPr>
        <p:spPr bwMode="auto">
          <a:xfrm>
            <a:off x="3052763" y="2490788"/>
            <a:ext cx="280988" cy="144463"/>
          </a:xfrm>
          <a:custGeom>
            <a:avLst/>
            <a:gdLst>
              <a:gd name="T0" fmla="*/ 114 w 177"/>
              <a:gd name="T1" fmla="*/ 91 h 91"/>
              <a:gd name="T2" fmla="*/ 62 w 177"/>
              <a:gd name="T3" fmla="*/ 91 h 91"/>
              <a:gd name="T4" fmla="*/ 38 w 177"/>
              <a:gd name="T5" fmla="*/ 67 h 91"/>
              <a:gd name="T6" fmla="*/ 0 w 177"/>
              <a:gd name="T7" fmla="*/ 67 h 91"/>
              <a:gd name="T8" fmla="*/ 55 w 177"/>
              <a:gd name="T9" fmla="*/ 0 h 91"/>
              <a:gd name="T10" fmla="*/ 121 w 177"/>
              <a:gd name="T11" fmla="*/ 0 h 91"/>
              <a:gd name="T12" fmla="*/ 177 w 177"/>
              <a:gd name="T13" fmla="*/ 67 h 91"/>
              <a:gd name="T14" fmla="*/ 139 w 177"/>
              <a:gd name="T15" fmla="*/ 67 h 91"/>
              <a:gd name="T16" fmla="*/ 114 w 177"/>
              <a:gd name="T17" fmla="*/ 91 h 91"/>
              <a:gd name="T18" fmla="*/ 64 w 177"/>
              <a:gd name="T19" fmla="*/ 86 h 91"/>
              <a:gd name="T20" fmla="*/ 111 w 177"/>
              <a:gd name="T21" fmla="*/ 86 h 91"/>
              <a:gd name="T22" fmla="*/ 136 w 177"/>
              <a:gd name="T23" fmla="*/ 61 h 91"/>
              <a:gd name="T24" fmla="*/ 164 w 177"/>
              <a:gd name="T25" fmla="*/ 61 h 91"/>
              <a:gd name="T26" fmla="*/ 118 w 177"/>
              <a:gd name="T27" fmla="*/ 6 h 91"/>
              <a:gd name="T28" fmla="*/ 58 w 177"/>
              <a:gd name="T29" fmla="*/ 6 h 91"/>
              <a:gd name="T30" fmla="*/ 10 w 177"/>
              <a:gd name="T31" fmla="*/ 61 h 91"/>
              <a:gd name="T32" fmla="*/ 39 w 177"/>
              <a:gd name="T33" fmla="*/ 61 h 91"/>
              <a:gd name="T34" fmla="*/ 64 w 177"/>
              <a:gd name="T35" fmla="*/ 8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7" h="91">
                <a:moveTo>
                  <a:pt x="114" y="91"/>
                </a:moveTo>
                <a:lnTo>
                  <a:pt x="62" y="91"/>
                </a:lnTo>
                <a:lnTo>
                  <a:pt x="38" y="67"/>
                </a:lnTo>
                <a:lnTo>
                  <a:pt x="0" y="67"/>
                </a:lnTo>
                <a:lnTo>
                  <a:pt x="55" y="0"/>
                </a:lnTo>
                <a:lnTo>
                  <a:pt x="121" y="0"/>
                </a:lnTo>
                <a:lnTo>
                  <a:pt x="177" y="67"/>
                </a:lnTo>
                <a:lnTo>
                  <a:pt x="139" y="67"/>
                </a:lnTo>
                <a:lnTo>
                  <a:pt x="114" y="91"/>
                </a:lnTo>
                <a:close/>
                <a:moveTo>
                  <a:pt x="64" y="86"/>
                </a:moveTo>
                <a:lnTo>
                  <a:pt x="111" y="86"/>
                </a:lnTo>
                <a:lnTo>
                  <a:pt x="136" y="61"/>
                </a:lnTo>
                <a:lnTo>
                  <a:pt x="164" y="61"/>
                </a:lnTo>
                <a:lnTo>
                  <a:pt x="118" y="6"/>
                </a:lnTo>
                <a:lnTo>
                  <a:pt x="58" y="6"/>
                </a:lnTo>
                <a:lnTo>
                  <a:pt x="10" y="61"/>
                </a:lnTo>
                <a:lnTo>
                  <a:pt x="39" y="61"/>
                </a:lnTo>
                <a:lnTo>
                  <a:pt x="64" y="8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7" name="Freeform 79">
            <a:extLst>
              <a:ext uri="{FF2B5EF4-FFF2-40B4-BE49-F238E27FC236}">
                <a16:creationId xmlns:a16="http://schemas.microsoft.com/office/drawing/2014/main" id="{ED487E91-1200-4A6E-B15B-B10926DD192E}"/>
              </a:ext>
            </a:extLst>
          </p:cNvPr>
          <p:cNvSpPr>
            <a:spLocks noEditPoints="1"/>
          </p:cNvSpPr>
          <p:nvPr/>
        </p:nvSpPr>
        <p:spPr bwMode="auto">
          <a:xfrm>
            <a:off x="3865563" y="2466976"/>
            <a:ext cx="330200" cy="231775"/>
          </a:xfrm>
          <a:custGeom>
            <a:avLst/>
            <a:gdLst>
              <a:gd name="T0" fmla="*/ 140 w 153"/>
              <a:gd name="T1" fmla="*/ 107 h 107"/>
              <a:gd name="T2" fmla="*/ 13 w 153"/>
              <a:gd name="T3" fmla="*/ 107 h 107"/>
              <a:gd name="T4" fmla="*/ 0 w 153"/>
              <a:gd name="T5" fmla="*/ 94 h 107"/>
              <a:gd name="T6" fmla="*/ 0 w 153"/>
              <a:gd name="T7" fmla="*/ 57 h 107"/>
              <a:gd name="T8" fmla="*/ 47 w 153"/>
              <a:gd name="T9" fmla="*/ 0 h 107"/>
              <a:gd name="T10" fmla="*/ 106 w 153"/>
              <a:gd name="T11" fmla="*/ 0 h 107"/>
              <a:gd name="T12" fmla="*/ 153 w 153"/>
              <a:gd name="T13" fmla="*/ 57 h 107"/>
              <a:gd name="T14" fmla="*/ 153 w 153"/>
              <a:gd name="T15" fmla="*/ 94 h 107"/>
              <a:gd name="T16" fmla="*/ 140 w 153"/>
              <a:gd name="T17" fmla="*/ 107 h 107"/>
              <a:gd name="T18" fmla="*/ 8 w 153"/>
              <a:gd name="T19" fmla="*/ 59 h 107"/>
              <a:gd name="T20" fmla="*/ 8 w 153"/>
              <a:gd name="T21" fmla="*/ 94 h 107"/>
              <a:gd name="T22" fmla="*/ 13 w 153"/>
              <a:gd name="T23" fmla="*/ 99 h 107"/>
              <a:gd name="T24" fmla="*/ 140 w 153"/>
              <a:gd name="T25" fmla="*/ 99 h 107"/>
              <a:gd name="T26" fmla="*/ 145 w 153"/>
              <a:gd name="T27" fmla="*/ 94 h 107"/>
              <a:gd name="T28" fmla="*/ 145 w 153"/>
              <a:gd name="T29" fmla="*/ 59 h 107"/>
              <a:gd name="T30" fmla="*/ 102 w 153"/>
              <a:gd name="T31" fmla="*/ 8 h 107"/>
              <a:gd name="T32" fmla="*/ 51 w 153"/>
              <a:gd name="T33" fmla="*/ 8 h 107"/>
              <a:gd name="T34" fmla="*/ 8 w 153"/>
              <a:gd name="T35" fmla="*/ 5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7">
                <a:moveTo>
                  <a:pt x="140" y="107"/>
                </a:moveTo>
                <a:cubicBezTo>
                  <a:pt x="13" y="107"/>
                  <a:pt x="13" y="107"/>
                  <a:pt x="13" y="107"/>
                </a:cubicBezTo>
                <a:cubicBezTo>
                  <a:pt x="6" y="107"/>
                  <a:pt x="0" y="101"/>
                  <a:pt x="0" y="94"/>
                </a:cubicBezTo>
                <a:cubicBezTo>
                  <a:pt x="0" y="57"/>
                  <a:pt x="0" y="57"/>
                  <a:pt x="0" y="57"/>
                </a:cubicBezTo>
                <a:cubicBezTo>
                  <a:pt x="47" y="0"/>
                  <a:pt x="47" y="0"/>
                  <a:pt x="47" y="0"/>
                </a:cubicBezTo>
                <a:cubicBezTo>
                  <a:pt x="106" y="0"/>
                  <a:pt x="106" y="0"/>
                  <a:pt x="106" y="0"/>
                </a:cubicBezTo>
                <a:cubicBezTo>
                  <a:pt x="153" y="57"/>
                  <a:pt x="153" y="57"/>
                  <a:pt x="153" y="57"/>
                </a:cubicBezTo>
                <a:cubicBezTo>
                  <a:pt x="153" y="94"/>
                  <a:pt x="153" y="94"/>
                  <a:pt x="153" y="94"/>
                </a:cubicBezTo>
                <a:cubicBezTo>
                  <a:pt x="153" y="101"/>
                  <a:pt x="147" y="107"/>
                  <a:pt x="140" y="107"/>
                </a:cubicBezTo>
                <a:close/>
                <a:moveTo>
                  <a:pt x="8" y="59"/>
                </a:moveTo>
                <a:cubicBezTo>
                  <a:pt x="8" y="94"/>
                  <a:pt x="8" y="94"/>
                  <a:pt x="8" y="94"/>
                </a:cubicBezTo>
                <a:cubicBezTo>
                  <a:pt x="8" y="97"/>
                  <a:pt x="10" y="99"/>
                  <a:pt x="13" y="99"/>
                </a:cubicBezTo>
                <a:cubicBezTo>
                  <a:pt x="140" y="99"/>
                  <a:pt x="140" y="99"/>
                  <a:pt x="140" y="99"/>
                </a:cubicBezTo>
                <a:cubicBezTo>
                  <a:pt x="143" y="99"/>
                  <a:pt x="145" y="97"/>
                  <a:pt x="145" y="94"/>
                </a:cubicBezTo>
                <a:cubicBezTo>
                  <a:pt x="145" y="59"/>
                  <a:pt x="145" y="59"/>
                  <a:pt x="145" y="59"/>
                </a:cubicBezTo>
                <a:cubicBezTo>
                  <a:pt x="102" y="8"/>
                  <a:pt x="102" y="8"/>
                  <a:pt x="102" y="8"/>
                </a:cubicBezTo>
                <a:cubicBezTo>
                  <a:pt x="51" y="8"/>
                  <a:pt x="51" y="8"/>
                  <a:pt x="51" y="8"/>
                </a:cubicBezTo>
                <a:lnTo>
                  <a:pt x="8" y="5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8" name="Freeform 80">
            <a:extLst>
              <a:ext uri="{FF2B5EF4-FFF2-40B4-BE49-F238E27FC236}">
                <a16:creationId xmlns:a16="http://schemas.microsoft.com/office/drawing/2014/main" id="{E93CFFF8-8461-4BB4-87FA-B2AF6D164904}"/>
              </a:ext>
            </a:extLst>
          </p:cNvPr>
          <p:cNvSpPr>
            <a:spLocks noEditPoints="1"/>
          </p:cNvSpPr>
          <p:nvPr/>
        </p:nvSpPr>
        <p:spPr bwMode="auto">
          <a:xfrm>
            <a:off x="3962401" y="2608263"/>
            <a:ext cx="138113" cy="26988"/>
          </a:xfrm>
          <a:custGeom>
            <a:avLst/>
            <a:gdLst>
              <a:gd name="T0" fmla="*/ 70 w 87"/>
              <a:gd name="T1" fmla="*/ 17 h 17"/>
              <a:gd name="T2" fmla="*/ 18 w 87"/>
              <a:gd name="T3" fmla="*/ 17 h 17"/>
              <a:gd name="T4" fmla="*/ 0 w 87"/>
              <a:gd name="T5" fmla="*/ 0 h 17"/>
              <a:gd name="T6" fmla="*/ 87 w 87"/>
              <a:gd name="T7" fmla="*/ 0 h 17"/>
              <a:gd name="T8" fmla="*/ 70 w 87"/>
              <a:gd name="T9" fmla="*/ 17 h 17"/>
              <a:gd name="T10" fmla="*/ 19 w 87"/>
              <a:gd name="T11" fmla="*/ 12 h 17"/>
              <a:gd name="T12" fmla="*/ 67 w 87"/>
              <a:gd name="T13" fmla="*/ 12 h 17"/>
              <a:gd name="T14" fmla="*/ 74 w 87"/>
              <a:gd name="T15" fmla="*/ 5 h 17"/>
              <a:gd name="T16" fmla="*/ 12 w 87"/>
              <a:gd name="T17" fmla="*/ 5 h 17"/>
              <a:gd name="T18" fmla="*/ 19 w 87"/>
              <a:gd name="T19"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17">
                <a:moveTo>
                  <a:pt x="70" y="17"/>
                </a:moveTo>
                <a:lnTo>
                  <a:pt x="18" y="17"/>
                </a:lnTo>
                <a:lnTo>
                  <a:pt x="0" y="0"/>
                </a:lnTo>
                <a:lnTo>
                  <a:pt x="87" y="0"/>
                </a:lnTo>
                <a:lnTo>
                  <a:pt x="70" y="17"/>
                </a:lnTo>
                <a:close/>
                <a:moveTo>
                  <a:pt x="19" y="12"/>
                </a:moveTo>
                <a:lnTo>
                  <a:pt x="67" y="12"/>
                </a:lnTo>
                <a:lnTo>
                  <a:pt x="74" y="5"/>
                </a:lnTo>
                <a:lnTo>
                  <a:pt x="12" y="5"/>
                </a:lnTo>
                <a:lnTo>
                  <a:pt x="19"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9" name="Freeform 81">
            <a:extLst>
              <a:ext uri="{FF2B5EF4-FFF2-40B4-BE49-F238E27FC236}">
                <a16:creationId xmlns:a16="http://schemas.microsoft.com/office/drawing/2014/main" id="{86D0D6BD-4E26-454C-A4D8-CC518BE0AFE9}"/>
              </a:ext>
            </a:extLst>
          </p:cNvPr>
          <p:cNvSpPr>
            <a:spLocks noEditPoints="1"/>
          </p:cNvSpPr>
          <p:nvPr/>
        </p:nvSpPr>
        <p:spPr bwMode="auto">
          <a:xfrm>
            <a:off x="3890963" y="2490788"/>
            <a:ext cx="280988" cy="106363"/>
          </a:xfrm>
          <a:custGeom>
            <a:avLst/>
            <a:gdLst>
              <a:gd name="T0" fmla="*/ 177 w 177"/>
              <a:gd name="T1" fmla="*/ 67 h 67"/>
              <a:gd name="T2" fmla="*/ 0 w 177"/>
              <a:gd name="T3" fmla="*/ 67 h 67"/>
              <a:gd name="T4" fmla="*/ 56 w 177"/>
              <a:gd name="T5" fmla="*/ 0 h 67"/>
              <a:gd name="T6" fmla="*/ 120 w 177"/>
              <a:gd name="T7" fmla="*/ 0 h 67"/>
              <a:gd name="T8" fmla="*/ 177 w 177"/>
              <a:gd name="T9" fmla="*/ 67 h 67"/>
              <a:gd name="T10" fmla="*/ 11 w 177"/>
              <a:gd name="T11" fmla="*/ 61 h 67"/>
              <a:gd name="T12" fmla="*/ 165 w 177"/>
              <a:gd name="T13" fmla="*/ 61 h 67"/>
              <a:gd name="T14" fmla="*/ 119 w 177"/>
              <a:gd name="T15" fmla="*/ 6 h 67"/>
              <a:gd name="T16" fmla="*/ 59 w 177"/>
              <a:gd name="T17" fmla="*/ 6 h 67"/>
              <a:gd name="T18" fmla="*/ 11 w 177"/>
              <a:gd name="T19" fmla="*/ 6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67">
                <a:moveTo>
                  <a:pt x="177" y="67"/>
                </a:moveTo>
                <a:lnTo>
                  <a:pt x="0" y="67"/>
                </a:lnTo>
                <a:lnTo>
                  <a:pt x="56" y="0"/>
                </a:lnTo>
                <a:lnTo>
                  <a:pt x="120" y="0"/>
                </a:lnTo>
                <a:lnTo>
                  <a:pt x="177" y="67"/>
                </a:lnTo>
                <a:close/>
                <a:moveTo>
                  <a:pt x="11" y="61"/>
                </a:moveTo>
                <a:lnTo>
                  <a:pt x="165" y="61"/>
                </a:lnTo>
                <a:lnTo>
                  <a:pt x="119" y="6"/>
                </a:lnTo>
                <a:lnTo>
                  <a:pt x="59" y="6"/>
                </a:lnTo>
                <a:lnTo>
                  <a:pt x="11" y="6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0" name="Freeform 82">
            <a:extLst>
              <a:ext uri="{FF2B5EF4-FFF2-40B4-BE49-F238E27FC236}">
                <a16:creationId xmlns:a16="http://schemas.microsoft.com/office/drawing/2014/main" id="{501B0C13-746D-4BE1-899A-84E0469148C4}"/>
              </a:ext>
            </a:extLst>
          </p:cNvPr>
          <p:cNvSpPr>
            <a:spLocks noEditPoints="1"/>
          </p:cNvSpPr>
          <p:nvPr/>
        </p:nvSpPr>
        <p:spPr bwMode="auto">
          <a:xfrm>
            <a:off x="3960813" y="2509838"/>
            <a:ext cx="139700" cy="28575"/>
          </a:xfrm>
          <a:custGeom>
            <a:avLst/>
            <a:gdLst>
              <a:gd name="T0" fmla="*/ 88 w 88"/>
              <a:gd name="T1" fmla="*/ 18 h 18"/>
              <a:gd name="T2" fmla="*/ 0 w 88"/>
              <a:gd name="T3" fmla="*/ 18 h 18"/>
              <a:gd name="T4" fmla="*/ 13 w 88"/>
              <a:gd name="T5" fmla="*/ 0 h 18"/>
              <a:gd name="T6" fmla="*/ 75 w 88"/>
              <a:gd name="T7" fmla="*/ 0 h 18"/>
              <a:gd name="T8" fmla="*/ 88 w 88"/>
              <a:gd name="T9" fmla="*/ 18 h 18"/>
              <a:gd name="T10" fmla="*/ 11 w 88"/>
              <a:gd name="T11" fmla="*/ 13 h 18"/>
              <a:gd name="T12" fmla="*/ 77 w 88"/>
              <a:gd name="T13" fmla="*/ 13 h 18"/>
              <a:gd name="T14" fmla="*/ 72 w 88"/>
              <a:gd name="T15" fmla="*/ 6 h 18"/>
              <a:gd name="T16" fmla="*/ 16 w 88"/>
              <a:gd name="T17" fmla="*/ 6 h 18"/>
              <a:gd name="T18" fmla="*/ 11 w 88"/>
              <a:gd name="T1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18">
                <a:moveTo>
                  <a:pt x="88" y="18"/>
                </a:moveTo>
                <a:lnTo>
                  <a:pt x="0" y="18"/>
                </a:lnTo>
                <a:lnTo>
                  <a:pt x="13" y="0"/>
                </a:lnTo>
                <a:lnTo>
                  <a:pt x="75" y="0"/>
                </a:lnTo>
                <a:lnTo>
                  <a:pt x="88" y="18"/>
                </a:lnTo>
                <a:close/>
                <a:moveTo>
                  <a:pt x="11" y="13"/>
                </a:moveTo>
                <a:lnTo>
                  <a:pt x="77" y="13"/>
                </a:lnTo>
                <a:lnTo>
                  <a:pt x="72" y="6"/>
                </a:lnTo>
                <a:lnTo>
                  <a:pt x="16" y="6"/>
                </a:lnTo>
                <a:lnTo>
                  <a:pt x="11" y="1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 name="Freeform 83">
            <a:extLst>
              <a:ext uri="{FF2B5EF4-FFF2-40B4-BE49-F238E27FC236}">
                <a16:creationId xmlns:a16="http://schemas.microsoft.com/office/drawing/2014/main" id="{38E2BAE8-DDF4-434E-A21F-1A920D0EAEAE}"/>
              </a:ext>
            </a:extLst>
          </p:cNvPr>
          <p:cNvSpPr>
            <a:spLocks noEditPoints="1"/>
          </p:cNvSpPr>
          <p:nvPr/>
        </p:nvSpPr>
        <p:spPr bwMode="auto">
          <a:xfrm>
            <a:off x="3932238" y="2549526"/>
            <a:ext cx="196850" cy="28575"/>
          </a:xfrm>
          <a:custGeom>
            <a:avLst/>
            <a:gdLst>
              <a:gd name="T0" fmla="*/ 124 w 124"/>
              <a:gd name="T1" fmla="*/ 18 h 18"/>
              <a:gd name="T2" fmla="*/ 0 w 124"/>
              <a:gd name="T3" fmla="*/ 18 h 18"/>
              <a:gd name="T4" fmla="*/ 14 w 124"/>
              <a:gd name="T5" fmla="*/ 0 h 18"/>
              <a:gd name="T6" fmla="*/ 112 w 124"/>
              <a:gd name="T7" fmla="*/ 0 h 18"/>
              <a:gd name="T8" fmla="*/ 124 w 124"/>
              <a:gd name="T9" fmla="*/ 18 h 18"/>
              <a:gd name="T10" fmla="*/ 11 w 124"/>
              <a:gd name="T11" fmla="*/ 12 h 18"/>
              <a:gd name="T12" fmla="*/ 113 w 124"/>
              <a:gd name="T13" fmla="*/ 12 h 18"/>
              <a:gd name="T14" fmla="*/ 109 w 124"/>
              <a:gd name="T15" fmla="*/ 5 h 18"/>
              <a:gd name="T16" fmla="*/ 16 w 124"/>
              <a:gd name="T17" fmla="*/ 5 h 18"/>
              <a:gd name="T18" fmla="*/ 11 w 124"/>
              <a:gd name="T19"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18">
                <a:moveTo>
                  <a:pt x="124" y="18"/>
                </a:moveTo>
                <a:lnTo>
                  <a:pt x="0" y="18"/>
                </a:lnTo>
                <a:lnTo>
                  <a:pt x="14" y="0"/>
                </a:lnTo>
                <a:lnTo>
                  <a:pt x="112" y="0"/>
                </a:lnTo>
                <a:lnTo>
                  <a:pt x="124" y="18"/>
                </a:lnTo>
                <a:close/>
                <a:moveTo>
                  <a:pt x="11" y="12"/>
                </a:moveTo>
                <a:lnTo>
                  <a:pt x="113" y="12"/>
                </a:lnTo>
                <a:lnTo>
                  <a:pt x="109" y="5"/>
                </a:lnTo>
                <a:lnTo>
                  <a:pt x="16" y="5"/>
                </a:lnTo>
                <a:lnTo>
                  <a:pt x="11"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2" name="组合 81">
            <a:extLst>
              <a:ext uri="{FF2B5EF4-FFF2-40B4-BE49-F238E27FC236}">
                <a16:creationId xmlns:a16="http://schemas.microsoft.com/office/drawing/2014/main" id="{C7ABAC3B-7375-4EEE-ABF1-2A5D89695B8A}"/>
              </a:ext>
            </a:extLst>
          </p:cNvPr>
          <p:cNvGrpSpPr/>
          <p:nvPr/>
        </p:nvGrpSpPr>
        <p:grpSpPr>
          <a:xfrm>
            <a:off x="4679951" y="2438401"/>
            <a:ext cx="1184275" cy="307975"/>
            <a:chOff x="4679951" y="2438401"/>
            <a:chExt cx="1184275" cy="307975"/>
          </a:xfrm>
        </p:grpSpPr>
        <p:sp>
          <p:nvSpPr>
            <p:cNvPr id="83" name="Freeform 84">
              <a:extLst>
                <a:ext uri="{FF2B5EF4-FFF2-40B4-BE49-F238E27FC236}">
                  <a16:creationId xmlns:a16="http://schemas.microsoft.com/office/drawing/2014/main" id="{98D307E1-B539-4B72-B018-4DAF3102F274}"/>
                </a:ext>
              </a:extLst>
            </p:cNvPr>
            <p:cNvSpPr>
              <a:spLocks noEditPoints="1"/>
            </p:cNvSpPr>
            <p:nvPr/>
          </p:nvSpPr>
          <p:spPr bwMode="auto">
            <a:xfrm>
              <a:off x="4679951" y="2438401"/>
              <a:ext cx="346075" cy="307975"/>
            </a:xfrm>
            <a:custGeom>
              <a:avLst/>
              <a:gdLst>
                <a:gd name="T0" fmla="*/ 152 w 160"/>
                <a:gd name="T1" fmla="*/ 142 h 142"/>
                <a:gd name="T2" fmla="*/ 9 w 160"/>
                <a:gd name="T3" fmla="*/ 142 h 142"/>
                <a:gd name="T4" fmla="*/ 0 w 160"/>
                <a:gd name="T5" fmla="*/ 133 h 142"/>
                <a:gd name="T6" fmla="*/ 0 w 160"/>
                <a:gd name="T7" fmla="*/ 31 h 142"/>
                <a:gd name="T8" fmla="*/ 31 w 160"/>
                <a:gd name="T9" fmla="*/ 0 h 142"/>
                <a:gd name="T10" fmla="*/ 130 w 160"/>
                <a:gd name="T11" fmla="*/ 0 h 142"/>
                <a:gd name="T12" fmla="*/ 160 w 160"/>
                <a:gd name="T13" fmla="*/ 31 h 142"/>
                <a:gd name="T14" fmla="*/ 160 w 160"/>
                <a:gd name="T15" fmla="*/ 133 h 142"/>
                <a:gd name="T16" fmla="*/ 152 w 160"/>
                <a:gd name="T17" fmla="*/ 142 h 142"/>
                <a:gd name="T18" fmla="*/ 8 w 160"/>
                <a:gd name="T19" fmla="*/ 35 h 142"/>
                <a:gd name="T20" fmla="*/ 8 w 160"/>
                <a:gd name="T21" fmla="*/ 133 h 142"/>
                <a:gd name="T22" fmla="*/ 9 w 160"/>
                <a:gd name="T23" fmla="*/ 134 h 142"/>
                <a:gd name="T24" fmla="*/ 152 w 160"/>
                <a:gd name="T25" fmla="*/ 134 h 142"/>
                <a:gd name="T26" fmla="*/ 152 w 160"/>
                <a:gd name="T27" fmla="*/ 133 h 142"/>
                <a:gd name="T28" fmla="*/ 152 w 160"/>
                <a:gd name="T29" fmla="*/ 35 h 142"/>
                <a:gd name="T30" fmla="*/ 126 w 160"/>
                <a:gd name="T31" fmla="*/ 8 h 142"/>
                <a:gd name="T32" fmla="*/ 34 w 160"/>
                <a:gd name="T33" fmla="*/ 8 h 142"/>
                <a:gd name="T34" fmla="*/ 8 w 160"/>
                <a:gd name="T35" fmla="*/ 3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0" h="142">
                  <a:moveTo>
                    <a:pt x="152" y="142"/>
                  </a:moveTo>
                  <a:cubicBezTo>
                    <a:pt x="9" y="142"/>
                    <a:pt x="9" y="142"/>
                    <a:pt x="9" y="142"/>
                  </a:cubicBezTo>
                  <a:cubicBezTo>
                    <a:pt x="4" y="142"/>
                    <a:pt x="0" y="138"/>
                    <a:pt x="0" y="133"/>
                  </a:cubicBezTo>
                  <a:cubicBezTo>
                    <a:pt x="0" y="31"/>
                    <a:pt x="0" y="31"/>
                    <a:pt x="0" y="31"/>
                  </a:cubicBezTo>
                  <a:cubicBezTo>
                    <a:pt x="31" y="0"/>
                    <a:pt x="31" y="0"/>
                    <a:pt x="31" y="0"/>
                  </a:cubicBezTo>
                  <a:cubicBezTo>
                    <a:pt x="130" y="0"/>
                    <a:pt x="130" y="0"/>
                    <a:pt x="130" y="0"/>
                  </a:cubicBezTo>
                  <a:cubicBezTo>
                    <a:pt x="160" y="31"/>
                    <a:pt x="160" y="31"/>
                    <a:pt x="160" y="31"/>
                  </a:cubicBezTo>
                  <a:cubicBezTo>
                    <a:pt x="160" y="133"/>
                    <a:pt x="160" y="133"/>
                    <a:pt x="160" y="133"/>
                  </a:cubicBezTo>
                  <a:cubicBezTo>
                    <a:pt x="160" y="138"/>
                    <a:pt x="157" y="142"/>
                    <a:pt x="152" y="142"/>
                  </a:cubicBezTo>
                  <a:close/>
                  <a:moveTo>
                    <a:pt x="8" y="35"/>
                  </a:moveTo>
                  <a:cubicBezTo>
                    <a:pt x="8" y="133"/>
                    <a:pt x="8" y="133"/>
                    <a:pt x="8" y="133"/>
                  </a:cubicBezTo>
                  <a:cubicBezTo>
                    <a:pt x="8" y="133"/>
                    <a:pt x="8" y="134"/>
                    <a:pt x="9" y="134"/>
                  </a:cubicBezTo>
                  <a:cubicBezTo>
                    <a:pt x="152" y="134"/>
                    <a:pt x="152" y="134"/>
                    <a:pt x="152" y="134"/>
                  </a:cubicBezTo>
                  <a:cubicBezTo>
                    <a:pt x="152" y="134"/>
                    <a:pt x="152" y="133"/>
                    <a:pt x="152" y="133"/>
                  </a:cubicBezTo>
                  <a:cubicBezTo>
                    <a:pt x="152" y="35"/>
                    <a:pt x="152" y="35"/>
                    <a:pt x="152" y="35"/>
                  </a:cubicBezTo>
                  <a:cubicBezTo>
                    <a:pt x="126" y="8"/>
                    <a:pt x="126" y="8"/>
                    <a:pt x="126" y="8"/>
                  </a:cubicBezTo>
                  <a:cubicBezTo>
                    <a:pt x="34" y="8"/>
                    <a:pt x="34" y="8"/>
                    <a:pt x="34" y="8"/>
                  </a:cubicBezTo>
                  <a:lnTo>
                    <a:pt x="8" y="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4" name="Freeform 85">
              <a:extLst>
                <a:ext uri="{FF2B5EF4-FFF2-40B4-BE49-F238E27FC236}">
                  <a16:creationId xmlns:a16="http://schemas.microsoft.com/office/drawing/2014/main" id="{960186A4-C6CF-4AAA-A8D5-3E8AEC51D50E}"/>
                </a:ext>
              </a:extLst>
            </p:cNvPr>
            <p:cNvSpPr>
              <a:spLocks noEditPoints="1"/>
            </p:cNvSpPr>
            <p:nvPr/>
          </p:nvSpPr>
          <p:spPr bwMode="auto">
            <a:xfrm>
              <a:off x="4738688" y="2547938"/>
              <a:ext cx="231775" cy="152400"/>
            </a:xfrm>
            <a:custGeom>
              <a:avLst/>
              <a:gdLst>
                <a:gd name="T0" fmla="*/ 72 w 146"/>
                <a:gd name="T1" fmla="*/ 96 h 96"/>
                <a:gd name="T2" fmla="*/ 0 w 146"/>
                <a:gd name="T3" fmla="*/ 38 h 96"/>
                <a:gd name="T4" fmla="*/ 44 w 146"/>
                <a:gd name="T5" fmla="*/ 38 h 96"/>
                <a:gd name="T6" fmla="*/ 44 w 146"/>
                <a:gd name="T7" fmla="*/ 0 h 96"/>
                <a:gd name="T8" fmla="*/ 101 w 146"/>
                <a:gd name="T9" fmla="*/ 0 h 96"/>
                <a:gd name="T10" fmla="*/ 101 w 146"/>
                <a:gd name="T11" fmla="*/ 38 h 96"/>
                <a:gd name="T12" fmla="*/ 146 w 146"/>
                <a:gd name="T13" fmla="*/ 38 h 96"/>
                <a:gd name="T14" fmla="*/ 72 w 146"/>
                <a:gd name="T15" fmla="*/ 96 h 96"/>
                <a:gd name="T16" fmla="*/ 15 w 146"/>
                <a:gd name="T17" fmla="*/ 43 h 96"/>
                <a:gd name="T18" fmla="*/ 72 w 146"/>
                <a:gd name="T19" fmla="*/ 90 h 96"/>
                <a:gd name="T20" fmla="*/ 130 w 146"/>
                <a:gd name="T21" fmla="*/ 43 h 96"/>
                <a:gd name="T22" fmla="*/ 96 w 146"/>
                <a:gd name="T23" fmla="*/ 43 h 96"/>
                <a:gd name="T24" fmla="*/ 96 w 146"/>
                <a:gd name="T25" fmla="*/ 5 h 96"/>
                <a:gd name="T26" fmla="*/ 49 w 146"/>
                <a:gd name="T27" fmla="*/ 5 h 96"/>
                <a:gd name="T28" fmla="*/ 49 w 146"/>
                <a:gd name="T29" fmla="*/ 43 h 96"/>
                <a:gd name="T30" fmla="*/ 15 w 146"/>
                <a:gd name="T31" fmla="*/ 4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96">
                  <a:moveTo>
                    <a:pt x="72" y="96"/>
                  </a:moveTo>
                  <a:lnTo>
                    <a:pt x="0" y="38"/>
                  </a:lnTo>
                  <a:lnTo>
                    <a:pt x="44" y="38"/>
                  </a:lnTo>
                  <a:lnTo>
                    <a:pt x="44" y="0"/>
                  </a:lnTo>
                  <a:lnTo>
                    <a:pt x="101" y="0"/>
                  </a:lnTo>
                  <a:lnTo>
                    <a:pt x="101" y="38"/>
                  </a:lnTo>
                  <a:lnTo>
                    <a:pt x="146" y="38"/>
                  </a:lnTo>
                  <a:lnTo>
                    <a:pt x="72" y="96"/>
                  </a:lnTo>
                  <a:close/>
                  <a:moveTo>
                    <a:pt x="15" y="43"/>
                  </a:moveTo>
                  <a:lnTo>
                    <a:pt x="72" y="90"/>
                  </a:lnTo>
                  <a:lnTo>
                    <a:pt x="130" y="43"/>
                  </a:lnTo>
                  <a:lnTo>
                    <a:pt x="96" y="43"/>
                  </a:lnTo>
                  <a:lnTo>
                    <a:pt x="96" y="5"/>
                  </a:lnTo>
                  <a:lnTo>
                    <a:pt x="49" y="5"/>
                  </a:lnTo>
                  <a:lnTo>
                    <a:pt x="49" y="43"/>
                  </a:lnTo>
                  <a:lnTo>
                    <a:pt x="15" y="4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5" name="Freeform 86">
              <a:extLst>
                <a:ext uri="{FF2B5EF4-FFF2-40B4-BE49-F238E27FC236}">
                  <a16:creationId xmlns:a16="http://schemas.microsoft.com/office/drawing/2014/main" id="{5BC6860F-C15F-4DCA-9B87-FB9CB82D389E}"/>
                </a:ext>
              </a:extLst>
            </p:cNvPr>
            <p:cNvSpPr>
              <a:spLocks noEditPoints="1"/>
            </p:cNvSpPr>
            <p:nvPr/>
          </p:nvSpPr>
          <p:spPr bwMode="auto">
            <a:xfrm>
              <a:off x="4727576" y="2473326"/>
              <a:ext cx="250825" cy="28575"/>
            </a:xfrm>
            <a:custGeom>
              <a:avLst/>
              <a:gdLst>
                <a:gd name="T0" fmla="*/ 158 w 158"/>
                <a:gd name="T1" fmla="*/ 18 h 18"/>
                <a:gd name="T2" fmla="*/ 0 w 158"/>
                <a:gd name="T3" fmla="*/ 18 h 18"/>
                <a:gd name="T4" fmla="*/ 19 w 158"/>
                <a:gd name="T5" fmla="*/ 0 h 18"/>
                <a:gd name="T6" fmla="*/ 141 w 158"/>
                <a:gd name="T7" fmla="*/ 0 h 18"/>
                <a:gd name="T8" fmla="*/ 158 w 158"/>
                <a:gd name="T9" fmla="*/ 18 h 18"/>
                <a:gd name="T10" fmla="*/ 14 w 158"/>
                <a:gd name="T11" fmla="*/ 12 h 18"/>
                <a:gd name="T12" fmla="*/ 146 w 158"/>
                <a:gd name="T13" fmla="*/ 12 h 18"/>
                <a:gd name="T14" fmla="*/ 138 w 158"/>
                <a:gd name="T15" fmla="*/ 6 h 18"/>
                <a:gd name="T16" fmla="*/ 21 w 158"/>
                <a:gd name="T17" fmla="*/ 6 h 18"/>
                <a:gd name="T18" fmla="*/ 14 w 158"/>
                <a:gd name="T19"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8" h="18">
                  <a:moveTo>
                    <a:pt x="158" y="18"/>
                  </a:moveTo>
                  <a:lnTo>
                    <a:pt x="0" y="18"/>
                  </a:lnTo>
                  <a:lnTo>
                    <a:pt x="19" y="0"/>
                  </a:lnTo>
                  <a:lnTo>
                    <a:pt x="141" y="0"/>
                  </a:lnTo>
                  <a:lnTo>
                    <a:pt x="158" y="18"/>
                  </a:lnTo>
                  <a:close/>
                  <a:moveTo>
                    <a:pt x="14" y="12"/>
                  </a:moveTo>
                  <a:lnTo>
                    <a:pt x="146" y="12"/>
                  </a:lnTo>
                  <a:lnTo>
                    <a:pt x="138" y="6"/>
                  </a:lnTo>
                  <a:lnTo>
                    <a:pt x="21" y="6"/>
                  </a:lnTo>
                  <a:lnTo>
                    <a:pt x="14"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6" name="Freeform 87">
              <a:extLst>
                <a:ext uri="{FF2B5EF4-FFF2-40B4-BE49-F238E27FC236}">
                  <a16:creationId xmlns:a16="http://schemas.microsoft.com/office/drawing/2014/main" id="{5C5A731F-56C3-47FF-8AFE-018085F5926F}"/>
                </a:ext>
              </a:extLst>
            </p:cNvPr>
            <p:cNvSpPr>
              <a:spLocks noEditPoints="1"/>
            </p:cNvSpPr>
            <p:nvPr/>
          </p:nvSpPr>
          <p:spPr bwMode="auto">
            <a:xfrm>
              <a:off x="5514976" y="2438401"/>
              <a:ext cx="349250" cy="307975"/>
            </a:xfrm>
            <a:custGeom>
              <a:avLst/>
              <a:gdLst>
                <a:gd name="T0" fmla="*/ 152 w 161"/>
                <a:gd name="T1" fmla="*/ 142 h 142"/>
                <a:gd name="T2" fmla="*/ 9 w 161"/>
                <a:gd name="T3" fmla="*/ 142 h 142"/>
                <a:gd name="T4" fmla="*/ 0 w 161"/>
                <a:gd name="T5" fmla="*/ 133 h 142"/>
                <a:gd name="T6" fmla="*/ 0 w 161"/>
                <a:gd name="T7" fmla="*/ 31 h 142"/>
                <a:gd name="T8" fmla="*/ 31 w 161"/>
                <a:gd name="T9" fmla="*/ 0 h 142"/>
                <a:gd name="T10" fmla="*/ 130 w 161"/>
                <a:gd name="T11" fmla="*/ 0 h 142"/>
                <a:gd name="T12" fmla="*/ 161 w 161"/>
                <a:gd name="T13" fmla="*/ 31 h 142"/>
                <a:gd name="T14" fmla="*/ 161 w 161"/>
                <a:gd name="T15" fmla="*/ 133 h 142"/>
                <a:gd name="T16" fmla="*/ 152 w 161"/>
                <a:gd name="T17" fmla="*/ 142 h 142"/>
                <a:gd name="T18" fmla="*/ 8 w 161"/>
                <a:gd name="T19" fmla="*/ 35 h 142"/>
                <a:gd name="T20" fmla="*/ 8 w 161"/>
                <a:gd name="T21" fmla="*/ 133 h 142"/>
                <a:gd name="T22" fmla="*/ 9 w 161"/>
                <a:gd name="T23" fmla="*/ 134 h 142"/>
                <a:gd name="T24" fmla="*/ 152 w 161"/>
                <a:gd name="T25" fmla="*/ 134 h 142"/>
                <a:gd name="T26" fmla="*/ 153 w 161"/>
                <a:gd name="T27" fmla="*/ 133 h 142"/>
                <a:gd name="T28" fmla="*/ 153 w 161"/>
                <a:gd name="T29" fmla="*/ 35 h 142"/>
                <a:gd name="T30" fmla="*/ 126 w 161"/>
                <a:gd name="T31" fmla="*/ 8 h 142"/>
                <a:gd name="T32" fmla="*/ 35 w 161"/>
                <a:gd name="T33" fmla="*/ 8 h 142"/>
                <a:gd name="T34" fmla="*/ 8 w 161"/>
                <a:gd name="T35" fmla="*/ 3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1" h="142">
                  <a:moveTo>
                    <a:pt x="152" y="142"/>
                  </a:moveTo>
                  <a:cubicBezTo>
                    <a:pt x="9" y="142"/>
                    <a:pt x="9" y="142"/>
                    <a:pt x="9" y="142"/>
                  </a:cubicBezTo>
                  <a:cubicBezTo>
                    <a:pt x="4" y="142"/>
                    <a:pt x="0" y="138"/>
                    <a:pt x="0" y="133"/>
                  </a:cubicBezTo>
                  <a:cubicBezTo>
                    <a:pt x="0" y="31"/>
                    <a:pt x="0" y="31"/>
                    <a:pt x="0" y="31"/>
                  </a:cubicBezTo>
                  <a:cubicBezTo>
                    <a:pt x="31" y="0"/>
                    <a:pt x="31" y="0"/>
                    <a:pt x="31" y="0"/>
                  </a:cubicBezTo>
                  <a:cubicBezTo>
                    <a:pt x="130" y="0"/>
                    <a:pt x="130" y="0"/>
                    <a:pt x="130" y="0"/>
                  </a:cubicBezTo>
                  <a:cubicBezTo>
                    <a:pt x="161" y="31"/>
                    <a:pt x="161" y="31"/>
                    <a:pt x="161" y="31"/>
                  </a:cubicBezTo>
                  <a:cubicBezTo>
                    <a:pt x="161" y="133"/>
                    <a:pt x="161" y="133"/>
                    <a:pt x="161" y="133"/>
                  </a:cubicBezTo>
                  <a:cubicBezTo>
                    <a:pt x="161" y="138"/>
                    <a:pt x="157" y="142"/>
                    <a:pt x="152" y="142"/>
                  </a:cubicBezTo>
                  <a:close/>
                  <a:moveTo>
                    <a:pt x="8" y="35"/>
                  </a:moveTo>
                  <a:cubicBezTo>
                    <a:pt x="8" y="133"/>
                    <a:pt x="8" y="133"/>
                    <a:pt x="8" y="133"/>
                  </a:cubicBezTo>
                  <a:cubicBezTo>
                    <a:pt x="8" y="133"/>
                    <a:pt x="9" y="134"/>
                    <a:pt x="9" y="134"/>
                  </a:cubicBezTo>
                  <a:cubicBezTo>
                    <a:pt x="152" y="134"/>
                    <a:pt x="152" y="134"/>
                    <a:pt x="152" y="134"/>
                  </a:cubicBezTo>
                  <a:cubicBezTo>
                    <a:pt x="152" y="134"/>
                    <a:pt x="153" y="133"/>
                    <a:pt x="153" y="133"/>
                  </a:cubicBezTo>
                  <a:cubicBezTo>
                    <a:pt x="153" y="35"/>
                    <a:pt x="153" y="35"/>
                    <a:pt x="153" y="35"/>
                  </a:cubicBezTo>
                  <a:cubicBezTo>
                    <a:pt x="126" y="8"/>
                    <a:pt x="126" y="8"/>
                    <a:pt x="126" y="8"/>
                  </a:cubicBezTo>
                  <a:cubicBezTo>
                    <a:pt x="35" y="8"/>
                    <a:pt x="35" y="8"/>
                    <a:pt x="35" y="8"/>
                  </a:cubicBezTo>
                  <a:lnTo>
                    <a:pt x="8" y="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7" name="Freeform 88">
              <a:extLst>
                <a:ext uri="{FF2B5EF4-FFF2-40B4-BE49-F238E27FC236}">
                  <a16:creationId xmlns:a16="http://schemas.microsoft.com/office/drawing/2014/main" id="{B83ED309-7CD7-4FAE-8DEC-9AD4A7AFB8EA}"/>
                </a:ext>
              </a:extLst>
            </p:cNvPr>
            <p:cNvSpPr>
              <a:spLocks noEditPoints="1"/>
            </p:cNvSpPr>
            <p:nvPr/>
          </p:nvSpPr>
          <p:spPr bwMode="auto">
            <a:xfrm>
              <a:off x="5573713" y="2544763"/>
              <a:ext cx="231775" cy="155575"/>
            </a:xfrm>
            <a:custGeom>
              <a:avLst/>
              <a:gdLst>
                <a:gd name="T0" fmla="*/ 102 w 146"/>
                <a:gd name="T1" fmla="*/ 98 h 98"/>
                <a:gd name="T2" fmla="*/ 44 w 146"/>
                <a:gd name="T3" fmla="*/ 98 h 98"/>
                <a:gd name="T4" fmla="*/ 44 w 146"/>
                <a:gd name="T5" fmla="*/ 59 h 98"/>
                <a:gd name="T6" fmla="*/ 0 w 146"/>
                <a:gd name="T7" fmla="*/ 59 h 98"/>
                <a:gd name="T8" fmla="*/ 74 w 146"/>
                <a:gd name="T9" fmla="*/ 0 h 98"/>
                <a:gd name="T10" fmla="*/ 146 w 146"/>
                <a:gd name="T11" fmla="*/ 59 h 98"/>
                <a:gd name="T12" fmla="*/ 102 w 146"/>
                <a:gd name="T13" fmla="*/ 59 h 98"/>
                <a:gd name="T14" fmla="*/ 102 w 146"/>
                <a:gd name="T15" fmla="*/ 98 h 98"/>
                <a:gd name="T16" fmla="*/ 49 w 146"/>
                <a:gd name="T17" fmla="*/ 93 h 98"/>
                <a:gd name="T18" fmla="*/ 97 w 146"/>
                <a:gd name="T19" fmla="*/ 93 h 98"/>
                <a:gd name="T20" fmla="*/ 97 w 146"/>
                <a:gd name="T21" fmla="*/ 53 h 98"/>
                <a:gd name="T22" fmla="*/ 129 w 146"/>
                <a:gd name="T23" fmla="*/ 53 h 98"/>
                <a:gd name="T24" fmla="*/ 74 w 146"/>
                <a:gd name="T25" fmla="*/ 7 h 98"/>
                <a:gd name="T26" fmla="*/ 16 w 146"/>
                <a:gd name="T27" fmla="*/ 53 h 98"/>
                <a:gd name="T28" fmla="*/ 49 w 146"/>
                <a:gd name="T29" fmla="*/ 53 h 98"/>
                <a:gd name="T30" fmla="*/ 49 w 146"/>
                <a:gd name="T31" fmla="*/ 9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98">
                  <a:moveTo>
                    <a:pt x="102" y="98"/>
                  </a:moveTo>
                  <a:lnTo>
                    <a:pt x="44" y="98"/>
                  </a:lnTo>
                  <a:lnTo>
                    <a:pt x="44" y="59"/>
                  </a:lnTo>
                  <a:lnTo>
                    <a:pt x="0" y="59"/>
                  </a:lnTo>
                  <a:lnTo>
                    <a:pt x="74" y="0"/>
                  </a:lnTo>
                  <a:lnTo>
                    <a:pt x="146" y="59"/>
                  </a:lnTo>
                  <a:lnTo>
                    <a:pt x="102" y="59"/>
                  </a:lnTo>
                  <a:lnTo>
                    <a:pt x="102" y="98"/>
                  </a:lnTo>
                  <a:close/>
                  <a:moveTo>
                    <a:pt x="49" y="93"/>
                  </a:moveTo>
                  <a:lnTo>
                    <a:pt x="97" y="93"/>
                  </a:lnTo>
                  <a:lnTo>
                    <a:pt x="97" y="53"/>
                  </a:lnTo>
                  <a:lnTo>
                    <a:pt x="129" y="53"/>
                  </a:lnTo>
                  <a:lnTo>
                    <a:pt x="74" y="7"/>
                  </a:lnTo>
                  <a:lnTo>
                    <a:pt x="16" y="53"/>
                  </a:lnTo>
                  <a:lnTo>
                    <a:pt x="49" y="53"/>
                  </a:lnTo>
                  <a:lnTo>
                    <a:pt x="49" y="9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8" name="Freeform 89">
              <a:extLst>
                <a:ext uri="{FF2B5EF4-FFF2-40B4-BE49-F238E27FC236}">
                  <a16:creationId xmlns:a16="http://schemas.microsoft.com/office/drawing/2014/main" id="{26FE8122-D0C6-4284-903C-47334DAA1A83}"/>
                </a:ext>
              </a:extLst>
            </p:cNvPr>
            <p:cNvSpPr>
              <a:spLocks noEditPoints="1"/>
            </p:cNvSpPr>
            <p:nvPr/>
          </p:nvSpPr>
          <p:spPr bwMode="auto">
            <a:xfrm>
              <a:off x="5562601" y="2473326"/>
              <a:ext cx="254000" cy="28575"/>
            </a:xfrm>
            <a:custGeom>
              <a:avLst/>
              <a:gdLst>
                <a:gd name="T0" fmla="*/ 160 w 160"/>
                <a:gd name="T1" fmla="*/ 18 h 18"/>
                <a:gd name="T2" fmla="*/ 0 w 160"/>
                <a:gd name="T3" fmla="*/ 18 h 18"/>
                <a:gd name="T4" fmla="*/ 19 w 160"/>
                <a:gd name="T5" fmla="*/ 0 h 18"/>
                <a:gd name="T6" fmla="*/ 141 w 160"/>
                <a:gd name="T7" fmla="*/ 0 h 18"/>
                <a:gd name="T8" fmla="*/ 160 w 160"/>
                <a:gd name="T9" fmla="*/ 18 h 18"/>
                <a:gd name="T10" fmla="*/ 14 w 160"/>
                <a:gd name="T11" fmla="*/ 12 h 18"/>
                <a:gd name="T12" fmla="*/ 146 w 160"/>
                <a:gd name="T13" fmla="*/ 12 h 18"/>
                <a:gd name="T14" fmla="*/ 138 w 160"/>
                <a:gd name="T15" fmla="*/ 6 h 18"/>
                <a:gd name="T16" fmla="*/ 22 w 160"/>
                <a:gd name="T17" fmla="*/ 6 h 18"/>
                <a:gd name="T18" fmla="*/ 14 w 160"/>
                <a:gd name="T19"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8">
                  <a:moveTo>
                    <a:pt x="160" y="18"/>
                  </a:moveTo>
                  <a:lnTo>
                    <a:pt x="0" y="18"/>
                  </a:lnTo>
                  <a:lnTo>
                    <a:pt x="19" y="0"/>
                  </a:lnTo>
                  <a:lnTo>
                    <a:pt x="141" y="0"/>
                  </a:lnTo>
                  <a:lnTo>
                    <a:pt x="160" y="18"/>
                  </a:lnTo>
                  <a:close/>
                  <a:moveTo>
                    <a:pt x="14" y="12"/>
                  </a:moveTo>
                  <a:lnTo>
                    <a:pt x="146" y="12"/>
                  </a:lnTo>
                  <a:lnTo>
                    <a:pt x="138" y="6"/>
                  </a:lnTo>
                  <a:lnTo>
                    <a:pt x="22" y="6"/>
                  </a:lnTo>
                  <a:lnTo>
                    <a:pt x="14"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9" name="Freeform 90">
            <a:extLst>
              <a:ext uri="{FF2B5EF4-FFF2-40B4-BE49-F238E27FC236}">
                <a16:creationId xmlns:a16="http://schemas.microsoft.com/office/drawing/2014/main" id="{F5323FEF-F4E2-4C59-8B99-7C077196F774}"/>
              </a:ext>
            </a:extLst>
          </p:cNvPr>
          <p:cNvSpPr>
            <a:spLocks noEditPoints="1"/>
          </p:cNvSpPr>
          <p:nvPr/>
        </p:nvSpPr>
        <p:spPr bwMode="auto">
          <a:xfrm>
            <a:off x="6330951" y="2574926"/>
            <a:ext cx="365125" cy="125413"/>
          </a:xfrm>
          <a:custGeom>
            <a:avLst/>
            <a:gdLst>
              <a:gd name="T0" fmla="*/ 230 w 230"/>
              <a:gd name="T1" fmla="*/ 79 h 79"/>
              <a:gd name="T2" fmla="*/ 0 w 230"/>
              <a:gd name="T3" fmla="*/ 79 h 79"/>
              <a:gd name="T4" fmla="*/ 0 w 230"/>
              <a:gd name="T5" fmla="*/ 59 h 79"/>
              <a:gd name="T6" fmla="*/ 30 w 230"/>
              <a:gd name="T7" fmla="*/ 0 h 79"/>
              <a:gd name="T8" fmla="*/ 69 w 230"/>
              <a:gd name="T9" fmla="*/ 0 h 79"/>
              <a:gd name="T10" fmla="*/ 114 w 230"/>
              <a:gd name="T11" fmla="*/ 45 h 79"/>
              <a:gd name="T12" fmla="*/ 161 w 230"/>
              <a:gd name="T13" fmla="*/ 0 h 79"/>
              <a:gd name="T14" fmla="*/ 200 w 230"/>
              <a:gd name="T15" fmla="*/ 0 h 79"/>
              <a:gd name="T16" fmla="*/ 230 w 230"/>
              <a:gd name="T17" fmla="*/ 59 h 79"/>
              <a:gd name="T18" fmla="*/ 230 w 230"/>
              <a:gd name="T19" fmla="*/ 79 h 79"/>
              <a:gd name="T20" fmla="*/ 11 w 230"/>
              <a:gd name="T21" fmla="*/ 68 h 79"/>
              <a:gd name="T22" fmla="*/ 219 w 230"/>
              <a:gd name="T23" fmla="*/ 68 h 79"/>
              <a:gd name="T24" fmla="*/ 219 w 230"/>
              <a:gd name="T25" fmla="*/ 62 h 79"/>
              <a:gd name="T26" fmla="*/ 193 w 230"/>
              <a:gd name="T27" fmla="*/ 11 h 79"/>
              <a:gd name="T28" fmla="*/ 165 w 230"/>
              <a:gd name="T29" fmla="*/ 11 h 79"/>
              <a:gd name="T30" fmla="*/ 114 w 230"/>
              <a:gd name="T31" fmla="*/ 62 h 79"/>
              <a:gd name="T32" fmla="*/ 64 w 230"/>
              <a:gd name="T33" fmla="*/ 11 h 79"/>
              <a:gd name="T34" fmla="*/ 35 w 230"/>
              <a:gd name="T35" fmla="*/ 11 h 79"/>
              <a:gd name="T36" fmla="*/ 11 w 230"/>
              <a:gd name="T37" fmla="*/ 62 h 79"/>
              <a:gd name="T38" fmla="*/ 11 w 230"/>
              <a:gd name="T39" fmla="*/ 6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0" h="79">
                <a:moveTo>
                  <a:pt x="230" y="79"/>
                </a:moveTo>
                <a:lnTo>
                  <a:pt x="0" y="79"/>
                </a:lnTo>
                <a:lnTo>
                  <a:pt x="0" y="59"/>
                </a:lnTo>
                <a:lnTo>
                  <a:pt x="30" y="0"/>
                </a:lnTo>
                <a:lnTo>
                  <a:pt x="69" y="0"/>
                </a:lnTo>
                <a:lnTo>
                  <a:pt x="114" y="45"/>
                </a:lnTo>
                <a:lnTo>
                  <a:pt x="161" y="0"/>
                </a:lnTo>
                <a:lnTo>
                  <a:pt x="200" y="0"/>
                </a:lnTo>
                <a:lnTo>
                  <a:pt x="230" y="59"/>
                </a:lnTo>
                <a:lnTo>
                  <a:pt x="230" y="79"/>
                </a:lnTo>
                <a:close/>
                <a:moveTo>
                  <a:pt x="11" y="68"/>
                </a:moveTo>
                <a:lnTo>
                  <a:pt x="219" y="68"/>
                </a:lnTo>
                <a:lnTo>
                  <a:pt x="219" y="62"/>
                </a:lnTo>
                <a:lnTo>
                  <a:pt x="193" y="11"/>
                </a:lnTo>
                <a:lnTo>
                  <a:pt x="165" y="11"/>
                </a:lnTo>
                <a:lnTo>
                  <a:pt x="114" y="62"/>
                </a:lnTo>
                <a:lnTo>
                  <a:pt x="64" y="11"/>
                </a:lnTo>
                <a:lnTo>
                  <a:pt x="35" y="11"/>
                </a:lnTo>
                <a:lnTo>
                  <a:pt x="11" y="62"/>
                </a:lnTo>
                <a:lnTo>
                  <a:pt x="11" y="6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0" name="Rectangle 91">
            <a:extLst>
              <a:ext uri="{FF2B5EF4-FFF2-40B4-BE49-F238E27FC236}">
                <a16:creationId xmlns:a16="http://schemas.microsoft.com/office/drawing/2014/main" id="{71A55616-5E5B-4208-9049-EE7B3D169036}"/>
              </a:ext>
            </a:extLst>
          </p:cNvPr>
          <p:cNvSpPr>
            <a:spLocks noChangeArrowheads="1"/>
          </p:cNvSpPr>
          <p:nvPr/>
        </p:nvSpPr>
        <p:spPr bwMode="auto">
          <a:xfrm>
            <a:off x="6330951" y="2727326"/>
            <a:ext cx="363538" cy="7938"/>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1" name="Freeform 92">
            <a:extLst>
              <a:ext uri="{FF2B5EF4-FFF2-40B4-BE49-F238E27FC236}">
                <a16:creationId xmlns:a16="http://schemas.microsoft.com/office/drawing/2014/main" id="{294E2929-5010-434F-99E1-932E1E1B01C3}"/>
              </a:ext>
            </a:extLst>
          </p:cNvPr>
          <p:cNvSpPr>
            <a:spLocks noEditPoints="1"/>
          </p:cNvSpPr>
          <p:nvPr/>
        </p:nvSpPr>
        <p:spPr bwMode="auto">
          <a:xfrm>
            <a:off x="6403976" y="2411413"/>
            <a:ext cx="215900" cy="193675"/>
          </a:xfrm>
          <a:custGeom>
            <a:avLst/>
            <a:gdLst>
              <a:gd name="T0" fmla="*/ 68 w 136"/>
              <a:gd name="T1" fmla="*/ 122 h 122"/>
              <a:gd name="T2" fmla="*/ 0 w 136"/>
              <a:gd name="T3" fmla="*/ 54 h 122"/>
              <a:gd name="T4" fmla="*/ 52 w 136"/>
              <a:gd name="T5" fmla="*/ 54 h 122"/>
              <a:gd name="T6" fmla="*/ 52 w 136"/>
              <a:gd name="T7" fmla="*/ 0 h 122"/>
              <a:gd name="T8" fmla="*/ 85 w 136"/>
              <a:gd name="T9" fmla="*/ 0 h 122"/>
              <a:gd name="T10" fmla="*/ 85 w 136"/>
              <a:gd name="T11" fmla="*/ 54 h 122"/>
              <a:gd name="T12" fmla="*/ 136 w 136"/>
              <a:gd name="T13" fmla="*/ 54 h 122"/>
              <a:gd name="T14" fmla="*/ 68 w 136"/>
              <a:gd name="T15" fmla="*/ 122 h 122"/>
              <a:gd name="T16" fmla="*/ 14 w 136"/>
              <a:gd name="T17" fmla="*/ 60 h 122"/>
              <a:gd name="T18" fmla="*/ 68 w 136"/>
              <a:gd name="T19" fmla="*/ 114 h 122"/>
              <a:gd name="T20" fmla="*/ 124 w 136"/>
              <a:gd name="T21" fmla="*/ 60 h 122"/>
              <a:gd name="T22" fmla="*/ 79 w 136"/>
              <a:gd name="T23" fmla="*/ 60 h 122"/>
              <a:gd name="T24" fmla="*/ 79 w 136"/>
              <a:gd name="T25" fmla="*/ 5 h 122"/>
              <a:gd name="T26" fmla="*/ 57 w 136"/>
              <a:gd name="T27" fmla="*/ 5 h 122"/>
              <a:gd name="T28" fmla="*/ 57 w 136"/>
              <a:gd name="T29" fmla="*/ 60 h 122"/>
              <a:gd name="T30" fmla="*/ 14 w 136"/>
              <a:gd name="T31" fmla="*/ 6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6" h="122">
                <a:moveTo>
                  <a:pt x="68" y="122"/>
                </a:moveTo>
                <a:lnTo>
                  <a:pt x="0" y="54"/>
                </a:lnTo>
                <a:lnTo>
                  <a:pt x="52" y="54"/>
                </a:lnTo>
                <a:lnTo>
                  <a:pt x="52" y="0"/>
                </a:lnTo>
                <a:lnTo>
                  <a:pt x="85" y="0"/>
                </a:lnTo>
                <a:lnTo>
                  <a:pt x="85" y="54"/>
                </a:lnTo>
                <a:lnTo>
                  <a:pt x="136" y="54"/>
                </a:lnTo>
                <a:lnTo>
                  <a:pt x="68" y="122"/>
                </a:lnTo>
                <a:close/>
                <a:moveTo>
                  <a:pt x="14" y="60"/>
                </a:moveTo>
                <a:lnTo>
                  <a:pt x="68" y="114"/>
                </a:lnTo>
                <a:lnTo>
                  <a:pt x="124" y="60"/>
                </a:lnTo>
                <a:lnTo>
                  <a:pt x="79" y="60"/>
                </a:lnTo>
                <a:lnTo>
                  <a:pt x="79" y="5"/>
                </a:lnTo>
                <a:lnTo>
                  <a:pt x="57" y="5"/>
                </a:lnTo>
                <a:lnTo>
                  <a:pt x="57" y="60"/>
                </a:lnTo>
                <a:lnTo>
                  <a:pt x="14" y="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 name="Freeform 93">
            <a:extLst>
              <a:ext uri="{FF2B5EF4-FFF2-40B4-BE49-F238E27FC236}">
                <a16:creationId xmlns:a16="http://schemas.microsoft.com/office/drawing/2014/main" id="{F97A3415-B96B-43A9-973A-C312F3B50E95}"/>
              </a:ext>
            </a:extLst>
          </p:cNvPr>
          <p:cNvSpPr>
            <a:spLocks noEditPoints="1"/>
          </p:cNvSpPr>
          <p:nvPr/>
        </p:nvSpPr>
        <p:spPr bwMode="auto">
          <a:xfrm>
            <a:off x="7161213" y="2574926"/>
            <a:ext cx="365125" cy="125413"/>
          </a:xfrm>
          <a:custGeom>
            <a:avLst/>
            <a:gdLst>
              <a:gd name="T0" fmla="*/ 230 w 230"/>
              <a:gd name="T1" fmla="*/ 79 h 79"/>
              <a:gd name="T2" fmla="*/ 0 w 230"/>
              <a:gd name="T3" fmla="*/ 79 h 79"/>
              <a:gd name="T4" fmla="*/ 0 w 230"/>
              <a:gd name="T5" fmla="*/ 59 h 79"/>
              <a:gd name="T6" fmla="*/ 30 w 230"/>
              <a:gd name="T7" fmla="*/ 0 h 79"/>
              <a:gd name="T8" fmla="*/ 94 w 230"/>
              <a:gd name="T9" fmla="*/ 0 h 79"/>
              <a:gd name="T10" fmla="*/ 94 w 230"/>
              <a:gd name="T11" fmla="*/ 28 h 79"/>
              <a:gd name="T12" fmla="*/ 138 w 230"/>
              <a:gd name="T13" fmla="*/ 28 h 79"/>
              <a:gd name="T14" fmla="*/ 138 w 230"/>
              <a:gd name="T15" fmla="*/ 0 h 79"/>
              <a:gd name="T16" fmla="*/ 200 w 230"/>
              <a:gd name="T17" fmla="*/ 0 h 79"/>
              <a:gd name="T18" fmla="*/ 230 w 230"/>
              <a:gd name="T19" fmla="*/ 59 h 79"/>
              <a:gd name="T20" fmla="*/ 230 w 230"/>
              <a:gd name="T21" fmla="*/ 79 h 79"/>
              <a:gd name="T22" fmla="*/ 11 w 230"/>
              <a:gd name="T23" fmla="*/ 68 h 79"/>
              <a:gd name="T24" fmla="*/ 219 w 230"/>
              <a:gd name="T25" fmla="*/ 68 h 79"/>
              <a:gd name="T26" fmla="*/ 219 w 230"/>
              <a:gd name="T27" fmla="*/ 62 h 79"/>
              <a:gd name="T28" fmla="*/ 195 w 230"/>
              <a:gd name="T29" fmla="*/ 11 h 79"/>
              <a:gd name="T30" fmla="*/ 148 w 230"/>
              <a:gd name="T31" fmla="*/ 11 h 79"/>
              <a:gd name="T32" fmla="*/ 148 w 230"/>
              <a:gd name="T33" fmla="*/ 38 h 79"/>
              <a:gd name="T34" fmla="*/ 83 w 230"/>
              <a:gd name="T35" fmla="*/ 38 h 79"/>
              <a:gd name="T36" fmla="*/ 83 w 230"/>
              <a:gd name="T37" fmla="*/ 11 h 79"/>
              <a:gd name="T38" fmla="*/ 37 w 230"/>
              <a:gd name="T39" fmla="*/ 11 h 79"/>
              <a:gd name="T40" fmla="*/ 11 w 230"/>
              <a:gd name="T41" fmla="*/ 62 h 79"/>
              <a:gd name="T42" fmla="*/ 11 w 230"/>
              <a:gd name="T43" fmla="*/ 6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0" h="79">
                <a:moveTo>
                  <a:pt x="230" y="79"/>
                </a:moveTo>
                <a:lnTo>
                  <a:pt x="0" y="79"/>
                </a:lnTo>
                <a:lnTo>
                  <a:pt x="0" y="59"/>
                </a:lnTo>
                <a:lnTo>
                  <a:pt x="30" y="0"/>
                </a:lnTo>
                <a:lnTo>
                  <a:pt x="94" y="0"/>
                </a:lnTo>
                <a:lnTo>
                  <a:pt x="94" y="28"/>
                </a:lnTo>
                <a:lnTo>
                  <a:pt x="138" y="28"/>
                </a:lnTo>
                <a:lnTo>
                  <a:pt x="138" y="0"/>
                </a:lnTo>
                <a:lnTo>
                  <a:pt x="200" y="0"/>
                </a:lnTo>
                <a:lnTo>
                  <a:pt x="230" y="59"/>
                </a:lnTo>
                <a:lnTo>
                  <a:pt x="230" y="79"/>
                </a:lnTo>
                <a:close/>
                <a:moveTo>
                  <a:pt x="11" y="68"/>
                </a:moveTo>
                <a:lnTo>
                  <a:pt x="219" y="68"/>
                </a:lnTo>
                <a:lnTo>
                  <a:pt x="219" y="62"/>
                </a:lnTo>
                <a:lnTo>
                  <a:pt x="195" y="11"/>
                </a:lnTo>
                <a:lnTo>
                  <a:pt x="148" y="11"/>
                </a:lnTo>
                <a:lnTo>
                  <a:pt x="148" y="38"/>
                </a:lnTo>
                <a:lnTo>
                  <a:pt x="83" y="38"/>
                </a:lnTo>
                <a:lnTo>
                  <a:pt x="83" y="11"/>
                </a:lnTo>
                <a:lnTo>
                  <a:pt x="37" y="11"/>
                </a:lnTo>
                <a:lnTo>
                  <a:pt x="11" y="62"/>
                </a:lnTo>
                <a:lnTo>
                  <a:pt x="11" y="6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3" name="Freeform 94">
            <a:extLst>
              <a:ext uri="{FF2B5EF4-FFF2-40B4-BE49-F238E27FC236}">
                <a16:creationId xmlns:a16="http://schemas.microsoft.com/office/drawing/2014/main" id="{5A8FC526-0111-4DE0-A966-DDB033B28372}"/>
              </a:ext>
            </a:extLst>
          </p:cNvPr>
          <p:cNvSpPr>
            <a:spLocks noEditPoints="1"/>
          </p:cNvSpPr>
          <p:nvPr/>
        </p:nvSpPr>
        <p:spPr bwMode="auto">
          <a:xfrm>
            <a:off x="7237413" y="2398713"/>
            <a:ext cx="215900" cy="193675"/>
          </a:xfrm>
          <a:custGeom>
            <a:avLst/>
            <a:gdLst>
              <a:gd name="T0" fmla="*/ 84 w 136"/>
              <a:gd name="T1" fmla="*/ 122 h 122"/>
              <a:gd name="T2" fmla="*/ 51 w 136"/>
              <a:gd name="T3" fmla="*/ 122 h 122"/>
              <a:gd name="T4" fmla="*/ 51 w 136"/>
              <a:gd name="T5" fmla="*/ 68 h 122"/>
              <a:gd name="T6" fmla="*/ 0 w 136"/>
              <a:gd name="T7" fmla="*/ 68 h 122"/>
              <a:gd name="T8" fmla="*/ 68 w 136"/>
              <a:gd name="T9" fmla="*/ 0 h 122"/>
              <a:gd name="T10" fmla="*/ 136 w 136"/>
              <a:gd name="T11" fmla="*/ 68 h 122"/>
              <a:gd name="T12" fmla="*/ 84 w 136"/>
              <a:gd name="T13" fmla="*/ 68 h 122"/>
              <a:gd name="T14" fmla="*/ 84 w 136"/>
              <a:gd name="T15" fmla="*/ 122 h 122"/>
              <a:gd name="T16" fmla="*/ 57 w 136"/>
              <a:gd name="T17" fmla="*/ 117 h 122"/>
              <a:gd name="T18" fmla="*/ 79 w 136"/>
              <a:gd name="T19" fmla="*/ 117 h 122"/>
              <a:gd name="T20" fmla="*/ 79 w 136"/>
              <a:gd name="T21" fmla="*/ 62 h 122"/>
              <a:gd name="T22" fmla="*/ 122 w 136"/>
              <a:gd name="T23" fmla="*/ 62 h 122"/>
              <a:gd name="T24" fmla="*/ 68 w 136"/>
              <a:gd name="T25" fmla="*/ 6 h 122"/>
              <a:gd name="T26" fmla="*/ 12 w 136"/>
              <a:gd name="T27" fmla="*/ 62 h 122"/>
              <a:gd name="T28" fmla="*/ 57 w 136"/>
              <a:gd name="T29" fmla="*/ 62 h 122"/>
              <a:gd name="T30" fmla="*/ 57 w 136"/>
              <a:gd name="T31" fmla="*/ 117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6" h="122">
                <a:moveTo>
                  <a:pt x="84" y="122"/>
                </a:moveTo>
                <a:lnTo>
                  <a:pt x="51" y="122"/>
                </a:lnTo>
                <a:lnTo>
                  <a:pt x="51" y="68"/>
                </a:lnTo>
                <a:lnTo>
                  <a:pt x="0" y="68"/>
                </a:lnTo>
                <a:lnTo>
                  <a:pt x="68" y="0"/>
                </a:lnTo>
                <a:lnTo>
                  <a:pt x="136" y="68"/>
                </a:lnTo>
                <a:lnTo>
                  <a:pt x="84" y="68"/>
                </a:lnTo>
                <a:lnTo>
                  <a:pt x="84" y="122"/>
                </a:lnTo>
                <a:close/>
                <a:moveTo>
                  <a:pt x="57" y="117"/>
                </a:moveTo>
                <a:lnTo>
                  <a:pt x="79" y="117"/>
                </a:lnTo>
                <a:lnTo>
                  <a:pt x="79" y="62"/>
                </a:lnTo>
                <a:lnTo>
                  <a:pt x="122" y="62"/>
                </a:lnTo>
                <a:lnTo>
                  <a:pt x="68" y="6"/>
                </a:lnTo>
                <a:lnTo>
                  <a:pt x="12" y="62"/>
                </a:lnTo>
                <a:lnTo>
                  <a:pt x="57" y="62"/>
                </a:lnTo>
                <a:lnTo>
                  <a:pt x="57" y="1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4" name="Rectangle 95">
            <a:extLst>
              <a:ext uri="{FF2B5EF4-FFF2-40B4-BE49-F238E27FC236}">
                <a16:creationId xmlns:a16="http://schemas.microsoft.com/office/drawing/2014/main" id="{FD56DC7A-F62E-4E82-BB4F-0A08AA390E0F}"/>
              </a:ext>
            </a:extLst>
          </p:cNvPr>
          <p:cNvSpPr>
            <a:spLocks noChangeArrowheads="1"/>
          </p:cNvSpPr>
          <p:nvPr/>
        </p:nvSpPr>
        <p:spPr bwMode="auto">
          <a:xfrm>
            <a:off x="7162801" y="2727326"/>
            <a:ext cx="363538" cy="7938"/>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5" name="Freeform 96">
            <a:extLst>
              <a:ext uri="{FF2B5EF4-FFF2-40B4-BE49-F238E27FC236}">
                <a16:creationId xmlns:a16="http://schemas.microsoft.com/office/drawing/2014/main" id="{722D74D7-44CC-440E-AD0B-35319E0D57C9}"/>
              </a:ext>
            </a:extLst>
          </p:cNvPr>
          <p:cNvSpPr>
            <a:spLocks noEditPoints="1"/>
          </p:cNvSpPr>
          <p:nvPr/>
        </p:nvSpPr>
        <p:spPr bwMode="auto">
          <a:xfrm>
            <a:off x="7977188" y="2395538"/>
            <a:ext cx="406400" cy="398463"/>
          </a:xfrm>
          <a:custGeom>
            <a:avLst/>
            <a:gdLst>
              <a:gd name="T0" fmla="*/ 188 w 188"/>
              <a:gd name="T1" fmla="*/ 95 h 184"/>
              <a:gd name="T2" fmla="*/ 135 w 188"/>
              <a:gd name="T3" fmla="*/ 71 h 184"/>
              <a:gd name="T4" fmla="*/ 135 w 188"/>
              <a:gd name="T5" fmla="*/ 66 h 184"/>
              <a:gd name="T6" fmla="*/ 150 w 188"/>
              <a:gd name="T7" fmla="*/ 37 h 184"/>
              <a:gd name="T8" fmla="*/ 138 w 188"/>
              <a:gd name="T9" fmla="*/ 3 h 184"/>
              <a:gd name="T10" fmla="*/ 119 w 188"/>
              <a:gd name="T11" fmla="*/ 18 h 184"/>
              <a:gd name="T12" fmla="*/ 94 w 188"/>
              <a:gd name="T13" fmla="*/ 55 h 184"/>
              <a:gd name="T14" fmla="*/ 70 w 188"/>
              <a:gd name="T15" fmla="*/ 92 h 184"/>
              <a:gd name="T16" fmla="*/ 51 w 188"/>
              <a:gd name="T17" fmla="*/ 84 h 184"/>
              <a:gd name="T18" fmla="*/ 0 w 188"/>
              <a:gd name="T19" fmla="*/ 93 h 184"/>
              <a:gd name="T20" fmla="*/ 9 w 188"/>
              <a:gd name="T21" fmla="*/ 184 h 184"/>
              <a:gd name="T22" fmla="*/ 60 w 188"/>
              <a:gd name="T23" fmla="*/ 177 h 184"/>
              <a:gd name="T24" fmla="*/ 73 w 188"/>
              <a:gd name="T25" fmla="*/ 184 h 184"/>
              <a:gd name="T26" fmla="*/ 75 w 188"/>
              <a:gd name="T27" fmla="*/ 184 h 184"/>
              <a:gd name="T28" fmla="*/ 157 w 188"/>
              <a:gd name="T29" fmla="*/ 184 h 184"/>
              <a:gd name="T30" fmla="*/ 175 w 188"/>
              <a:gd name="T31" fmla="*/ 161 h 184"/>
              <a:gd name="T32" fmla="*/ 180 w 188"/>
              <a:gd name="T33" fmla="*/ 135 h 184"/>
              <a:gd name="T34" fmla="*/ 183 w 188"/>
              <a:gd name="T35" fmla="*/ 108 h 184"/>
              <a:gd name="T36" fmla="*/ 51 w 188"/>
              <a:gd name="T37" fmla="*/ 176 h 184"/>
              <a:gd name="T38" fmla="*/ 8 w 188"/>
              <a:gd name="T39" fmla="*/ 175 h 184"/>
              <a:gd name="T40" fmla="*/ 9 w 188"/>
              <a:gd name="T41" fmla="*/ 92 h 184"/>
              <a:gd name="T42" fmla="*/ 52 w 188"/>
              <a:gd name="T43" fmla="*/ 93 h 184"/>
              <a:gd name="T44" fmla="*/ 176 w 188"/>
              <a:gd name="T45" fmla="*/ 104 h 184"/>
              <a:gd name="T46" fmla="*/ 175 w 188"/>
              <a:gd name="T47" fmla="*/ 110 h 184"/>
              <a:gd name="T48" fmla="*/ 173 w 188"/>
              <a:gd name="T49" fmla="*/ 131 h 184"/>
              <a:gd name="T50" fmla="*/ 172 w 188"/>
              <a:gd name="T51" fmla="*/ 137 h 184"/>
              <a:gd name="T52" fmla="*/ 168 w 188"/>
              <a:gd name="T53" fmla="*/ 156 h 184"/>
              <a:gd name="T54" fmla="*/ 167 w 188"/>
              <a:gd name="T55" fmla="*/ 161 h 184"/>
              <a:gd name="T56" fmla="*/ 157 w 188"/>
              <a:gd name="T57" fmla="*/ 176 h 184"/>
              <a:gd name="T58" fmla="*/ 70 w 188"/>
              <a:gd name="T59" fmla="*/ 173 h 184"/>
              <a:gd name="T60" fmla="*/ 60 w 188"/>
              <a:gd name="T61" fmla="*/ 100 h 184"/>
              <a:gd name="T62" fmla="*/ 72 w 188"/>
              <a:gd name="T63" fmla="*/ 100 h 184"/>
              <a:gd name="T64" fmla="*/ 89 w 188"/>
              <a:gd name="T65" fmla="*/ 80 h 184"/>
              <a:gd name="T66" fmla="*/ 101 w 188"/>
              <a:gd name="T67" fmla="*/ 59 h 184"/>
              <a:gd name="T68" fmla="*/ 130 w 188"/>
              <a:gd name="T69" fmla="*/ 10 h 184"/>
              <a:gd name="T70" fmla="*/ 143 w 188"/>
              <a:gd name="T71" fmla="*/ 35 h 184"/>
              <a:gd name="T72" fmla="*/ 128 w 188"/>
              <a:gd name="T73" fmla="*/ 76 h 184"/>
              <a:gd name="T74" fmla="*/ 162 w 188"/>
              <a:gd name="T75" fmla="*/ 79 h 184"/>
              <a:gd name="T76" fmla="*/ 176 w 188"/>
              <a:gd name="T77" fmla="*/ 10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8" h="184">
                <a:moveTo>
                  <a:pt x="183" y="108"/>
                </a:moveTo>
                <a:cubicBezTo>
                  <a:pt x="185" y="105"/>
                  <a:pt x="188" y="101"/>
                  <a:pt x="188" y="95"/>
                </a:cubicBezTo>
                <a:cubicBezTo>
                  <a:pt x="188" y="78"/>
                  <a:pt x="172" y="72"/>
                  <a:pt x="163" y="71"/>
                </a:cubicBezTo>
                <a:cubicBezTo>
                  <a:pt x="135" y="71"/>
                  <a:pt x="135" y="71"/>
                  <a:pt x="135" y="71"/>
                </a:cubicBezTo>
                <a:cubicBezTo>
                  <a:pt x="135" y="71"/>
                  <a:pt x="135" y="71"/>
                  <a:pt x="135" y="71"/>
                </a:cubicBezTo>
                <a:cubicBezTo>
                  <a:pt x="133" y="69"/>
                  <a:pt x="135" y="66"/>
                  <a:pt x="135" y="66"/>
                </a:cubicBezTo>
                <a:cubicBezTo>
                  <a:pt x="135" y="66"/>
                  <a:pt x="135" y="66"/>
                  <a:pt x="135" y="66"/>
                </a:cubicBezTo>
                <a:cubicBezTo>
                  <a:pt x="136" y="66"/>
                  <a:pt x="144" y="55"/>
                  <a:pt x="150" y="37"/>
                </a:cubicBezTo>
                <a:cubicBezTo>
                  <a:pt x="157" y="18"/>
                  <a:pt x="140" y="4"/>
                  <a:pt x="139" y="3"/>
                </a:cubicBezTo>
                <a:cubicBezTo>
                  <a:pt x="138" y="3"/>
                  <a:pt x="138" y="3"/>
                  <a:pt x="138" y="3"/>
                </a:cubicBezTo>
                <a:cubicBezTo>
                  <a:pt x="138" y="3"/>
                  <a:pt x="132" y="0"/>
                  <a:pt x="126" y="4"/>
                </a:cubicBezTo>
                <a:cubicBezTo>
                  <a:pt x="122" y="6"/>
                  <a:pt x="119" y="11"/>
                  <a:pt x="119" y="18"/>
                </a:cubicBezTo>
                <a:cubicBezTo>
                  <a:pt x="117" y="34"/>
                  <a:pt x="103" y="48"/>
                  <a:pt x="97" y="53"/>
                </a:cubicBezTo>
                <a:cubicBezTo>
                  <a:pt x="96" y="54"/>
                  <a:pt x="95" y="54"/>
                  <a:pt x="94" y="55"/>
                </a:cubicBezTo>
                <a:cubicBezTo>
                  <a:pt x="90" y="59"/>
                  <a:pt x="85" y="69"/>
                  <a:pt x="82" y="76"/>
                </a:cubicBezTo>
                <a:cubicBezTo>
                  <a:pt x="79" y="81"/>
                  <a:pt x="73" y="89"/>
                  <a:pt x="70" y="92"/>
                </a:cubicBezTo>
                <a:cubicBezTo>
                  <a:pt x="67" y="92"/>
                  <a:pt x="63" y="92"/>
                  <a:pt x="60" y="92"/>
                </a:cubicBezTo>
                <a:cubicBezTo>
                  <a:pt x="59" y="88"/>
                  <a:pt x="55" y="84"/>
                  <a:pt x="51" y="84"/>
                </a:cubicBezTo>
                <a:cubicBezTo>
                  <a:pt x="9" y="84"/>
                  <a:pt x="9" y="84"/>
                  <a:pt x="9" y="84"/>
                </a:cubicBezTo>
                <a:cubicBezTo>
                  <a:pt x="4" y="84"/>
                  <a:pt x="0" y="88"/>
                  <a:pt x="0" y="93"/>
                </a:cubicBezTo>
                <a:cubicBezTo>
                  <a:pt x="0" y="175"/>
                  <a:pt x="0" y="175"/>
                  <a:pt x="0" y="175"/>
                </a:cubicBezTo>
                <a:cubicBezTo>
                  <a:pt x="0" y="180"/>
                  <a:pt x="4" y="184"/>
                  <a:pt x="9" y="184"/>
                </a:cubicBezTo>
                <a:cubicBezTo>
                  <a:pt x="51" y="184"/>
                  <a:pt x="51" y="184"/>
                  <a:pt x="51" y="184"/>
                </a:cubicBezTo>
                <a:cubicBezTo>
                  <a:pt x="56" y="184"/>
                  <a:pt x="59" y="181"/>
                  <a:pt x="60" y="177"/>
                </a:cubicBezTo>
                <a:cubicBezTo>
                  <a:pt x="62" y="177"/>
                  <a:pt x="63" y="175"/>
                  <a:pt x="64" y="175"/>
                </a:cubicBezTo>
                <a:cubicBezTo>
                  <a:pt x="65" y="177"/>
                  <a:pt x="67" y="181"/>
                  <a:pt x="73" y="184"/>
                </a:cubicBezTo>
                <a:cubicBezTo>
                  <a:pt x="74" y="184"/>
                  <a:pt x="74" y="184"/>
                  <a:pt x="74" y="184"/>
                </a:cubicBezTo>
                <a:cubicBezTo>
                  <a:pt x="75" y="184"/>
                  <a:pt x="75" y="184"/>
                  <a:pt x="75" y="184"/>
                </a:cubicBezTo>
                <a:cubicBezTo>
                  <a:pt x="75" y="184"/>
                  <a:pt x="103" y="184"/>
                  <a:pt x="129" y="184"/>
                </a:cubicBezTo>
                <a:cubicBezTo>
                  <a:pt x="142" y="184"/>
                  <a:pt x="153" y="184"/>
                  <a:pt x="157" y="184"/>
                </a:cubicBezTo>
                <a:cubicBezTo>
                  <a:pt x="165" y="184"/>
                  <a:pt x="170" y="180"/>
                  <a:pt x="172" y="177"/>
                </a:cubicBezTo>
                <a:cubicBezTo>
                  <a:pt x="176" y="172"/>
                  <a:pt x="176" y="165"/>
                  <a:pt x="175" y="161"/>
                </a:cubicBezTo>
                <a:cubicBezTo>
                  <a:pt x="181" y="156"/>
                  <a:pt x="181" y="147"/>
                  <a:pt x="181" y="143"/>
                </a:cubicBezTo>
                <a:cubicBezTo>
                  <a:pt x="182" y="140"/>
                  <a:pt x="181" y="138"/>
                  <a:pt x="180" y="135"/>
                </a:cubicBezTo>
                <a:cubicBezTo>
                  <a:pt x="183" y="133"/>
                  <a:pt x="186" y="127"/>
                  <a:pt x="186" y="120"/>
                </a:cubicBezTo>
                <a:cubicBezTo>
                  <a:pt x="187" y="115"/>
                  <a:pt x="185" y="110"/>
                  <a:pt x="183" y="108"/>
                </a:cubicBezTo>
                <a:close/>
                <a:moveTo>
                  <a:pt x="52" y="175"/>
                </a:moveTo>
                <a:cubicBezTo>
                  <a:pt x="52" y="176"/>
                  <a:pt x="52" y="176"/>
                  <a:pt x="51" y="176"/>
                </a:cubicBezTo>
                <a:cubicBezTo>
                  <a:pt x="9" y="176"/>
                  <a:pt x="9" y="176"/>
                  <a:pt x="9" y="176"/>
                </a:cubicBezTo>
                <a:cubicBezTo>
                  <a:pt x="9" y="176"/>
                  <a:pt x="8" y="176"/>
                  <a:pt x="8" y="175"/>
                </a:cubicBezTo>
                <a:cubicBezTo>
                  <a:pt x="8" y="93"/>
                  <a:pt x="8" y="93"/>
                  <a:pt x="8" y="93"/>
                </a:cubicBezTo>
                <a:cubicBezTo>
                  <a:pt x="8" y="93"/>
                  <a:pt x="9" y="92"/>
                  <a:pt x="9" y="92"/>
                </a:cubicBezTo>
                <a:cubicBezTo>
                  <a:pt x="51" y="92"/>
                  <a:pt x="51" y="92"/>
                  <a:pt x="51" y="92"/>
                </a:cubicBezTo>
                <a:cubicBezTo>
                  <a:pt x="52" y="92"/>
                  <a:pt x="52" y="93"/>
                  <a:pt x="52" y="93"/>
                </a:cubicBezTo>
                <a:lnTo>
                  <a:pt x="52" y="175"/>
                </a:lnTo>
                <a:close/>
                <a:moveTo>
                  <a:pt x="176" y="104"/>
                </a:moveTo>
                <a:cubicBezTo>
                  <a:pt x="172" y="107"/>
                  <a:pt x="172" y="107"/>
                  <a:pt x="172" y="107"/>
                </a:cubicBezTo>
                <a:cubicBezTo>
                  <a:pt x="175" y="110"/>
                  <a:pt x="175" y="110"/>
                  <a:pt x="175" y="110"/>
                </a:cubicBezTo>
                <a:cubicBezTo>
                  <a:pt x="176" y="111"/>
                  <a:pt x="179" y="114"/>
                  <a:pt x="178" y="120"/>
                </a:cubicBezTo>
                <a:cubicBezTo>
                  <a:pt x="178" y="127"/>
                  <a:pt x="173" y="131"/>
                  <a:pt x="173" y="131"/>
                </a:cubicBezTo>
                <a:cubicBezTo>
                  <a:pt x="167" y="133"/>
                  <a:pt x="167" y="133"/>
                  <a:pt x="167" y="133"/>
                </a:cubicBezTo>
                <a:cubicBezTo>
                  <a:pt x="172" y="137"/>
                  <a:pt x="172" y="137"/>
                  <a:pt x="172" y="137"/>
                </a:cubicBezTo>
                <a:cubicBezTo>
                  <a:pt x="172" y="138"/>
                  <a:pt x="174" y="140"/>
                  <a:pt x="173" y="144"/>
                </a:cubicBezTo>
                <a:cubicBezTo>
                  <a:pt x="173" y="147"/>
                  <a:pt x="172" y="154"/>
                  <a:pt x="168" y="156"/>
                </a:cubicBezTo>
                <a:cubicBezTo>
                  <a:pt x="164" y="158"/>
                  <a:pt x="164" y="158"/>
                  <a:pt x="164" y="158"/>
                </a:cubicBezTo>
                <a:cubicBezTo>
                  <a:pt x="167" y="161"/>
                  <a:pt x="167" y="161"/>
                  <a:pt x="167" y="161"/>
                </a:cubicBezTo>
                <a:cubicBezTo>
                  <a:pt x="168" y="163"/>
                  <a:pt x="168" y="169"/>
                  <a:pt x="165" y="173"/>
                </a:cubicBezTo>
                <a:cubicBezTo>
                  <a:pt x="164" y="175"/>
                  <a:pt x="161" y="176"/>
                  <a:pt x="157" y="176"/>
                </a:cubicBezTo>
                <a:cubicBezTo>
                  <a:pt x="144" y="176"/>
                  <a:pt x="84" y="176"/>
                  <a:pt x="76" y="176"/>
                </a:cubicBezTo>
                <a:cubicBezTo>
                  <a:pt x="73" y="175"/>
                  <a:pt x="71" y="174"/>
                  <a:pt x="70" y="173"/>
                </a:cubicBezTo>
                <a:cubicBezTo>
                  <a:pt x="69" y="172"/>
                  <a:pt x="67" y="167"/>
                  <a:pt x="60" y="167"/>
                </a:cubicBezTo>
                <a:cubicBezTo>
                  <a:pt x="60" y="100"/>
                  <a:pt x="60" y="100"/>
                  <a:pt x="60" y="100"/>
                </a:cubicBezTo>
                <a:cubicBezTo>
                  <a:pt x="64" y="100"/>
                  <a:pt x="71" y="100"/>
                  <a:pt x="71" y="100"/>
                </a:cubicBezTo>
                <a:cubicBezTo>
                  <a:pt x="72" y="100"/>
                  <a:pt x="72" y="100"/>
                  <a:pt x="72" y="100"/>
                </a:cubicBezTo>
                <a:cubicBezTo>
                  <a:pt x="74" y="99"/>
                  <a:pt x="74" y="99"/>
                  <a:pt x="74" y="99"/>
                </a:cubicBezTo>
                <a:cubicBezTo>
                  <a:pt x="74" y="99"/>
                  <a:pt x="85" y="88"/>
                  <a:pt x="89" y="80"/>
                </a:cubicBezTo>
                <a:cubicBezTo>
                  <a:pt x="93" y="72"/>
                  <a:pt x="96" y="63"/>
                  <a:pt x="100" y="61"/>
                </a:cubicBezTo>
                <a:cubicBezTo>
                  <a:pt x="100" y="60"/>
                  <a:pt x="101" y="60"/>
                  <a:pt x="101" y="59"/>
                </a:cubicBezTo>
                <a:cubicBezTo>
                  <a:pt x="108" y="54"/>
                  <a:pt x="124" y="38"/>
                  <a:pt x="127" y="19"/>
                </a:cubicBezTo>
                <a:cubicBezTo>
                  <a:pt x="127" y="14"/>
                  <a:pt x="128" y="12"/>
                  <a:pt x="130" y="10"/>
                </a:cubicBezTo>
                <a:cubicBezTo>
                  <a:pt x="132" y="9"/>
                  <a:pt x="134" y="10"/>
                  <a:pt x="135" y="10"/>
                </a:cubicBezTo>
                <a:cubicBezTo>
                  <a:pt x="137" y="12"/>
                  <a:pt x="147" y="22"/>
                  <a:pt x="143" y="35"/>
                </a:cubicBezTo>
                <a:cubicBezTo>
                  <a:pt x="137" y="51"/>
                  <a:pt x="129" y="61"/>
                  <a:pt x="129" y="61"/>
                </a:cubicBezTo>
                <a:cubicBezTo>
                  <a:pt x="127" y="64"/>
                  <a:pt x="124" y="70"/>
                  <a:pt x="128" y="76"/>
                </a:cubicBezTo>
                <a:cubicBezTo>
                  <a:pt x="130" y="79"/>
                  <a:pt x="133" y="79"/>
                  <a:pt x="135" y="79"/>
                </a:cubicBezTo>
                <a:cubicBezTo>
                  <a:pt x="162" y="79"/>
                  <a:pt x="162" y="79"/>
                  <a:pt x="162" y="79"/>
                </a:cubicBezTo>
                <a:cubicBezTo>
                  <a:pt x="163" y="79"/>
                  <a:pt x="180" y="81"/>
                  <a:pt x="180" y="95"/>
                </a:cubicBezTo>
                <a:cubicBezTo>
                  <a:pt x="180" y="101"/>
                  <a:pt x="176" y="104"/>
                  <a:pt x="176" y="10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6" name="Freeform 97">
            <a:extLst>
              <a:ext uri="{FF2B5EF4-FFF2-40B4-BE49-F238E27FC236}">
                <a16:creationId xmlns:a16="http://schemas.microsoft.com/office/drawing/2014/main" id="{0F7DE6DF-F669-4E0B-9035-AE66F638B494}"/>
              </a:ext>
            </a:extLst>
          </p:cNvPr>
          <p:cNvSpPr>
            <a:spLocks noEditPoints="1"/>
          </p:cNvSpPr>
          <p:nvPr/>
        </p:nvSpPr>
        <p:spPr bwMode="auto">
          <a:xfrm>
            <a:off x="8753476" y="2438401"/>
            <a:ext cx="463550" cy="349250"/>
          </a:xfrm>
          <a:custGeom>
            <a:avLst/>
            <a:gdLst>
              <a:gd name="T0" fmla="*/ 202 w 215"/>
              <a:gd name="T1" fmla="*/ 24 h 161"/>
              <a:gd name="T2" fmla="*/ 54 w 215"/>
              <a:gd name="T3" fmla="*/ 9 h 161"/>
              <a:gd name="T4" fmla="*/ 50 w 215"/>
              <a:gd name="T5" fmla="*/ 4 h 161"/>
              <a:gd name="T6" fmla="*/ 48 w 215"/>
              <a:gd name="T7" fmla="*/ 2 h 161"/>
              <a:gd name="T8" fmla="*/ 46 w 215"/>
              <a:gd name="T9" fmla="*/ 1 h 161"/>
              <a:gd name="T10" fmla="*/ 43 w 215"/>
              <a:gd name="T11" fmla="*/ 1 h 161"/>
              <a:gd name="T12" fmla="*/ 14 w 215"/>
              <a:gd name="T13" fmla="*/ 0 h 161"/>
              <a:gd name="T14" fmla="*/ 14 w 215"/>
              <a:gd name="T15" fmla="*/ 27 h 161"/>
              <a:gd name="T16" fmla="*/ 41 w 215"/>
              <a:gd name="T17" fmla="*/ 44 h 161"/>
              <a:gd name="T18" fmla="*/ 64 w 215"/>
              <a:gd name="T19" fmla="*/ 97 h 161"/>
              <a:gd name="T20" fmla="*/ 68 w 215"/>
              <a:gd name="T21" fmla="*/ 106 h 161"/>
              <a:gd name="T22" fmla="*/ 77 w 215"/>
              <a:gd name="T23" fmla="*/ 115 h 161"/>
              <a:gd name="T24" fmla="*/ 174 w 215"/>
              <a:gd name="T25" fmla="*/ 115 h 161"/>
              <a:gd name="T26" fmla="*/ 183 w 215"/>
              <a:gd name="T27" fmla="*/ 106 h 161"/>
              <a:gd name="T28" fmla="*/ 211 w 215"/>
              <a:gd name="T29" fmla="*/ 28 h 161"/>
              <a:gd name="T30" fmla="*/ 177 w 215"/>
              <a:gd name="T31" fmla="*/ 100 h 161"/>
              <a:gd name="T32" fmla="*/ 176 w 215"/>
              <a:gd name="T33" fmla="*/ 103 h 161"/>
              <a:gd name="T34" fmla="*/ 170 w 215"/>
              <a:gd name="T35" fmla="*/ 107 h 161"/>
              <a:gd name="T36" fmla="*/ 166 w 215"/>
              <a:gd name="T37" fmla="*/ 108 h 161"/>
              <a:gd name="T38" fmla="*/ 81 w 215"/>
              <a:gd name="T39" fmla="*/ 107 h 161"/>
              <a:gd name="T40" fmla="*/ 75 w 215"/>
              <a:gd name="T41" fmla="*/ 99 h 161"/>
              <a:gd name="T42" fmla="*/ 52 w 215"/>
              <a:gd name="T43" fmla="*/ 51 h 161"/>
              <a:gd name="T44" fmla="*/ 38 w 215"/>
              <a:gd name="T45" fmla="*/ 20 h 161"/>
              <a:gd name="T46" fmla="*/ 8 w 215"/>
              <a:gd name="T47" fmla="*/ 14 h 161"/>
              <a:gd name="T48" fmla="*/ 42 w 215"/>
              <a:gd name="T49" fmla="*/ 8 h 161"/>
              <a:gd name="T50" fmla="*/ 44 w 215"/>
              <a:gd name="T51" fmla="*/ 9 h 161"/>
              <a:gd name="T52" fmla="*/ 45 w 215"/>
              <a:gd name="T53" fmla="*/ 10 h 161"/>
              <a:gd name="T54" fmla="*/ 47 w 215"/>
              <a:gd name="T55" fmla="*/ 12 h 161"/>
              <a:gd name="T56" fmla="*/ 202 w 215"/>
              <a:gd name="T57" fmla="*/ 31 h 161"/>
              <a:gd name="T58" fmla="*/ 199 w 215"/>
              <a:gd name="T59" fmla="*/ 51 h 161"/>
              <a:gd name="T60" fmla="*/ 77 w 215"/>
              <a:gd name="T61" fmla="*/ 142 h 161"/>
              <a:gd name="T62" fmla="*/ 115 w 215"/>
              <a:gd name="T63" fmla="*/ 142 h 161"/>
              <a:gd name="T64" fmla="*/ 96 w 215"/>
              <a:gd name="T65" fmla="*/ 154 h 161"/>
              <a:gd name="T66" fmla="*/ 96 w 215"/>
              <a:gd name="T67" fmla="*/ 130 h 161"/>
              <a:gd name="T68" fmla="*/ 96 w 215"/>
              <a:gd name="T69" fmla="*/ 154 h 161"/>
              <a:gd name="T70" fmla="*/ 142 w 215"/>
              <a:gd name="T71" fmla="*/ 142 h 161"/>
              <a:gd name="T72" fmla="*/ 180 w 215"/>
              <a:gd name="T73" fmla="*/ 142 h 161"/>
              <a:gd name="T74" fmla="*/ 161 w 215"/>
              <a:gd name="T75" fmla="*/ 154 h 161"/>
              <a:gd name="T76" fmla="*/ 161 w 215"/>
              <a:gd name="T77" fmla="*/ 130 h 161"/>
              <a:gd name="T78" fmla="*/ 161 w 215"/>
              <a:gd name="T79"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5" h="161">
                <a:moveTo>
                  <a:pt x="211" y="28"/>
                </a:moveTo>
                <a:cubicBezTo>
                  <a:pt x="209" y="26"/>
                  <a:pt x="207" y="24"/>
                  <a:pt x="202" y="24"/>
                </a:cubicBezTo>
                <a:cubicBezTo>
                  <a:pt x="61" y="24"/>
                  <a:pt x="61" y="24"/>
                  <a:pt x="61" y="24"/>
                </a:cubicBezTo>
                <a:cubicBezTo>
                  <a:pt x="54" y="9"/>
                  <a:pt x="54" y="9"/>
                  <a:pt x="54" y="9"/>
                </a:cubicBezTo>
                <a:cubicBezTo>
                  <a:pt x="54" y="8"/>
                  <a:pt x="53" y="7"/>
                  <a:pt x="52" y="6"/>
                </a:cubicBezTo>
                <a:cubicBezTo>
                  <a:pt x="52" y="5"/>
                  <a:pt x="51" y="5"/>
                  <a:pt x="50" y="4"/>
                </a:cubicBezTo>
                <a:cubicBezTo>
                  <a:pt x="50" y="3"/>
                  <a:pt x="49" y="3"/>
                  <a:pt x="49" y="2"/>
                </a:cubicBezTo>
                <a:cubicBezTo>
                  <a:pt x="48" y="2"/>
                  <a:pt x="48" y="2"/>
                  <a:pt x="48" y="2"/>
                </a:cubicBezTo>
                <a:cubicBezTo>
                  <a:pt x="48" y="2"/>
                  <a:pt x="47" y="2"/>
                  <a:pt x="46" y="1"/>
                </a:cubicBezTo>
                <a:cubicBezTo>
                  <a:pt x="46" y="1"/>
                  <a:pt x="46" y="1"/>
                  <a:pt x="46" y="1"/>
                </a:cubicBezTo>
                <a:cubicBezTo>
                  <a:pt x="45" y="1"/>
                  <a:pt x="44" y="1"/>
                  <a:pt x="44" y="1"/>
                </a:cubicBezTo>
                <a:cubicBezTo>
                  <a:pt x="43" y="1"/>
                  <a:pt x="43" y="1"/>
                  <a:pt x="43" y="1"/>
                </a:cubicBezTo>
                <a:cubicBezTo>
                  <a:pt x="42" y="0"/>
                  <a:pt x="42" y="0"/>
                  <a:pt x="42" y="0"/>
                </a:cubicBezTo>
                <a:cubicBezTo>
                  <a:pt x="14" y="0"/>
                  <a:pt x="14" y="0"/>
                  <a:pt x="14" y="0"/>
                </a:cubicBezTo>
                <a:cubicBezTo>
                  <a:pt x="6" y="0"/>
                  <a:pt x="0" y="6"/>
                  <a:pt x="0" y="14"/>
                </a:cubicBezTo>
                <a:cubicBezTo>
                  <a:pt x="0" y="21"/>
                  <a:pt x="6" y="27"/>
                  <a:pt x="14" y="27"/>
                </a:cubicBezTo>
                <a:cubicBezTo>
                  <a:pt x="33" y="27"/>
                  <a:pt x="33" y="27"/>
                  <a:pt x="33" y="27"/>
                </a:cubicBezTo>
                <a:cubicBezTo>
                  <a:pt x="41" y="44"/>
                  <a:pt x="41" y="44"/>
                  <a:pt x="41" y="44"/>
                </a:cubicBezTo>
                <a:cubicBezTo>
                  <a:pt x="42" y="49"/>
                  <a:pt x="45" y="54"/>
                  <a:pt x="45" y="54"/>
                </a:cubicBezTo>
                <a:cubicBezTo>
                  <a:pt x="64" y="97"/>
                  <a:pt x="64" y="97"/>
                  <a:pt x="64" y="97"/>
                </a:cubicBezTo>
                <a:cubicBezTo>
                  <a:pt x="64" y="97"/>
                  <a:pt x="64" y="98"/>
                  <a:pt x="65" y="98"/>
                </a:cubicBezTo>
                <a:cubicBezTo>
                  <a:pt x="68" y="106"/>
                  <a:pt x="68" y="106"/>
                  <a:pt x="68" y="106"/>
                </a:cubicBezTo>
                <a:cubicBezTo>
                  <a:pt x="70" y="110"/>
                  <a:pt x="73" y="113"/>
                  <a:pt x="78" y="115"/>
                </a:cubicBezTo>
                <a:cubicBezTo>
                  <a:pt x="77" y="115"/>
                  <a:pt x="77" y="115"/>
                  <a:pt x="77" y="115"/>
                </a:cubicBezTo>
                <a:cubicBezTo>
                  <a:pt x="170" y="115"/>
                  <a:pt x="170" y="115"/>
                  <a:pt x="170" y="115"/>
                </a:cubicBezTo>
                <a:cubicBezTo>
                  <a:pt x="174" y="115"/>
                  <a:pt x="174" y="115"/>
                  <a:pt x="174" y="115"/>
                </a:cubicBezTo>
                <a:cubicBezTo>
                  <a:pt x="174" y="115"/>
                  <a:pt x="174" y="115"/>
                  <a:pt x="174" y="115"/>
                </a:cubicBezTo>
                <a:cubicBezTo>
                  <a:pt x="178" y="113"/>
                  <a:pt x="182" y="110"/>
                  <a:pt x="183" y="106"/>
                </a:cubicBezTo>
                <a:cubicBezTo>
                  <a:pt x="206" y="54"/>
                  <a:pt x="206" y="54"/>
                  <a:pt x="206" y="54"/>
                </a:cubicBezTo>
                <a:cubicBezTo>
                  <a:pt x="208" y="51"/>
                  <a:pt x="215" y="36"/>
                  <a:pt x="211" y="28"/>
                </a:cubicBezTo>
                <a:close/>
                <a:moveTo>
                  <a:pt x="199" y="51"/>
                </a:moveTo>
                <a:cubicBezTo>
                  <a:pt x="177" y="100"/>
                  <a:pt x="177" y="100"/>
                  <a:pt x="177" y="100"/>
                </a:cubicBezTo>
                <a:cubicBezTo>
                  <a:pt x="177" y="99"/>
                  <a:pt x="177" y="99"/>
                  <a:pt x="177" y="99"/>
                </a:cubicBezTo>
                <a:cubicBezTo>
                  <a:pt x="176" y="103"/>
                  <a:pt x="176" y="103"/>
                  <a:pt x="176" y="103"/>
                </a:cubicBezTo>
                <a:cubicBezTo>
                  <a:pt x="175" y="106"/>
                  <a:pt x="173" y="107"/>
                  <a:pt x="170" y="107"/>
                </a:cubicBezTo>
                <a:cubicBezTo>
                  <a:pt x="170" y="107"/>
                  <a:pt x="170" y="107"/>
                  <a:pt x="170" y="107"/>
                </a:cubicBezTo>
                <a:cubicBezTo>
                  <a:pt x="166" y="107"/>
                  <a:pt x="166" y="107"/>
                  <a:pt x="166" y="107"/>
                </a:cubicBezTo>
                <a:cubicBezTo>
                  <a:pt x="166" y="108"/>
                  <a:pt x="166" y="108"/>
                  <a:pt x="166" y="108"/>
                </a:cubicBezTo>
                <a:cubicBezTo>
                  <a:pt x="85" y="108"/>
                  <a:pt x="85" y="108"/>
                  <a:pt x="85" y="108"/>
                </a:cubicBezTo>
                <a:cubicBezTo>
                  <a:pt x="81" y="107"/>
                  <a:pt x="81" y="107"/>
                  <a:pt x="81" y="107"/>
                </a:cubicBezTo>
                <a:cubicBezTo>
                  <a:pt x="79" y="107"/>
                  <a:pt x="76" y="106"/>
                  <a:pt x="76" y="103"/>
                </a:cubicBezTo>
                <a:cubicBezTo>
                  <a:pt x="75" y="99"/>
                  <a:pt x="75" y="99"/>
                  <a:pt x="75" y="99"/>
                </a:cubicBezTo>
                <a:cubicBezTo>
                  <a:pt x="74" y="100"/>
                  <a:pt x="74" y="100"/>
                  <a:pt x="74" y="100"/>
                </a:cubicBezTo>
                <a:cubicBezTo>
                  <a:pt x="52" y="51"/>
                  <a:pt x="52" y="51"/>
                  <a:pt x="52" y="51"/>
                </a:cubicBezTo>
                <a:cubicBezTo>
                  <a:pt x="52" y="51"/>
                  <a:pt x="49" y="46"/>
                  <a:pt x="48" y="41"/>
                </a:cubicBezTo>
                <a:cubicBezTo>
                  <a:pt x="38" y="20"/>
                  <a:pt x="38" y="20"/>
                  <a:pt x="38" y="20"/>
                </a:cubicBezTo>
                <a:cubicBezTo>
                  <a:pt x="14" y="20"/>
                  <a:pt x="14" y="20"/>
                  <a:pt x="14" y="20"/>
                </a:cubicBezTo>
                <a:cubicBezTo>
                  <a:pt x="11" y="20"/>
                  <a:pt x="8" y="17"/>
                  <a:pt x="8" y="14"/>
                </a:cubicBezTo>
                <a:cubicBezTo>
                  <a:pt x="8" y="11"/>
                  <a:pt x="11" y="8"/>
                  <a:pt x="14" y="8"/>
                </a:cubicBezTo>
                <a:cubicBezTo>
                  <a:pt x="42" y="8"/>
                  <a:pt x="42" y="8"/>
                  <a:pt x="42" y="8"/>
                </a:cubicBezTo>
                <a:cubicBezTo>
                  <a:pt x="43" y="8"/>
                  <a:pt x="43" y="8"/>
                  <a:pt x="43" y="8"/>
                </a:cubicBezTo>
                <a:cubicBezTo>
                  <a:pt x="43" y="8"/>
                  <a:pt x="43" y="8"/>
                  <a:pt x="44" y="9"/>
                </a:cubicBezTo>
                <a:cubicBezTo>
                  <a:pt x="44" y="9"/>
                  <a:pt x="44" y="9"/>
                  <a:pt x="45" y="9"/>
                </a:cubicBezTo>
                <a:cubicBezTo>
                  <a:pt x="45" y="9"/>
                  <a:pt x="45" y="9"/>
                  <a:pt x="45" y="10"/>
                </a:cubicBezTo>
                <a:cubicBezTo>
                  <a:pt x="46" y="10"/>
                  <a:pt x="46" y="10"/>
                  <a:pt x="46" y="10"/>
                </a:cubicBezTo>
                <a:cubicBezTo>
                  <a:pt x="47" y="11"/>
                  <a:pt x="47" y="11"/>
                  <a:pt x="47" y="12"/>
                </a:cubicBezTo>
                <a:cubicBezTo>
                  <a:pt x="56" y="31"/>
                  <a:pt x="56" y="31"/>
                  <a:pt x="56" y="31"/>
                </a:cubicBezTo>
                <a:cubicBezTo>
                  <a:pt x="202" y="31"/>
                  <a:pt x="202" y="31"/>
                  <a:pt x="202" y="31"/>
                </a:cubicBezTo>
                <a:cubicBezTo>
                  <a:pt x="204" y="31"/>
                  <a:pt x="204" y="32"/>
                  <a:pt x="204" y="32"/>
                </a:cubicBezTo>
                <a:cubicBezTo>
                  <a:pt x="206" y="35"/>
                  <a:pt x="203" y="44"/>
                  <a:pt x="199" y="51"/>
                </a:cubicBezTo>
                <a:close/>
                <a:moveTo>
                  <a:pt x="96" y="123"/>
                </a:moveTo>
                <a:cubicBezTo>
                  <a:pt x="86" y="123"/>
                  <a:pt x="77" y="131"/>
                  <a:pt x="77" y="142"/>
                </a:cubicBezTo>
                <a:cubicBezTo>
                  <a:pt x="77" y="152"/>
                  <a:pt x="86" y="161"/>
                  <a:pt x="96" y="161"/>
                </a:cubicBezTo>
                <a:cubicBezTo>
                  <a:pt x="106" y="161"/>
                  <a:pt x="115" y="152"/>
                  <a:pt x="115" y="142"/>
                </a:cubicBezTo>
                <a:cubicBezTo>
                  <a:pt x="115" y="131"/>
                  <a:pt x="106" y="123"/>
                  <a:pt x="96" y="123"/>
                </a:cubicBezTo>
                <a:close/>
                <a:moveTo>
                  <a:pt x="96" y="154"/>
                </a:moveTo>
                <a:cubicBezTo>
                  <a:pt x="89" y="154"/>
                  <a:pt x="84" y="148"/>
                  <a:pt x="84" y="142"/>
                </a:cubicBezTo>
                <a:cubicBezTo>
                  <a:pt x="84" y="135"/>
                  <a:pt x="89" y="130"/>
                  <a:pt x="96" y="130"/>
                </a:cubicBezTo>
                <a:cubicBezTo>
                  <a:pt x="103" y="130"/>
                  <a:pt x="108" y="135"/>
                  <a:pt x="108" y="142"/>
                </a:cubicBezTo>
                <a:cubicBezTo>
                  <a:pt x="108" y="148"/>
                  <a:pt x="103" y="154"/>
                  <a:pt x="96" y="154"/>
                </a:cubicBezTo>
                <a:close/>
                <a:moveTo>
                  <a:pt x="161" y="123"/>
                </a:moveTo>
                <a:cubicBezTo>
                  <a:pt x="151" y="123"/>
                  <a:pt x="142" y="131"/>
                  <a:pt x="142" y="142"/>
                </a:cubicBezTo>
                <a:cubicBezTo>
                  <a:pt x="142" y="152"/>
                  <a:pt x="151" y="161"/>
                  <a:pt x="161" y="161"/>
                </a:cubicBezTo>
                <a:cubicBezTo>
                  <a:pt x="172" y="161"/>
                  <a:pt x="180" y="152"/>
                  <a:pt x="180" y="142"/>
                </a:cubicBezTo>
                <a:cubicBezTo>
                  <a:pt x="180" y="131"/>
                  <a:pt x="172" y="123"/>
                  <a:pt x="161" y="123"/>
                </a:cubicBezTo>
                <a:close/>
                <a:moveTo>
                  <a:pt x="161" y="154"/>
                </a:moveTo>
                <a:cubicBezTo>
                  <a:pt x="155" y="154"/>
                  <a:pt x="149" y="148"/>
                  <a:pt x="149" y="142"/>
                </a:cubicBezTo>
                <a:cubicBezTo>
                  <a:pt x="149" y="135"/>
                  <a:pt x="155" y="130"/>
                  <a:pt x="161" y="130"/>
                </a:cubicBezTo>
                <a:cubicBezTo>
                  <a:pt x="168" y="130"/>
                  <a:pt x="173" y="135"/>
                  <a:pt x="173" y="142"/>
                </a:cubicBezTo>
                <a:cubicBezTo>
                  <a:pt x="173" y="148"/>
                  <a:pt x="168" y="154"/>
                  <a:pt x="161" y="15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7" name="Freeform 98">
            <a:extLst>
              <a:ext uri="{FF2B5EF4-FFF2-40B4-BE49-F238E27FC236}">
                <a16:creationId xmlns:a16="http://schemas.microsoft.com/office/drawing/2014/main" id="{1611FE69-9E69-42BC-8648-3B86C5DF9C8E}"/>
              </a:ext>
            </a:extLst>
          </p:cNvPr>
          <p:cNvSpPr>
            <a:spLocks noEditPoints="1"/>
          </p:cNvSpPr>
          <p:nvPr/>
        </p:nvSpPr>
        <p:spPr bwMode="auto">
          <a:xfrm>
            <a:off x="3859213" y="3228976"/>
            <a:ext cx="341313" cy="203200"/>
          </a:xfrm>
          <a:custGeom>
            <a:avLst/>
            <a:gdLst>
              <a:gd name="T0" fmla="*/ 31 w 215"/>
              <a:gd name="T1" fmla="*/ 128 h 128"/>
              <a:gd name="T2" fmla="*/ 0 w 215"/>
              <a:gd name="T3" fmla="*/ 128 h 128"/>
              <a:gd name="T4" fmla="*/ 0 w 215"/>
              <a:gd name="T5" fmla="*/ 44 h 128"/>
              <a:gd name="T6" fmla="*/ 156 w 215"/>
              <a:gd name="T7" fmla="*/ 44 h 128"/>
              <a:gd name="T8" fmla="*/ 156 w 215"/>
              <a:gd name="T9" fmla="*/ 0 h 128"/>
              <a:gd name="T10" fmla="*/ 215 w 215"/>
              <a:gd name="T11" fmla="*/ 60 h 128"/>
              <a:gd name="T12" fmla="*/ 156 w 215"/>
              <a:gd name="T13" fmla="*/ 118 h 128"/>
              <a:gd name="T14" fmla="*/ 156 w 215"/>
              <a:gd name="T15" fmla="*/ 75 h 128"/>
              <a:gd name="T16" fmla="*/ 31 w 215"/>
              <a:gd name="T17" fmla="*/ 75 h 128"/>
              <a:gd name="T18" fmla="*/ 31 w 215"/>
              <a:gd name="T19" fmla="*/ 128 h 128"/>
              <a:gd name="T20" fmla="*/ 5 w 215"/>
              <a:gd name="T21" fmla="*/ 123 h 128"/>
              <a:gd name="T22" fmla="*/ 26 w 215"/>
              <a:gd name="T23" fmla="*/ 123 h 128"/>
              <a:gd name="T24" fmla="*/ 26 w 215"/>
              <a:gd name="T25" fmla="*/ 69 h 128"/>
              <a:gd name="T26" fmla="*/ 162 w 215"/>
              <a:gd name="T27" fmla="*/ 69 h 128"/>
              <a:gd name="T28" fmla="*/ 162 w 215"/>
              <a:gd name="T29" fmla="*/ 105 h 128"/>
              <a:gd name="T30" fmla="*/ 208 w 215"/>
              <a:gd name="T31" fmla="*/ 60 h 128"/>
              <a:gd name="T32" fmla="*/ 162 w 215"/>
              <a:gd name="T33" fmla="*/ 14 h 128"/>
              <a:gd name="T34" fmla="*/ 162 w 215"/>
              <a:gd name="T35" fmla="*/ 49 h 128"/>
              <a:gd name="T36" fmla="*/ 5 w 215"/>
              <a:gd name="T37" fmla="*/ 49 h 128"/>
              <a:gd name="T38" fmla="*/ 5 w 215"/>
              <a:gd name="T39"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5" h="128">
                <a:moveTo>
                  <a:pt x="31" y="128"/>
                </a:moveTo>
                <a:lnTo>
                  <a:pt x="0" y="128"/>
                </a:lnTo>
                <a:lnTo>
                  <a:pt x="0" y="44"/>
                </a:lnTo>
                <a:lnTo>
                  <a:pt x="156" y="44"/>
                </a:lnTo>
                <a:lnTo>
                  <a:pt x="156" y="0"/>
                </a:lnTo>
                <a:lnTo>
                  <a:pt x="215" y="60"/>
                </a:lnTo>
                <a:lnTo>
                  <a:pt x="156" y="118"/>
                </a:lnTo>
                <a:lnTo>
                  <a:pt x="156" y="75"/>
                </a:lnTo>
                <a:lnTo>
                  <a:pt x="31" y="75"/>
                </a:lnTo>
                <a:lnTo>
                  <a:pt x="31" y="128"/>
                </a:lnTo>
                <a:close/>
                <a:moveTo>
                  <a:pt x="5" y="123"/>
                </a:moveTo>
                <a:lnTo>
                  <a:pt x="26" y="123"/>
                </a:lnTo>
                <a:lnTo>
                  <a:pt x="26" y="69"/>
                </a:lnTo>
                <a:lnTo>
                  <a:pt x="162" y="69"/>
                </a:lnTo>
                <a:lnTo>
                  <a:pt x="162" y="105"/>
                </a:lnTo>
                <a:lnTo>
                  <a:pt x="208" y="60"/>
                </a:lnTo>
                <a:lnTo>
                  <a:pt x="162" y="14"/>
                </a:lnTo>
                <a:lnTo>
                  <a:pt x="162" y="49"/>
                </a:lnTo>
                <a:lnTo>
                  <a:pt x="5" y="49"/>
                </a:lnTo>
                <a:lnTo>
                  <a:pt x="5" y="12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8" name="Freeform 99">
            <a:extLst>
              <a:ext uri="{FF2B5EF4-FFF2-40B4-BE49-F238E27FC236}">
                <a16:creationId xmlns:a16="http://schemas.microsoft.com/office/drawing/2014/main" id="{7633BB88-B872-453D-9947-0E7BB6532471}"/>
              </a:ext>
            </a:extLst>
          </p:cNvPr>
          <p:cNvSpPr>
            <a:spLocks noEditPoints="1"/>
          </p:cNvSpPr>
          <p:nvPr/>
        </p:nvSpPr>
        <p:spPr bwMode="auto">
          <a:xfrm>
            <a:off x="3849688" y="3394076"/>
            <a:ext cx="352425" cy="215900"/>
          </a:xfrm>
          <a:custGeom>
            <a:avLst/>
            <a:gdLst>
              <a:gd name="T0" fmla="*/ 66 w 222"/>
              <a:gd name="T1" fmla="*/ 136 h 136"/>
              <a:gd name="T2" fmla="*/ 0 w 222"/>
              <a:gd name="T3" fmla="*/ 70 h 136"/>
              <a:gd name="T4" fmla="*/ 66 w 222"/>
              <a:gd name="T5" fmla="*/ 5 h 136"/>
              <a:gd name="T6" fmla="*/ 66 w 222"/>
              <a:gd name="T7" fmla="*/ 51 h 136"/>
              <a:gd name="T8" fmla="*/ 186 w 222"/>
              <a:gd name="T9" fmla="*/ 51 h 136"/>
              <a:gd name="T10" fmla="*/ 186 w 222"/>
              <a:gd name="T11" fmla="*/ 0 h 136"/>
              <a:gd name="T12" fmla="*/ 222 w 222"/>
              <a:gd name="T13" fmla="*/ 0 h 136"/>
              <a:gd name="T14" fmla="*/ 222 w 222"/>
              <a:gd name="T15" fmla="*/ 89 h 136"/>
              <a:gd name="T16" fmla="*/ 66 w 222"/>
              <a:gd name="T17" fmla="*/ 89 h 136"/>
              <a:gd name="T18" fmla="*/ 66 w 222"/>
              <a:gd name="T19" fmla="*/ 136 h 136"/>
              <a:gd name="T20" fmla="*/ 15 w 222"/>
              <a:gd name="T21" fmla="*/ 70 h 136"/>
              <a:gd name="T22" fmla="*/ 55 w 222"/>
              <a:gd name="T23" fmla="*/ 110 h 136"/>
              <a:gd name="T24" fmla="*/ 55 w 222"/>
              <a:gd name="T25" fmla="*/ 79 h 136"/>
              <a:gd name="T26" fmla="*/ 211 w 222"/>
              <a:gd name="T27" fmla="*/ 79 h 136"/>
              <a:gd name="T28" fmla="*/ 211 w 222"/>
              <a:gd name="T29" fmla="*/ 10 h 136"/>
              <a:gd name="T30" fmla="*/ 196 w 222"/>
              <a:gd name="T31" fmla="*/ 10 h 136"/>
              <a:gd name="T32" fmla="*/ 196 w 222"/>
              <a:gd name="T33" fmla="*/ 62 h 136"/>
              <a:gd name="T34" fmla="*/ 55 w 222"/>
              <a:gd name="T35" fmla="*/ 62 h 136"/>
              <a:gd name="T36" fmla="*/ 55 w 222"/>
              <a:gd name="T37" fmla="*/ 31 h 136"/>
              <a:gd name="T38" fmla="*/ 15 w 222"/>
              <a:gd name="T39" fmla="*/ 7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2" h="136">
                <a:moveTo>
                  <a:pt x="66" y="136"/>
                </a:moveTo>
                <a:lnTo>
                  <a:pt x="0" y="70"/>
                </a:lnTo>
                <a:lnTo>
                  <a:pt x="66" y="5"/>
                </a:lnTo>
                <a:lnTo>
                  <a:pt x="66" y="51"/>
                </a:lnTo>
                <a:lnTo>
                  <a:pt x="186" y="51"/>
                </a:lnTo>
                <a:lnTo>
                  <a:pt x="186" y="0"/>
                </a:lnTo>
                <a:lnTo>
                  <a:pt x="222" y="0"/>
                </a:lnTo>
                <a:lnTo>
                  <a:pt x="222" y="89"/>
                </a:lnTo>
                <a:lnTo>
                  <a:pt x="66" y="89"/>
                </a:lnTo>
                <a:lnTo>
                  <a:pt x="66" y="136"/>
                </a:lnTo>
                <a:close/>
                <a:moveTo>
                  <a:pt x="15" y="70"/>
                </a:moveTo>
                <a:lnTo>
                  <a:pt x="55" y="110"/>
                </a:lnTo>
                <a:lnTo>
                  <a:pt x="55" y="79"/>
                </a:lnTo>
                <a:lnTo>
                  <a:pt x="211" y="79"/>
                </a:lnTo>
                <a:lnTo>
                  <a:pt x="211" y="10"/>
                </a:lnTo>
                <a:lnTo>
                  <a:pt x="196" y="10"/>
                </a:lnTo>
                <a:lnTo>
                  <a:pt x="196" y="62"/>
                </a:lnTo>
                <a:lnTo>
                  <a:pt x="55" y="62"/>
                </a:lnTo>
                <a:lnTo>
                  <a:pt x="55" y="31"/>
                </a:lnTo>
                <a:lnTo>
                  <a:pt x="15" y="7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9" name="Freeform 100">
            <a:extLst>
              <a:ext uri="{FF2B5EF4-FFF2-40B4-BE49-F238E27FC236}">
                <a16:creationId xmlns:a16="http://schemas.microsoft.com/office/drawing/2014/main" id="{901CAF0B-D3B1-449B-A837-1C477A2FC32C}"/>
              </a:ext>
            </a:extLst>
          </p:cNvPr>
          <p:cNvSpPr>
            <a:spLocks noEditPoints="1"/>
          </p:cNvSpPr>
          <p:nvPr/>
        </p:nvSpPr>
        <p:spPr bwMode="auto">
          <a:xfrm>
            <a:off x="2195513" y="3243263"/>
            <a:ext cx="350838" cy="146050"/>
          </a:xfrm>
          <a:custGeom>
            <a:avLst/>
            <a:gdLst>
              <a:gd name="T0" fmla="*/ 162 w 162"/>
              <a:gd name="T1" fmla="*/ 67 h 67"/>
              <a:gd name="T2" fmla="*/ 95 w 162"/>
              <a:gd name="T3" fmla="*/ 67 h 67"/>
              <a:gd name="T4" fmla="*/ 119 w 162"/>
              <a:gd name="T5" fmla="*/ 43 h 67"/>
              <a:gd name="T6" fmla="*/ 79 w 162"/>
              <a:gd name="T7" fmla="*/ 27 h 67"/>
              <a:gd name="T8" fmla="*/ 24 w 162"/>
              <a:gd name="T9" fmla="*/ 65 h 67"/>
              <a:gd name="T10" fmla="*/ 23 w 162"/>
              <a:gd name="T11" fmla="*/ 67 h 67"/>
              <a:gd name="T12" fmla="*/ 0 w 162"/>
              <a:gd name="T13" fmla="*/ 58 h 67"/>
              <a:gd name="T14" fmla="*/ 1 w 162"/>
              <a:gd name="T15" fmla="*/ 57 h 67"/>
              <a:gd name="T16" fmla="*/ 79 w 162"/>
              <a:gd name="T17" fmla="*/ 2 h 67"/>
              <a:gd name="T18" fmla="*/ 136 w 162"/>
              <a:gd name="T19" fmla="*/ 25 h 67"/>
              <a:gd name="T20" fmla="*/ 162 w 162"/>
              <a:gd name="T21" fmla="*/ 0 h 67"/>
              <a:gd name="T22" fmla="*/ 162 w 162"/>
              <a:gd name="T23" fmla="*/ 67 h 67"/>
              <a:gd name="T24" fmla="*/ 104 w 162"/>
              <a:gd name="T25" fmla="*/ 63 h 67"/>
              <a:gd name="T26" fmla="*/ 158 w 162"/>
              <a:gd name="T27" fmla="*/ 63 h 67"/>
              <a:gd name="T28" fmla="*/ 158 w 162"/>
              <a:gd name="T29" fmla="*/ 9 h 67"/>
              <a:gd name="T30" fmla="*/ 137 w 162"/>
              <a:gd name="T31" fmla="*/ 31 h 67"/>
              <a:gd name="T32" fmla="*/ 135 w 162"/>
              <a:gd name="T33" fmla="*/ 30 h 67"/>
              <a:gd name="T34" fmla="*/ 79 w 162"/>
              <a:gd name="T35" fmla="*/ 6 h 67"/>
              <a:gd name="T36" fmla="*/ 5 w 162"/>
              <a:gd name="T37" fmla="*/ 56 h 67"/>
              <a:gd name="T38" fmla="*/ 21 w 162"/>
              <a:gd name="T39" fmla="*/ 62 h 67"/>
              <a:gd name="T40" fmla="*/ 79 w 162"/>
              <a:gd name="T41" fmla="*/ 23 h 67"/>
              <a:gd name="T42" fmla="*/ 124 w 162"/>
              <a:gd name="T43" fmla="*/ 41 h 67"/>
              <a:gd name="T44" fmla="*/ 125 w 162"/>
              <a:gd name="T45" fmla="*/ 43 h 67"/>
              <a:gd name="T46" fmla="*/ 104 w 162"/>
              <a:gd name="T4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2" h="67">
                <a:moveTo>
                  <a:pt x="162" y="67"/>
                </a:moveTo>
                <a:cubicBezTo>
                  <a:pt x="95" y="67"/>
                  <a:pt x="95" y="67"/>
                  <a:pt x="95" y="67"/>
                </a:cubicBezTo>
                <a:cubicBezTo>
                  <a:pt x="119" y="43"/>
                  <a:pt x="119" y="43"/>
                  <a:pt x="119" y="43"/>
                </a:cubicBezTo>
                <a:cubicBezTo>
                  <a:pt x="108" y="32"/>
                  <a:pt x="94" y="27"/>
                  <a:pt x="79" y="27"/>
                </a:cubicBezTo>
                <a:cubicBezTo>
                  <a:pt x="55" y="27"/>
                  <a:pt x="32" y="42"/>
                  <a:pt x="24" y="65"/>
                </a:cubicBezTo>
                <a:cubicBezTo>
                  <a:pt x="23" y="67"/>
                  <a:pt x="23" y="67"/>
                  <a:pt x="23" y="67"/>
                </a:cubicBezTo>
                <a:cubicBezTo>
                  <a:pt x="0" y="58"/>
                  <a:pt x="0" y="58"/>
                  <a:pt x="0" y="58"/>
                </a:cubicBezTo>
                <a:cubicBezTo>
                  <a:pt x="1" y="57"/>
                  <a:pt x="1" y="57"/>
                  <a:pt x="1" y="57"/>
                </a:cubicBezTo>
                <a:cubicBezTo>
                  <a:pt x="13" y="24"/>
                  <a:pt x="44" y="2"/>
                  <a:pt x="79" y="2"/>
                </a:cubicBezTo>
                <a:cubicBezTo>
                  <a:pt x="101" y="2"/>
                  <a:pt x="121" y="11"/>
                  <a:pt x="136" y="25"/>
                </a:cubicBezTo>
                <a:cubicBezTo>
                  <a:pt x="162" y="0"/>
                  <a:pt x="162" y="0"/>
                  <a:pt x="162" y="0"/>
                </a:cubicBezTo>
                <a:lnTo>
                  <a:pt x="162" y="67"/>
                </a:lnTo>
                <a:close/>
                <a:moveTo>
                  <a:pt x="104" y="63"/>
                </a:moveTo>
                <a:cubicBezTo>
                  <a:pt x="158" y="63"/>
                  <a:pt x="158" y="63"/>
                  <a:pt x="158" y="63"/>
                </a:cubicBezTo>
                <a:cubicBezTo>
                  <a:pt x="158" y="9"/>
                  <a:pt x="158" y="9"/>
                  <a:pt x="158" y="9"/>
                </a:cubicBezTo>
                <a:cubicBezTo>
                  <a:pt x="137" y="31"/>
                  <a:pt x="137" y="31"/>
                  <a:pt x="137" y="31"/>
                </a:cubicBezTo>
                <a:cubicBezTo>
                  <a:pt x="135" y="30"/>
                  <a:pt x="135" y="30"/>
                  <a:pt x="135" y="30"/>
                </a:cubicBezTo>
                <a:cubicBezTo>
                  <a:pt x="120" y="15"/>
                  <a:pt x="100" y="6"/>
                  <a:pt x="79" y="6"/>
                </a:cubicBezTo>
                <a:cubicBezTo>
                  <a:pt x="47" y="6"/>
                  <a:pt x="17" y="26"/>
                  <a:pt x="5" y="56"/>
                </a:cubicBezTo>
                <a:cubicBezTo>
                  <a:pt x="21" y="62"/>
                  <a:pt x="21" y="62"/>
                  <a:pt x="21" y="62"/>
                </a:cubicBezTo>
                <a:cubicBezTo>
                  <a:pt x="30" y="38"/>
                  <a:pt x="54" y="23"/>
                  <a:pt x="79" y="23"/>
                </a:cubicBezTo>
                <a:cubicBezTo>
                  <a:pt x="96" y="23"/>
                  <a:pt x="112" y="29"/>
                  <a:pt x="124" y="41"/>
                </a:cubicBezTo>
                <a:cubicBezTo>
                  <a:pt x="125" y="43"/>
                  <a:pt x="125" y="43"/>
                  <a:pt x="125" y="43"/>
                </a:cubicBezTo>
                <a:lnTo>
                  <a:pt x="104" y="6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0" name="Freeform 101">
            <a:extLst>
              <a:ext uri="{FF2B5EF4-FFF2-40B4-BE49-F238E27FC236}">
                <a16:creationId xmlns:a16="http://schemas.microsoft.com/office/drawing/2014/main" id="{7AC80430-16FB-4FD5-B7A5-79C365D44E02}"/>
              </a:ext>
            </a:extLst>
          </p:cNvPr>
          <p:cNvSpPr>
            <a:spLocks noEditPoints="1"/>
          </p:cNvSpPr>
          <p:nvPr/>
        </p:nvSpPr>
        <p:spPr bwMode="auto">
          <a:xfrm>
            <a:off x="2182813" y="3463926"/>
            <a:ext cx="358775" cy="163513"/>
          </a:xfrm>
          <a:custGeom>
            <a:avLst/>
            <a:gdLst>
              <a:gd name="T0" fmla="*/ 0 w 166"/>
              <a:gd name="T1" fmla="*/ 75 h 75"/>
              <a:gd name="T2" fmla="*/ 0 w 166"/>
              <a:gd name="T3" fmla="*/ 0 h 75"/>
              <a:gd name="T4" fmla="*/ 74 w 166"/>
              <a:gd name="T5" fmla="*/ 0 h 75"/>
              <a:gd name="T6" fmla="*/ 48 w 166"/>
              <a:gd name="T7" fmla="*/ 27 h 75"/>
              <a:gd name="T8" fmla="*/ 85 w 166"/>
              <a:gd name="T9" fmla="*/ 41 h 75"/>
              <a:gd name="T10" fmla="*/ 138 w 166"/>
              <a:gd name="T11" fmla="*/ 4 h 75"/>
              <a:gd name="T12" fmla="*/ 140 w 166"/>
              <a:gd name="T13" fmla="*/ 0 h 75"/>
              <a:gd name="T14" fmla="*/ 166 w 166"/>
              <a:gd name="T15" fmla="*/ 10 h 75"/>
              <a:gd name="T16" fmla="*/ 165 w 166"/>
              <a:gd name="T17" fmla="*/ 14 h 75"/>
              <a:gd name="T18" fmla="*/ 85 w 166"/>
              <a:gd name="T19" fmla="*/ 69 h 75"/>
              <a:gd name="T20" fmla="*/ 28 w 166"/>
              <a:gd name="T21" fmla="*/ 47 h 75"/>
              <a:gd name="T22" fmla="*/ 0 w 166"/>
              <a:gd name="T23" fmla="*/ 75 h 75"/>
              <a:gd name="T24" fmla="*/ 27 w 166"/>
              <a:gd name="T25" fmla="*/ 36 h 75"/>
              <a:gd name="T26" fmla="*/ 30 w 166"/>
              <a:gd name="T27" fmla="*/ 38 h 75"/>
              <a:gd name="T28" fmla="*/ 85 w 166"/>
              <a:gd name="T29" fmla="*/ 61 h 75"/>
              <a:gd name="T30" fmla="*/ 156 w 166"/>
              <a:gd name="T31" fmla="*/ 15 h 75"/>
              <a:gd name="T32" fmla="*/ 144 w 166"/>
              <a:gd name="T33" fmla="*/ 10 h 75"/>
              <a:gd name="T34" fmla="*/ 85 w 166"/>
              <a:gd name="T35" fmla="*/ 49 h 75"/>
              <a:gd name="T36" fmla="*/ 39 w 166"/>
              <a:gd name="T37" fmla="*/ 30 h 75"/>
              <a:gd name="T38" fmla="*/ 36 w 166"/>
              <a:gd name="T39" fmla="*/ 27 h 75"/>
              <a:gd name="T40" fmla="*/ 55 w 166"/>
              <a:gd name="T41" fmla="*/ 8 h 75"/>
              <a:gd name="T42" fmla="*/ 8 w 166"/>
              <a:gd name="T43" fmla="*/ 8 h 75"/>
              <a:gd name="T44" fmla="*/ 8 w 166"/>
              <a:gd name="T45" fmla="*/ 55 h 75"/>
              <a:gd name="T46" fmla="*/ 27 w 166"/>
              <a:gd name="T47"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6" h="75">
                <a:moveTo>
                  <a:pt x="0" y="75"/>
                </a:moveTo>
                <a:cubicBezTo>
                  <a:pt x="0" y="0"/>
                  <a:pt x="0" y="0"/>
                  <a:pt x="0" y="0"/>
                </a:cubicBezTo>
                <a:cubicBezTo>
                  <a:pt x="74" y="0"/>
                  <a:pt x="74" y="0"/>
                  <a:pt x="74" y="0"/>
                </a:cubicBezTo>
                <a:cubicBezTo>
                  <a:pt x="48" y="27"/>
                  <a:pt x="48" y="27"/>
                  <a:pt x="48" y="27"/>
                </a:cubicBezTo>
                <a:cubicBezTo>
                  <a:pt x="58" y="36"/>
                  <a:pt x="71" y="41"/>
                  <a:pt x="85" y="41"/>
                </a:cubicBezTo>
                <a:cubicBezTo>
                  <a:pt x="109" y="41"/>
                  <a:pt x="130" y="26"/>
                  <a:pt x="138" y="4"/>
                </a:cubicBezTo>
                <a:cubicBezTo>
                  <a:pt x="140" y="0"/>
                  <a:pt x="140" y="0"/>
                  <a:pt x="140" y="0"/>
                </a:cubicBezTo>
                <a:cubicBezTo>
                  <a:pt x="166" y="10"/>
                  <a:pt x="166" y="10"/>
                  <a:pt x="166" y="10"/>
                </a:cubicBezTo>
                <a:cubicBezTo>
                  <a:pt x="165" y="14"/>
                  <a:pt x="165" y="14"/>
                  <a:pt x="165" y="14"/>
                </a:cubicBezTo>
                <a:cubicBezTo>
                  <a:pt x="152" y="47"/>
                  <a:pt x="120" y="69"/>
                  <a:pt x="85" y="69"/>
                </a:cubicBezTo>
                <a:cubicBezTo>
                  <a:pt x="64" y="69"/>
                  <a:pt x="43" y="61"/>
                  <a:pt x="28" y="47"/>
                </a:cubicBezTo>
                <a:lnTo>
                  <a:pt x="0" y="75"/>
                </a:lnTo>
                <a:close/>
                <a:moveTo>
                  <a:pt x="27" y="36"/>
                </a:moveTo>
                <a:cubicBezTo>
                  <a:pt x="30" y="38"/>
                  <a:pt x="30" y="38"/>
                  <a:pt x="30" y="38"/>
                </a:cubicBezTo>
                <a:cubicBezTo>
                  <a:pt x="45" y="53"/>
                  <a:pt x="64" y="61"/>
                  <a:pt x="85" y="61"/>
                </a:cubicBezTo>
                <a:cubicBezTo>
                  <a:pt x="116" y="61"/>
                  <a:pt x="144" y="43"/>
                  <a:pt x="156" y="15"/>
                </a:cubicBezTo>
                <a:cubicBezTo>
                  <a:pt x="144" y="10"/>
                  <a:pt x="144" y="10"/>
                  <a:pt x="144" y="10"/>
                </a:cubicBezTo>
                <a:cubicBezTo>
                  <a:pt x="134" y="33"/>
                  <a:pt x="111" y="49"/>
                  <a:pt x="85" y="49"/>
                </a:cubicBezTo>
                <a:cubicBezTo>
                  <a:pt x="68" y="49"/>
                  <a:pt x="51" y="42"/>
                  <a:pt x="39" y="30"/>
                </a:cubicBezTo>
                <a:cubicBezTo>
                  <a:pt x="36" y="27"/>
                  <a:pt x="36" y="27"/>
                  <a:pt x="36" y="27"/>
                </a:cubicBezTo>
                <a:cubicBezTo>
                  <a:pt x="55" y="8"/>
                  <a:pt x="55" y="8"/>
                  <a:pt x="55" y="8"/>
                </a:cubicBezTo>
                <a:cubicBezTo>
                  <a:pt x="8" y="8"/>
                  <a:pt x="8" y="8"/>
                  <a:pt x="8" y="8"/>
                </a:cubicBezTo>
                <a:cubicBezTo>
                  <a:pt x="8" y="55"/>
                  <a:pt x="8" y="55"/>
                  <a:pt x="8" y="55"/>
                </a:cubicBezTo>
                <a:lnTo>
                  <a:pt x="27" y="3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1" name="Freeform 102">
            <a:extLst>
              <a:ext uri="{FF2B5EF4-FFF2-40B4-BE49-F238E27FC236}">
                <a16:creationId xmlns:a16="http://schemas.microsoft.com/office/drawing/2014/main" id="{AEEDC23B-EF3F-45B9-B5B0-2220EE220C7F}"/>
              </a:ext>
            </a:extLst>
          </p:cNvPr>
          <p:cNvSpPr>
            <a:spLocks noEditPoints="1"/>
          </p:cNvSpPr>
          <p:nvPr/>
        </p:nvSpPr>
        <p:spPr bwMode="auto">
          <a:xfrm>
            <a:off x="4652963" y="3305176"/>
            <a:ext cx="244475" cy="222250"/>
          </a:xfrm>
          <a:custGeom>
            <a:avLst/>
            <a:gdLst>
              <a:gd name="T0" fmla="*/ 154 w 154"/>
              <a:gd name="T1" fmla="*/ 140 h 140"/>
              <a:gd name="T2" fmla="*/ 50 w 154"/>
              <a:gd name="T3" fmla="*/ 140 h 140"/>
              <a:gd name="T4" fmla="*/ 50 w 154"/>
              <a:gd name="T5" fmla="*/ 69 h 140"/>
              <a:gd name="T6" fmla="*/ 0 w 154"/>
              <a:gd name="T7" fmla="*/ 69 h 140"/>
              <a:gd name="T8" fmla="*/ 69 w 154"/>
              <a:gd name="T9" fmla="*/ 0 h 140"/>
              <a:gd name="T10" fmla="*/ 140 w 154"/>
              <a:gd name="T11" fmla="*/ 69 h 140"/>
              <a:gd name="T12" fmla="*/ 90 w 154"/>
              <a:gd name="T13" fmla="*/ 69 h 140"/>
              <a:gd name="T14" fmla="*/ 90 w 154"/>
              <a:gd name="T15" fmla="*/ 100 h 140"/>
              <a:gd name="T16" fmla="*/ 114 w 154"/>
              <a:gd name="T17" fmla="*/ 100 h 140"/>
              <a:gd name="T18" fmla="*/ 154 w 154"/>
              <a:gd name="T19" fmla="*/ 140 h 140"/>
              <a:gd name="T20" fmla="*/ 61 w 154"/>
              <a:gd name="T21" fmla="*/ 129 h 140"/>
              <a:gd name="T22" fmla="*/ 128 w 154"/>
              <a:gd name="T23" fmla="*/ 129 h 140"/>
              <a:gd name="T24" fmla="*/ 110 w 154"/>
              <a:gd name="T25" fmla="*/ 111 h 140"/>
              <a:gd name="T26" fmla="*/ 79 w 154"/>
              <a:gd name="T27" fmla="*/ 111 h 140"/>
              <a:gd name="T28" fmla="*/ 79 w 154"/>
              <a:gd name="T29" fmla="*/ 58 h 140"/>
              <a:gd name="T30" fmla="*/ 114 w 154"/>
              <a:gd name="T31" fmla="*/ 58 h 140"/>
              <a:gd name="T32" fmla="*/ 69 w 154"/>
              <a:gd name="T33" fmla="*/ 15 h 140"/>
              <a:gd name="T34" fmla="*/ 26 w 154"/>
              <a:gd name="T35" fmla="*/ 58 h 140"/>
              <a:gd name="T36" fmla="*/ 61 w 154"/>
              <a:gd name="T37" fmla="*/ 58 h 140"/>
              <a:gd name="T38" fmla="*/ 61 w 154"/>
              <a:gd name="T39" fmla="*/ 12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4" h="140">
                <a:moveTo>
                  <a:pt x="154" y="140"/>
                </a:moveTo>
                <a:lnTo>
                  <a:pt x="50" y="140"/>
                </a:lnTo>
                <a:lnTo>
                  <a:pt x="50" y="69"/>
                </a:lnTo>
                <a:lnTo>
                  <a:pt x="0" y="69"/>
                </a:lnTo>
                <a:lnTo>
                  <a:pt x="69" y="0"/>
                </a:lnTo>
                <a:lnTo>
                  <a:pt x="140" y="69"/>
                </a:lnTo>
                <a:lnTo>
                  <a:pt x="90" y="69"/>
                </a:lnTo>
                <a:lnTo>
                  <a:pt x="90" y="100"/>
                </a:lnTo>
                <a:lnTo>
                  <a:pt x="114" y="100"/>
                </a:lnTo>
                <a:lnTo>
                  <a:pt x="154" y="140"/>
                </a:lnTo>
                <a:close/>
                <a:moveTo>
                  <a:pt x="61" y="129"/>
                </a:moveTo>
                <a:lnTo>
                  <a:pt x="128" y="129"/>
                </a:lnTo>
                <a:lnTo>
                  <a:pt x="110" y="111"/>
                </a:lnTo>
                <a:lnTo>
                  <a:pt x="79" y="111"/>
                </a:lnTo>
                <a:lnTo>
                  <a:pt x="79" y="58"/>
                </a:lnTo>
                <a:lnTo>
                  <a:pt x="114" y="58"/>
                </a:lnTo>
                <a:lnTo>
                  <a:pt x="69" y="15"/>
                </a:lnTo>
                <a:lnTo>
                  <a:pt x="26" y="58"/>
                </a:lnTo>
                <a:lnTo>
                  <a:pt x="61" y="58"/>
                </a:lnTo>
                <a:lnTo>
                  <a:pt x="61" y="12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 name="Freeform 103">
            <a:extLst>
              <a:ext uri="{FF2B5EF4-FFF2-40B4-BE49-F238E27FC236}">
                <a16:creationId xmlns:a16="http://schemas.microsoft.com/office/drawing/2014/main" id="{4AA1B276-6CE8-45B7-90B5-ADE6EE5480BB}"/>
              </a:ext>
            </a:extLst>
          </p:cNvPr>
          <p:cNvSpPr>
            <a:spLocks noEditPoints="1"/>
          </p:cNvSpPr>
          <p:nvPr/>
        </p:nvSpPr>
        <p:spPr bwMode="auto">
          <a:xfrm>
            <a:off x="4838701" y="3335338"/>
            <a:ext cx="223838" cy="214313"/>
          </a:xfrm>
          <a:custGeom>
            <a:avLst/>
            <a:gdLst>
              <a:gd name="T0" fmla="*/ 77 w 141"/>
              <a:gd name="T1" fmla="*/ 135 h 135"/>
              <a:gd name="T2" fmla="*/ 13 w 141"/>
              <a:gd name="T3" fmla="*/ 71 h 135"/>
              <a:gd name="T4" fmla="*/ 61 w 141"/>
              <a:gd name="T5" fmla="*/ 71 h 135"/>
              <a:gd name="T6" fmla="*/ 61 w 141"/>
              <a:gd name="T7" fmla="*/ 34 h 135"/>
              <a:gd name="T8" fmla="*/ 34 w 141"/>
              <a:gd name="T9" fmla="*/ 34 h 135"/>
              <a:gd name="T10" fmla="*/ 0 w 141"/>
              <a:gd name="T11" fmla="*/ 0 h 135"/>
              <a:gd name="T12" fmla="*/ 94 w 141"/>
              <a:gd name="T13" fmla="*/ 0 h 135"/>
              <a:gd name="T14" fmla="*/ 94 w 141"/>
              <a:gd name="T15" fmla="*/ 71 h 135"/>
              <a:gd name="T16" fmla="*/ 141 w 141"/>
              <a:gd name="T17" fmla="*/ 71 h 135"/>
              <a:gd name="T18" fmla="*/ 77 w 141"/>
              <a:gd name="T19" fmla="*/ 135 h 135"/>
              <a:gd name="T20" fmla="*/ 27 w 141"/>
              <a:gd name="T21" fmla="*/ 76 h 135"/>
              <a:gd name="T22" fmla="*/ 77 w 141"/>
              <a:gd name="T23" fmla="*/ 126 h 135"/>
              <a:gd name="T24" fmla="*/ 128 w 141"/>
              <a:gd name="T25" fmla="*/ 76 h 135"/>
              <a:gd name="T26" fmla="*/ 88 w 141"/>
              <a:gd name="T27" fmla="*/ 76 h 135"/>
              <a:gd name="T28" fmla="*/ 88 w 141"/>
              <a:gd name="T29" fmla="*/ 5 h 135"/>
              <a:gd name="T30" fmla="*/ 13 w 141"/>
              <a:gd name="T31" fmla="*/ 5 h 135"/>
              <a:gd name="T32" fmla="*/ 35 w 141"/>
              <a:gd name="T33" fmla="*/ 28 h 135"/>
              <a:gd name="T34" fmla="*/ 67 w 141"/>
              <a:gd name="T35" fmla="*/ 28 h 135"/>
              <a:gd name="T36" fmla="*/ 67 w 141"/>
              <a:gd name="T37" fmla="*/ 76 h 135"/>
              <a:gd name="T38" fmla="*/ 27 w 141"/>
              <a:gd name="T39" fmla="*/ 7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135">
                <a:moveTo>
                  <a:pt x="77" y="135"/>
                </a:moveTo>
                <a:lnTo>
                  <a:pt x="13" y="71"/>
                </a:lnTo>
                <a:lnTo>
                  <a:pt x="61" y="71"/>
                </a:lnTo>
                <a:lnTo>
                  <a:pt x="61" y="34"/>
                </a:lnTo>
                <a:lnTo>
                  <a:pt x="34" y="34"/>
                </a:lnTo>
                <a:lnTo>
                  <a:pt x="0" y="0"/>
                </a:lnTo>
                <a:lnTo>
                  <a:pt x="94" y="0"/>
                </a:lnTo>
                <a:lnTo>
                  <a:pt x="94" y="71"/>
                </a:lnTo>
                <a:lnTo>
                  <a:pt x="141" y="71"/>
                </a:lnTo>
                <a:lnTo>
                  <a:pt x="77" y="135"/>
                </a:lnTo>
                <a:close/>
                <a:moveTo>
                  <a:pt x="27" y="76"/>
                </a:moveTo>
                <a:lnTo>
                  <a:pt x="77" y="126"/>
                </a:lnTo>
                <a:lnTo>
                  <a:pt x="128" y="76"/>
                </a:lnTo>
                <a:lnTo>
                  <a:pt x="88" y="76"/>
                </a:lnTo>
                <a:lnTo>
                  <a:pt x="88" y="5"/>
                </a:lnTo>
                <a:lnTo>
                  <a:pt x="13" y="5"/>
                </a:lnTo>
                <a:lnTo>
                  <a:pt x="35" y="28"/>
                </a:lnTo>
                <a:lnTo>
                  <a:pt x="67" y="28"/>
                </a:lnTo>
                <a:lnTo>
                  <a:pt x="67" y="76"/>
                </a:lnTo>
                <a:lnTo>
                  <a:pt x="27" y="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3" name="Freeform 104">
            <a:extLst>
              <a:ext uri="{FF2B5EF4-FFF2-40B4-BE49-F238E27FC236}">
                <a16:creationId xmlns:a16="http://schemas.microsoft.com/office/drawing/2014/main" id="{A57377BC-4BFF-4DB5-BA2A-C74EB57C3757}"/>
              </a:ext>
            </a:extLst>
          </p:cNvPr>
          <p:cNvSpPr>
            <a:spLocks noEditPoints="1"/>
          </p:cNvSpPr>
          <p:nvPr/>
        </p:nvSpPr>
        <p:spPr bwMode="auto">
          <a:xfrm>
            <a:off x="3050945" y="3232150"/>
            <a:ext cx="369888" cy="388938"/>
          </a:xfrm>
          <a:custGeom>
            <a:avLst/>
            <a:gdLst>
              <a:gd name="T0" fmla="*/ 121 w 171"/>
              <a:gd name="T1" fmla="*/ 180 h 180"/>
              <a:gd name="T2" fmla="*/ 121 w 171"/>
              <a:gd name="T3" fmla="*/ 144 h 180"/>
              <a:gd name="T4" fmla="*/ 74 w 171"/>
              <a:gd name="T5" fmla="*/ 129 h 180"/>
              <a:gd name="T6" fmla="*/ 52 w 171"/>
              <a:gd name="T7" fmla="*/ 96 h 180"/>
              <a:gd name="T8" fmla="*/ 4 w 171"/>
              <a:gd name="T9" fmla="*/ 64 h 180"/>
              <a:gd name="T10" fmla="*/ 0 w 171"/>
              <a:gd name="T11" fmla="*/ 64 h 180"/>
              <a:gd name="T12" fmla="*/ 0 w 171"/>
              <a:gd name="T13" fmla="*/ 36 h 180"/>
              <a:gd name="T14" fmla="*/ 4 w 171"/>
              <a:gd name="T15" fmla="*/ 36 h 180"/>
              <a:gd name="T16" fmla="*/ 54 w 171"/>
              <a:gd name="T17" fmla="*/ 52 h 180"/>
              <a:gd name="T18" fmla="*/ 77 w 171"/>
              <a:gd name="T19" fmla="*/ 84 h 180"/>
              <a:gd name="T20" fmla="*/ 121 w 171"/>
              <a:gd name="T21" fmla="*/ 116 h 180"/>
              <a:gd name="T22" fmla="*/ 121 w 171"/>
              <a:gd name="T23" fmla="*/ 64 h 180"/>
              <a:gd name="T24" fmla="*/ 88 w 171"/>
              <a:gd name="T25" fmla="*/ 78 h 180"/>
              <a:gd name="T26" fmla="*/ 84 w 171"/>
              <a:gd name="T27" fmla="*/ 82 h 180"/>
              <a:gd name="T28" fmla="*/ 81 w 171"/>
              <a:gd name="T29" fmla="*/ 77 h 180"/>
              <a:gd name="T30" fmla="*/ 71 w 171"/>
              <a:gd name="T31" fmla="*/ 59 h 180"/>
              <a:gd name="T32" fmla="*/ 69 w 171"/>
              <a:gd name="T33" fmla="*/ 56 h 180"/>
              <a:gd name="T34" fmla="*/ 71 w 171"/>
              <a:gd name="T35" fmla="*/ 54 h 180"/>
              <a:gd name="T36" fmla="*/ 74 w 171"/>
              <a:gd name="T37" fmla="*/ 52 h 180"/>
              <a:gd name="T38" fmla="*/ 121 w 171"/>
              <a:gd name="T39" fmla="*/ 36 h 180"/>
              <a:gd name="T40" fmla="*/ 121 w 171"/>
              <a:gd name="T41" fmla="*/ 0 h 180"/>
              <a:gd name="T42" fmla="*/ 171 w 171"/>
              <a:gd name="T43" fmla="*/ 50 h 180"/>
              <a:gd name="T44" fmla="*/ 130 w 171"/>
              <a:gd name="T45" fmla="*/ 90 h 180"/>
              <a:gd name="T46" fmla="*/ 171 w 171"/>
              <a:gd name="T47" fmla="*/ 130 h 180"/>
              <a:gd name="T48" fmla="*/ 121 w 171"/>
              <a:gd name="T49" fmla="*/ 180 h 180"/>
              <a:gd name="T50" fmla="*/ 8 w 171"/>
              <a:gd name="T51" fmla="*/ 56 h 180"/>
              <a:gd name="T52" fmla="*/ 59 w 171"/>
              <a:gd name="T53" fmla="*/ 93 h 180"/>
              <a:gd name="T54" fmla="*/ 79 w 171"/>
              <a:gd name="T55" fmla="*/ 122 h 180"/>
              <a:gd name="T56" fmla="*/ 125 w 171"/>
              <a:gd name="T57" fmla="*/ 137 h 180"/>
              <a:gd name="T58" fmla="*/ 129 w 171"/>
              <a:gd name="T59" fmla="*/ 137 h 180"/>
              <a:gd name="T60" fmla="*/ 129 w 171"/>
              <a:gd name="T61" fmla="*/ 161 h 180"/>
              <a:gd name="T62" fmla="*/ 159 w 171"/>
              <a:gd name="T63" fmla="*/ 130 h 180"/>
              <a:gd name="T64" fmla="*/ 129 w 171"/>
              <a:gd name="T65" fmla="*/ 100 h 180"/>
              <a:gd name="T66" fmla="*/ 129 w 171"/>
              <a:gd name="T67" fmla="*/ 124 h 180"/>
              <a:gd name="T68" fmla="*/ 125 w 171"/>
              <a:gd name="T69" fmla="*/ 124 h 180"/>
              <a:gd name="T70" fmla="*/ 70 w 171"/>
              <a:gd name="T71" fmla="*/ 87 h 180"/>
              <a:gd name="T72" fmla="*/ 49 w 171"/>
              <a:gd name="T73" fmla="*/ 58 h 180"/>
              <a:gd name="T74" fmla="*/ 8 w 171"/>
              <a:gd name="T75" fmla="*/ 44 h 180"/>
              <a:gd name="T76" fmla="*/ 8 w 171"/>
              <a:gd name="T77" fmla="*/ 56 h 180"/>
              <a:gd name="T78" fmla="*/ 125 w 171"/>
              <a:gd name="T79" fmla="*/ 56 h 180"/>
              <a:gd name="T80" fmla="*/ 129 w 171"/>
              <a:gd name="T81" fmla="*/ 56 h 180"/>
              <a:gd name="T82" fmla="*/ 129 w 171"/>
              <a:gd name="T83" fmla="*/ 80 h 180"/>
              <a:gd name="T84" fmla="*/ 159 w 171"/>
              <a:gd name="T85" fmla="*/ 50 h 180"/>
              <a:gd name="T86" fmla="*/ 129 w 171"/>
              <a:gd name="T87" fmla="*/ 19 h 180"/>
              <a:gd name="T88" fmla="*/ 129 w 171"/>
              <a:gd name="T89" fmla="*/ 44 h 180"/>
              <a:gd name="T90" fmla="*/ 125 w 171"/>
              <a:gd name="T91" fmla="*/ 44 h 180"/>
              <a:gd name="T92" fmla="*/ 79 w 171"/>
              <a:gd name="T93" fmla="*/ 58 h 180"/>
              <a:gd name="T94" fmla="*/ 86 w 171"/>
              <a:gd name="T95" fmla="*/ 68 h 180"/>
              <a:gd name="T96" fmla="*/ 125 w 171"/>
              <a:gd name="T97" fmla="*/ 56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1" h="180">
                <a:moveTo>
                  <a:pt x="121" y="180"/>
                </a:moveTo>
                <a:cubicBezTo>
                  <a:pt x="121" y="144"/>
                  <a:pt x="121" y="144"/>
                  <a:pt x="121" y="144"/>
                </a:cubicBezTo>
                <a:cubicBezTo>
                  <a:pt x="101" y="144"/>
                  <a:pt x="86" y="139"/>
                  <a:pt x="74" y="129"/>
                </a:cubicBezTo>
                <a:cubicBezTo>
                  <a:pt x="63" y="119"/>
                  <a:pt x="57" y="108"/>
                  <a:pt x="52" y="96"/>
                </a:cubicBezTo>
                <a:cubicBezTo>
                  <a:pt x="42" y="78"/>
                  <a:pt x="35" y="64"/>
                  <a:pt x="4" y="64"/>
                </a:cubicBezTo>
                <a:cubicBezTo>
                  <a:pt x="0" y="64"/>
                  <a:pt x="0" y="64"/>
                  <a:pt x="0" y="64"/>
                </a:cubicBezTo>
                <a:cubicBezTo>
                  <a:pt x="0" y="36"/>
                  <a:pt x="0" y="36"/>
                  <a:pt x="0" y="36"/>
                </a:cubicBezTo>
                <a:cubicBezTo>
                  <a:pt x="4" y="36"/>
                  <a:pt x="4" y="36"/>
                  <a:pt x="4" y="36"/>
                </a:cubicBezTo>
                <a:cubicBezTo>
                  <a:pt x="25" y="36"/>
                  <a:pt x="42" y="41"/>
                  <a:pt x="54" y="52"/>
                </a:cubicBezTo>
                <a:cubicBezTo>
                  <a:pt x="65" y="61"/>
                  <a:pt x="71" y="73"/>
                  <a:pt x="77" y="84"/>
                </a:cubicBezTo>
                <a:cubicBezTo>
                  <a:pt x="86" y="102"/>
                  <a:pt x="92" y="115"/>
                  <a:pt x="121" y="116"/>
                </a:cubicBezTo>
                <a:cubicBezTo>
                  <a:pt x="121" y="64"/>
                  <a:pt x="121" y="64"/>
                  <a:pt x="121" y="64"/>
                </a:cubicBezTo>
                <a:cubicBezTo>
                  <a:pt x="101" y="65"/>
                  <a:pt x="93" y="71"/>
                  <a:pt x="88" y="78"/>
                </a:cubicBezTo>
                <a:cubicBezTo>
                  <a:pt x="84" y="82"/>
                  <a:pt x="84" y="82"/>
                  <a:pt x="84" y="82"/>
                </a:cubicBezTo>
                <a:cubicBezTo>
                  <a:pt x="81" y="77"/>
                  <a:pt x="81" y="77"/>
                  <a:pt x="81" y="77"/>
                </a:cubicBezTo>
                <a:cubicBezTo>
                  <a:pt x="78" y="71"/>
                  <a:pt x="75" y="65"/>
                  <a:pt x="71" y="59"/>
                </a:cubicBezTo>
                <a:cubicBezTo>
                  <a:pt x="69" y="56"/>
                  <a:pt x="69" y="56"/>
                  <a:pt x="69" y="56"/>
                </a:cubicBezTo>
                <a:cubicBezTo>
                  <a:pt x="71" y="54"/>
                  <a:pt x="71" y="54"/>
                  <a:pt x="71" y="54"/>
                </a:cubicBezTo>
                <a:cubicBezTo>
                  <a:pt x="72" y="53"/>
                  <a:pt x="73" y="52"/>
                  <a:pt x="74" y="52"/>
                </a:cubicBezTo>
                <a:cubicBezTo>
                  <a:pt x="86" y="42"/>
                  <a:pt x="101" y="36"/>
                  <a:pt x="121" y="36"/>
                </a:cubicBezTo>
                <a:cubicBezTo>
                  <a:pt x="121" y="0"/>
                  <a:pt x="121" y="0"/>
                  <a:pt x="121" y="0"/>
                </a:cubicBezTo>
                <a:cubicBezTo>
                  <a:pt x="171" y="50"/>
                  <a:pt x="171" y="50"/>
                  <a:pt x="171" y="50"/>
                </a:cubicBezTo>
                <a:cubicBezTo>
                  <a:pt x="130" y="90"/>
                  <a:pt x="130" y="90"/>
                  <a:pt x="130" y="90"/>
                </a:cubicBezTo>
                <a:cubicBezTo>
                  <a:pt x="171" y="130"/>
                  <a:pt x="171" y="130"/>
                  <a:pt x="171" y="130"/>
                </a:cubicBezTo>
                <a:lnTo>
                  <a:pt x="121" y="180"/>
                </a:lnTo>
                <a:close/>
                <a:moveTo>
                  <a:pt x="8" y="56"/>
                </a:moveTo>
                <a:cubicBezTo>
                  <a:pt x="41" y="57"/>
                  <a:pt x="49" y="74"/>
                  <a:pt x="59" y="93"/>
                </a:cubicBezTo>
                <a:cubicBezTo>
                  <a:pt x="64" y="103"/>
                  <a:pt x="69" y="114"/>
                  <a:pt x="79" y="122"/>
                </a:cubicBezTo>
                <a:cubicBezTo>
                  <a:pt x="90" y="132"/>
                  <a:pt x="105" y="137"/>
                  <a:pt x="125" y="137"/>
                </a:cubicBezTo>
                <a:cubicBezTo>
                  <a:pt x="129" y="137"/>
                  <a:pt x="129" y="137"/>
                  <a:pt x="129" y="137"/>
                </a:cubicBezTo>
                <a:cubicBezTo>
                  <a:pt x="129" y="161"/>
                  <a:pt x="129" y="161"/>
                  <a:pt x="129" y="161"/>
                </a:cubicBezTo>
                <a:cubicBezTo>
                  <a:pt x="159" y="130"/>
                  <a:pt x="159" y="130"/>
                  <a:pt x="159" y="130"/>
                </a:cubicBezTo>
                <a:cubicBezTo>
                  <a:pt x="129" y="100"/>
                  <a:pt x="129" y="100"/>
                  <a:pt x="129" y="100"/>
                </a:cubicBezTo>
                <a:cubicBezTo>
                  <a:pt x="129" y="124"/>
                  <a:pt x="129" y="124"/>
                  <a:pt x="129" y="124"/>
                </a:cubicBezTo>
                <a:cubicBezTo>
                  <a:pt x="125" y="124"/>
                  <a:pt x="125" y="124"/>
                  <a:pt x="125" y="124"/>
                </a:cubicBezTo>
                <a:cubicBezTo>
                  <a:pt x="88" y="124"/>
                  <a:pt x="80" y="107"/>
                  <a:pt x="70" y="87"/>
                </a:cubicBezTo>
                <a:cubicBezTo>
                  <a:pt x="64" y="77"/>
                  <a:pt x="59" y="66"/>
                  <a:pt x="49" y="58"/>
                </a:cubicBezTo>
                <a:cubicBezTo>
                  <a:pt x="39" y="49"/>
                  <a:pt x="25" y="44"/>
                  <a:pt x="8" y="44"/>
                </a:cubicBezTo>
                <a:lnTo>
                  <a:pt x="8" y="56"/>
                </a:lnTo>
                <a:close/>
                <a:moveTo>
                  <a:pt x="125" y="56"/>
                </a:moveTo>
                <a:cubicBezTo>
                  <a:pt x="129" y="56"/>
                  <a:pt x="129" y="56"/>
                  <a:pt x="129" y="56"/>
                </a:cubicBezTo>
                <a:cubicBezTo>
                  <a:pt x="129" y="80"/>
                  <a:pt x="129" y="80"/>
                  <a:pt x="129" y="80"/>
                </a:cubicBezTo>
                <a:cubicBezTo>
                  <a:pt x="159" y="50"/>
                  <a:pt x="159" y="50"/>
                  <a:pt x="159" y="50"/>
                </a:cubicBezTo>
                <a:cubicBezTo>
                  <a:pt x="129" y="19"/>
                  <a:pt x="129" y="19"/>
                  <a:pt x="129" y="19"/>
                </a:cubicBezTo>
                <a:cubicBezTo>
                  <a:pt x="129" y="44"/>
                  <a:pt x="129" y="44"/>
                  <a:pt x="129" y="44"/>
                </a:cubicBezTo>
                <a:cubicBezTo>
                  <a:pt x="125" y="44"/>
                  <a:pt x="125" y="44"/>
                  <a:pt x="125" y="44"/>
                </a:cubicBezTo>
                <a:cubicBezTo>
                  <a:pt x="105" y="44"/>
                  <a:pt x="90" y="48"/>
                  <a:pt x="79" y="58"/>
                </a:cubicBezTo>
                <a:cubicBezTo>
                  <a:pt x="82" y="61"/>
                  <a:pt x="84" y="65"/>
                  <a:pt x="86" y="68"/>
                </a:cubicBezTo>
                <a:cubicBezTo>
                  <a:pt x="95" y="60"/>
                  <a:pt x="107" y="56"/>
                  <a:pt x="125" y="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4" name="Freeform 105">
            <a:extLst>
              <a:ext uri="{FF2B5EF4-FFF2-40B4-BE49-F238E27FC236}">
                <a16:creationId xmlns:a16="http://schemas.microsoft.com/office/drawing/2014/main" id="{DA6FE80E-449A-4465-9B13-5DD3E937CD30}"/>
              </a:ext>
            </a:extLst>
          </p:cNvPr>
          <p:cNvSpPr>
            <a:spLocks noEditPoints="1"/>
          </p:cNvSpPr>
          <p:nvPr/>
        </p:nvSpPr>
        <p:spPr bwMode="auto">
          <a:xfrm>
            <a:off x="3021013" y="3454401"/>
            <a:ext cx="119063" cy="88900"/>
          </a:xfrm>
          <a:custGeom>
            <a:avLst/>
            <a:gdLst>
              <a:gd name="T0" fmla="*/ 2 w 55"/>
              <a:gd name="T1" fmla="*/ 41 h 41"/>
              <a:gd name="T2" fmla="*/ 0 w 55"/>
              <a:gd name="T3" fmla="*/ 41 h 41"/>
              <a:gd name="T4" fmla="*/ 0 w 55"/>
              <a:gd name="T5" fmla="*/ 16 h 41"/>
              <a:gd name="T6" fmla="*/ 2 w 55"/>
              <a:gd name="T7" fmla="*/ 16 h 41"/>
              <a:gd name="T8" fmla="*/ 40 w 55"/>
              <a:gd name="T9" fmla="*/ 2 h 41"/>
              <a:gd name="T10" fmla="*/ 42 w 55"/>
              <a:gd name="T11" fmla="*/ 0 h 41"/>
              <a:gd name="T12" fmla="*/ 43 w 55"/>
              <a:gd name="T13" fmla="*/ 2 h 41"/>
              <a:gd name="T14" fmla="*/ 54 w 55"/>
              <a:gd name="T15" fmla="*/ 20 h 41"/>
              <a:gd name="T16" fmla="*/ 55 w 55"/>
              <a:gd name="T17" fmla="*/ 22 h 41"/>
              <a:gd name="T18" fmla="*/ 54 w 55"/>
              <a:gd name="T19" fmla="*/ 23 h 41"/>
              <a:gd name="T20" fmla="*/ 51 w 55"/>
              <a:gd name="T21" fmla="*/ 25 h 41"/>
              <a:gd name="T22" fmla="*/ 2 w 55"/>
              <a:gd name="T23" fmla="*/ 41 h 41"/>
              <a:gd name="T24" fmla="*/ 4 w 55"/>
              <a:gd name="T25" fmla="*/ 20 h 41"/>
              <a:gd name="T26" fmla="*/ 4 w 55"/>
              <a:gd name="T27" fmla="*/ 37 h 41"/>
              <a:gd name="T28" fmla="*/ 49 w 55"/>
              <a:gd name="T29" fmla="*/ 22 h 41"/>
              <a:gd name="T30" fmla="*/ 50 w 55"/>
              <a:gd name="T31" fmla="*/ 21 h 41"/>
              <a:gd name="T32" fmla="*/ 41 w 55"/>
              <a:gd name="T33" fmla="*/ 7 h 41"/>
              <a:gd name="T34" fmla="*/ 4 w 55"/>
              <a:gd name="T35"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41">
                <a:moveTo>
                  <a:pt x="2" y="41"/>
                </a:moveTo>
                <a:cubicBezTo>
                  <a:pt x="0" y="41"/>
                  <a:pt x="0" y="41"/>
                  <a:pt x="0" y="41"/>
                </a:cubicBezTo>
                <a:cubicBezTo>
                  <a:pt x="0" y="16"/>
                  <a:pt x="0" y="16"/>
                  <a:pt x="0" y="16"/>
                </a:cubicBezTo>
                <a:cubicBezTo>
                  <a:pt x="2" y="16"/>
                  <a:pt x="2" y="16"/>
                  <a:pt x="2" y="16"/>
                </a:cubicBezTo>
                <a:cubicBezTo>
                  <a:pt x="20" y="16"/>
                  <a:pt x="32" y="12"/>
                  <a:pt x="40" y="2"/>
                </a:cubicBezTo>
                <a:cubicBezTo>
                  <a:pt x="42" y="0"/>
                  <a:pt x="42" y="0"/>
                  <a:pt x="42" y="0"/>
                </a:cubicBezTo>
                <a:cubicBezTo>
                  <a:pt x="43" y="2"/>
                  <a:pt x="43" y="2"/>
                  <a:pt x="43" y="2"/>
                </a:cubicBezTo>
                <a:cubicBezTo>
                  <a:pt x="46" y="8"/>
                  <a:pt x="50" y="14"/>
                  <a:pt x="54" y="20"/>
                </a:cubicBezTo>
                <a:cubicBezTo>
                  <a:pt x="55" y="22"/>
                  <a:pt x="55" y="22"/>
                  <a:pt x="55" y="22"/>
                </a:cubicBezTo>
                <a:cubicBezTo>
                  <a:pt x="54" y="23"/>
                  <a:pt x="54" y="23"/>
                  <a:pt x="54" y="23"/>
                </a:cubicBezTo>
                <a:cubicBezTo>
                  <a:pt x="53" y="24"/>
                  <a:pt x="52" y="24"/>
                  <a:pt x="51" y="25"/>
                </a:cubicBezTo>
                <a:cubicBezTo>
                  <a:pt x="39" y="35"/>
                  <a:pt x="23" y="41"/>
                  <a:pt x="2" y="41"/>
                </a:cubicBezTo>
                <a:close/>
                <a:moveTo>
                  <a:pt x="4" y="20"/>
                </a:moveTo>
                <a:cubicBezTo>
                  <a:pt x="4" y="37"/>
                  <a:pt x="4" y="37"/>
                  <a:pt x="4" y="37"/>
                </a:cubicBezTo>
                <a:cubicBezTo>
                  <a:pt x="23" y="36"/>
                  <a:pt x="37" y="31"/>
                  <a:pt x="49" y="22"/>
                </a:cubicBezTo>
                <a:cubicBezTo>
                  <a:pt x="49" y="22"/>
                  <a:pt x="49" y="21"/>
                  <a:pt x="50" y="21"/>
                </a:cubicBezTo>
                <a:cubicBezTo>
                  <a:pt x="46" y="16"/>
                  <a:pt x="44" y="11"/>
                  <a:pt x="41" y="7"/>
                </a:cubicBezTo>
                <a:cubicBezTo>
                  <a:pt x="32" y="16"/>
                  <a:pt x="21" y="20"/>
                  <a:pt x="4"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5" name="组合 104">
            <a:extLst>
              <a:ext uri="{FF2B5EF4-FFF2-40B4-BE49-F238E27FC236}">
                <a16:creationId xmlns:a16="http://schemas.microsoft.com/office/drawing/2014/main" id="{442AF781-1F30-4F31-A535-91120D736D39}"/>
              </a:ext>
            </a:extLst>
          </p:cNvPr>
          <p:cNvGrpSpPr/>
          <p:nvPr/>
        </p:nvGrpSpPr>
        <p:grpSpPr>
          <a:xfrm>
            <a:off x="10510838" y="3259138"/>
            <a:ext cx="320676" cy="346076"/>
            <a:chOff x="10510838" y="3259138"/>
            <a:chExt cx="320676" cy="346076"/>
          </a:xfrm>
        </p:grpSpPr>
        <p:sp>
          <p:nvSpPr>
            <p:cNvPr id="106" name="Freeform 106">
              <a:extLst>
                <a:ext uri="{FF2B5EF4-FFF2-40B4-BE49-F238E27FC236}">
                  <a16:creationId xmlns:a16="http://schemas.microsoft.com/office/drawing/2014/main" id="{2CE3E01A-47C4-4251-B51E-69E6F00A676A}"/>
                </a:ext>
              </a:extLst>
            </p:cNvPr>
            <p:cNvSpPr>
              <a:spLocks/>
            </p:cNvSpPr>
            <p:nvPr/>
          </p:nvSpPr>
          <p:spPr bwMode="auto">
            <a:xfrm>
              <a:off x="10541001" y="3259138"/>
              <a:ext cx="17463" cy="228600"/>
            </a:xfrm>
            <a:custGeom>
              <a:avLst/>
              <a:gdLst>
                <a:gd name="T0" fmla="*/ 3 w 8"/>
                <a:gd name="T1" fmla="*/ 106 h 106"/>
                <a:gd name="T2" fmla="*/ 8 w 8"/>
                <a:gd name="T3" fmla="*/ 106 h 106"/>
                <a:gd name="T4" fmla="*/ 8 w 8"/>
                <a:gd name="T5" fmla="*/ 4 h 106"/>
                <a:gd name="T6" fmla="*/ 4 w 8"/>
                <a:gd name="T7" fmla="*/ 0 h 106"/>
                <a:gd name="T8" fmla="*/ 0 w 8"/>
                <a:gd name="T9" fmla="*/ 4 h 106"/>
                <a:gd name="T10" fmla="*/ 0 w 8"/>
                <a:gd name="T11" fmla="*/ 106 h 106"/>
                <a:gd name="T12" fmla="*/ 3 w 8"/>
                <a:gd name="T13" fmla="*/ 106 h 106"/>
              </a:gdLst>
              <a:ahLst/>
              <a:cxnLst>
                <a:cxn ang="0">
                  <a:pos x="T0" y="T1"/>
                </a:cxn>
                <a:cxn ang="0">
                  <a:pos x="T2" y="T3"/>
                </a:cxn>
                <a:cxn ang="0">
                  <a:pos x="T4" y="T5"/>
                </a:cxn>
                <a:cxn ang="0">
                  <a:pos x="T6" y="T7"/>
                </a:cxn>
                <a:cxn ang="0">
                  <a:pos x="T8" y="T9"/>
                </a:cxn>
                <a:cxn ang="0">
                  <a:pos x="T10" y="T11"/>
                </a:cxn>
                <a:cxn ang="0">
                  <a:pos x="T12" y="T13"/>
                </a:cxn>
              </a:cxnLst>
              <a:rect l="0" t="0" r="r" b="b"/>
              <a:pathLst>
                <a:path w="8" h="106">
                  <a:moveTo>
                    <a:pt x="3" y="106"/>
                  </a:moveTo>
                  <a:cubicBezTo>
                    <a:pt x="5" y="106"/>
                    <a:pt x="6" y="106"/>
                    <a:pt x="8" y="106"/>
                  </a:cubicBezTo>
                  <a:cubicBezTo>
                    <a:pt x="8" y="4"/>
                    <a:pt x="8" y="4"/>
                    <a:pt x="8" y="4"/>
                  </a:cubicBezTo>
                  <a:cubicBezTo>
                    <a:pt x="8" y="1"/>
                    <a:pt x="6" y="0"/>
                    <a:pt x="4" y="0"/>
                  </a:cubicBezTo>
                  <a:cubicBezTo>
                    <a:pt x="1" y="0"/>
                    <a:pt x="0" y="1"/>
                    <a:pt x="0" y="4"/>
                  </a:cubicBezTo>
                  <a:cubicBezTo>
                    <a:pt x="0" y="106"/>
                    <a:pt x="0" y="106"/>
                    <a:pt x="0" y="106"/>
                  </a:cubicBezTo>
                  <a:cubicBezTo>
                    <a:pt x="1" y="106"/>
                    <a:pt x="2" y="106"/>
                    <a:pt x="3" y="10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7" name="Freeform 107">
              <a:extLst>
                <a:ext uri="{FF2B5EF4-FFF2-40B4-BE49-F238E27FC236}">
                  <a16:creationId xmlns:a16="http://schemas.microsoft.com/office/drawing/2014/main" id="{45BE4F63-B6E7-44A5-84C6-580D527C045B}"/>
                </a:ext>
              </a:extLst>
            </p:cNvPr>
            <p:cNvSpPr>
              <a:spLocks/>
            </p:cNvSpPr>
            <p:nvPr/>
          </p:nvSpPr>
          <p:spPr bwMode="auto">
            <a:xfrm>
              <a:off x="10541001" y="3552826"/>
              <a:ext cx="17463" cy="52388"/>
            </a:xfrm>
            <a:custGeom>
              <a:avLst/>
              <a:gdLst>
                <a:gd name="T0" fmla="*/ 3 w 8"/>
                <a:gd name="T1" fmla="*/ 1 h 24"/>
                <a:gd name="T2" fmla="*/ 0 w 8"/>
                <a:gd name="T3" fmla="*/ 1 h 24"/>
                <a:gd name="T4" fmla="*/ 0 w 8"/>
                <a:gd name="T5" fmla="*/ 20 h 24"/>
                <a:gd name="T6" fmla="*/ 4 w 8"/>
                <a:gd name="T7" fmla="*/ 24 h 24"/>
                <a:gd name="T8" fmla="*/ 8 w 8"/>
                <a:gd name="T9" fmla="*/ 20 h 24"/>
                <a:gd name="T10" fmla="*/ 8 w 8"/>
                <a:gd name="T11" fmla="*/ 0 h 24"/>
                <a:gd name="T12" fmla="*/ 3 w 8"/>
                <a:gd name="T13" fmla="*/ 1 h 24"/>
              </a:gdLst>
              <a:ahLst/>
              <a:cxnLst>
                <a:cxn ang="0">
                  <a:pos x="T0" y="T1"/>
                </a:cxn>
                <a:cxn ang="0">
                  <a:pos x="T2" y="T3"/>
                </a:cxn>
                <a:cxn ang="0">
                  <a:pos x="T4" y="T5"/>
                </a:cxn>
                <a:cxn ang="0">
                  <a:pos x="T6" y="T7"/>
                </a:cxn>
                <a:cxn ang="0">
                  <a:pos x="T8" y="T9"/>
                </a:cxn>
                <a:cxn ang="0">
                  <a:pos x="T10" y="T11"/>
                </a:cxn>
                <a:cxn ang="0">
                  <a:pos x="T12" y="T13"/>
                </a:cxn>
              </a:cxnLst>
              <a:rect l="0" t="0" r="r" b="b"/>
              <a:pathLst>
                <a:path w="8" h="24">
                  <a:moveTo>
                    <a:pt x="3" y="1"/>
                  </a:moveTo>
                  <a:cubicBezTo>
                    <a:pt x="2" y="1"/>
                    <a:pt x="1" y="1"/>
                    <a:pt x="0" y="1"/>
                  </a:cubicBezTo>
                  <a:cubicBezTo>
                    <a:pt x="0" y="20"/>
                    <a:pt x="0" y="20"/>
                    <a:pt x="0" y="20"/>
                  </a:cubicBezTo>
                  <a:cubicBezTo>
                    <a:pt x="0" y="22"/>
                    <a:pt x="1" y="24"/>
                    <a:pt x="4" y="24"/>
                  </a:cubicBezTo>
                  <a:cubicBezTo>
                    <a:pt x="6" y="24"/>
                    <a:pt x="8" y="22"/>
                    <a:pt x="8" y="20"/>
                  </a:cubicBezTo>
                  <a:cubicBezTo>
                    <a:pt x="8" y="0"/>
                    <a:pt x="8" y="0"/>
                    <a:pt x="8" y="0"/>
                  </a:cubicBezTo>
                  <a:cubicBezTo>
                    <a:pt x="6" y="1"/>
                    <a:pt x="5" y="1"/>
                    <a:pt x="3" y="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8" name="Freeform 108">
              <a:extLst>
                <a:ext uri="{FF2B5EF4-FFF2-40B4-BE49-F238E27FC236}">
                  <a16:creationId xmlns:a16="http://schemas.microsoft.com/office/drawing/2014/main" id="{F437A134-1238-4A98-B0EB-56D3276FE9A9}"/>
                </a:ext>
              </a:extLst>
            </p:cNvPr>
            <p:cNvSpPr>
              <a:spLocks/>
            </p:cNvSpPr>
            <p:nvPr/>
          </p:nvSpPr>
          <p:spPr bwMode="auto">
            <a:xfrm>
              <a:off x="10663238" y="3259138"/>
              <a:ext cx="15875" cy="60325"/>
            </a:xfrm>
            <a:custGeom>
              <a:avLst/>
              <a:gdLst>
                <a:gd name="T0" fmla="*/ 4 w 8"/>
                <a:gd name="T1" fmla="*/ 28 h 28"/>
                <a:gd name="T2" fmla="*/ 8 w 8"/>
                <a:gd name="T3" fmla="*/ 28 h 28"/>
                <a:gd name="T4" fmla="*/ 8 w 8"/>
                <a:gd name="T5" fmla="*/ 4 h 28"/>
                <a:gd name="T6" fmla="*/ 4 w 8"/>
                <a:gd name="T7" fmla="*/ 0 h 28"/>
                <a:gd name="T8" fmla="*/ 0 w 8"/>
                <a:gd name="T9" fmla="*/ 4 h 28"/>
                <a:gd name="T10" fmla="*/ 0 w 8"/>
                <a:gd name="T11" fmla="*/ 28 h 28"/>
                <a:gd name="T12" fmla="*/ 4 w 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8" h="28">
                  <a:moveTo>
                    <a:pt x="4" y="28"/>
                  </a:moveTo>
                  <a:cubicBezTo>
                    <a:pt x="5" y="28"/>
                    <a:pt x="7" y="28"/>
                    <a:pt x="8" y="28"/>
                  </a:cubicBezTo>
                  <a:cubicBezTo>
                    <a:pt x="8" y="4"/>
                    <a:pt x="8" y="4"/>
                    <a:pt x="8" y="4"/>
                  </a:cubicBezTo>
                  <a:cubicBezTo>
                    <a:pt x="8" y="1"/>
                    <a:pt x="6" y="0"/>
                    <a:pt x="4" y="0"/>
                  </a:cubicBezTo>
                  <a:cubicBezTo>
                    <a:pt x="2" y="0"/>
                    <a:pt x="0" y="1"/>
                    <a:pt x="0" y="4"/>
                  </a:cubicBezTo>
                  <a:cubicBezTo>
                    <a:pt x="0" y="28"/>
                    <a:pt x="0" y="28"/>
                    <a:pt x="0" y="28"/>
                  </a:cubicBezTo>
                  <a:cubicBezTo>
                    <a:pt x="1" y="28"/>
                    <a:pt x="2" y="28"/>
                    <a:pt x="4" y="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9" name="Freeform 109">
              <a:extLst>
                <a:ext uri="{FF2B5EF4-FFF2-40B4-BE49-F238E27FC236}">
                  <a16:creationId xmlns:a16="http://schemas.microsoft.com/office/drawing/2014/main" id="{1EEE7342-4462-4F2E-957D-21B3472548C2}"/>
                </a:ext>
              </a:extLst>
            </p:cNvPr>
            <p:cNvSpPr>
              <a:spLocks/>
            </p:cNvSpPr>
            <p:nvPr/>
          </p:nvSpPr>
          <p:spPr bwMode="auto">
            <a:xfrm>
              <a:off x="10663238" y="3386138"/>
              <a:ext cx="15875" cy="219075"/>
            </a:xfrm>
            <a:custGeom>
              <a:avLst/>
              <a:gdLst>
                <a:gd name="T0" fmla="*/ 4 w 8"/>
                <a:gd name="T1" fmla="*/ 0 h 101"/>
                <a:gd name="T2" fmla="*/ 0 w 8"/>
                <a:gd name="T3" fmla="*/ 0 h 101"/>
                <a:gd name="T4" fmla="*/ 0 w 8"/>
                <a:gd name="T5" fmla="*/ 97 h 101"/>
                <a:gd name="T6" fmla="*/ 4 w 8"/>
                <a:gd name="T7" fmla="*/ 101 h 101"/>
                <a:gd name="T8" fmla="*/ 8 w 8"/>
                <a:gd name="T9" fmla="*/ 97 h 101"/>
                <a:gd name="T10" fmla="*/ 8 w 8"/>
                <a:gd name="T11" fmla="*/ 0 h 101"/>
                <a:gd name="T12" fmla="*/ 4 w 8"/>
                <a:gd name="T13" fmla="*/ 0 h 101"/>
              </a:gdLst>
              <a:ahLst/>
              <a:cxnLst>
                <a:cxn ang="0">
                  <a:pos x="T0" y="T1"/>
                </a:cxn>
                <a:cxn ang="0">
                  <a:pos x="T2" y="T3"/>
                </a:cxn>
                <a:cxn ang="0">
                  <a:pos x="T4" y="T5"/>
                </a:cxn>
                <a:cxn ang="0">
                  <a:pos x="T6" y="T7"/>
                </a:cxn>
                <a:cxn ang="0">
                  <a:pos x="T8" y="T9"/>
                </a:cxn>
                <a:cxn ang="0">
                  <a:pos x="T10" y="T11"/>
                </a:cxn>
                <a:cxn ang="0">
                  <a:pos x="T12" y="T13"/>
                </a:cxn>
              </a:cxnLst>
              <a:rect l="0" t="0" r="r" b="b"/>
              <a:pathLst>
                <a:path w="8" h="101">
                  <a:moveTo>
                    <a:pt x="4" y="0"/>
                  </a:moveTo>
                  <a:cubicBezTo>
                    <a:pt x="2" y="0"/>
                    <a:pt x="1" y="0"/>
                    <a:pt x="0" y="0"/>
                  </a:cubicBezTo>
                  <a:cubicBezTo>
                    <a:pt x="0" y="97"/>
                    <a:pt x="0" y="97"/>
                    <a:pt x="0" y="97"/>
                  </a:cubicBezTo>
                  <a:cubicBezTo>
                    <a:pt x="0" y="99"/>
                    <a:pt x="2" y="101"/>
                    <a:pt x="4" y="101"/>
                  </a:cubicBezTo>
                  <a:cubicBezTo>
                    <a:pt x="6" y="101"/>
                    <a:pt x="8" y="99"/>
                    <a:pt x="8" y="97"/>
                  </a:cubicBezTo>
                  <a:cubicBezTo>
                    <a:pt x="8" y="0"/>
                    <a:pt x="8" y="0"/>
                    <a:pt x="8" y="0"/>
                  </a:cubicBezTo>
                  <a:cubicBezTo>
                    <a:pt x="7" y="0"/>
                    <a:pt x="5" y="0"/>
                    <a:pt x="4"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0" name="Freeform 110">
              <a:extLst>
                <a:ext uri="{FF2B5EF4-FFF2-40B4-BE49-F238E27FC236}">
                  <a16:creationId xmlns:a16="http://schemas.microsoft.com/office/drawing/2014/main" id="{22290EB4-ACD1-4544-A17C-E44114FBE5E4}"/>
                </a:ext>
              </a:extLst>
            </p:cNvPr>
            <p:cNvSpPr>
              <a:spLocks/>
            </p:cNvSpPr>
            <p:nvPr/>
          </p:nvSpPr>
          <p:spPr bwMode="auto">
            <a:xfrm>
              <a:off x="10783888" y="3259138"/>
              <a:ext cx="17463" cy="180975"/>
            </a:xfrm>
            <a:custGeom>
              <a:avLst/>
              <a:gdLst>
                <a:gd name="T0" fmla="*/ 4 w 8"/>
                <a:gd name="T1" fmla="*/ 84 h 84"/>
                <a:gd name="T2" fmla="*/ 8 w 8"/>
                <a:gd name="T3" fmla="*/ 84 h 84"/>
                <a:gd name="T4" fmla="*/ 8 w 8"/>
                <a:gd name="T5" fmla="*/ 4 h 84"/>
                <a:gd name="T6" fmla="*/ 4 w 8"/>
                <a:gd name="T7" fmla="*/ 0 h 84"/>
                <a:gd name="T8" fmla="*/ 0 w 8"/>
                <a:gd name="T9" fmla="*/ 4 h 84"/>
                <a:gd name="T10" fmla="*/ 0 w 8"/>
                <a:gd name="T11" fmla="*/ 84 h 84"/>
                <a:gd name="T12" fmla="*/ 4 w 8"/>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8" h="84">
                  <a:moveTo>
                    <a:pt x="4" y="84"/>
                  </a:moveTo>
                  <a:cubicBezTo>
                    <a:pt x="6" y="84"/>
                    <a:pt x="7" y="84"/>
                    <a:pt x="8" y="84"/>
                  </a:cubicBezTo>
                  <a:cubicBezTo>
                    <a:pt x="8" y="4"/>
                    <a:pt x="8" y="4"/>
                    <a:pt x="8" y="4"/>
                  </a:cubicBezTo>
                  <a:cubicBezTo>
                    <a:pt x="8" y="1"/>
                    <a:pt x="7" y="0"/>
                    <a:pt x="4" y="0"/>
                  </a:cubicBezTo>
                  <a:cubicBezTo>
                    <a:pt x="2" y="0"/>
                    <a:pt x="0" y="1"/>
                    <a:pt x="0" y="4"/>
                  </a:cubicBezTo>
                  <a:cubicBezTo>
                    <a:pt x="0" y="84"/>
                    <a:pt x="0" y="84"/>
                    <a:pt x="0" y="84"/>
                  </a:cubicBezTo>
                  <a:cubicBezTo>
                    <a:pt x="2" y="84"/>
                    <a:pt x="3" y="84"/>
                    <a:pt x="4" y="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1" name="Freeform 111">
              <a:extLst>
                <a:ext uri="{FF2B5EF4-FFF2-40B4-BE49-F238E27FC236}">
                  <a16:creationId xmlns:a16="http://schemas.microsoft.com/office/drawing/2014/main" id="{228A696D-BFFF-4441-8401-EF1F4381BA7C}"/>
                </a:ext>
              </a:extLst>
            </p:cNvPr>
            <p:cNvSpPr>
              <a:spLocks/>
            </p:cNvSpPr>
            <p:nvPr/>
          </p:nvSpPr>
          <p:spPr bwMode="auto">
            <a:xfrm>
              <a:off x="10783888" y="3505201"/>
              <a:ext cx="17463" cy="100013"/>
            </a:xfrm>
            <a:custGeom>
              <a:avLst/>
              <a:gdLst>
                <a:gd name="T0" fmla="*/ 4 w 8"/>
                <a:gd name="T1" fmla="*/ 1 h 46"/>
                <a:gd name="T2" fmla="*/ 0 w 8"/>
                <a:gd name="T3" fmla="*/ 1 h 46"/>
                <a:gd name="T4" fmla="*/ 0 w 8"/>
                <a:gd name="T5" fmla="*/ 42 h 46"/>
                <a:gd name="T6" fmla="*/ 4 w 8"/>
                <a:gd name="T7" fmla="*/ 46 h 46"/>
                <a:gd name="T8" fmla="*/ 8 w 8"/>
                <a:gd name="T9" fmla="*/ 42 h 46"/>
                <a:gd name="T10" fmla="*/ 8 w 8"/>
                <a:gd name="T11" fmla="*/ 0 h 46"/>
                <a:gd name="T12" fmla="*/ 4 w 8"/>
                <a:gd name="T13" fmla="*/ 1 h 46"/>
              </a:gdLst>
              <a:ahLst/>
              <a:cxnLst>
                <a:cxn ang="0">
                  <a:pos x="T0" y="T1"/>
                </a:cxn>
                <a:cxn ang="0">
                  <a:pos x="T2" y="T3"/>
                </a:cxn>
                <a:cxn ang="0">
                  <a:pos x="T4" y="T5"/>
                </a:cxn>
                <a:cxn ang="0">
                  <a:pos x="T6" y="T7"/>
                </a:cxn>
                <a:cxn ang="0">
                  <a:pos x="T8" y="T9"/>
                </a:cxn>
                <a:cxn ang="0">
                  <a:pos x="T10" y="T11"/>
                </a:cxn>
                <a:cxn ang="0">
                  <a:pos x="T12" y="T13"/>
                </a:cxn>
              </a:cxnLst>
              <a:rect l="0" t="0" r="r" b="b"/>
              <a:pathLst>
                <a:path w="8" h="46">
                  <a:moveTo>
                    <a:pt x="4" y="1"/>
                  </a:moveTo>
                  <a:cubicBezTo>
                    <a:pt x="3" y="1"/>
                    <a:pt x="2" y="1"/>
                    <a:pt x="0" y="1"/>
                  </a:cubicBezTo>
                  <a:cubicBezTo>
                    <a:pt x="0" y="42"/>
                    <a:pt x="0" y="42"/>
                    <a:pt x="0" y="42"/>
                  </a:cubicBezTo>
                  <a:cubicBezTo>
                    <a:pt x="0" y="44"/>
                    <a:pt x="2" y="46"/>
                    <a:pt x="4" y="46"/>
                  </a:cubicBezTo>
                  <a:cubicBezTo>
                    <a:pt x="7" y="46"/>
                    <a:pt x="8" y="44"/>
                    <a:pt x="8" y="42"/>
                  </a:cubicBezTo>
                  <a:cubicBezTo>
                    <a:pt x="8" y="0"/>
                    <a:pt x="8" y="0"/>
                    <a:pt x="8" y="0"/>
                  </a:cubicBezTo>
                  <a:cubicBezTo>
                    <a:pt x="7" y="1"/>
                    <a:pt x="6" y="1"/>
                    <a:pt x="4" y="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 name="Freeform 112">
              <a:extLst>
                <a:ext uri="{FF2B5EF4-FFF2-40B4-BE49-F238E27FC236}">
                  <a16:creationId xmlns:a16="http://schemas.microsoft.com/office/drawing/2014/main" id="{0D73D9D9-5ECD-425D-AB0D-70F4D6EF9659}"/>
                </a:ext>
              </a:extLst>
            </p:cNvPr>
            <p:cNvSpPr>
              <a:spLocks noEditPoints="1"/>
            </p:cNvSpPr>
            <p:nvPr/>
          </p:nvSpPr>
          <p:spPr bwMode="auto">
            <a:xfrm>
              <a:off x="10510838" y="3484563"/>
              <a:ext cx="76200" cy="74613"/>
            </a:xfrm>
            <a:custGeom>
              <a:avLst/>
              <a:gdLst>
                <a:gd name="T0" fmla="*/ 17 w 35"/>
                <a:gd name="T1" fmla="*/ 35 h 35"/>
                <a:gd name="T2" fmla="*/ 0 w 35"/>
                <a:gd name="T3" fmla="*/ 17 h 35"/>
                <a:gd name="T4" fmla="*/ 17 w 35"/>
                <a:gd name="T5" fmla="*/ 0 h 35"/>
                <a:gd name="T6" fmla="*/ 35 w 35"/>
                <a:gd name="T7" fmla="*/ 17 h 35"/>
                <a:gd name="T8" fmla="*/ 17 w 35"/>
                <a:gd name="T9" fmla="*/ 35 h 35"/>
                <a:gd name="T10" fmla="*/ 17 w 35"/>
                <a:gd name="T11" fmla="*/ 4 h 35"/>
                <a:gd name="T12" fmla="*/ 4 w 35"/>
                <a:gd name="T13" fmla="*/ 17 h 35"/>
                <a:gd name="T14" fmla="*/ 17 w 35"/>
                <a:gd name="T15" fmla="*/ 31 h 35"/>
                <a:gd name="T16" fmla="*/ 31 w 35"/>
                <a:gd name="T17" fmla="*/ 17 h 35"/>
                <a:gd name="T18" fmla="*/ 17 w 35"/>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35"/>
                  </a:moveTo>
                  <a:cubicBezTo>
                    <a:pt x="7" y="35"/>
                    <a:pt x="0" y="27"/>
                    <a:pt x="0" y="17"/>
                  </a:cubicBezTo>
                  <a:cubicBezTo>
                    <a:pt x="0" y="7"/>
                    <a:pt x="7" y="0"/>
                    <a:pt x="17" y="0"/>
                  </a:cubicBezTo>
                  <a:cubicBezTo>
                    <a:pt x="27" y="0"/>
                    <a:pt x="35" y="7"/>
                    <a:pt x="35" y="17"/>
                  </a:cubicBezTo>
                  <a:cubicBezTo>
                    <a:pt x="35" y="27"/>
                    <a:pt x="27" y="35"/>
                    <a:pt x="17" y="35"/>
                  </a:cubicBezTo>
                  <a:close/>
                  <a:moveTo>
                    <a:pt x="17" y="4"/>
                  </a:moveTo>
                  <a:cubicBezTo>
                    <a:pt x="10" y="4"/>
                    <a:pt x="4" y="10"/>
                    <a:pt x="4" y="17"/>
                  </a:cubicBezTo>
                  <a:cubicBezTo>
                    <a:pt x="4" y="25"/>
                    <a:pt x="10" y="31"/>
                    <a:pt x="17" y="31"/>
                  </a:cubicBezTo>
                  <a:cubicBezTo>
                    <a:pt x="25" y="31"/>
                    <a:pt x="31" y="25"/>
                    <a:pt x="31" y="17"/>
                  </a:cubicBezTo>
                  <a:cubicBezTo>
                    <a:pt x="31" y="10"/>
                    <a:pt x="25" y="4"/>
                    <a:pt x="17"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3" name="Freeform 113">
              <a:extLst>
                <a:ext uri="{FF2B5EF4-FFF2-40B4-BE49-F238E27FC236}">
                  <a16:creationId xmlns:a16="http://schemas.microsoft.com/office/drawing/2014/main" id="{C94CBE85-18CD-4B90-9D08-9208B6B650AC}"/>
                </a:ext>
              </a:extLst>
            </p:cNvPr>
            <p:cNvSpPr>
              <a:spLocks noEditPoints="1"/>
            </p:cNvSpPr>
            <p:nvPr/>
          </p:nvSpPr>
          <p:spPr bwMode="auto">
            <a:xfrm>
              <a:off x="10631488" y="3314701"/>
              <a:ext cx="76200" cy="76200"/>
            </a:xfrm>
            <a:custGeom>
              <a:avLst/>
              <a:gdLst>
                <a:gd name="T0" fmla="*/ 18 w 35"/>
                <a:gd name="T1" fmla="*/ 35 h 35"/>
                <a:gd name="T2" fmla="*/ 0 w 35"/>
                <a:gd name="T3" fmla="*/ 18 h 35"/>
                <a:gd name="T4" fmla="*/ 18 w 35"/>
                <a:gd name="T5" fmla="*/ 0 h 35"/>
                <a:gd name="T6" fmla="*/ 35 w 35"/>
                <a:gd name="T7" fmla="*/ 18 h 35"/>
                <a:gd name="T8" fmla="*/ 18 w 35"/>
                <a:gd name="T9" fmla="*/ 35 h 35"/>
                <a:gd name="T10" fmla="*/ 18 w 35"/>
                <a:gd name="T11" fmla="*/ 4 h 35"/>
                <a:gd name="T12" fmla="*/ 4 w 35"/>
                <a:gd name="T13" fmla="*/ 18 h 35"/>
                <a:gd name="T14" fmla="*/ 18 w 35"/>
                <a:gd name="T15" fmla="*/ 31 h 35"/>
                <a:gd name="T16" fmla="*/ 31 w 35"/>
                <a:gd name="T17" fmla="*/ 18 h 35"/>
                <a:gd name="T18" fmla="*/ 18 w 35"/>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8" y="35"/>
                  </a:moveTo>
                  <a:cubicBezTo>
                    <a:pt x="8" y="35"/>
                    <a:pt x="0" y="27"/>
                    <a:pt x="0" y="18"/>
                  </a:cubicBezTo>
                  <a:cubicBezTo>
                    <a:pt x="0" y="8"/>
                    <a:pt x="8" y="0"/>
                    <a:pt x="18" y="0"/>
                  </a:cubicBezTo>
                  <a:cubicBezTo>
                    <a:pt x="28" y="0"/>
                    <a:pt x="35" y="8"/>
                    <a:pt x="35" y="18"/>
                  </a:cubicBezTo>
                  <a:cubicBezTo>
                    <a:pt x="35" y="27"/>
                    <a:pt x="28" y="35"/>
                    <a:pt x="18" y="35"/>
                  </a:cubicBezTo>
                  <a:close/>
                  <a:moveTo>
                    <a:pt x="18" y="4"/>
                  </a:moveTo>
                  <a:cubicBezTo>
                    <a:pt x="10" y="4"/>
                    <a:pt x="4" y="10"/>
                    <a:pt x="4" y="18"/>
                  </a:cubicBezTo>
                  <a:cubicBezTo>
                    <a:pt x="4" y="25"/>
                    <a:pt x="10" y="31"/>
                    <a:pt x="18" y="31"/>
                  </a:cubicBezTo>
                  <a:cubicBezTo>
                    <a:pt x="25" y="31"/>
                    <a:pt x="31" y="25"/>
                    <a:pt x="31" y="18"/>
                  </a:cubicBezTo>
                  <a:cubicBezTo>
                    <a:pt x="31" y="10"/>
                    <a:pt x="25" y="4"/>
                    <a:pt x="1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4" name="Freeform 114">
              <a:extLst>
                <a:ext uri="{FF2B5EF4-FFF2-40B4-BE49-F238E27FC236}">
                  <a16:creationId xmlns:a16="http://schemas.microsoft.com/office/drawing/2014/main" id="{416EA9E7-B854-499C-8DB7-E05F2B3C54AC}"/>
                </a:ext>
              </a:extLst>
            </p:cNvPr>
            <p:cNvSpPr>
              <a:spLocks noEditPoints="1"/>
            </p:cNvSpPr>
            <p:nvPr/>
          </p:nvSpPr>
          <p:spPr bwMode="auto">
            <a:xfrm>
              <a:off x="10753726" y="3436938"/>
              <a:ext cx="77788" cy="74613"/>
            </a:xfrm>
            <a:custGeom>
              <a:avLst/>
              <a:gdLst>
                <a:gd name="T0" fmla="*/ 18 w 36"/>
                <a:gd name="T1" fmla="*/ 35 h 35"/>
                <a:gd name="T2" fmla="*/ 0 w 36"/>
                <a:gd name="T3" fmla="*/ 17 h 35"/>
                <a:gd name="T4" fmla="*/ 18 w 36"/>
                <a:gd name="T5" fmla="*/ 0 h 35"/>
                <a:gd name="T6" fmla="*/ 36 w 36"/>
                <a:gd name="T7" fmla="*/ 17 h 35"/>
                <a:gd name="T8" fmla="*/ 18 w 36"/>
                <a:gd name="T9" fmla="*/ 35 h 35"/>
                <a:gd name="T10" fmla="*/ 18 w 36"/>
                <a:gd name="T11" fmla="*/ 4 h 35"/>
                <a:gd name="T12" fmla="*/ 4 w 36"/>
                <a:gd name="T13" fmla="*/ 17 h 35"/>
                <a:gd name="T14" fmla="*/ 18 w 36"/>
                <a:gd name="T15" fmla="*/ 31 h 35"/>
                <a:gd name="T16" fmla="*/ 32 w 36"/>
                <a:gd name="T17" fmla="*/ 17 h 35"/>
                <a:gd name="T18" fmla="*/ 18 w 3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5">
                  <a:moveTo>
                    <a:pt x="18" y="35"/>
                  </a:moveTo>
                  <a:cubicBezTo>
                    <a:pt x="8" y="35"/>
                    <a:pt x="0" y="27"/>
                    <a:pt x="0" y="17"/>
                  </a:cubicBezTo>
                  <a:cubicBezTo>
                    <a:pt x="0" y="7"/>
                    <a:pt x="8" y="0"/>
                    <a:pt x="18" y="0"/>
                  </a:cubicBezTo>
                  <a:cubicBezTo>
                    <a:pt x="28" y="0"/>
                    <a:pt x="36" y="7"/>
                    <a:pt x="36" y="17"/>
                  </a:cubicBezTo>
                  <a:cubicBezTo>
                    <a:pt x="36" y="27"/>
                    <a:pt x="28" y="35"/>
                    <a:pt x="18" y="35"/>
                  </a:cubicBezTo>
                  <a:close/>
                  <a:moveTo>
                    <a:pt x="18" y="4"/>
                  </a:moveTo>
                  <a:cubicBezTo>
                    <a:pt x="11" y="4"/>
                    <a:pt x="4" y="10"/>
                    <a:pt x="4" y="17"/>
                  </a:cubicBezTo>
                  <a:cubicBezTo>
                    <a:pt x="4" y="25"/>
                    <a:pt x="11" y="31"/>
                    <a:pt x="18" y="31"/>
                  </a:cubicBezTo>
                  <a:cubicBezTo>
                    <a:pt x="26" y="31"/>
                    <a:pt x="32" y="25"/>
                    <a:pt x="32" y="17"/>
                  </a:cubicBezTo>
                  <a:cubicBezTo>
                    <a:pt x="32" y="10"/>
                    <a:pt x="26" y="4"/>
                    <a:pt x="1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15" name="Freeform 115">
            <a:extLst>
              <a:ext uri="{FF2B5EF4-FFF2-40B4-BE49-F238E27FC236}">
                <a16:creationId xmlns:a16="http://schemas.microsoft.com/office/drawing/2014/main" id="{22536A98-98D0-4BC4-A7C7-578885CB4373}"/>
              </a:ext>
            </a:extLst>
          </p:cNvPr>
          <p:cNvSpPr>
            <a:spLocks/>
          </p:cNvSpPr>
          <p:nvPr/>
        </p:nvSpPr>
        <p:spPr bwMode="auto">
          <a:xfrm>
            <a:off x="9780588" y="3300413"/>
            <a:ext cx="230188" cy="17463"/>
          </a:xfrm>
          <a:custGeom>
            <a:avLst/>
            <a:gdLst>
              <a:gd name="T0" fmla="*/ 1 w 107"/>
              <a:gd name="T1" fmla="*/ 4 h 8"/>
              <a:gd name="T2" fmla="*/ 0 w 107"/>
              <a:gd name="T3" fmla="*/ 8 h 8"/>
              <a:gd name="T4" fmla="*/ 103 w 107"/>
              <a:gd name="T5" fmla="*/ 8 h 8"/>
              <a:gd name="T6" fmla="*/ 107 w 107"/>
              <a:gd name="T7" fmla="*/ 4 h 8"/>
              <a:gd name="T8" fmla="*/ 103 w 107"/>
              <a:gd name="T9" fmla="*/ 0 h 8"/>
              <a:gd name="T10" fmla="*/ 0 w 107"/>
              <a:gd name="T11" fmla="*/ 0 h 8"/>
              <a:gd name="T12" fmla="*/ 1 w 107"/>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7" h="8">
                <a:moveTo>
                  <a:pt x="1" y="4"/>
                </a:moveTo>
                <a:cubicBezTo>
                  <a:pt x="1" y="6"/>
                  <a:pt x="1" y="7"/>
                  <a:pt x="0" y="8"/>
                </a:cubicBezTo>
                <a:cubicBezTo>
                  <a:pt x="103" y="8"/>
                  <a:pt x="103" y="8"/>
                  <a:pt x="103" y="8"/>
                </a:cubicBezTo>
                <a:cubicBezTo>
                  <a:pt x="105" y="8"/>
                  <a:pt x="107" y="7"/>
                  <a:pt x="107" y="4"/>
                </a:cubicBezTo>
                <a:cubicBezTo>
                  <a:pt x="107" y="2"/>
                  <a:pt x="105" y="0"/>
                  <a:pt x="103" y="0"/>
                </a:cubicBezTo>
                <a:cubicBezTo>
                  <a:pt x="0" y="0"/>
                  <a:pt x="0" y="0"/>
                  <a:pt x="0" y="0"/>
                </a:cubicBezTo>
                <a:cubicBezTo>
                  <a:pt x="1" y="2"/>
                  <a:pt x="1" y="3"/>
                  <a:pt x="1"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6" name="Freeform 116">
            <a:extLst>
              <a:ext uri="{FF2B5EF4-FFF2-40B4-BE49-F238E27FC236}">
                <a16:creationId xmlns:a16="http://schemas.microsoft.com/office/drawing/2014/main" id="{AB1D3BD1-4DCA-42CC-A7D3-6D596B20A74A}"/>
              </a:ext>
            </a:extLst>
          </p:cNvPr>
          <p:cNvSpPr>
            <a:spLocks/>
          </p:cNvSpPr>
          <p:nvPr/>
        </p:nvSpPr>
        <p:spPr bwMode="auto">
          <a:xfrm>
            <a:off x="9664701" y="3300413"/>
            <a:ext cx="50800" cy="17463"/>
          </a:xfrm>
          <a:custGeom>
            <a:avLst/>
            <a:gdLst>
              <a:gd name="T0" fmla="*/ 22 w 23"/>
              <a:gd name="T1" fmla="*/ 4 h 8"/>
              <a:gd name="T2" fmla="*/ 23 w 23"/>
              <a:gd name="T3" fmla="*/ 0 h 8"/>
              <a:gd name="T4" fmla="*/ 4 w 23"/>
              <a:gd name="T5" fmla="*/ 0 h 8"/>
              <a:gd name="T6" fmla="*/ 0 w 23"/>
              <a:gd name="T7" fmla="*/ 4 h 8"/>
              <a:gd name="T8" fmla="*/ 4 w 23"/>
              <a:gd name="T9" fmla="*/ 8 h 8"/>
              <a:gd name="T10" fmla="*/ 23 w 23"/>
              <a:gd name="T11" fmla="*/ 8 h 8"/>
              <a:gd name="T12" fmla="*/ 22 w 23"/>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23" h="8">
                <a:moveTo>
                  <a:pt x="22" y="4"/>
                </a:moveTo>
                <a:cubicBezTo>
                  <a:pt x="22" y="3"/>
                  <a:pt x="23" y="2"/>
                  <a:pt x="23" y="0"/>
                </a:cubicBezTo>
                <a:cubicBezTo>
                  <a:pt x="4" y="0"/>
                  <a:pt x="4" y="0"/>
                  <a:pt x="4" y="0"/>
                </a:cubicBezTo>
                <a:cubicBezTo>
                  <a:pt x="2" y="0"/>
                  <a:pt x="0" y="2"/>
                  <a:pt x="0" y="4"/>
                </a:cubicBezTo>
                <a:cubicBezTo>
                  <a:pt x="0" y="7"/>
                  <a:pt x="2" y="8"/>
                  <a:pt x="4" y="8"/>
                </a:cubicBezTo>
                <a:cubicBezTo>
                  <a:pt x="23" y="8"/>
                  <a:pt x="23" y="8"/>
                  <a:pt x="23" y="8"/>
                </a:cubicBezTo>
                <a:cubicBezTo>
                  <a:pt x="23" y="7"/>
                  <a:pt x="22" y="6"/>
                  <a:pt x="22"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7" name="Freeform 117">
            <a:extLst>
              <a:ext uri="{FF2B5EF4-FFF2-40B4-BE49-F238E27FC236}">
                <a16:creationId xmlns:a16="http://schemas.microsoft.com/office/drawing/2014/main" id="{10D41D37-714B-47CB-B1DE-6E4502053BD6}"/>
              </a:ext>
            </a:extLst>
          </p:cNvPr>
          <p:cNvSpPr>
            <a:spLocks/>
          </p:cNvSpPr>
          <p:nvPr/>
        </p:nvSpPr>
        <p:spPr bwMode="auto">
          <a:xfrm>
            <a:off x="9948863" y="3424238"/>
            <a:ext cx="61913" cy="15875"/>
          </a:xfrm>
          <a:custGeom>
            <a:avLst/>
            <a:gdLst>
              <a:gd name="T0" fmla="*/ 1 w 29"/>
              <a:gd name="T1" fmla="*/ 4 h 8"/>
              <a:gd name="T2" fmla="*/ 0 w 29"/>
              <a:gd name="T3" fmla="*/ 8 h 8"/>
              <a:gd name="T4" fmla="*/ 25 w 29"/>
              <a:gd name="T5" fmla="*/ 8 h 8"/>
              <a:gd name="T6" fmla="*/ 29 w 29"/>
              <a:gd name="T7" fmla="*/ 4 h 8"/>
              <a:gd name="T8" fmla="*/ 25 w 29"/>
              <a:gd name="T9" fmla="*/ 0 h 8"/>
              <a:gd name="T10" fmla="*/ 0 w 29"/>
              <a:gd name="T11" fmla="*/ 0 h 8"/>
              <a:gd name="T12" fmla="*/ 1 w 29"/>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29" h="8">
                <a:moveTo>
                  <a:pt x="1" y="4"/>
                </a:moveTo>
                <a:cubicBezTo>
                  <a:pt x="1" y="5"/>
                  <a:pt x="0" y="6"/>
                  <a:pt x="0" y="8"/>
                </a:cubicBezTo>
                <a:cubicBezTo>
                  <a:pt x="25" y="8"/>
                  <a:pt x="25" y="8"/>
                  <a:pt x="25" y="8"/>
                </a:cubicBezTo>
                <a:cubicBezTo>
                  <a:pt x="27" y="8"/>
                  <a:pt x="29" y="6"/>
                  <a:pt x="29" y="4"/>
                </a:cubicBezTo>
                <a:cubicBezTo>
                  <a:pt x="29" y="2"/>
                  <a:pt x="27" y="0"/>
                  <a:pt x="25" y="0"/>
                </a:cubicBezTo>
                <a:cubicBezTo>
                  <a:pt x="0" y="0"/>
                  <a:pt x="0" y="0"/>
                  <a:pt x="0" y="0"/>
                </a:cubicBezTo>
                <a:cubicBezTo>
                  <a:pt x="0" y="1"/>
                  <a:pt x="1" y="2"/>
                  <a:pt x="1"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8" name="Freeform 118">
            <a:extLst>
              <a:ext uri="{FF2B5EF4-FFF2-40B4-BE49-F238E27FC236}">
                <a16:creationId xmlns:a16="http://schemas.microsoft.com/office/drawing/2014/main" id="{ADFC7C01-093A-4F08-B266-FEAC0A74D499}"/>
              </a:ext>
            </a:extLst>
          </p:cNvPr>
          <p:cNvSpPr>
            <a:spLocks/>
          </p:cNvSpPr>
          <p:nvPr/>
        </p:nvSpPr>
        <p:spPr bwMode="auto">
          <a:xfrm>
            <a:off x="9664701" y="3424238"/>
            <a:ext cx="219075" cy="15875"/>
          </a:xfrm>
          <a:custGeom>
            <a:avLst/>
            <a:gdLst>
              <a:gd name="T0" fmla="*/ 100 w 101"/>
              <a:gd name="T1" fmla="*/ 4 h 8"/>
              <a:gd name="T2" fmla="*/ 101 w 101"/>
              <a:gd name="T3" fmla="*/ 0 h 8"/>
              <a:gd name="T4" fmla="*/ 4 w 101"/>
              <a:gd name="T5" fmla="*/ 0 h 8"/>
              <a:gd name="T6" fmla="*/ 0 w 101"/>
              <a:gd name="T7" fmla="*/ 4 h 8"/>
              <a:gd name="T8" fmla="*/ 4 w 101"/>
              <a:gd name="T9" fmla="*/ 8 h 8"/>
              <a:gd name="T10" fmla="*/ 101 w 101"/>
              <a:gd name="T11" fmla="*/ 8 h 8"/>
              <a:gd name="T12" fmla="*/ 100 w 101"/>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1" h="8">
                <a:moveTo>
                  <a:pt x="100" y="4"/>
                </a:moveTo>
                <a:cubicBezTo>
                  <a:pt x="100" y="2"/>
                  <a:pt x="100" y="1"/>
                  <a:pt x="101" y="0"/>
                </a:cubicBezTo>
                <a:cubicBezTo>
                  <a:pt x="4" y="0"/>
                  <a:pt x="4" y="0"/>
                  <a:pt x="4" y="0"/>
                </a:cubicBezTo>
                <a:cubicBezTo>
                  <a:pt x="2" y="0"/>
                  <a:pt x="0" y="2"/>
                  <a:pt x="0" y="4"/>
                </a:cubicBezTo>
                <a:cubicBezTo>
                  <a:pt x="0" y="6"/>
                  <a:pt x="2" y="8"/>
                  <a:pt x="4" y="8"/>
                </a:cubicBezTo>
                <a:cubicBezTo>
                  <a:pt x="101" y="8"/>
                  <a:pt x="101" y="8"/>
                  <a:pt x="101" y="8"/>
                </a:cubicBezTo>
                <a:cubicBezTo>
                  <a:pt x="100" y="6"/>
                  <a:pt x="100" y="5"/>
                  <a:pt x="100"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9" name="Freeform 119">
            <a:extLst>
              <a:ext uri="{FF2B5EF4-FFF2-40B4-BE49-F238E27FC236}">
                <a16:creationId xmlns:a16="http://schemas.microsoft.com/office/drawing/2014/main" id="{EC4BD12B-90CA-48B3-B6CE-1DD5B77726FC}"/>
              </a:ext>
            </a:extLst>
          </p:cNvPr>
          <p:cNvSpPr>
            <a:spLocks/>
          </p:cNvSpPr>
          <p:nvPr/>
        </p:nvSpPr>
        <p:spPr bwMode="auto">
          <a:xfrm>
            <a:off x="9828213" y="3544888"/>
            <a:ext cx="182563" cy="17463"/>
          </a:xfrm>
          <a:custGeom>
            <a:avLst/>
            <a:gdLst>
              <a:gd name="T0" fmla="*/ 1 w 85"/>
              <a:gd name="T1" fmla="*/ 4 h 8"/>
              <a:gd name="T2" fmla="*/ 0 w 85"/>
              <a:gd name="T3" fmla="*/ 8 h 8"/>
              <a:gd name="T4" fmla="*/ 81 w 85"/>
              <a:gd name="T5" fmla="*/ 8 h 8"/>
              <a:gd name="T6" fmla="*/ 85 w 85"/>
              <a:gd name="T7" fmla="*/ 4 h 8"/>
              <a:gd name="T8" fmla="*/ 81 w 85"/>
              <a:gd name="T9" fmla="*/ 0 h 8"/>
              <a:gd name="T10" fmla="*/ 0 w 85"/>
              <a:gd name="T11" fmla="*/ 0 h 8"/>
              <a:gd name="T12" fmla="*/ 1 w 85"/>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85" h="8">
                <a:moveTo>
                  <a:pt x="1" y="4"/>
                </a:moveTo>
                <a:cubicBezTo>
                  <a:pt x="1" y="6"/>
                  <a:pt x="1" y="7"/>
                  <a:pt x="0" y="8"/>
                </a:cubicBezTo>
                <a:cubicBezTo>
                  <a:pt x="81" y="8"/>
                  <a:pt x="81" y="8"/>
                  <a:pt x="81" y="8"/>
                </a:cubicBezTo>
                <a:cubicBezTo>
                  <a:pt x="83" y="8"/>
                  <a:pt x="85" y="6"/>
                  <a:pt x="85" y="4"/>
                </a:cubicBezTo>
                <a:cubicBezTo>
                  <a:pt x="85" y="2"/>
                  <a:pt x="83" y="0"/>
                  <a:pt x="81" y="0"/>
                </a:cubicBezTo>
                <a:cubicBezTo>
                  <a:pt x="0" y="0"/>
                  <a:pt x="0" y="0"/>
                  <a:pt x="0" y="0"/>
                </a:cubicBezTo>
                <a:cubicBezTo>
                  <a:pt x="1" y="1"/>
                  <a:pt x="1" y="3"/>
                  <a:pt x="1"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0" name="Freeform 120">
            <a:extLst>
              <a:ext uri="{FF2B5EF4-FFF2-40B4-BE49-F238E27FC236}">
                <a16:creationId xmlns:a16="http://schemas.microsoft.com/office/drawing/2014/main" id="{5A799659-93F8-475A-B4D1-0E928A3432DB}"/>
              </a:ext>
            </a:extLst>
          </p:cNvPr>
          <p:cNvSpPr>
            <a:spLocks/>
          </p:cNvSpPr>
          <p:nvPr/>
        </p:nvSpPr>
        <p:spPr bwMode="auto">
          <a:xfrm>
            <a:off x="9664701" y="3544888"/>
            <a:ext cx="98425" cy="17463"/>
          </a:xfrm>
          <a:custGeom>
            <a:avLst/>
            <a:gdLst>
              <a:gd name="T0" fmla="*/ 44 w 45"/>
              <a:gd name="T1" fmla="*/ 4 h 8"/>
              <a:gd name="T2" fmla="*/ 45 w 45"/>
              <a:gd name="T3" fmla="*/ 0 h 8"/>
              <a:gd name="T4" fmla="*/ 4 w 45"/>
              <a:gd name="T5" fmla="*/ 0 h 8"/>
              <a:gd name="T6" fmla="*/ 0 w 45"/>
              <a:gd name="T7" fmla="*/ 4 h 8"/>
              <a:gd name="T8" fmla="*/ 4 w 45"/>
              <a:gd name="T9" fmla="*/ 8 h 8"/>
              <a:gd name="T10" fmla="*/ 45 w 45"/>
              <a:gd name="T11" fmla="*/ 8 h 8"/>
              <a:gd name="T12" fmla="*/ 44 w 45"/>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5" h="8">
                <a:moveTo>
                  <a:pt x="44" y="4"/>
                </a:moveTo>
                <a:cubicBezTo>
                  <a:pt x="44" y="3"/>
                  <a:pt x="45" y="1"/>
                  <a:pt x="45" y="0"/>
                </a:cubicBezTo>
                <a:cubicBezTo>
                  <a:pt x="4" y="0"/>
                  <a:pt x="4" y="0"/>
                  <a:pt x="4" y="0"/>
                </a:cubicBezTo>
                <a:cubicBezTo>
                  <a:pt x="2" y="0"/>
                  <a:pt x="0" y="2"/>
                  <a:pt x="0" y="4"/>
                </a:cubicBezTo>
                <a:cubicBezTo>
                  <a:pt x="0" y="6"/>
                  <a:pt x="2" y="8"/>
                  <a:pt x="4" y="8"/>
                </a:cubicBezTo>
                <a:cubicBezTo>
                  <a:pt x="45" y="8"/>
                  <a:pt x="45" y="8"/>
                  <a:pt x="45" y="8"/>
                </a:cubicBezTo>
                <a:cubicBezTo>
                  <a:pt x="45" y="7"/>
                  <a:pt x="44" y="6"/>
                  <a:pt x="44"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1" name="Freeform 121">
            <a:extLst>
              <a:ext uri="{FF2B5EF4-FFF2-40B4-BE49-F238E27FC236}">
                <a16:creationId xmlns:a16="http://schemas.microsoft.com/office/drawing/2014/main" id="{FC13F25E-EDA3-4605-92F1-3C4525D9EE1E}"/>
              </a:ext>
            </a:extLst>
          </p:cNvPr>
          <p:cNvSpPr>
            <a:spLocks noEditPoints="1"/>
          </p:cNvSpPr>
          <p:nvPr/>
        </p:nvSpPr>
        <p:spPr bwMode="auto">
          <a:xfrm>
            <a:off x="9709151" y="3270251"/>
            <a:ext cx="77788" cy="77788"/>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4 h 36"/>
              <a:gd name="T12" fmla="*/ 4 w 36"/>
              <a:gd name="T13" fmla="*/ 18 h 36"/>
              <a:gd name="T14" fmla="*/ 18 w 36"/>
              <a:gd name="T15" fmla="*/ 32 h 36"/>
              <a:gd name="T16" fmla="*/ 32 w 36"/>
              <a:gd name="T17" fmla="*/ 18 h 36"/>
              <a:gd name="T18" fmla="*/ 18 w 36"/>
              <a:gd name="T19"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8" y="36"/>
                  <a:pt x="0" y="28"/>
                  <a:pt x="0" y="18"/>
                </a:cubicBezTo>
                <a:cubicBezTo>
                  <a:pt x="0" y="8"/>
                  <a:pt x="8" y="0"/>
                  <a:pt x="18" y="0"/>
                </a:cubicBezTo>
                <a:cubicBezTo>
                  <a:pt x="28" y="0"/>
                  <a:pt x="36" y="8"/>
                  <a:pt x="36" y="18"/>
                </a:cubicBezTo>
                <a:cubicBezTo>
                  <a:pt x="36" y="28"/>
                  <a:pt x="28" y="36"/>
                  <a:pt x="18" y="36"/>
                </a:cubicBezTo>
                <a:close/>
                <a:moveTo>
                  <a:pt x="18" y="4"/>
                </a:moveTo>
                <a:cubicBezTo>
                  <a:pt x="11" y="4"/>
                  <a:pt x="4" y="10"/>
                  <a:pt x="4" y="18"/>
                </a:cubicBezTo>
                <a:cubicBezTo>
                  <a:pt x="4" y="26"/>
                  <a:pt x="11" y="32"/>
                  <a:pt x="18" y="32"/>
                </a:cubicBezTo>
                <a:cubicBezTo>
                  <a:pt x="26" y="32"/>
                  <a:pt x="32" y="26"/>
                  <a:pt x="32" y="18"/>
                </a:cubicBezTo>
                <a:cubicBezTo>
                  <a:pt x="32" y="10"/>
                  <a:pt x="26" y="4"/>
                  <a:pt x="1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 name="Freeform 122">
            <a:extLst>
              <a:ext uri="{FF2B5EF4-FFF2-40B4-BE49-F238E27FC236}">
                <a16:creationId xmlns:a16="http://schemas.microsoft.com/office/drawing/2014/main" id="{8BD81BA5-7545-4037-865A-669A02EEC538}"/>
              </a:ext>
            </a:extLst>
          </p:cNvPr>
          <p:cNvSpPr>
            <a:spLocks noEditPoints="1"/>
          </p:cNvSpPr>
          <p:nvPr/>
        </p:nvSpPr>
        <p:spPr bwMode="auto">
          <a:xfrm>
            <a:off x="9877426" y="3394076"/>
            <a:ext cx="77788" cy="74613"/>
          </a:xfrm>
          <a:custGeom>
            <a:avLst/>
            <a:gdLst>
              <a:gd name="T0" fmla="*/ 18 w 36"/>
              <a:gd name="T1" fmla="*/ 35 h 35"/>
              <a:gd name="T2" fmla="*/ 0 w 36"/>
              <a:gd name="T3" fmla="*/ 18 h 35"/>
              <a:gd name="T4" fmla="*/ 18 w 36"/>
              <a:gd name="T5" fmla="*/ 0 h 35"/>
              <a:gd name="T6" fmla="*/ 36 w 36"/>
              <a:gd name="T7" fmla="*/ 18 h 35"/>
              <a:gd name="T8" fmla="*/ 18 w 36"/>
              <a:gd name="T9" fmla="*/ 35 h 35"/>
              <a:gd name="T10" fmla="*/ 18 w 36"/>
              <a:gd name="T11" fmla="*/ 4 h 35"/>
              <a:gd name="T12" fmla="*/ 4 w 36"/>
              <a:gd name="T13" fmla="*/ 18 h 35"/>
              <a:gd name="T14" fmla="*/ 18 w 36"/>
              <a:gd name="T15" fmla="*/ 31 h 35"/>
              <a:gd name="T16" fmla="*/ 32 w 36"/>
              <a:gd name="T17" fmla="*/ 18 h 35"/>
              <a:gd name="T18" fmla="*/ 18 w 36"/>
              <a:gd name="T1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5">
                <a:moveTo>
                  <a:pt x="18" y="35"/>
                </a:moveTo>
                <a:cubicBezTo>
                  <a:pt x="8" y="35"/>
                  <a:pt x="0" y="27"/>
                  <a:pt x="0" y="18"/>
                </a:cubicBezTo>
                <a:cubicBezTo>
                  <a:pt x="0" y="8"/>
                  <a:pt x="8" y="0"/>
                  <a:pt x="18" y="0"/>
                </a:cubicBezTo>
                <a:cubicBezTo>
                  <a:pt x="28" y="0"/>
                  <a:pt x="36" y="8"/>
                  <a:pt x="36" y="18"/>
                </a:cubicBezTo>
                <a:cubicBezTo>
                  <a:pt x="36" y="27"/>
                  <a:pt x="28" y="35"/>
                  <a:pt x="18" y="35"/>
                </a:cubicBezTo>
                <a:close/>
                <a:moveTo>
                  <a:pt x="18" y="4"/>
                </a:moveTo>
                <a:cubicBezTo>
                  <a:pt x="10" y="4"/>
                  <a:pt x="4" y="10"/>
                  <a:pt x="4" y="18"/>
                </a:cubicBezTo>
                <a:cubicBezTo>
                  <a:pt x="4" y="25"/>
                  <a:pt x="10" y="31"/>
                  <a:pt x="18" y="31"/>
                </a:cubicBezTo>
                <a:cubicBezTo>
                  <a:pt x="25" y="31"/>
                  <a:pt x="32" y="25"/>
                  <a:pt x="32" y="18"/>
                </a:cubicBezTo>
                <a:cubicBezTo>
                  <a:pt x="32" y="10"/>
                  <a:pt x="25" y="4"/>
                  <a:pt x="1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 name="Freeform 123">
            <a:extLst>
              <a:ext uri="{FF2B5EF4-FFF2-40B4-BE49-F238E27FC236}">
                <a16:creationId xmlns:a16="http://schemas.microsoft.com/office/drawing/2014/main" id="{12C01F4D-C41C-4C1D-85AA-E4FD5980B35F}"/>
              </a:ext>
            </a:extLst>
          </p:cNvPr>
          <p:cNvSpPr>
            <a:spLocks noEditPoints="1"/>
          </p:cNvSpPr>
          <p:nvPr/>
        </p:nvSpPr>
        <p:spPr bwMode="auto">
          <a:xfrm>
            <a:off x="9756776" y="3514726"/>
            <a:ext cx="77788" cy="77788"/>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4 h 36"/>
              <a:gd name="T12" fmla="*/ 4 w 36"/>
              <a:gd name="T13" fmla="*/ 18 h 36"/>
              <a:gd name="T14" fmla="*/ 18 w 36"/>
              <a:gd name="T15" fmla="*/ 32 h 36"/>
              <a:gd name="T16" fmla="*/ 32 w 36"/>
              <a:gd name="T17" fmla="*/ 18 h 36"/>
              <a:gd name="T18" fmla="*/ 18 w 36"/>
              <a:gd name="T19"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8" y="36"/>
                  <a:pt x="0" y="28"/>
                  <a:pt x="0" y="18"/>
                </a:cubicBezTo>
                <a:cubicBezTo>
                  <a:pt x="0" y="8"/>
                  <a:pt x="8" y="0"/>
                  <a:pt x="18" y="0"/>
                </a:cubicBezTo>
                <a:cubicBezTo>
                  <a:pt x="28" y="0"/>
                  <a:pt x="36" y="8"/>
                  <a:pt x="36" y="18"/>
                </a:cubicBezTo>
                <a:cubicBezTo>
                  <a:pt x="36" y="28"/>
                  <a:pt x="28" y="36"/>
                  <a:pt x="18" y="36"/>
                </a:cubicBezTo>
                <a:close/>
                <a:moveTo>
                  <a:pt x="18" y="4"/>
                </a:moveTo>
                <a:cubicBezTo>
                  <a:pt x="11" y="4"/>
                  <a:pt x="4" y="10"/>
                  <a:pt x="4" y="18"/>
                </a:cubicBezTo>
                <a:cubicBezTo>
                  <a:pt x="4" y="26"/>
                  <a:pt x="11" y="32"/>
                  <a:pt x="18" y="32"/>
                </a:cubicBezTo>
                <a:cubicBezTo>
                  <a:pt x="26" y="32"/>
                  <a:pt x="32" y="26"/>
                  <a:pt x="32" y="18"/>
                </a:cubicBezTo>
                <a:cubicBezTo>
                  <a:pt x="32" y="10"/>
                  <a:pt x="26" y="4"/>
                  <a:pt x="1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4" name="Freeform 124">
            <a:extLst>
              <a:ext uri="{FF2B5EF4-FFF2-40B4-BE49-F238E27FC236}">
                <a16:creationId xmlns:a16="http://schemas.microsoft.com/office/drawing/2014/main" id="{B52A5B82-6D6A-4AFD-952E-5A8D007BCBFE}"/>
              </a:ext>
            </a:extLst>
          </p:cNvPr>
          <p:cNvSpPr>
            <a:spLocks/>
          </p:cNvSpPr>
          <p:nvPr/>
        </p:nvSpPr>
        <p:spPr bwMode="auto">
          <a:xfrm>
            <a:off x="8804276" y="3230563"/>
            <a:ext cx="415925" cy="390525"/>
          </a:xfrm>
          <a:custGeom>
            <a:avLst/>
            <a:gdLst>
              <a:gd name="T0" fmla="*/ 177 w 192"/>
              <a:gd name="T1" fmla="*/ 15 h 180"/>
              <a:gd name="T2" fmla="*/ 122 w 192"/>
              <a:gd name="T3" fmla="*/ 15 h 180"/>
              <a:gd name="T4" fmla="*/ 85 w 192"/>
              <a:gd name="T5" fmla="*/ 52 h 180"/>
              <a:gd name="T6" fmla="*/ 24 w 192"/>
              <a:gd name="T7" fmla="*/ 114 h 180"/>
              <a:gd name="T8" fmla="*/ 11 w 192"/>
              <a:gd name="T9" fmla="*/ 126 h 180"/>
              <a:gd name="T10" fmla="*/ 11 w 192"/>
              <a:gd name="T11" fmla="*/ 168 h 180"/>
              <a:gd name="T12" fmla="*/ 53 w 192"/>
              <a:gd name="T13" fmla="*/ 168 h 180"/>
              <a:gd name="T14" fmla="*/ 103 w 192"/>
              <a:gd name="T15" fmla="*/ 118 h 180"/>
              <a:gd name="T16" fmla="*/ 127 w 192"/>
              <a:gd name="T17" fmla="*/ 94 h 180"/>
              <a:gd name="T18" fmla="*/ 151 w 192"/>
              <a:gd name="T19" fmla="*/ 70 h 180"/>
              <a:gd name="T20" fmla="*/ 151 w 192"/>
              <a:gd name="T21" fmla="*/ 41 h 180"/>
              <a:gd name="T22" fmla="*/ 122 w 192"/>
              <a:gd name="T23" fmla="*/ 41 h 180"/>
              <a:gd name="T24" fmla="*/ 50 w 192"/>
              <a:gd name="T25" fmla="*/ 113 h 180"/>
              <a:gd name="T26" fmla="*/ 55 w 192"/>
              <a:gd name="T27" fmla="*/ 118 h 180"/>
              <a:gd name="T28" fmla="*/ 127 w 192"/>
              <a:gd name="T29" fmla="*/ 46 h 180"/>
              <a:gd name="T30" fmla="*/ 137 w 192"/>
              <a:gd name="T31" fmla="*/ 42 h 180"/>
              <a:gd name="T32" fmla="*/ 146 w 192"/>
              <a:gd name="T33" fmla="*/ 46 h 180"/>
              <a:gd name="T34" fmla="*/ 150 w 192"/>
              <a:gd name="T35" fmla="*/ 56 h 180"/>
              <a:gd name="T36" fmla="*/ 146 w 192"/>
              <a:gd name="T37" fmla="*/ 65 h 180"/>
              <a:gd name="T38" fmla="*/ 122 w 192"/>
              <a:gd name="T39" fmla="*/ 89 h 180"/>
              <a:gd name="T40" fmla="*/ 98 w 192"/>
              <a:gd name="T41" fmla="*/ 113 h 180"/>
              <a:gd name="T42" fmla="*/ 48 w 192"/>
              <a:gd name="T43" fmla="*/ 163 h 180"/>
              <a:gd name="T44" fmla="*/ 32 w 192"/>
              <a:gd name="T45" fmla="*/ 170 h 180"/>
              <a:gd name="T46" fmla="*/ 16 w 192"/>
              <a:gd name="T47" fmla="*/ 163 h 180"/>
              <a:gd name="T48" fmla="*/ 9 w 192"/>
              <a:gd name="T49" fmla="*/ 147 h 180"/>
              <a:gd name="T50" fmla="*/ 16 w 192"/>
              <a:gd name="T51" fmla="*/ 131 h 180"/>
              <a:gd name="T52" fmla="*/ 28 w 192"/>
              <a:gd name="T53" fmla="*/ 119 h 180"/>
              <a:gd name="T54" fmla="*/ 90 w 192"/>
              <a:gd name="T55" fmla="*/ 57 h 180"/>
              <a:gd name="T56" fmla="*/ 127 w 192"/>
              <a:gd name="T57" fmla="*/ 20 h 180"/>
              <a:gd name="T58" fmla="*/ 149 w 192"/>
              <a:gd name="T59" fmla="*/ 11 h 180"/>
              <a:gd name="T60" fmla="*/ 172 w 192"/>
              <a:gd name="T61" fmla="*/ 20 h 180"/>
              <a:gd name="T62" fmla="*/ 181 w 192"/>
              <a:gd name="T63" fmla="*/ 42 h 180"/>
              <a:gd name="T64" fmla="*/ 172 w 192"/>
              <a:gd name="T65" fmla="*/ 64 h 180"/>
              <a:gd name="T66" fmla="*/ 86 w 192"/>
              <a:gd name="T67" fmla="*/ 150 h 180"/>
              <a:gd name="T68" fmla="*/ 91 w 192"/>
              <a:gd name="T69" fmla="*/ 155 h 180"/>
              <a:gd name="T70" fmla="*/ 177 w 192"/>
              <a:gd name="T71" fmla="*/ 69 h 180"/>
              <a:gd name="T72" fmla="*/ 177 w 192"/>
              <a:gd name="T73" fmla="*/ 1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80">
                <a:moveTo>
                  <a:pt x="177" y="15"/>
                </a:moveTo>
                <a:cubicBezTo>
                  <a:pt x="162" y="0"/>
                  <a:pt x="137" y="0"/>
                  <a:pt x="122" y="15"/>
                </a:cubicBezTo>
                <a:cubicBezTo>
                  <a:pt x="85" y="52"/>
                  <a:pt x="85" y="52"/>
                  <a:pt x="85" y="52"/>
                </a:cubicBezTo>
                <a:cubicBezTo>
                  <a:pt x="24" y="114"/>
                  <a:pt x="24" y="114"/>
                  <a:pt x="24" y="114"/>
                </a:cubicBezTo>
                <a:cubicBezTo>
                  <a:pt x="11" y="126"/>
                  <a:pt x="11" y="126"/>
                  <a:pt x="11" y="126"/>
                </a:cubicBezTo>
                <a:cubicBezTo>
                  <a:pt x="0" y="138"/>
                  <a:pt x="0" y="157"/>
                  <a:pt x="11" y="168"/>
                </a:cubicBezTo>
                <a:cubicBezTo>
                  <a:pt x="23" y="180"/>
                  <a:pt x="42" y="180"/>
                  <a:pt x="53" y="168"/>
                </a:cubicBezTo>
                <a:cubicBezTo>
                  <a:pt x="103" y="118"/>
                  <a:pt x="103" y="118"/>
                  <a:pt x="103" y="118"/>
                </a:cubicBezTo>
                <a:cubicBezTo>
                  <a:pt x="127" y="94"/>
                  <a:pt x="127" y="94"/>
                  <a:pt x="127" y="94"/>
                </a:cubicBezTo>
                <a:cubicBezTo>
                  <a:pt x="151" y="70"/>
                  <a:pt x="151" y="70"/>
                  <a:pt x="151" y="70"/>
                </a:cubicBezTo>
                <a:cubicBezTo>
                  <a:pt x="159" y="62"/>
                  <a:pt x="159" y="49"/>
                  <a:pt x="151" y="41"/>
                </a:cubicBezTo>
                <a:cubicBezTo>
                  <a:pt x="143" y="33"/>
                  <a:pt x="130" y="33"/>
                  <a:pt x="122" y="41"/>
                </a:cubicBezTo>
                <a:cubicBezTo>
                  <a:pt x="50" y="113"/>
                  <a:pt x="50" y="113"/>
                  <a:pt x="50" y="113"/>
                </a:cubicBezTo>
                <a:cubicBezTo>
                  <a:pt x="55" y="118"/>
                  <a:pt x="55" y="118"/>
                  <a:pt x="55" y="118"/>
                </a:cubicBezTo>
                <a:cubicBezTo>
                  <a:pt x="127" y="46"/>
                  <a:pt x="127" y="46"/>
                  <a:pt x="127" y="46"/>
                </a:cubicBezTo>
                <a:cubicBezTo>
                  <a:pt x="130" y="44"/>
                  <a:pt x="133" y="42"/>
                  <a:pt x="137" y="42"/>
                </a:cubicBezTo>
                <a:cubicBezTo>
                  <a:pt x="140" y="42"/>
                  <a:pt x="143" y="44"/>
                  <a:pt x="146" y="46"/>
                </a:cubicBezTo>
                <a:cubicBezTo>
                  <a:pt x="149" y="49"/>
                  <a:pt x="150" y="52"/>
                  <a:pt x="150" y="56"/>
                </a:cubicBezTo>
                <a:cubicBezTo>
                  <a:pt x="150" y="59"/>
                  <a:pt x="149" y="63"/>
                  <a:pt x="146" y="65"/>
                </a:cubicBezTo>
                <a:cubicBezTo>
                  <a:pt x="122" y="89"/>
                  <a:pt x="122" y="89"/>
                  <a:pt x="122" y="89"/>
                </a:cubicBezTo>
                <a:cubicBezTo>
                  <a:pt x="98" y="113"/>
                  <a:pt x="98" y="113"/>
                  <a:pt x="98" y="113"/>
                </a:cubicBezTo>
                <a:cubicBezTo>
                  <a:pt x="48" y="163"/>
                  <a:pt x="48" y="163"/>
                  <a:pt x="48" y="163"/>
                </a:cubicBezTo>
                <a:cubicBezTo>
                  <a:pt x="44" y="168"/>
                  <a:pt x="38" y="170"/>
                  <a:pt x="32" y="170"/>
                </a:cubicBezTo>
                <a:cubicBezTo>
                  <a:pt x="26" y="170"/>
                  <a:pt x="21" y="168"/>
                  <a:pt x="16" y="163"/>
                </a:cubicBezTo>
                <a:cubicBezTo>
                  <a:pt x="12" y="159"/>
                  <a:pt x="9" y="153"/>
                  <a:pt x="9" y="147"/>
                </a:cubicBezTo>
                <a:cubicBezTo>
                  <a:pt x="9" y="141"/>
                  <a:pt x="12" y="136"/>
                  <a:pt x="16" y="131"/>
                </a:cubicBezTo>
                <a:cubicBezTo>
                  <a:pt x="28" y="119"/>
                  <a:pt x="28" y="119"/>
                  <a:pt x="28" y="119"/>
                </a:cubicBezTo>
                <a:cubicBezTo>
                  <a:pt x="90" y="57"/>
                  <a:pt x="90" y="57"/>
                  <a:pt x="90" y="57"/>
                </a:cubicBezTo>
                <a:cubicBezTo>
                  <a:pt x="127" y="20"/>
                  <a:pt x="127" y="20"/>
                  <a:pt x="127" y="20"/>
                </a:cubicBezTo>
                <a:cubicBezTo>
                  <a:pt x="133" y="14"/>
                  <a:pt x="141" y="11"/>
                  <a:pt x="149" y="11"/>
                </a:cubicBezTo>
                <a:cubicBezTo>
                  <a:pt x="157" y="11"/>
                  <a:pt x="166" y="14"/>
                  <a:pt x="172" y="20"/>
                </a:cubicBezTo>
                <a:cubicBezTo>
                  <a:pt x="178" y="26"/>
                  <a:pt x="181" y="34"/>
                  <a:pt x="181" y="42"/>
                </a:cubicBezTo>
                <a:cubicBezTo>
                  <a:pt x="181" y="50"/>
                  <a:pt x="178" y="58"/>
                  <a:pt x="172" y="64"/>
                </a:cubicBezTo>
                <a:cubicBezTo>
                  <a:pt x="86" y="150"/>
                  <a:pt x="86" y="150"/>
                  <a:pt x="86" y="150"/>
                </a:cubicBezTo>
                <a:cubicBezTo>
                  <a:pt x="91" y="155"/>
                  <a:pt x="91" y="155"/>
                  <a:pt x="91" y="155"/>
                </a:cubicBezTo>
                <a:cubicBezTo>
                  <a:pt x="177" y="69"/>
                  <a:pt x="177" y="69"/>
                  <a:pt x="177" y="69"/>
                </a:cubicBezTo>
                <a:cubicBezTo>
                  <a:pt x="192" y="54"/>
                  <a:pt x="192" y="30"/>
                  <a:pt x="177" y="1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5" name="Freeform 125">
            <a:extLst>
              <a:ext uri="{FF2B5EF4-FFF2-40B4-BE49-F238E27FC236}">
                <a16:creationId xmlns:a16="http://schemas.microsoft.com/office/drawing/2014/main" id="{052ED678-C924-4615-9A93-976AA0B1ED55}"/>
              </a:ext>
            </a:extLst>
          </p:cNvPr>
          <p:cNvSpPr>
            <a:spLocks noEditPoints="1"/>
          </p:cNvSpPr>
          <p:nvPr/>
        </p:nvSpPr>
        <p:spPr bwMode="auto">
          <a:xfrm>
            <a:off x="6359526" y="3532188"/>
            <a:ext cx="307975" cy="61913"/>
          </a:xfrm>
          <a:custGeom>
            <a:avLst/>
            <a:gdLst>
              <a:gd name="T0" fmla="*/ 128 w 143"/>
              <a:gd name="T1" fmla="*/ 29 h 29"/>
              <a:gd name="T2" fmla="*/ 14 w 143"/>
              <a:gd name="T3" fmla="*/ 29 h 29"/>
              <a:gd name="T4" fmla="*/ 0 w 143"/>
              <a:gd name="T5" fmla="*/ 15 h 29"/>
              <a:gd name="T6" fmla="*/ 14 w 143"/>
              <a:gd name="T7" fmla="*/ 0 h 29"/>
              <a:gd name="T8" fmla="*/ 54 w 143"/>
              <a:gd name="T9" fmla="*/ 0 h 29"/>
              <a:gd name="T10" fmla="*/ 58 w 143"/>
              <a:gd name="T11" fmla="*/ 7 h 29"/>
              <a:gd name="T12" fmla="*/ 71 w 143"/>
              <a:gd name="T13" fmla="*/ 16 h 29"/>
              <a:gd name="T14" fmla="*/ 84 w 143"/>
              <a:gd name="T15" fmla="*/ 7 h 29"/>
              <a:gd name="T16" fmla="*/ 88 w 143"/>
              <a:gd name="T17" fmla="*/ 0 h 29"/>
              <a:gd name="T18" fmla="*/ 128 w 143"/>
              <a:gd name="T19" fmla="*/ 0 h 29"/>
              <a:gd name="T20" fmla="*/ 143 w 143"/>
              <a:gd name="T21" fmla="*/ 15 h 29"/>
              <a:gd name="T22" fmla="*/ 128 w 143"/>
              <a:gd name="T23" fmla="*/ 29 h 29"/>
              <a:gd name="T24" fmla="*/ 14 w 143"/>
              <a:gd name="T25" fmla="*/ 4 h 29"/>
              <a:gd name="T26" fmla="*/ 4 w 143"/>
              <a:gd name="T27" fmla="*/ 15 h 29"/>
              <a:gd name="T28" fmla="*/ 14 w 143"/>
              <a:gd name="T29" fmla="*/ 25 h 29"/>
              <a:gd name="T30" fmla="*/ 128 w 143"/>
              <a:gd name="T31" fmla="*/ 25 h 29"/>
              <a:gd name="T32" fmla="*/ 139 w 143"/>
              <a:gd name="T33" fmla="*/ 15 h 29"/>
              <a:gd name="T34" fmla="*/ 128 w 143"/>
              <a:gd name="T35" fmla="*/ 4 h 29"/>
              <a:gd name="T36" fmla="*/ 91 w 143"/>
              <a:gd name="T37" fmla="*/ 4 h 29"/>
              <a:gd name="T38" fmla="*/ 88 w 143"/>
              <a:gd name="T39" fmla="*/ 9 h 29"/>
              <a:gd name="T40" fmla="*/ 71 w 143"/>
              <a:gd name="T41" fmla="*/ 20 h 29"/>
              <a:gd name="T42" fmla="*/ 55 w 143"/>
              <a:gd name="T43" fmla="*/ 9 h 29"/>
              <a:gd name="T44" fmla="*/ 52 w 143"/>
              <a:gd name="T45" fmla="*/ 4 h 29"/>
              <a:gd name="T46" fmla="*/ 14 w 143"/>
              <a:gd name="T47"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3" h="29">
                <a:moveTo>
                  <a:pt x="128" y="29"/>
                </a:moveTo>
                <a:cubicBezTo>
                  <a:pt x="14" y="29"/>
                  <a:pt x="14" y="29"/>
                  <a:pt x="14" y="29"/>
                </a:cubicBezTo>
                <a:cubicBezTo>
                  <a:pt x="6" y="29"/>
                  <a:pt x="0" y="23"/>
                  <a:pt x="0" y="15"/>
                </a:cubicBezTo>
                <a:cubicBezTo>
                  <a:pt x="0" y="6"/>
                  <a:pt x="6" y="0"/>
                  <a:pt x="14" y="0"/>
                </a:cubicBezTo>
                <a:cubicBezTo>
                  <a:pt x="54" y="0"/>
                  <a:pt x="54" y="0"/>
                  <a:pt x="54" y="0"/>
                </a:cubicBezTo>
                <a:cubicBezTo>
                  <a:pt x="58" y="7"/>
                  <a:pt x="58" y="7"/>
                  <a:pt x="58" y="7"/>
                </a:cubicBezTo>
                <a:cubicBezTo>
                  <a:pt x="61" y="13"/>
                  <a:pt x="66" y="16"/>
                  <a:pt x="71" y="16"/>
                </a:cubicBezTo>
                <a:cubicBezTo>
                  <a:pt x="76" y="16"/>
                  <a:pt x="81" y="13"/>
                  <a:pt x="84" y="7"/>
                </a:cubicBezTo>
                <a:cubicBezTo>
                  <a:pt x="88" y="0"/>
                  <a:pt x="88" y="0"/>
                  <a:pt x="88" y="0"/>
                </a:cubicBezTo>
                <a:cubicBezTo>
                  <a:pt x="128" y="0"/>
                  <a:pt x="128" y="0"/>
                  <a:pt x="128" y="0"/>
                </a:cubicBezTo>
                <a:cubicBezTo>
                  <a:pt x="136" y="0"/>
                  <a:pt x="143" y="6"/>
                  <a:pt x="143" y="15"/>
                </a:cubicBezTo>
                <a:cubicBezTo>
                  <a:pt x="143" y="23"/>
                  <a:pt x="136" y="29"/>
                  <a:pt x="128" y="29"/>
                </a:cubicBezTo>
                <a:close/>
                <a:moveTo>
                  <a:pt x="14" y="4"/>
                </a:moveTo>
                <a:cubicBezTo>
                  <a:pt x="8" y="4"/>
                  <a:pt x="4" y="9"/>
                  <a:pt x="4" y="15"/>
                </a:cubicBezTo>
                <a:cubicBezTo>
                  <a:pt x="4" y="20"/>
                  <a:pt x="8" y="25"/>
                  <a:pt x="14" y="25"/>
                </a:cubicBezTo>
                <a:cubicBezTo>
                  <a:pt x="128" y="25"/>
                  <a:pt x="128" y="25"/>
                  <a:pt x="128" y="25"/>
                </a:cubicBezTo>
                <a:cubicBezTo>
                  <a:pt x="134" y="25"/>
                  <a:pt x="139" y="20"/>
                  <a:pt x="139" y="15"/>
                </a:cubicBezTo>
                <a:cubicBezTo>
                  <a:pt x="139" y="9"/>
                  <a:pt x="134" y="4"/>
                  <a:pt x="128" y="4"/>
                </a:cubicBezTo>
                <a:cubicBezTo>
                  <a:pt x="91" y="4"/>
                  <a:pt x="91" y="4"/>
                  <a:pt x="91" y="4"/>
                </a:cubicBezTo>
                <a:cubicBezTo>
                  <a:pt x="88" y="9"/>
                  <a:pt x="88" y="9"/>
                  <a:pt x="88" y="9"/>
                </a:cubicBezTo>
                <a:cubicBezTo>
                  <a:pt x="84" y="16"/>
                  <a:pt x="78" y="20"/>
                  <a:pt x="71" y="20"/>
                </a:cubicBezTo>
                <a:cubicBezTo>
                  <a:pt x="65" y="20"/>
                  <a:pt x="59" y="16"/>
                  <a:pt x="55" y="9"/>
                </a:cubicBezTo>
                <a:cubicBezTo>
                  <a:pt x="52" y="4"/>
                  <a:pt x="52" y="4"/>
                  <a:pt x="52" y="4"/>
                </a:cubicBezTo>
                <a:lnTo>
                  <a:pt x="14" y="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6" name="Freeform 126">
            <a:extLst>
              <a:ext uri="{FF2B5EF4-FFF2-40B4-BE49-F238E27FC236}">
                <a16:creationId xmlns:a16="http://schemas.microsoft.com/office/drawing/2014/main" id="{9AA4E625-5ABE-465B-8C42-77B5DB1A3A8D}"/>
              </a:ext>
            </a:extLst>
          </p:cNvPr>
          <p:cNvSpPr>
            <a:spLocks noEditPoints="1"/>
          </p:cNvSpPr>
          <p:nvPr/>
        </p:nvSpPr>
        <p:spPr bwMode="auto">
          <a:xfrm>
            <a:off x="6408738" y="3254376"/>
            <a:ext cx="207963" cy="277813"/>
          </a:xfrm>
          <a:custGeom>
            <a:avLst/>
            <a:gdLst>
              <a:gd name="T0" fmla="*/ 48 w 96"/>
              <a:gd name="T1" fmla="*/ 128 h 128"/>
              <a:gd name="T2" fmla="*/ 38 w 96"/>
              <a:gd name="T3" fmla="*/ 122 h 128"/>
              <a:gd name="T4" fmla="*/ 3 w 96"/>
              <a:gd name="T5" fmla="*/ 60 h 128"/>
              <a:gd name="T6" fmla="*/ 2 w 96"/>
              <a:gd name="T7" fmla="*/ 48 h 128"/>
              <a:gd name="T8" fmla="*/ 13 w 96"/>
              <a:gd name="T9" fmla="*/ 43 h 128"/>
              <a:gd name="T10" fmla="*/ 23 w 96"/>
              <a:gd name="T11" fmla="*/ 43 h 128"/>
              <a:gd name="T12" fmla="*/ 23 w 96"/>
              <a:gd name="T13" fmla="*/ 18 h 128"/>
              <a:gd name="T14" fmla="*/ 41 w 96"/>
              <a:gd name="T15" fmla="*/ 0 h 128"/>
              <a:gd name="T16" fmla="*/ 55 w 96"/>
              <a:gd name="T17" fmla="*/ 0 h 128"/>
              <a:gd name="T18" fmla="*/ 74 w 96"/>
              <a:gd name="T19" fmla="*/ 18 h 128"/>
              <a:gd name="T20" fmla="*/ 74 w 96"/>
              <a:gd name="T21" fmla="*/ 43 h 128"/>
              <a:gd name="T22" fmla="*/ 84 w 96"/>
              <a:gd name="T23" fmla="*/ 43 h 128"/>
              <a:gd name="T24" fmla="*/ 94 w 96"/>
              <a:gd name="T25" fmla="*/ 48 h 128"/>
              <a:gd name="T26" fmla="*/ 93 w 96"/>
              <a:gd name="T27" fmla="*/ 60 h 128"/>
              <a:gd name="T28" fmla="*/ 58 w 96"/>
              <a:gd name="T29" fmla="*/ 122 h 128"/>
              <a:gd name="T30" fmla="*/ 48 w 96"/>
              <a:gd name="T31" fmla="*/ 128 h 128"/>
              <a:gd name="T32" fmla="*/ 13 w 96"/>
              <a:gd name="T33" fmla="*/ 51 h 128"/>
              <a:gd name="T34" fmla="*/ 9 w 96"/>
              <a:gd name="T35" fmla="*/ 52 h 128"/>
              <a:gd name="T36" fmla="*/ 10 w 96"/>
              <a:gd name="T37" fmla="*/ 56 h 128"/>
              <a:gd name="T38" fmla="*/ 45 w 96"/>
              <a:gd name="T39" fmla="*/ 118 h 128"/>
              <a:gd name="T40" fmla="*/ 48 w 96"/>
              <a:gd name="T41" fmla="*/ 120 h 128"/>
              <a:gd name="T42" fmla="*/ 51 w 96"/>
              <a:gd name="T43" fmla="*/ 118 h 128"/>
              <a:gd name="T44" fmla="*/ 87 w 96"/>
              <a:gd name="T45" fmla="*/ 56 h 128"/>
              <a:gd name="T46" fmla="*/ 87 w 96"/>
              <a:gd name="T47" fmla="*/ 52 h 128"/>
              <a:gd name="T48" fmla="*/ 84 w 96"/>
              <a:gd name="T49" fmla="*/ 51 h 128"/>
              <a:gd name="T50" fmla="*/ 66 w 96"/>
              <a:gd name="T51" fmla="*/ 51 h 128"/>
              <a:gd name="T52" fmla="*/ 66 w 96"/>
              <a:gd name="T53" fmla="*/ 18 h 128"/>
              <a:gd name="T54" fmla="*/ 55 w 96"/>
              <a:gd name="T55" fmla="*/ 8 h 128"/>
              <a:gd name="T56" fmla="*/ 41 w 96"/>
              <a:gd name="T57" fmla="*/ 8 h 128"/>
              <a:gd name="T58" fmla="*/ 31 w 96"/>
              <a:gd name="T59" fmla="*/ 18 h 128"/>
              <a:gd name="T60" fmla="*/ 31 w 96"/>
              <a:gd name="T61" fmla="*/ 51 h 128"/>
              <a:gd name="T62" fmla="*/ 13 w 96"/>
              <a:gd name="T63" fmla="*/ 5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128">
                <a:moveTo>
                  <a:pt x="48" y="128"/>
                </a:moveTo>
                <a:cubicBezTo>
                  <a:pt x="44" y="128"/>
                  <a:pt x="41" y="126"/>
                  <a:pt x="38" y="122"/>
                </a:cubicBezTo>
                <a:cubicBezTo>
                  <a:pt x="3" y="60"/>
                  <a:pt x="3" y="60"/>
                  <a:pt x="3" y="60"/>
                </a:cubicBezTo>
                <a:cubicBezTo>
                  <a:pt x="1" y="56"/>
                  <a:pt x="0" y="52"/>
                  <a:pt x="2" y="48"/>
                </a:cubicBezTo>
                <a:cubicBezTo>
                  <a:pt x="4" y="45"/>
                  <a:pt x="8" y="43"/>
                  <a:pt x="13" y="43"/>
                </a:cubicBezTo>
                <a:cubicBezTo>
                  <a:pt x="23" y="43"/>
                  <a:pt x="23" y="43"/>
                  <a:pt x="23" y="43"/>
                </a:cubicBezTo>
                <a:cubicBezTo>
                  <a:pt x="23" y="18"/>
                  <a:pt x="23" y="18"/>
                  <a:pt x="23" y="18"/>
                </a:cubicBezTo>
                <a:cubicBezTo>
                  <a:pt x="23" y="8"/>
                  <a:pt x="31" y="0"/>
                  <a:pt x="41" y="0"/>
                </a:cubicBezTo>
                <a:cubicBezTo>
                  <a:pt x="55" y="0"/>
                  <a:pt x="55" y="0"/>
                  <a:pt x="55" y="0"/>
                </a:cubicBezTo>
                <a:cubicBezTo>
                  <a:pt x="65" y="0"/>
                  <a:pt x="74" y="8"/>
                  <a:pt x="74" y="18"/>
                </a:cubicBezTo>
                <a:cubicBezTo>
                  <a:pt x="74" y="43"/>
                  <a:pt x="74" y="43"/>
                  <a:pt x="74" y="43"/>
                </a:cubicBezTo>
                <a:cubicBezTo>
                  <a:pt x="84" y="43"/>
                  <a:pt x="84" y="43"/>
                  <a:pt x="84" y="43"/>
                </a:cubicBezTo>
                <a:cubicBezTo>
                  <a:pt x="88" y="43"/>
                  <a:pt x="92" y="45"/>
                  <a:pt x="94" y="48"/>
                </a:cubicBezTo>
                <a:cubicBezTo>
                  <a:pt x="96" y="52"/>
                  <a:pt x="96" y="56"/>
                  <a:pt x="93" y="60"/>
                </a:cubicBezTo>
                <a:cubicBezTo>
                  <a:pt x="58" y="122"/>
                  <a:pt x="58" y="122"/>
                  <a:pt x="58" y="122"/>
                </a:cubicBezTo>
                <a:cubicBezTo>
                  <a:pt x="56" y="126"/>
                  <a:pt x="52" y="128"/>
                  <a:pt x="48" y="128"/>
                </a:cubicBezTo>
                <a:close/>
                <a:moveTo>
                  <a:pt x="13" y="51"/>
                </a:moveTo>
                <a:cubicBezTo>
                  <a:pt x="11" y="51"/>
                  <a:pt x="10" y="52"/>
                  <a:pt x="9" y="52"/>
                </a:cubicBezTo>
                <a:cubicBezTo>
                  <a:pt x="9" y="53"/>
                  <a:pt x="9" y="55"/>
                  <a:pt x="10" y="56"/>
                </a:cubicBezTo>
                <a:cubicBezTo>
                  <a:pt x="45" y="118"/>
                  <a:pt x="45" y="118"/>
                  <a:pt x="45" y="118"/>
                </a:cubicBezTo>
                <a:cubicBezTo>
                  <a:pt x="46" y="119"/>
                  <a:pt x="47" y="120"/>
                  <a:pt x="48" y="120"/>
                </a:cubicBezTo>
                <a:cubicBezTo>
                  <a:pt x="49" y="120"/>
                  <a:pt x="50" y="119"/>
                  <a:pt x="51" y="118"/>
                </a:cubicBezTo>
                <a:cubicBezTo>
                  <a:pt x="87" y="56"/>
                  <a:pt x="87" y="56"/>
                  <a:pt x="87" y="56"/>
                </a:cubicBezTo>
                <a:cubicBezTo>
                  <a:pt x="87" y="55"/>
                  <a:pt x="88" y="53"/>
                  <a:pt x="87" y="52"/>
                </a:cubicBezTo>
                <a:cubicBezTo>
                  <a:pt x="87" y="52"/>
                  <a:pt x="85" y="51"/>
                  <a:pt x="84" y="51"/>
                </a:cubicBezTo>
                <a:cubicBezTo>
                  <a:pt x="66" y="51"/>
                  <a:pt x="66" y="51"/>
                  <a:pt x="66" y="51"/>
                </a:cubicBezTo>
                <a:cubicBezTo>
                  <a:pt x="66" y="18"/>
                  <a:pt x="66" y="18"/>
                  <a:pt x="66" y="18"/>
                </a:cubicBezTo>
                <a:cubicBezTo>
                  <a:pt x="66" y="12"/>
                  <a:pt x="61" y="8"/>
                  <a:pt x="55" y="8"/>
                </a:cubicBezTo>
                <a:cubicBezTo>
                  <a:pt x="41" y="8"/>
                  <a:pt x="41" y="8"/>
                  <a:pt x="41" y="8"/>
                </a:cubicBezTo>
                <a:cubicBezTo>
                  <a:pt x="36" y="8"/>
                  <a:pt x="31" y="12"/>
                  <a:pt x="31" y="18"/>
                </a:cubicBezTo>
                <a:cubicBezTo>
                  <a:pt x="31" y="51"/>
                  <a:pt x="31" y="51"/>
                  <a:pt x="31" y="51"/>
                </a:cubicBezTo>
                <a:lnTo>
                  <a:pt x="13" y="5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7" name="Freeform 127">
            <a:extLst>
              <a:ext uri="{FF2B5EF4-FFF2-40B4-BE49-F238E27FC236}">
                <a16:creationId xmlns:a16="http://schemas.microsoft.com/office/drawing/2014/main" id="{84775CA8-7AA4-4649-834B-C3F81C9D3408}"/>
              </a:ext>
            </a:extLst>
          </p:cNvPr>
          <p:cNvSpPr>
            <a:spLocks noEditPoints="1"/>
          </p:cNvSpPr>
          <p:nvPr/>
        </p:nvSpPr>
        <p:spPr bwMode="auto">
          <a:xfrm>
            <a:off x="7189788" y="3532188"/>
            <a:ext cx="307975" cy="61913"/>
          </a:xfrm>
          <a:custGeom>
            <a:avLst/>
            <a:gdLst>
              <a:gd name="T0" fmla="*/ 129 w 143"/>
              <a:gd name="T1" fmla="*/ 29 h 29"/>
              <a:gd name="T2" fmla="*/ 15 w 143"/>
              <a:gd name="T3" fmla="*/ 29 h 29"/>
              <a:gd name="T4" fmla="*/ 0 w 143"/>
              <a:gd name="T5" fmla="*/ 15 h 29"/>
              <a:gd name="T6" fmla="*/ 15 w 143"/>
              <a:gd name="T7" fmla="*/ 0 h 29"/>
              <a:gd name="T8" fmla="*/ 44 w 143"/>
              <a:gd name="T9" fmla="*/ 0 h 29"/>
              <a:gd name="T10" fmla="*/ 44 w 143"/>
              <a:gd name="T11" fmla="*/ 1 h 29"/>
              <a:gd name="T12" fmla="*/ 65 w 143"/>
              <a:gd name="T13" fmla="*/ 16 h 29"/>
              <a:gd name="T14" fmla="*/ 79 w 143"/>
              <a:gd name="T15" fmla="*/ 16 h 29"/>
              <a:gd name="T16" fmla="*/ 99 w 143"/>
              <a:gd name="T17" fmla="*/ 1 h 29"/>
              <a:gd name="T18" fmla="*/ 100 w 143"/>
              <a:gd name="T19" fmla="*/ 0 h 29"/>
              <a:gd name="T20" fmla="*/ 129 w 143"/>
              <a:gd name="T21" fmla="*/ 0 h 29"/>
              <a:gd name="T22" fmla="*/ 143 w 143"/>
              <a:gd name="T23" fmla="*/ 15 h 29"/>
              <a:gd name="T24" fmla="*/ 129 w 143"/>
              <a:gd name="T25" fmla="*/ 29 h 29"/>
              <a:gd name="T26" fmla="*/ 15 w 143"/>
              <a:gd name="T27" fmla="*/ 4 h 29"/>
              <a:gd name="T28" fmla="*/ 4 w 143"/>
              <a:gd name="T29" fmla="*/ 15 h 29"/>
              <a:gd name="T30" fmla="*/ 15 w 143"/>
              <a:gd name="T31" fmla="*/ 25 h 29"/>
              <a:gd name="T32" fmla="*/ 129 w 143"/>
              <a:gd name="T33" fmla="*/ 25 h 29"/>
              <a:gd name="T34" fmla="*/ 139 w 143"/>
              <a:gd name="T35" fmla="*/ 15 h 29"/>
              <a:gd name="T36" fmla="*/ 129 w 143"/>
              <a:gd name="T37" fmla="*/ 4 h 29"/>
              <a:gd name="T38" fmla="*/ 102 w 143"/>
              <a:gd name="T39" fmla="*/ 4 h 29"/>
              <a:gd name="T40" fmla="*/ 79 w 143"/>
              <a:gd name="T41" fmla="*/ 20 h 29"/>
              <a:gd name="T42" fmla="*/ 65 w 143"/>
              <a:gd name="T43" fmla="*/ 20 h 29"/>
              <a:gd name="T44" fmla="*/ 41 w 143"/>
              <a:gd name="T45" fmla="*/ 4 h 29"/>
              <a:gd name="T46" fmla="*/ 15 w 143"/>
              <a:gd name="T47"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3" h="29">
                <a:moveTo>
                  <a:pt x="129" y="29"/>
                </a:moveTo>
                <a:cubicBezTo>
                  <a:pt x="15" y="29"/>
                  <a:pt x="15" y="29"/>
                  <a:pt x="15" y="29"/>
                </a:cubicBezTo>
                <a:cubicBezTo>
                  <a:pt x="7" y="29"/>
                  <a:pt x="0" y="23"/>
                  <a:pt x="0" y="15"/>
                </a:cubicBezTo>
                <a:cubicBezTo>
                  <a:pt x="0" y="6"/>
                  <a:pt x="7" y="0"/>
                  <a:pt x="15" y="0"/>
                </a:cubicBezTo>
                <a:cubicBezTo>
                  <a:pt x="44" y="0"/>
                  <a:pt x="44" y="0"/>
                  <a:pt x="44" y="0"/>
                </a:cubicBezTo>
                <a:cubicBezTo>
                  <a:pt x="44" y="1"/>
                  <a:pt x="44" y="1"/>
                  <a:pt x="44" y="1"/>
                </a:cubicBezTo>
                <a:cubicBezTo>
                  <a:pt x="47" y="10"/>
                  <a:pt x="56" y="16"/>
                  <a:pt x="65" y="16"/>
                </a:cubicBezTo>
                <a:cubicBezTo>
                  <a:pt x="79" y="16"/>
                  <a:pt x="79" y="16"/>
                  <a:pt x="79" y="16"/>
                </a:cubicBezTo>
                <a:cubicBezTo>
                  <a:pt x="88" y="16"/>
                  <a:pt x="96" y="10"/>
                  <a:pt x="99" y="1"/>
                </a:cubicBezTo>
                <a:cubicBezTo>
                  <a:pt x="100" y="0"/>
                  <a:pt x="100" y="0"/>
                  <a:pt x="100" y="0"/>
                </a:cubicBezTo>
                <a:cubicBezTo>
                  <a:pt x="129" y="0"/>
                  <a:pt x="129" y="0"/>
                  <a:pt x="129" y="0"/>
                </a:cubicBezTo>
                <a:cubicBezTo>
                  <a:pt x="137" y="0"/>
                  <a:pt x="143" y="6"/>
                  <a:pt x="143" y="15"/>
                </a:cubicBezTo>
                <a:cubicBezTo>
                  <a:pt x="143" y="23"/>
                  <a:pt x="137" y="29"/>
                  <a:pt x="129" y="29"/>
                </a:cubicBezTo>
                <a:close/>
                <a:moveTo>
                  <a:pt x="15" y="4"/>
                </a:moveTo>
                <a:cubicBezTo>
                  <a:pt x="9" y="4"/>
                  <a:pt x="4" y="9"/>
                  <a:pt x="4" y="15"/>
                </a:cubicBezTo>
                <a:cubicBezTo>
                  <a:pt x="4" y="20"/>
                  <a:pt x="9" y="25"/>
                  <a:pt x="15" y="25"/>
                </a:cubicBezTo>
                <a:cubicBezTo>
                  <a:pt x="129" y="25"/>
                  <a:pt x="129" y="25"/>
                  <a:pt x="129" y="25"/>
                </a:cubicBezTo>
                <a:cubicBezTo>
                  <a:pt x="135" y="25"/>
                  <a:pt x="139" y="20"/>
                  <a:pt x="139" y="15"/>
                </a:cubicBezTo>
                <a:cubicBezTo>
                  <a:pt x="139" y="9"/>
                  <a:pt x="135" y="4"/>
                  <a:pt x="129" y="4"/>
                </a:cubicBezTo>
                <a:cubicBezTo>
                  <a:pt x="102" y="4"/>
                  <a:pt x="102" y="4"/>
                  <a:pt x="102" y="4"/>
                </a:cubicBezTo>
                <a:cubicBezTo>
                  <a:pt x="98" y="13"/>
                  <a:pt x="89" y="20"/>
                  <a:pt x="79" y="20"/>
                </a:cubicBezTo>
                <a:cubicBezTo>
                  <a:pt x="65" y="20"/>
                  <a:pt x="65" y="20"/>
                  <a:pt x="65" y="20"/>
                </a:cubicBezTo>
                <a:cubicBezTo>
                  <a:pt x="54" y="20"/>
                  <a:pt x="45" y="13"/>
                  <a:pt x="41" y="4"/>
                </a:cubicBezTo>
                <a:lnTo>
                  <a:pt x="15" y="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8" name="Freeform 128">
            <a:extLst>
              <a:ext uri="{FF2B5EF4-FFF2-40B4-BE49-F238E27FC236}">
                <a16:creationId xmlns:a16="http://schemas.microsoft.com/office/drawing/2014/main" id="{2577DEDF-11E2-41CC-B8B6-0B8AEF814FED}"/>
              </a:ext>
            </a:extLst>
          </p:cNvPr>
          <p:cNvSpPr>
            <a:spLocks noEditPoints="1"/>
          </p:cNvSpPr>
          <p:nvPr/>
        </p:nvSpPr>
        <p:spPr bwMode="auto">
          <a:xfrm>
            <a:off x="7240588" y="3254376"/>
            <a:ext cx="207963" cy="277813"/>
          </a:xfrm>
          <a:custGeom>
            <a:avLst/>
            <a:gdLst>
              <a:gd name="T0" fmla="*/ 55 w 96"/>
              <a:gd name="T1" fmla="*/ 128 h 128"/>
              <a:gd name="T2" fmla="*/ 41 w 96"/>
              <a:gd name="T3" fmla="*/ 128 h 128"/>
              <a:gd name="T4" fmla="*/ 22 w 96"/>
              <a:gd name="T5" fmla="*/ 110 h 128"/>
              <a:gd name="T6" fmla="*/ 22 w 96"/>
              <a:gd name="T7" fmla="*/ 85 h 128"/>
              <a:gd name="T8" fmla="*/ 12 w 96"/>
              <a:gd name="T9" fmla="*/ 85 h 128"/>
              <a:gd name="T10" fmla="*/ 2 w 96"/>
              <a:gd name="T11" fmla="*/ 79 h 128"/>
              <a:gd name="T12" fmla="*/ 3 w 96"/>
              <a:gd name="T13" fmla="*/ 68 h 128"/>
              <a:gd name="T14" fmla="*/ 38 w 96"/>
              <a:gd name="T15" fmla="*/ 6 h 128"/>
              <a:gd name="T16" fmla="*/ 48 w 96"/>
              <a:gd name="T17" fmla="*/ 0 h 128"/>
              <a:gd name="T18" fmla="*/ 58 w 96"/>
              <a:gd name="T19" fmla="*/ 6 h 128"/>
              <a:gd name="T20" fmla="*/ 93 w 96"/>
              <a:gd name="T21" fmla="*/ 68 h 128"/>
              <a:gd name="T22" fmla="*/ 94 w 96"/>
              <a:gd name="T23" fmla="*/ 79 h 128"/>
              <a:gd name="T24" fmla="*/ 83 w 96"/>
              <a:gd name="T25" fmla="*/ 85 h 128"/>
              <a:gd name="T26" fmla="*/ 73 w 96"/>
              <a:gd name="T27" fmla="*/ 85 h 128"/>
              <a:gd name="T28" fmla="*/ 73 w 96"/>
              <a:gd name="T29" fmla="*/ 110 h 128"/>
              <a:gd name="T30" fmla="*/ 55 w 96"/>
              <a:gd name="T31" fmla="*/ 128 h 128"/>
              <a:gd name="T32" fmla="*/ 48 w 96"/>
              <a:gd name="T33" fmla="*/ 8 h 128"/>
              <a:gd name="T34" fmla="*/ 45 w 96"/>
              <a:gd name="T35" fmla="*/ 10 h 128"/>
              <a:gd name="T36" fmla="*/ 9 w 96"/>
              <a:gd name="T37" fmla="*/ 72 h 128"/>
              <a:gd name="T38" fmla="*/ 9 w 96"/>
              <a:gd name="T39" fmla="*/ 75 h 128"/>
              <a:gd name="T40" fmla="*/ 12 w 96"/>
              <a:gd name="T41" fmla="*/ 77 h 128"/>
              <a:gd name="T42" fmla="*/ 30 w 96"/>
              <a:gd name="T43" fmla="*/ 77 h 128"/>
              <a:gd name="T44" fmla="*/ 30 w 96"/>
              <a:gd name="T45" fmla="*/ 110 h 128"/>
              <a:gd name="T46" fmla="*/ 41 w 96"/>
              <a:gd name="T47" fmla="*/ 120 h 128"/>
              <a:gd name="T48" fmla="*/ 55 w 96"/>
              <a:gd name="T49" fmla="*/ 120 h 128"/>
              <a:gd name="T50" fmla="*/ 65 w 96"/>
              <a:gd name="T51" fmla="*/ 110 h 128"/>
              <a:gd name="T52" fmla="*/ 65 w 96"/>
              <a:gd name="T53" fmla="*/ 77 h 128"/>
              <a:gd name="T54" fmla="*/ 83 w 96"/>
              <a:gd name="T55" fmla="*/ 77 h 128"/>
              <a:gd name="T56" fmla="*/ 87 w 96"/>
              <a:gd name="T57" fmla="*/ 75 h 128"/>
              <a:gd name="T58" fmla="*/ 86 w 96"/>
              <a:gd name="T59" fmla="*/ 72 h 128"/>
              <a:gd name="T60" fmla="*/ 51 w 96"/>
              <a:gd name="T61" fmla="*/ 10 h 128"/>
              <a:gd name="T62" fmla="*/ 48 w 96"/>
              <a:gd name="T63" fmla="*/ 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128">
                <a:moveTo>
                  <a:pt x="55" y="128"/>
                </a:moveTo>
                <a:cubicBezTo>
                  <a:pt x="41" y="128"/>
                  <a:pt x="41" y="128"/>
                  <a:pt x="41" y="128"/>
                </a:cubicBezTo>
                <a:cubicBezTo>
                  <a:pt x="31" y="128"/>
                  <a:pt x="22" y="120"/>
                  <a:pt x="22" y="110"/>
                </a:cubicBezTo>
                <a:cubicBezTo>
                  <a:pt x="22" y="85"/>
                  <a:pt x="22" y="85"/>
                  <a:pt x="22" y="85"/>
                </a:cubicBezTo>
                <a:cubicBezTo>
                  <a:pt x="12" y="85"/>
                  <a:pt x="12" y="85"/>
                  <a:pt x="12" y="85"/>
                </a:cubicBezTo>
                <a:cubicBezTo>
                  <a:pt x="8" y="85"/>
                  <a:pt x="4" y="83"/>
                  <a:pt x="2" y="79"/>
                </a:cubicBezTo>
                <a:cubicBezTo>
                  <a:pt x="0" y="76"/>
                  <a:pt x="0" y="72"/>
                  <a:pt x="3" y="68"/>
                </a:cubicBezTo>
                <a:cubicBezTo>
                  <a:pt x="38" y="6"/>
                  <a:pt x="38" y="6"/>
                  <a:pt x="38" y="6"/>
                </a:cubicBezTo>
                <a:cubicBezTo>
                  <a:pt x="40" y="2"/>
                  <a:pt x="44" y="0"/>
                  <a:pt x="48" y="0"/>
                </a:cubicBezTo>
                <a:cubicBezTo>
                  <a:pt x="52" y="0"/>
                  <a:pt x="55" y="2"/>
                  <a:pt x="58" y="6"/>
                </a:cubicBezTo>
                <a:cubicBezTo>
                  <a:pt x="93" y="68"/>
                  <a:pt x="93" y="68"/>
                  <a:pt x="93" y="68"/>
                </a:cubicBezTo>
                <a:cubicBezTo>
                  <a:pt x="95" y="72"/>
                  <a:pt x="96" y="76"/>
                  <a:pt x="94" y="79"/>
                </a:cubicBezTo>
                <a:cubicBezTo>
                  <a:pt x="92" y="83"/>
                  <a:pt x="88" y="85"/>
                  <a:pt x="83" y="85"/>
                </a:cubicBezTo>
                <a:cubicBezTo>
                  <a:pt x="73" y="85"/>
                  <a:pt x="73" y="85"/>
                  <a:pt x="73" y="85"/>
                </a:cubicBezTo>
                <a:cubicBezTo>
                  <a:pt x="73" y="110"/>
                  <a:pt x="73" y="110"/>
                  <a:pt x="73" y="110"/>
                </a:cubicBezTo>
                <a:cubicBezTo>
                  <a:pt x="73" y="120"/>
                  <a:pt x="65" y="128"/>
                  <a:pt x="55" y="128"/>
                </a:cubicBezTo>
                <a:close/>
                <a:moveTo>
                  <a:pt x="48" y="8"/>
                </a:moveTo>
                <a:cubicBezTo>
                  <a:pt x="47" y="8"/>
                  <a:pt x="46" y="9"/>
                  <a:pt x="45" y="10"/>
                </a:cubicBezTo>
                <a:cubicBezTo>
                  <a:pt x="9" y="72"/>
                  <a:pt x="9" y="72"/>
                  <a:pt x="9" y="72"/>
                </a:cubicBezTo>
                <a:cubicBezTo>
                  <a:pt x="9" y="73"/>
                  <a:pt x="8" y="75"/>
                  <a:pt x="9" y="75"/>
                </a:cubicBezTo>
                <a:cubicBezTo>
                  <a:pt x="9" y="76"/>
                  <a:pt x="11" y="77"/>
                  <a:pt x="12" y="77"/>
                </a:cubicBezTo>
                <a:cubicBezTo>
                  <a:pt x="30" y="77"/>
                  <a:pt x="30" y="77"/>
                  <a:pt x="30" y="77"/>
                </a:cubicBezTo>
                <a:cubicBezTo>
                  <a:pt x="30" y="110"/>
                  <a:pt x="30" y="110"/>
                  <a:pt x="30" y="110"/>
                </a:cubicBezTo>
                <a:cubicBezTo>
                  <a:pt x="30" y="116"/>
                  <a:pt x="35" y="120"/>
                  <a:pt x="41" y="120"/>
                </a:cubicBezTo>
                <a:cubicBezTo>
                  <a:pt x="55" y="120"/>
                  <a:pt x="55" y="120"/>
                  <a:pt x="55" y="120"/>
                </a:cubicBezTo>
                <a:cubicBezTo>
                  <a:pt x="60" y="120"/>
                  <a:pt x="65" y="116"/>
                  <a:pt x="65" y="110"/>
                </a:cubicBezTo>
                <a:cubicBezTo>
                  <a:pt x="65" y="77"/>
                  <a:pt x="65" y="77"/>
                  <a:pt x="65" y="77"/>
                </a:cubicBezTo>
                <a:cubicBezTo>
                  <a:pt x="83" y="77"/>
                  <a:pt x="83" y="77"/>
                  <a:pt x="83" y="77"/>
                </a:cubicBezTo>
                <a:cubicBezTo>
                  <a:pt x="85" y="77"/>
                  <a:pt x="86" y="76"/>
                  <a:pt x="87" y="75"/>
                </a:cubicBezTo>
                <a:cubicBezTo>
                  <a:pt x="87" y="75"/>
                  <a:pt x="87" y="73"/>
                  <a:pt x="86" y="72"/>
                </a:cubicBezTo>
                <a:cubicBezTo>
                  <a:pt x="51" y="10"/>
                  <a:pt x="51" y="10"/>
                  <a:pt x="51" y="10"/>
                </a:cubicBezTo>
                <a:cubicBezTo>
                  <a:pt x="50" y="9"/>
                  <a:pt x="49" y="8"/>
                  <a:pt x="48"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9" name="Freeform 129">
            <a:extLst>
              <a:ext uri="{FF2B5EF4-FFF2-40B4-BE49-F238E27FC236}">
                <a16:creationId xmlns:a16="http://schemas.microsoft.com/office/drawing/2014/main" id="{697E5412-057B-482B-8DAD-CD015F3D6824}"/>
              </a:ext>
            </a:extLst>
          </p:cNvPr>
          <p:cNvSpPr>
            <a:spLocks noEditPoints="1"/>
          </p:cNvSpPr>
          <p:nvPr/>
        </p:nvSpPr>
        <p:spPr bwMode="auto">
          <a:xfrm>
            <a:off x="5694363" y="3448051"/>
            <a:ext cx="184150" cy="163513"/>
          </a:xfrm>
          <a:custGeom>
            <a:avLst/>
            <a:gdLst>
              <a:gd name="T0" fmla="*/ 60 w 85"/>
              <a:gd name="T1" fmla="*/ 76 h 76"/>
              <a:gd name="T2" fmla="*/ 60 w 85"/>
              <a:gd name="T3" fmla="*/ 76 h 76"/>
              <a:gd name="T4" fmla="*/ 52 w 85"/>
              <a:gd name="T5" fmla="*/ 73 h 76"/>
              <a:gd name="T6" fmla="*/ 0 w 85"/>
              <a:gd name="T7" fmla="*/ 22 h 76"/>
              <a:gd name="T8" fmla="*/ 13 w 85"/>
              <a:gd name="T9" fmla="*/ 9 h 76"/>
              <a:gd name="T10" fmla="*/ 30 w 85"/>
              <a:gd name="T11" fmla="*/ 1 h 76"/>
              <a:gd name="T12" fmla="*/ 33 w 85"/>
              <a:gd name="T13" fmla="*/ 0 h 76"/>
              <a:gd name="T14" fmla="*/ 79 w 85"/>
              <a:gd name="T15" fmla="*/ 46 h 76"/>
              <a:gd name="T16" fmla="*/ 74 w 85"/>
              <a:gd name="T17" fmla="*/ 69 h 76"/>
              <a:gd name="T18" fmla="*/ 60 w 85"/>
              <a:gd name="T19" fmla="*/ 76 h 76"/>
              <a:gd name="T20" fmla="*/ 58 w 85"/>
              <a:gd name="T21" fmla="*/ 68 h 76"/>
              <a:gd name="T22" fmla="*/ 60 w 85"/>
              <a:gd name="T23" fmla="*/ 68 h 76"/>
              <a:gd name="T24" fmla="*/ 68 w 85"/>
              <a:gd name="T25" fmla="*/ 63 h 76"/>
              <a:gd name="T26" fmla="*/ 73 w 85"/>
              <a:gd name="T27" fmla="*/ 52 h 76"/>
              <a:gd name="T28" fmla="*/ 30 w 85"/>
              <a:gd name="T29" fmla="*/ 9 h 76"/>
              <a:gd name="T30" fmla="*/ 18 w 85"/>
              <a:gd name="T31" fmla="*/ 14 h 76"/>
              <a:gd name="T32" fmla="*/ 11 w 85"/>
              <a:gd name="T33" fmla="*/ 21 h 76"/>
              <a:gd name="T34" fmla="*/ 58 w 85"/>
              <a:gd name="T35" fmla="*/ 68 h 76"/>
              <a:gd name="T36" fmla="*/ 58 w 85"/>
              <a:gd name="T37" fmla="*/ 6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5" h="76">
                <a:moveTo>
                  <a:pt x="60" y="76"/>
                </a:moveTo>
                <a:cubicBezTo>
                  <a:pt x="60" y="76"/>
                  <a:pt x="60" y="76"/>
                  <a:pt x="60" y="76"/>
                </a:cubicBezTo>
                <a:cubicBezTo>
                  <a:pt x="55" y="76"/>
                  <a:pt x="52" y="74"/>
                  <a:pt x="52" y="73"/>
                </a:cubicBezTo>
                <a:cubicBezTo>
                  <a:pt x="0" y="22"/>
                  <a:pt x="0" y="22"/>
                  <a:pt x="0" y="22"/>
                </a:cubicBezTo>
                <a:cubicBezTo>
                  <a:pt x="13" y="9"/>
                  <a:pt x="13" y="9"/>
                  <a:pt x="13" y="9"/>
                </a:cubicBezTo>
                <a:cubicBezTo>
                  <a:pt x="14" y="8"/>
                  <a:pt x="17" y="5"/>
                  <a:pt x="30" y="1"/>
                </a:cubicBezTo>
                <a:cubicBezTo>
                  <a:pt x="33" y="0"/>
                  <a:pt x="33" y="0"/>
                  <a:pt x="33" y="0"/>
                </a:cubicBezTo>
                <a:cubicBezTo>
                  <a:pt x="79" y="46"/>
                  <a:pt x="79" y="46"/>
                  <a:pt x="79" y="46"/>
                </a:cubicBezTo>
                <a:cubicBezTo>
                  <a:pt x="82" y="49"/>
                  <a:pt x="85" y="58"/>
                  <a:pt x="74" y="69"/>
                </a:cubicBezTo>
                <a:cubicBezTo>
                  <a:pt x="69" y="74"/>
                  <a:pt x="64" y="76"/>
                  <a:pt x="60" y="76"/>
                </a:cubicBezTo>
                <a:close/>
                <a:moveTo>
                  <a:pt x="58" y="68"/>
                </a:moveTo>
                <a:cubicBezTo>
                  <a:pt x="58" y="68"/>
                  <a:pt x="58" y="68"/>
                  <a:pt x="60" y="68"/>
                </a:cubicBezTo>
                <a:cubicBezTo>
                  <a:pt x="62" y="68"/>
                  <a:pt x="65" y="66"/>
                  <a:pt x="68" y="63"/>
                </a:cubicBezTo>
                <a:cubicBezTo>
                  <a:pt x="76" y="56"/>
                  <a:pt x="73" y="52"/>
                  <a:pt x="73" y="52"/>
                </a:cubicBezTo>
                <a:cubicBezTo>
                  <a:pt x="30" y="9"/>
                  <a:pt x="30" y="9"/>
                  <a:pt x="30" y="9"/>
                </a:cubicBezTo>
                <a:cubicBezTo>
                  <a:pt x="21" y="12"/>
                  <a:pt x="19" y="14"/>
                  <a:pt x="18" y="14"/>
                </a:cubicBezTo>
                <a:cubicBezTo>
                  <a:pt x="11" y="21"/>
                  <a:pt x="11" y="21"/>
                  <a:pt x="11" y="21"/>
                </a:cubicBezTo>
                <a:cubicBezTo>
                  <a:pt x="58" y="68"/>
                  <a:pt x="58" y="68"/>
                  <a:pt x="58" y="68"/>
                </a:cubicBezTo>
                <a:cubicBezTo>
                  <a:pt x="58" y="68"/>
                  <a:pt x="58" y="68"/>
                  <a:pt x="58" y="6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0" name="Freeform 130">
            <a:extLst>
              <a:ext uri="{FF2B5EF4-FFF2-40B4-BE49-F238E27FC236}">
                <a16:creationId xmlns:a16="http://schemas.microsoft.com/office/drawing/2014/main" id="{350C7C12-33F7-4F5C-8855-A4A03394A0CD}"/>
              </a:ext>
            </a:extLst>
          </p:cNvPr>
          <p:cNvSpPr>
            <a:spLocks noEditPoints="1"/>
          </p:cNvSpPr>
          <p:nvPr/>
        </p:nvSpPr>
        <p:spPr bwMode="auto">
          <a:xfrm>
            <a:off x="5502276" y="3243263"/>
            <a:ext cx="174625" cy="173038"/>
          </a:xfrm>
          <a:custGeom>
            <a:avLst/>
            <a:gdLst>
              <a:gd name="T0" fmla="*/ 65 w 81"/>
              <a:gd name="T1" fmla="*/ 80 h 80"/>
              <a:gd name="T2" fmla="*/ 32 w 81"/>
              <a:gd name="T3" fmla="*/ 47 h 80"/>
              <a:gd name="T4" fmla="*/ 18 w 81"/>
              <a:gd name="T5" fmla="*/ 41 h 80"/>
              <a:gd name="T6" fmla="*/ 0 w 81"/>
              <a:gd name="T7" fmla="*/ 15 h 80"/>
              <a:gd name="T8" fmla="*/ 15 w 81"/>
              <a:gd name="T9" fmla="*/ 0 h 80"/>
              <a:gd name="T10" fmla="*/ 42 w 81"/>
              <a:gd name="T11" fmla="*/ 17 h 80"/>
              <a:gd name="T12" fmla="*/ 48 w 81"/>
              <a:gd name="T13" fmla="*/ 31 h 80"/>
              <a:gd name="T14" fmla="*/ 81 w 81"/>
              <a:gd name="T15" fmla="*/ 64 h 80"/>
              <a:gd name="T16" fmla="*/ 79 w 81"/>
              <a:gd name="T17" fmla="*/ 67 h 80"/>
              <a:gd name="T18" fmla="*/ 74 w 81"/>
              <a:gd name="T19" fmla="*/ 72 h 80"/>
              <a:gd name="T20" fmla="*/ 74 w 81"/>
              <a:gd name="T21" fmla="*/ 73 h 80"/>
              <a:gd name="T22" fmla="*/ 65 w 81"/>
              <a:gd name="T23" fmla="*/ 80 h 80"/>
              <a:gd name="T24" fmla="*/ 23 w 81"/>
              <a:gd name="T25" fmla="*/ 35 h 80"/>
              <a:gd name="T26" fmla="*/ 36 w 81"/>
              <a:gd name="T27" fmla="*/ 41 h 80"/>
              <a:gd name="T28" fmla="*/ 65 w 81"/>
              <a:gd name="T29" fmla="*/ 70 h 80"/>
              <a:gd name="T30" fmla="*/ 69 w 81"/>
              <a:gd name="T31" fmla="*/ 66 h 80"/>
              <a:gd name="T32" fmla="*/ 70 w 81"/>
              <a:gd name="T33" fmla="*/ 65 h 80"/>
              <a:gd name="T34" fmla="*/ 41 w 81"/>
              <a:gd name="T35" fmla="*/ 36 h 80"/>
              <a:gd name="T36" fmla="*/ 35 w 81"/>
              <a:gd name="T37" fmla="*/ 22 h 80"/>
              <a:gd name="T38" fmla="*/ 16 w 81"/>
              <a:gd name="T39" fmla="*/ 10 h 80"/>
              <a:gd name="T40" fmla="*/ 11 w 81"/>
              <a:gd name="T41" fmla="*/ 16 h 80"/>
              <a:gd name="T42" fmla="*/ 23 w 81"/>
              <a:gd name="T43" fmla="*/ 3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80">
                <a:moveTo>
                  <a:pt x="65" y="80"/>
                </a:moveTo>
                <a:cubicBezTo>
                  <a:pt x="32" y="47"/>
                  <a:pt x="32" y="47"/>
                  <a:pt x="32" y="47"/>
                </a:cubicBezTo>
                <a:cubicBezTo>
                  <a:pt x="18" y="41"/>
                  <a:pt x="18" y="41"/>
                  <a:pt x="18" y="41"/>
                </a:cubicBezTo>
                <a:cubicBezTo>
                  <a:pt x="0" y="15"/>
                  <a:pt x="0" y="15"/>
                  <a:pt x="0" y="15"/>
                </a:cubicBezTo>
                <a:cubicBezTo>
                  <a:pt x="15" y="0"/>
                  <a:pt x="15" y="0"/>
                  <a:pt x="15" y="0"/>
                </a:cubicBezTo>
                <a:cubicBezTo>
                  <a:pt x="42" y="17"/>
                  <a:pt x="42" y="17"/>
                  <a:pt x="42" y="17"/>
                </a:cubicBezTo>
                <a:cubicBezTo>
                  <a:pt x="48" y="31"/>
                  <a:pt x="48" y="31"/>
                  <a:pt x="48" y="31"/>
                </a:cubicBezTo>
                <a:cubicBezTo>
                  <a:pt x="81" y="64"/>
                  <a:pt x="81" y="64"/>
                  <a:pt x="81" y="64"/>
                </a:cubicBezTo>
                <a:cubicBezTo>
                  <a:pt x="79" y="67"/>
                  <a:pt x="79" y="67"/>
                  <a:pt x="79" y="67"/>
                </a:cubicBezTo>
                <a:cubicBezTo>
                  <a:pt x="77" y="69"/>
                  <a:pt x="76" y="71"/>
                  <a:pt x="74" y="72"/>
                </a:cubicBezTo>
                <a:cubicBezTo>
                  <a:pt x="74" y="73"/>
                  <a:pt x="74" y="73"/>
                  <a:pt x="74" y="73"/>
                </a:cubicBezTo>
                <a:lnTo>
                  <a:pt x="65" y="80"/>
                </a:lnTo>
                <a:close/>
                <a:moveTo>
                  <a:pt x="23" y="35"/>
                </a:moveTo>
                <a:cubicBezTo>
                  <a:pt x="36" y="41"/>
                  <a:pt x="36" y="41"/>
                  <a:pt x="36" y="41"/>
                </a:cubicBezTo>
                <a:cubicBezTo>
                  <a:pt x="65" y="70"/>
                  <a:pt x="65" y="70"/>
                  <a:pt x="65" y="70"/>
                </a:cubicBezTo>
                <a:cubicBezTo>
                  <a:pt x="69" y="66"/>
                  <a:pt x="69" y="66"/>
                  <a:pt x="69" y="66"/>
                </a:cubicBezTo>
                <a:cubicBezTo>
                  <a:pt x="69" y="66"/>
                  <a:pt x="70" y="65"/>
                  <a:pt x="70" y="65"/>
                </a:cubicBezTo>
                <a:cubicBezTo>
                  <a:pt x="41" y="36"/>
                  <a:pt x="41" y="36"/>
                  <a:pt x="41" y="36"/>
                </a:cubicBezTo>
                <a:cubicBezTo>
                  <a:pt x="35" y="22"/>
                  <a:pt x="35" y="22"/>
                  <a:pt x="35" y="22"/>
                </a:cubicBezTo>
                <a:cubicBezTo>
                  <a:pt x="16" y="10"/>
                  <a:pt x="16" y="10"/>
                  <a:pt x="16" y="10"/>
                </a:cubicBezTo>
                <a:cubicBezTo>
                  <a:pt x="11" y="16"/>
                  <a:pt x="11" y="16"/>
                  <a:pt x="11" y="16"/>
                </a:cubicBezTo>
                <a:lnTo>
                  <a:pt x="23" y="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1" name="Freeform 131">
            <a:extLst>
              <a:ext uri="{FF2B5EF4-FFF2-40B4-BE49-F238E27FC236}">
                <a16:creationId xmlns:a16="http://schemas.microsoft.com/office/drawing/2014/main" id="{5D5487F9-30DE-434F-AEBB-2474806CA891}"/>
              </a:ext>
            </a:extLst>
          </p:cNvPr>
          <p:cNvSpPr>
            <a:spLocks noEditPoints="1"/>
          </p:cNvSpPr>
          <p:nvPr/>
        </p:nvSpPr>
        <p:spPr bwMode="auto">
          <a:xfrm>
            <a:off x="5508626" y="3267076"/>
            <a:ext cx="344488" cy="325438"/>
          </a:xfrm>
          <a:custGeom>
            <a:avLst/>
            <a:gdLst>
              <a:gd name="T0" fmla="*/ 127 w 159"/>
              <a:gd name="T1" fmla="*/ 4 h 150"/>
              <a:gd name="T2" fmla="*/ 140 w 159"/>
              <a:gd name="T3" fmla="*/ 6 h 150"/>
              <a:gd name="T4" fmla="*/ 123 w 159"/>
              <a:gd name="T5" fmla="*/ 13 h 150"/>
              <a:gd name="T6" fmla="*/ 121 w 159"/>
              <a:gd name="T7" fmla="*/ 14 h 150"/>
              <a:gd name="T8" fmla="*/ 121 w 159"/>
              <a:gd name="T9" fmla="*/ 16 h 150"/>
              <a:gd name="T10" fmla="*/ 120 w 159"/>
              <a:gd name="T11" fmla="*/ 23 h 150"/>
              <a:gd name="T12" fmla="*/ 120 w 159"/>
              <a:gd name="T13" fmla="*/ 24 h 150"/>
              <a:gd name="T14" fmla="*/ 120 w 159"/>
              <a:gd name="T15" fmla="*/ 25 h 150"/>
              <a:gd name="T16" fmla="*/ 126 w 159"/>
              <a:gd name="T17" fmla="*/ 39 h 150"/>
              <a:gd name="T18" fmla="*/ 128 w 159"/>
              <a:gd name="T19" fmla="*/ 43 h 150"/>
              <a:gd name="T20" fmla="*/ 131 w 159"/>
              <a:gd name="T21" fmla="*/ 41 h 150"/>
              <a:gd name="T22" fmla="*/ 152 w 159"/>
              <a:gd name="T23" fmla="*/ 32 h 150"/>
              <a:gd name="T24" fmla="*/ 135 w 159"/>
              <a:gd name="T25" fmla="*/ 50 h 150"/>
              <a:gd name="T26" fmla="*/ 132 w 159"/>
              <a:gd name="T27" fmla="*/ 52 h 150"/>
              <a:gd name="T28" fmla="*/ 133 w 159"/>
              <a:gd name="T29" fmla="*/ 56 h 150"/>
              <a:gd name="T30" fmla="*/ 138 w 159"/>
              <a:gd name="T31" fmla="*/ 68 h 150"/>
              <a:gd name="T32" fmla="*/ 90 w 159"/>
              <a:gd name="T33" fmla="*/ 83 h 150"/>
              <a:gd name="T34" fmla="*/ 33 w 159"/>
              <a:gd name="T35" fmla="*/ 142 h 150"/>
              <a:gd name="T36" fmla="*/ 23 w 159"/>
              <a:gd name="T37" fmla="*/ 146 h 150"/>
              <a:gd name="T38" fmla="*/ 15 w 159"/>
              <a:gd name="T39" fmla="*/ 142 h 150"/>
              <a:gd name="T40" fmla="*/ 15 w 159"/>
              <a:gd name="T41" fmla="*/ 123 h 150"/>
              <a:gd name="T42" fmla="*/ 80 w 159"/>
              <a:gd name="T43" fmla="*/ 71 h 150"/>
              <a:gd name="T44" fmla="*/ 80 w 159"/>
              <a:gd name="T45" fmla="*/ 71 h 150"/>
              <a:gd name="T46" fmla="*/ 80 w 159"/>
              <a:gd name="T47" fmla="*/ 70 h 150"/>
              <a:gd name="T48" fmla="*/ 102 w 159"/>
              <a:gd name="T49" fmla="*/ 23 h 150"/>
              <a:gd name="T50" fmla="*/ 104 w 159"/>
              <a:gd name="T51" fmla="*/ 15 h 150"/>
              <a:gd name="T52" fmla="*/ 121 w 159"/>
              <a:gd name="T53" fmla="*/ 4 h 150"/>
              <a:gd name="T54" fmla="*/ 122 w 159"/>
              <a:gd name="T55" fmla="*/ 4 h 150"/>
              <a:gd name="T56" fmla="*/ 127 w 159"/>
              <a:gd name="T57" fmla="*/ 4 h 150"/>
              <a:gd name="T58" fmla="*/ 127 w 159"/>
              <a:gd name="T59" fmla="*/ 4 h 150"/>
              <a:gd name="T60" fmla="*/ 24 w 159"/>
              <a:gd name="T61" fmla="*/ 142 h 150"/>
              <a:gd name="T62" fmla="*/ 31 w 159"/>
              <a:gd name="T63" fmla="*/ 139 h 150"/>
              <a:gd name="T64" fmla="*/ 31 w 159"/>
              <a:gd name="T65" fmla="*/ 125 h 150"/>
              <a:gd name="T66" fmla="*/ 24 w 159"/>
              <a:gd name="T67" fmla="*/ 122 h 150"/>
              <a:gd name="T68" fmla="*/ 17 w 159"/>
              <a:gd name="T69" fmla="*/ 125 h 150"/>
              <a:gd name="T70" fmla="*/ 17 w 159"/>
              <a:gd name="T71" fmla="*/ 139 h 150"/>
              <a:gd name="T72" fmla="*/ 24 w 159"/>
              <a:gd name="T73" fmla="*/ 142 h 150"/>
              <a:gd name="T74" fmla="*/ 127 w 159"/>
              <a:gd name="T75" fmla="*/ 0 h 150"/>
              <a:gd name="T76" fmla="*/ 121 w 159"/>
              <a:gd name="T77" fmla="*/ 0 h 150"/>
              <a:gd name="T78" fmla="*/ 100 w 159"/>
              <a:gd name="T79" fmla="*/ 13 h 150"/>
              <a:gd name="T80" fmla="*/ 77 w 159"/>
              <a:gd name="T81" fmla="*/ 68 h 150"/>
              <a:gd name="T82" fmla="*/ 12 w 159"/>
              <a:gd name="T83" fmla="*/ 120 h 150"/>
              <a:gd name="T84" fmla="*/ 12 w 159"/>
              <a:gd name="T85" fmla="*/ 145 h 150"/>
              <a:gd name="T86" fmla="*/ 23 w 159"/>
              <a:gd name="T87" fmla="*/ 150 h 150"/>
              <a:gd name="T88" fmla="*/ 36 w 159"/>
              <a:gd name="T89" fmla="*/ 145 h 150"/>
              <a:gd name="T90" fmla="*/ 93 w 159"/>
              <a:gd name="T91" fmla="*/ 85 h 150"/>
              <a:gd name="T92" fmla="*/ 144 w 159"/>
              <a:gd name="T93" fmla="*/ 71 h 150"/>
              <a:gd name="T94" fmla="*/ 137 w 159"/>
              <a:gd name="T95" fmla="*/ 54 h 150"/>
              <a:gd name="T96" fmla="*/ 159 w 159"/>
              <a:gd name="T97" fmla="*/ 25 h 150"/>
              <a:gd name="T98" fmla="*/ 130 w 159"/>
              <a:gd name="T99" fmla="*/ 37 h 150"/>
              <a:gd name="T100" fmla="*/ 124 w 159"/>
              <a:gd name="T101" fmla="*/ 24 h 150"/>
              <a:gd name="T102" fmla="*/ 125 w 159"/>
              <a:gd name="T103" fmla="*/ 17 h 150"/>
              <a:gd name="T104" fmla="*/ 149 w 159"/>
              <a:gd name="T105" fmla="*/ 6 h 150"/>
              <a:gd name="T106" fmla="*/ 127 w 159"/>
              <a:gd name="T107" fmla="*/ 0 h 150"/>
              <a:gd name="T108" fmla="*/ 24 w 159"/>
              <a:gd name="T109" fmla="*/ 138 h 150"/>
              <a:gd name="T110" fmla="*/ 20 w 159"/>
              <a:gd name="T111" fmla="*/ 136 h 150"/>
              <a:gd name="T112" fmla="*/ 20 w 159"/>
              <a:gd name="T113" fmla="*/ 128 h 150"/>
              <a:gd name="T114" fmla="*/ 24 w 159"/>
              <a:gd name="T115" fmla="*/ 126 h 150"/>
              <a:gd name="T116" fmla="*/ 29 w 159"/>
              <a:gd name="T117" fmla="*/ 128 h 150"/>
              <a:gd name="T118" fmla="*/ 29 w 159"/>
              <a:gd name="T119" fmla="*/ 136 h 150"/>
              <a:gd name="T120" fmla="*/ 24 w 159"/>
              <a:gd name="T121" fmla="*/ 13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9" h="150">
                <a:moveTo>
                  <a:pt x="127" y="4"/>
                </a:moveTo>
                <a:cubicBezTo>
                  <a:pt x="132" y="4"/>
                  <a:pt x="136" y="5"/>
                  <a:pt x="140" y="6"/>
                </a:cubicBezTo>
                <a:cubicBezTo>
                  <a:pt x="123" y="13"/>
                  <a:pt x="123" y="13"/>
                  <a:pt x="123" y="13"/>
                </a:cubicBezTo>
                <a:cubicBezTo>
                  <a:pt x="121" y="14"/>
                  <a:pt x="121" y="14"/>
                  <a:pt x="121" y="14"/>
                </a:cubicBezTo>
                <a:cubicBezTo>
                  <a:pt x="121" y="16"/>
                  <a:pt x="121" y="16"/>
                  <a:pt x="121" y="16"/>
                </a:cubicBezTo>
                <a:cubicBezTo>
                  <a:pt x="120" y="23"/>
                  <a:pt x="120" y="23"/>
                  <a:pt x="120" y="23"/>
                </a:cubicBezTo>
                <a:cubicBezTo>
                  <a:pt x="120" y="24"/>
                  <a:pt x="120" y="24"/>
                  <a:pt x="120" y="24"/>
                </a:cubicBezTo>
                <a:cubicBezTo>
                  <a:pt x="120" y="25"/>
                  <a:pt x="120" y="25"/>
                  <a:pt x="120" y="25"/>
                </a:cubicBezTo>
                <a:cubicBezTo>
                  <a:pt x="126" y="39"/>
                  <a:pt x="126" y="39"/>
                  <a:pt x="126" y="39"/>
                </a:cubicBezTo>
                <a:cubicBezTo>
                  <a:pt x="128" y="43"/>
                  <a:pt x="128" y="43"/>
                  <a:pt x="128" y="43"/>
                </a:cubicBezTo>
                <a:cubicBezTo>
                  <a:pt x="131" y="41"/>
                  <a:pt x="131" y="41"/>
                  <a:pt x="131" y="41"/>
                </a:cubicBezTo>
                <a:cubicBezTo>
                  <a:pt x="152" y="32"/>
                  <a:pt x="152" y="32"/>
                  <a:pt x="152" y="32"/>
                </a:cubicBezTo>
                <a:cubicBezTo>
                  <a:pt x="148" y="38"/>
                  <a:pt x="143" y="46"/>
                  <a:pt x="135" y="50"/>
                </a:cubicBezTo>
                <a:cubicBezTo>
                  <a:pt x="132" y="52"/>
                  <a:pt x="132" y="52"/>
                  <a:pt x="132" y="52"/>
                </a:cubicBezTo>
                <a:cubicBezTo>
                  <a:pt x="133" y="56"/>
                  <a:pt x="133" y="56"/>
                  <a:pt x="133" y="56"/>
                </a:cubicBezTo>
                <a:cubicBezTo>
                  <a:pt x="138" y="68"/>
                  <a:pt x="138" y="68"/>
                  <a:pt x="138" y="68"/>
                </a:cubicBezTo>
                <a:cubicBezTo>
                  <a:pt x="126" y="69"/>
                  <a:pt x="98" y="74"/>
                  <a:pt x="90" y="83"/>
                </a:cubicBezTo>
                <a:cubicBezTo>
                  <a:pt x="33" y="142"/>
                  <a:pt x="33" y="142"/>
                  <a:pt x="33" y="142"/>
                </a:cubicBezTo>
                <a:cubicBezTo>
                  <a:pt x="33" y="142"/>
                  <a:pt x="28" y="146"/>
                  <a:pt x="23" y="146"/>
                </a:cubicBezTo>
                <a:cubicBezTo>
                  <a:pt x="20" y="146"/>
                  <a:pt x="17" y="144"/>
                  <a:pt x="15" y="142"/>
                </a:cubicBezTo>
                <a:cubicBezTo>
                  <a:pt x="7" y="134"/>
                  <a:pt x="13" y="125"/>
                  <a:pt x="15" y="123"/>
                </a:cubicBezTo>
                <a:cubicBezTo>
                  <a:pt x="80" y="71"/>
                  <a:pt x="80" y="71"/>
                  <a:pt x="80" y="71"/>
                </a:cubicBezTo>
                <a:cubicBezTo>
                  <a:pt x="80" y="71"/>
                  <a:pt x="80" y="71"/>
                  <a:pt x="80" y="71"/>
                </a:cubicBezTo>
                <a:cubicBezTo>
                  <a:pt x="80" y="70"/>
                  <a:pt x="80" y="70"/>
                  <a:pt x="80" y="70"/>
                </a:cubicBezTo>
                <a:cubicBezTo>
                  <a:pt x="93" y="58"/>
                  <a:pt x="98" y="36"/>
                  <a:pt x="102" y="23"/>
                </a:cubicBezTo>
                <a:cubicBezTo>
                  <a:pt x="103" y="19"/>
                  <a:pt x="103" y="17"/>
                  <a:pt x="104" y="15"/>
                </a:cubicBezTo>
                <a:cubicBezTo>
                  <a:pt x="106" y="7"/>
                  <a:pt x="107" y="7"/>
                  <a:pt x="121" y="4"/>
                </a:cubicBezTo>
                <a:cubicBezTo>
                  <a:pt x="122" y="4"/>
                  <a:pt x="122" y="4"/>
                  <a:pt x="122" y="4"/>
                </a:cubicBezTo>
                <a:cubicBezTo>
                  <a:pt x="124" y="4"/>
                  <a:pt x="125" y="4"/>
                  <a:pt x="127" y="4"/>
                </a:cubicBezTo>
                <a:cubicBezTo>
                  <a:pt x="127" y="4"/>
                  <a:pt x="127" y="4"/>
                  <a:pt x="127" y="4"/>
                </a:cubicBezTo>
                <a:moveTo>
                  <a:pt x="24" y="142"/>
                </a:moveTo>
                <a:cubicBezTo>
                  <a:pt x="27" y="142"/>
                  <a:pt x="30" y="141"/>
                  <a:pt x="31" y="139"/>
                </a:cubicBezTo>
                <a:cubicBezTo>
                  <a:pt x="35" y="135"/>
                  <a:pt x="35" y="129"/>
                  <a:pt x="31" y="125"/>
                </a:cubicBezTo>
                <a:cubicBezTo>
                  <a:pt x="30" y="123"/>
                  <a:pt x="27" y="122"/>
                  <a:pt x="24" y="122"/>
                </a:cubicBezTo>
                <a:cubicBezTo>
                  <a:pt x="22" y="122"/>
                  <a:pt x="19" y="123"/>
                  <a:pt x="17" y="125"/>
                </a:cubicBezTo>
                <a:cubicBezTo>
                  <a:pt x="13" y="129"/>
                  <a:pt x="13" y="135"/>
                  <a:pt x="17" y="139"/>
                </a:cubicBezTo>
                <a:cubicBezTo>
                  <a:pt x="19" y="141"/>
                  <a:pt x="22" y="142"/>
                  <a:pt x="24" y="142"/>
                </a:cubicBezTo>
                <a:moveTo>
                  <a:pt x="127" y="0"/>
                </a:moveTo>
                <a:cubicBezTo>
                  <a:pt x="125" y="0"/>
                  <a:pt x="123" y="0"/>
                  <a:pt x="121" y="0"/>
                </a:cubicBezTo>
                <a:cubicBezTo>
                  <a:pt x="106" y="3"/>
                  <a:pt x="103" y="4"/>
                  <a:pt x="100" y="13"/>
                </a:cubicBezTo>
                <a:cubicBezTo>
                  <a:pt x="97" y="23"/>
                  <a:pt x="93" y="53"/>
                  <a:pt x="77" y="68"/>
                </a:cubicBezTo>
                <a:cubicBezTo>
                  <a:pt x="12" y="120"/>
                  <a:pt x="12" y="120"/>
                  <a:pt x="12" y="120"/>
                </a:cubicBezTo>
                <a:cubicBezTo>
                  <a:pt x="12" y="120"/>
                  <a:pt x="0" y="133"/>
                  <a:pt x="12" y="145"/>
                </a:cubicBezTo>
                <a:cubicBezTo>
                  <a:pt x="16" y="148"/>
                  <a:pt x="20" y="150"/>
                  <a:pt x="23" y="150"/>
                </a:cubicBezTo>
                <a:cubicBezTo>
                  <a:pt x="30" y="150"/>
                  <a:pt x="36" y="145"/>
                  <a:pt x="36" y="145"/>
                </a:cubicBezTo>
                <a:cubicBezTo>
                  <a:pt x="93" y="85"/>
                  <a:pt x="93" y="85"/>
                  <a:pt x="93" y="85"/>
                </a:cubicBezTo>
                <a:cubicBezTo>
                  <a:pt x="102" y="76"/>
                  <a:pt x="144" y="71"/>
                  <a:pt x="144" y="71"/>
                </a:cubicBezTo>
                <a:cubicBezTo>
                  <a:pt x="137" y="54"/>
                  <a:pt x="137" y="54"/>
                  <a:pt x="137" y="54"/>
                </a:cubicBezTo>
                <a:cubicBezTo>
                  <a:pt x="153" y="46"/>
                  <a:pt x="159" y="25"/>
                  <a:pt x="159" y="25"/>
                </a:cubicBezTo>
                <a:cubicBezTo>
                  <a:pt x="130" y="37"/>
                  <a:pt x="130" y="37"/>
                  <a:pt x="130" y="37"/>
                </a:cubicBezTo>
                <a:cubicBezTo>
                  <a:pt x="124" y="24"/>
                  <a:pt x="124" y="24"/>
                  <a:pt x="124" y="24"/>
                </a:cubicBezTo>
                <a:cubicBezTo>
                  <a:pt x="125" y="17"/>
                  <a:pt x="125" y="17"/>
                  <a:pt x="125" y="17"/>
                </a:cubicBezTo>
                <a:cubicBezTo>
                  <a:pt x="149" y="6"/>
                  <a:pt x="149" y="6"/>
                  <a:pt x="149" y="6"/>
                </a:cubicBezTo>
                <a:cubicBezTo>
                  <a:pt x="149" y="6"/>
                  <a:pt x="139" y="0"/>
                  <a:pt x="127" y="0"/>
                </a:cubicBezTo>
                <a:close/>
                <a:moveTo>
                  <a:pt x="24" y="138"/>
                </a:moveTo>
                <a:cubicBezTo>
                  <a:pt x="23" y="138"/>
                  <a:pt x="21" y="138"/>
                  <a:pt x="20" y="136"/>
                </a:cubicBezTo>
                <a:cubicBezTo>
                  <a:pt x="17" y="134"/>
                  <a:pt x="17" y="130"/>
                  <a:pt x="20" y="128"/>
                </a:cubicBezTo>
                <a:cubicBezTo>
                  <a:pt x="21" y="127"/>
                  <a:pt x="23" y="126"/>
                  <a:pt x="24" y="126"/>
                </a:cubicBezTo>
                <a:cubicBezTo>
                  <a:pt x="26" y="126"/>
                  <a:pt x="27" y="127"/>
                  <a:pt x="29" y="128"/>
                </a:cubicBezTo>
                <a:cubicBezTo>
                  <a:pt x="31" y="130"/>
                  <a:pt x="31" y="134"/>
                  <a:pt x="29" y="136"/>
                </a:cubicBezTo>
                <a:cubicBezTo>
                  <a:pt x="27" y="138"/>
                  <a:pt x="26" y="138"/>
                  <a:pt x="24" y="13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2" name="Freeform 132">
            <a:extLst>
              <a:ext uri="{FF2B5EF4-FFF2-40B4-BE49-F238E27FC236}">
                <a16:creationId xmlns:a16="http://schemas.microsoft.com/office/drawing/2014/main" id="{4A53C006-16A7-4D72-A6A6-8B0189F2ED58}"/>
              </a:ext>
            </a:extLst>
          </p:cNvPr>
          <p:cNvSpPr>
            <a:spLocks noEditPoints="1"/>
          </p:cNvSpPr>
          <p:nvPr/>
        </p:nvSpPr>
        <p:spPr bwMode="auto">
          <a:xfrm>
            <a:off x="8043863" y="3240088"/>
            <a:ext cx="192088" cy="139700"/>
          </a:xfrm>
          <a:custGeom>
            <a:avLst/>
            <a:gdLst>
              <a:gd name="T0" fmla="*/ 40 w 89"/>
              <a:gd name="T1" fmla="*/ 4 h 65"/>
              <a:gd name="T2" fmla="*/ 77 w 89"/>
              <a:gd name="T3" fmla="*/ 20 h 65"/>
              <a:gd name="T4" fmla="*/ 83 w 89"/>
              <a:gd name="T5" fmla="*/ 26 h 65"/>
              <a:gd name="T6" fmla="*/ 49 w 89"/>
              <a:gd name="T7" fmla="*/ 60 h 65"/>
              <a:gd name="T8" fmla="*/ 6 w 89"/>
              <a:gd name="T9" fmla="*/ 17 h 65"/>
              <a:gd name="T10" fmla="*/ 40 w 89"/>
              <a:gd name="T11" fmla="*/ 4 h 65"/>
              <a:gd name="T12" fmla="*/ 40 w 89"/>
              <a:gd name="T13" fmla="*/ 0 h 65"/>
              <a:gd name="T14" fmla="*/ 0 w 89"/>
              <a:gd name="T15" fmla="*/ 16 h 65"/>
              <a:gd name="T16" fmla="*/ 49 w 89"/>
              <a:gd name="T17" fmla="*/ 65 h 65"/>
              <a:gd name="T18" fmla="*/ 89 w 89"/>
              <a:gd name="T19" fmla="*/ 26 h 65"/>
              <a:gd name="T20" fmla="*/ 80 w 89"/>
              <a:gd name="T21" fmla="*/ 17 h 65"/>
              <a:gd name="T22" fmla="*/ 40 w 89"/>
              <a:gd name="T2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65">
                <a:moveTo>
                  <a:pt x="40" y="4"/>
                </a:moveTo>
                <a:cubicBezTo>
                  <a:pt x="54" y="4"/>
                  <a:pt x="67" y="10"/>
                  <a:pt x="77" y="20"/>
                </a:cubicBezTo>
                <a:cubicBezTo>
                  <a:pt x="83" y="26"/>
                  <a:pt x="83" y="26"/>
                  <a:pt x="83" y="26"/>
                </a:cubicBezTo>
                <a:cubicBezTo>
                  <a:pt x="49" y="60"/>
                  <a:pt x="49" y="60"/>
                  <a:pt x="49" y="60"/>
                </a:cubicBezTo>
                <a:cubicBezTo>
                  <a:pt x="6" y="17"/>
                  <a:pt x="6" y="17"/>
                  <a:pt x="6" y="17"/>
                </a:cubicBezTo>
                <a:cubicBezTo>
                  <a:pt x="15" y="9"/>
                  <a:pt x="27" y="4"/>
                  <a:pt x="40" y="4"/>
                </a:cubicBezTo>
                <a:moveTo>
                  <a:pt x="40" y="0"/>
                </a:moveTo>
                <a:cubicBezTo>
                  <a:pt x="25" y="0"/>
                  <a:pt x="11" y="6"/>
                  <a:pt x="0" y="16"/>
                </a:cubicBezTo>
                <a:cubicBezTo>
                  <a:pt x="49" y="65"/>
                  <a:pt x="49" y="65"/>
                  <a:pt x="49" y="65"/>
                </a:cubicBezTo>
                <a:cubicBezTo>
                  <a:pt x="89" y="26"/>
                  <a:pt x="89" y="26"/>
                  <a:pt x="89" y="26"/>
                </a:cubicBezTo>
                <a:cubicBezTo>
                  <a:pt x="80" y="17"/>
                  <a:pt x="80" y="17"/>
                  <a:pt x="80" y="17"/>
                </a:cubicBezTo>
                <a:cubicBezTo>
                  <a:pt x="69" y="6"/>
                  <a:pt x="54" y="0"/>
                  <a:pt x="4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 name="Freeform 133">
            <a:extLst>
              <a:ext uri="{FF2B5EF4-FFF2-40B4-BE49-F238E27FC236}">
                <a16:creationId xmlns:a16="http://schemas.microsoft.com/office/drawing/2014/main" id="{F8C6CCBE-3687-4FC5-8448-656DE9E20D0E}"/>
              </a:ext>
            </a:extLst>
          </p:cNvPr>
          <p:cNvSpPr>
            <a:spLocks noEditPoints="1"/>
          </p:cNvSpPr>
          <p:nvPr/>
        </p:nvSpPr>
        <p:spPr bwMode="auto">
          <a:xfrm>
            <a:off x="8062913" y="3306763"/>
            <a:ext cx="317500" cy="304800"/>
          </a:xfrm>
          <a:custGeom>
            <a:avLst/>
            <a:gdLst>
              <a:gd name="T0" fmla="*/ 85 w 147"/>
              <a:gd name="T1" fmla="*/ 11 h 141"/>
              <a:gd name="T2" fmla="*/ 119 w 147"/>
              <a:gd name="T3" fmla="*/ 45 h 141"/>
              <a:gd name="T4" fmla="*/ 133 w 147"/>
              <a:gd name="T5" fmla="*/ 80 h 141"/>
              <a:gd name="T6" fmla="*/ 119 w 147"/>
              <a:gd name="T7" fmla="*/ 115 h 141"/>
              <a:gd name="T8" fmla="*/ 115 w 147"/>
              <a:gd name="T9" fmla="*/ 119 h 141"/>
              <a:gd name="T10" fmla="*/ 80 w 147"/>
              <a:gd name="T11" fmla="*/ 133 h 141"/>
              <a:gd name="T12" fmla="*/ 46 w 147"/>
              <a:gd name="T13" fmla="*/ 119 h 141"/>
              <a:gd name="T14" fmla="*/ 12 w 147"/>
              <a:gd name="T15" fmla="*/ 85 h 141"/>
              <a:gd name="T16" fmla="*/ 85 w 147"/>
              <a:gd name="T17" fmla="*/ 11 h 141"/>
              <a:gd name="T18" fmla="*/ 85 w 147"/>
              <a:gd name="T19" fmla="*/ 0 h 141"/>
              <a:gd name="T20" fmla="*/ 0 w 147"/>
              <a:gd name="T21" fmla="*/ 85 h 141"/>
              <a:gd name="T22" fmla="*/ 40 w 147"/>
              <a:gd name="T23" fmla="*/ 124 h 141"/>
              <a:gd name="T24" fmla="*/ 80 w 147"/>
              <a:gd name="T25" fmla="*/ 141 h 141"/>
              <a:gd name="T26" fmla="*/ 121 w 147"/>
              <a:gd name="T27" fmla="*/ 124 h 141"/>
              <a:gd name="T28" fmla="*/ 125 w 147"/>
              <a:gd name="T29" fmla="*/ 120 h 141"/>
              <a:gd name="T30" fmla="*/ 125 w 147"/>
              <a:gd name="T31" fmla="*/ 40 h 141"/>
              <a:gd name="T32" fmla="*/ 85 w 147"/>
              <a:gd name="T3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7" h="141">
                <a:moveTo>
                  <a:pt x="85" y="11"/>
                </a:moveTo>
                <a:cubicBezTo>
                  <a:pt x="119" y="45"/>
                  <a:pt x="119" y="45"/>
                  <a:pt x="119" y="45"/>
                </a:cubicBezTo>
                <a:cubicBezTo>
                  <a:pt x="128" y="55"/>
                  <a:pt x="133" y="67"/>
                  <a:pt x="133" y="80"/>
                </a:cubicBezTo>
                <a:cubicBezTo>
                  <a:pt x="133" y="93"/>
                  <a:pt x="128" y="105"/>
                  <a:pt x="119" y="115"/>
                </a:cubicBezTo>
                <a:cubicBezTo>
                  <a:pt x="115" y="119"/>
                  <a:pt x="115" y="119"/>
                  <a:pt x="115" y="119"/>
                </a:cubicBezTo>
                <a:cubicBezTo>
                  <a:pt x="106" y="128"/>
                  <a:pt x="93" y="133"/>
                  <a:pt x="80" y="133"/>
                </a:cubicBezTo>
                <a:cubicBezTo>
                  <a:pt x="67" y="133"/>
                  <a:pt x="55" y="128"/>
                  <a:pt x="46" y="119"/>
                </a:cubicBezTo>
                <a:cubicBezTo>
                  <a:pt x="12" y="85"/>
                  <a:pt x="12" y="85"/>
                  <a:pt x="12" y="85"/>
                </a:cubicBezTo>
                <a:cubicBezTo>
                  <a:pt x="85" y="11"/>
                  <a:pt x="85" y="11"/>
                  <a:pt x="85" y="11"/>
                </a:cubicBezTo>
                <a:moveTo>
                  <a:pt x="85" y="0"/>
                </a:moveTo>
                <a:cubicBezTo>
                  <a:pt x="0" y="85"/>
                  <a:pt x="0" y="85"/>
                  <a:pt x="0" y="85"/>
                </a:cubicBezTo>
                <a:cubicBezTo>
                  <a:pt x="40" y="124"/>
                  <a:pt x="40" y="124"/>
                  <a:pt x="40" y="124"/>
                </a:cubicBezTo>
                <a:cubicBezTo>
                  <a:pt x="51" y="135"/>
                  <a:pt x="66" y="141"/>
                  <a:pt x="80" y="141"/>
                </a:cubicBezTo>
                <a:cubicBezTo>
                  <a:pt x="95" y="141"/>
                  <a:pt x="109" y="135"/>
                  <a:pt x="121" y="124"/>
                </a:cubicBezTo>
                <a:cubicBezTo>
                  <a:pt x="125" y="120"/>
                  <a:pt x="125" y="120"/>
                  <a:pt x="125" y="120"/>
                </a:cubicBezTo>
                <a:cubicBezTo>
                  <a:pt x="147" y="98"/>
                  <a:pt x="147" y="62"/>
                  <a:pt x="125" y="40"/>
                </a:cubicBezTo>
                <a:cubicBezTo>
                  <a:pt x="85" y="0"/>
                  <a:pt x="85" y="0"/>
                  <a:pt x="8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4" name="Freeform 134">
            <a:extLst>
              <a:ext uri="{FF2B5EF4-FFF2-40B4-BE49-F238E27FC236}">
                <a16:creationId xmlns:a16="http://schemas.microsoft.com/office/drawing/2014/main" id="{CD45E40D-D59A-4739-B956-F17F72097932}"/>
              </a:ext>
            </a:extLst>
          </p:cNvPr>
          <p:cNvSpPr>
            <a:spLocks noEditPoints="1"/>
          </p:cNvSpPr>
          <p:nvPr/>
        </p:nvSpPr>
        <p:spPr bwMode="auto">
          <a:xfrm>
            <a:off x="7985126" y="3287713"/>
            <a:ext cx="153988" cy="190500"/>
          </a:xfrm>
          <a:custGeom>
            <a:avLst/>
            <a:gdLst>
              <a:gd name="T0" fmla="*/ 22 w 71"/>
              <a:gd name="T1" fmla="*/ 6 h 88"/>
              <a:gd name="T2" fmla="*/ 65 w 71"/>
              <a:gd name="T3" fmla="*/ 49 h 88"/>
              <a:gd name="T4" fmla="*/ 31 w 71"/>
              <a:gd name="T5" fmla="*/ 83 h 88"/>
              <a:gd name="T6" fmla="*/ 25 w 71"/>
              <a:gd name="T7" fmla="*/ 77 h 88"/>
              <a:gd name="T8" fmla="*/ 22 w 71"/>
              <a:gd name="T9" fmla="*/ 6 h 88"/>
              <a:gd name="T10" fmla="*/ 22 w 71"/>
              <a:gd name="T11" fmla="*/ 0 h 88"/>
              <a:gd name="T12" fmla="*/ 22 w 71"/>
              <a:gd name="T13" fmla="*/ 80 h 88"/>
              <a:gd name="T14" fmla="*/ 31 w 71"/>
              <a:gd name="T15" fmla="*/ 88 h 88"/>
              <a:gd name="T16" fmla="*/ 71 w 71"/>
              <a:gd name="T17" fmla="*/ 49 h 88"/>
              <a:gd name="T18" fmla="*/ 22 w 71"/>
              <a:gd name="T19"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88">
                <a:moveTo>
                  <a:pt x="22" y="6"/>
                </a:moveTo>
                <a:cubicBezTo>
                  <a:pt x="65" y="49"/>
                  <a:pt x="65" y="49"/>
                  <a:pt x="65" y="49"/>
                </a:cubicBezTo>
                <a:cubicBezTo>
                  <a:pt x="31" y="83"/>
                  <a:pt x="31" y="83"/>
                  <a:pt x="31" y="83"/>
                </a:cubicBezTo>
                <a:cubicBezTo>
                  <a:pt x="25" y="77"/>
                  <a:pt x="25" y="77"/>
                  <a:pt x="25" y="77"/>
                </a:cubicBezTo>
                <a:cubicBezTo>
                  <a:pt x="6" y="57"/>
                  <a:pt x="5" y="26"/>
                  <a:pt x="22" y="6"/>
                </a:cubicBezTo>
                <a:moveTo>
                  <a:pt x="22" y="0"/>
                </a:moveTo>
                <a:cubicBezTo>
                  <a:pt x="0" y="22"/>
                  <a:pt x="0" y="58"/>
                  <a:pt x="22" y="80"/>
                </a:cubicBezTo>
                <a:cubicBezTo>
                  <a:pt x="31" y="88"/>
                  <a:pt x="31" y="88"/>
                  <a:pt x="31" y="88"/>
                </a:cubicBezTo>
                <a:cubicBezTo>
                  <a:pt x="71" y="49"/>
                  <a:pt x="71" y="49"/>
                  <a:pt x="71" y="49"/>
                </a:cubicBezTo>
                <a:cubicBezTo>
                  <a:pt x="22" y="0"/>
                  <a:pt x="22" y="0"/>
                  <a:pt x="2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5" name="组合 134">
            <a:extLst>
              <a:ext uri="{FF2B5EF4-FFF2-40B4-BE49-F238E27FC236}">
                <a16:creationId xmlns:a16="http://schemas.microsoft.com/office/drawing/2014/main" id="{54EED1CB-FE08-45DD-BF08-39C30EE8EB32}"/>
              </a:ext>
            </a:extLst>
          </p:cNvPr>
          <p:cNvGrpSpPr/>
          <p:nvPr/>
        </p:nvGrpSpPr>
        <p:grpSpPr>
          <a:xfrm>
            <a:off x="1336676" y="3302001"/>
            <a:ext cx="385763" cy="266700"/>
            <a:chOff x="1336676" y="3302001"/>
            <a:chExt cx="385763" cy="266700"/>
          </a:xfrm>
        </p:grpSpPr>
        <p:sp>
          <p:nvSpPr>
            <p:cNvPr id="136" name="Freeform 135">
              <a:extLst>
                <a:ext uri="{FF2B5EF4-FFF2-40B4-BE49-F238E27FC236}">
                  <a16:creationId xmlns:a16="http://schemas.microsoft.com/office/drawing/2014/main" id="{9881292D-B789-40CC-924C-A513C24AF6F9}"/>
                </a:ext>
              </a:extLst>
            </p:cNvPr>
            <p:cNvSpPr>
              <a:spLocks noEditPoints="1"/>
            </p:cNvSpPr>
            <p:nvPr/>
          </p:nvSpPr>
          <p:spPr bwMode="auto">
            <a:xfrm>
              <a:off x="1336676" y="3402013"/>
              <a:ext cx="385763" cy="166688"/>
            </a:xfrm>
            <a:custGeom>
              <a:avLst/>
              <a:gdLst>
                <a:gd name="T0" fmla="*/ 167 w 178"/>
                <a:gd name="T1" fmla="*/ 77 h 77"/>
                <a:gd name="T2" fmla="*/ 11 w 178"/>
                <a:gd name="T3" fmla="*/ 77 h 77"/>
                <a:gd name="T4" fmla="*/ 0 w 178"/>
                <a:gd name="T5" fmla="*/ 65 h 77"/>
                <a:gd name="T6" fmla="*/ 0 w 178"/>
                <a:gd name="T7" fmla="*/ 0 h 77"/>
                <a:gd name="T8" fmla="*/ 178 w 178"/>
                <a:gd name="T9" fmla="*/ 0 h 77"/>
                <a:gd name="T10" fmla="*/ 178 w 178"/>
                <a:gd name="T11" fmla="*/ 65 h 77"/>
                <a:gd name="T12" fmla="*/ 167 w 178"/>
                <a:gd name="T13" fmla="*/ 77 h 77"/>
                <a:gd name="T14" fmla="*/ 4 w 178"/>
                <a:gd name="T15" fmla="*/ 4 h 77"/>
                <a:gd name="T16" fmla="*/ 4 w 178"/>
                <a:gd name="T17" fmla="*/ 65 h 77"/>
                <a:gd name="T18" fmla="*/ 11 w 178"/>
                <a:gd name="T19" fmla="*/ 73 h 77"/>
                <a:gd name="T20" fmla="*/ 167 w 178"/>
                <a:gd name="T21" fmla="*/ 73 h 77"/>
                <a:gd name="T22" fmla="*/ 174 w 178"/>
                <a:gd name="T23" fmla="*/ 65 h 77"/>
                <a:gd name="T24" fmla="*/ 174 w 178"/>
                <a:gd name="T25" fmla="*/ 4 h 77"/>
                <a:gd name="T26" fmla="*/ 4 w 178"/>
                <a:gd name="T27" fmla="*/ 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8" h="77">
                  <a:moveTo>
                    <a:pt x="167" y="77"/>
                  </a:moveTo>
                  <a:cubicBezTo>
                    <a:pt x="11" y="77"/>
                    <a:pt x="11" y="77"/>
                    <a:pt x="11" y="77"/>
                  </a:cubicBezTo>
                  <a:cubicBezTo>
                    <a:pt x="5" y="77"/>
                    <a:pt x="0" y="72"/>
                    <a:pt x="0" y="65"/>
                  </a:cubicBezTo>
                  <a:cubicBezTo>
                    <a:pt x="0" y="0"/>
                    <a:pt x="0" y="0"/>
                    <a:pt x="0" y="0"/>
                  </a:cubicBezTo>
                  <a:cubicBezTo>
                    <a:pt x="178" y="0"/>
                    <a:pt x="178" y="0"/>
                    <a:pt x="178" y="0"/>
                  </a:cubicBezTo>
                  <a:cubicBezTo>
                    <a:pt x="178" y="65"/>
                    <a:pt x="178" y="65"/>
                    <a:pt x="178" y="65"/>
                  </a:cubicBezTo>
                  <a:cubicBezTo>
                    <a:pt x="178" y="72"/>
                    <a:pt x="173" y="77"/>
                    <a:pt x="167" y="77"/>
                  </a:cubicBezTo>
                  <a:close/>
                  <a:moveTo>
                    <a:pt x="4" y="4"/>
                  </a:moveTo>
                  <a:cubicBezTo>
                    <a:pt x="4" y="65"/>
                    <a:pt x="4" y="65"/>
                    <a:pt x="4" y="65"/>
                  </a:cubicBezTo>
                  <a:cubicBezTo>
                    <a:pt x="4" y="70"/>
                    <a:pt x="7" y="73"/>
                    <a:pt x="11" y="73"/>
                  </a:cubicBezTo>
                  <a:cubicBezTo>
                    <a:pt x="167" y="73"/>
                    <a:pt x="167" y="73"/>
                    <a:pt x="167" y="73"/>
                  </a:cubicBezTo>
                  <a:cubicBezTo>
                    <a:pt x="171" y="73"/>
                    <a:pt x="174" y="70"/>
                    <a:pt x="174" y="65"/>
                  </a:cubicBezTo>
                  <a:cubicBezTo>
                    <a:pt x="174" y="4"/>
                    <a:pt x="174" y="4"/>
                    <a:pt x="174" y="4"/>
                  </a:cubicBezTo>
                  <a:lnTo>
                    <a:pt x="4" y="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7" name="Freeform 136">
              <a:extLst>
                <a:ext uri="{FF2B5EF4-FFF2-40B4-BE49-F238E27FC236}">
                  <a16:creationId xmlns:a16="http://schemas.microsoft.com/office/drawing/2014/main" id="{B169EEBA-7479-47EF-A1C3-D61D9D4BABDA}"/>
                </a:ext>
              </a:extLst>
            </p:cNvPr>
            <p:cNvSpPr>
              <a:spLocks noEditPoints="1"/>
            </p:cNvSpPr>
            <p:nvPr/>
          </p:nvSpPr>
          <p:spPr bwMode="auto">
            <a:xfrm>
              <a:off x="1549401" y="3475038"/>
              <a:ext cx="128588" cy="52388"/>
            </a:xfrm>
            <a:custGeom>
              <a:avLst/>
              <a:gdLst>
                <a:gd name="T0" fmla="*/ 56 w 60"/>
                <a:gd name="T1" fmla="*/ 24 h 24"/>
                <a:gd name="T2" fmla="*/ 4 w 60"/>
                <a:gd name="T3" fmla="*/ 24 h 24"/>
                <a:gd name="T4" fmla="*/ 0 w 60"/>
                <a:gd name="T5" fmla="*/ 19 h 24"/>
                <a:gd name="T6" fmla="*/ 0 w 60"/>
                <a:gd name="T7" fmla="*/ 5 h 24"/>
                <a:gd name="T8" fmla="*/ 4 w 60"/>
                <a:gd name="T9" fmla="*/ 0 h 24"/>
                <a:gd name="T10" fmla="*/ 56 w 60"/>
                <a:gd name="T11" fmla="*/ 0 h 24"/>
                <a:gd name="T12" fmla="*/ 60 w 60"/>
                <a:gd name="T13" fmla="*/ 5 h 24"/>
                <a:gd name="T14" fmla="*/ 60 w 60"/>
                <a:gd name="T15" fmla="*/ 19 h 24"/>
                <a:gd name="T16" fmla="*/ 56 w 60"/>
                <a:gd name="T17" fmla="*/ 24 h 24"/>
                <a:gd name="T18" fmla="*/ 4 w 60"/>
                <a:gd name="T19" fmla="*/ 4 h 24"/>
                <a:gd name="T20" fmla="*/ 4 w 60"/>
                <a:gd name="T21" fmla="*/ 5 h 24"/>
                <a:gd name="T22" fmla="*/ 4 w 60"/>
                <a:gd name="T23" fmla="*/ 19 h 24"/>
                <a:gd name="T24" fmla="*/ 4 w 60"/>
                <a:gd name="T25" fmla="*/ 20 h 24"/>
                <a:gd name="T26" fmla="*/ 56 w 60"/>
                <a:gd name="T27" fmla="*/ 20 h 24"/>
                <a:gd name="T28" fmla="*/ 56 w 60"/>
                <a:gd name="T29" fmla="*/ 19 h 24"/>
                <a:gd name="T30" fmla="*/ 56 w 60"/>
                <a:gd name="T31" fmla="*/ 5 h 24"/>
                <a:gd name="T32" fmla="*/ 56 w 60"/>
                <a:gd name="T33" fmla="*/ 4 h 24"/>
                <a:gd name="T34" fmla="*/ 4 w 60"/>
                <a:gd name="T35"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 h="24">
                  <a:moveTo>
                    <a:pt x="56" y="24"/>
                  </a:moveTo>
                  <a:cubicBezTo>
                    <a:pt x="4" y="24"/>
                    <a:pt x="4" y="24"/>
                    <a:pt x="4" y="24"/>
                  </a:cubicBezTo>
                  <a:cubicBezTo>
                    <a:pt x="2" y="24"/>
                    <a:pt x="0" y="22"/>
                    <a:pt x="0" y="19"/>
                  </a:cubicBezTo>
                  <a:cubicBezTo>
                    <a:pt x="0" y="5"/>
                    <a:pt x="0" y="5"/>
                    <a:pt x="0" y="5"/>
                  </a:cubicBezTo>
                  <a:cubicBezTo>
                    <a:pt x="0" y="2"/>
                    <a:pt x="2" y="0"/>
                    <a:pt x="4" y="0"/>
                  </a:cubicBezTo>
                  <a:cubicBezTo>
                    <a:pt x="56" y="0"/>
                    <a:pt x="56" y="0"/>
                    <a:pt x="56" y="0"/>
                  </a:cubicBezTo>
                  <a:cubicBezTo>
                    <a:pt x="58" y="0"/>
                    <a:pt x="60" y="2"/>
                    <a:pt x="60" y="5"/>
                  </a:cubicBezTo>
                  <a:cubicBezTo>
                    <a:pt x="60" y="19"/>
                    <a:pt x="60" y="19"/>
                    <a:pt x="60" y="19"/>
                  </a:cubicBezTo>
                  <a:cubicBezTo>
                    <a:pt x="60" y="22"/>
                    <a:pt x="58" y="24"/>
                    <a:pt x="56" y="24"/>
                  </a:cubicBezTo>
                  <a:close/>
                  <a:moveTo>
                    <a:pt x="4" y="4"/>
                  </a:moveTo>
                  <a:cubicBezTo>
                    <a:pt x="4" y="4"/>
                    <a:pt x="4" y="4"/>
                    <a:pt x="4" y="5"/>
                  </a:cubicBezTo>
                  <a:cubicBezTo>
                    <a:pt x="4" y="19"/>
                    <a:pt x="4" y="19"/>
                    <a:pt x="4" y="19"/>
                  </a:cubicBezTo>
                  <a:cubicBezTo>
                    <a:pt x="4" y="20"/>
                    <a:pt x="4" y="20"/>
                    <a:pt x="4" y="20"/>
                  </a:cubicBezTo>
                  <a:cubicBezTo>
                    <a:pt x="56" y="20"/>
                    <a:pt x="56" y="20"/>
                    <a:pt x="56" y="20"/>
                  </a:cubicBezTo>
                  <a:cubicBezTo>
                    <a:pt x="56" y="20"/>
                    <a:pt x="56" y="20"/>
                    <a:pt x="56" y="19"/>
                  </a:cubicBezTo>
                  <a:cubicBezTo>
                    <a:pt x="56" y="5"/>
                    <a:pt x="56" y="5"/>
                    <a:pt x="56" y="5"/>
                  </a:cubicBezTo>
                  <a:cubicBezTo>
                    <a:pt x="56" y="4"/>
                    <a:pt x="56" y="4"/>
                    <a:pt x="56" y="4"/>
                  </a:cubicBezTo>
                  <a:lnTo>
                    <a:pt x="4" y="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8" name="Freeform 137">
              <a:extLst>
                <a:ext uri="{FF2B5EF4-FFF2-40B4-BE49-F238E27FC236}">
                  <a16:creationId xmlns:a16="http://schemas.microsoft.com/office/drawing/2014/main" id="{1B879612-B4F2-47C1-BF41-E7C6DB13CCAA}"/>
                </a:ext>
              </a:extLst>
            </p:cNvPr>
            <p:cNvSpPr>
              <a:spLocks noEditPoints="1"/>
            </p:cNvSpPr>
            <p:nvPr/>
          </p:nvSpPr>
          <p:spPr bwMode="auto">
            <a:xfrm>
              <a:off x="1336676" y="3302001"/>
              <a:ext cx="385763" cy="71438"/>
            </a:xfrm>
            <a:custGeom>
              <a:avLst/>
              <a:gdLst>
                <a:gd name="T0" fmla="*/ 178 w 178"/>
                <a:gd name="T1" fmla="*/ 33 h 33"/>
                <a:gd name="T2" fmla="*/ 0 w 178"/>
                <a:gd name="T3" fmla="*/ 33 h 33"/>
                <a:gd name="T4" fmla="*/ 0 w 178"/>
                <a:gd name="T5" fmla="*/ 11 h 33"/>
                <a:gd name="T6" fmla="*/ 11 w 178"/>
                <a:gd name="T7" fmla="*/ 0 h 33"/>
                <a:gd name="T8" fmla="*/ 167 w 178"/>
                <a:gd name="T9" fmla="*/ 0 h 33"/>
                <a:gd name="T10" fmla="*/ 178 w 178"/>
                <a:gd name="T11" fmla="*/ 11 h 33"/>
                <a:gd name="T12" fmla="*/ 178 w 178"/>
                <a:gd name="T13" fmla="*/ 33 h 33"/>
                <a:gd name="T14" fmla="*/ 4 w 178"/>
                <a:gd name="T15" fmla="*/ 29 h 33"/>
                <a:gd name="T16" fmla="*/ 174 w 178"/>
                <a:gd name="T17" fmla="*/ 29 h 33"/>
                <a:gd name="T18" fmla="*/ 174 w 178"/>
                <a:gd name="T19" fmla="*/ 11 h 33"/>
                <a:gd name="T20" fmla="*/ 167 w 178"/>
                <a:gd name="T21" fmla="*/ 4 h 33"/>
                <a:gd name="T22" fmla="*/ 11 w 178"/>
                <a:gd name="T23" fmla="*/ 4 h 33"/>
                <a:gd name="T24" fmla="*/ 4 w 178"/>
                <a:gd name="T25" fmla="*/ 11 h 33"/>
                <a:gd name="T26" fmla="*/ 4 w 178"/>
                <a:gd name="T2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8" h="33">
                  <a:moveTo>
                    <a:pt x="178" y="33"/>
                  </a:moveTo>
                  <a:cubicBezTo>
                    <a:pt x="0" y="33"/>
                    <a:pt x="0" y="33"/>
                    <a:pt x="0" y="33"/>
                  </a:cubicBezTo>
                  <a:cubicBezTo>
                    <a:pt x="0" y="11"/>
                    <a:pt x="0" y="11"/>
                    <a:pt x="0" y="11"/>
                  </a:cubicBezTo>
                  <a:cubicBezTo>
                    <a:pt x="0" y="5"/>
                    <a:pt x="5" y="0"/>
                    <a:pt x="11" y="0"/>
                  </a:cubicBezTo>
                  <a:cubicBezTo>
                    <a:pt x="167" y="0"/>
                    <a:pt x="167" y="0"/>
                    <a:pt x="167" y="0"/>
                  </a:cubicBezTo>
                  <a:cubicBezTo>
                    <a:pt x="173" y="0"/>
                    <a:pt x="178" y="5"/>
                    <a:pt x="178" y="11"/>
                  </a:cubicBezTo>
                  <a:lnTo>
                    <a:pt x="178" y="33"/>
                  </a:lnTo>
                  <a:close/>
                  <a:moveTo>
                    <a:pt x="4" y="29"/>
                  </a:moveTo>
                  <a:cubicBezTo>
                    <a:pt x="174" y="29"/>
                    <a:pt x="174" y="29"/>
                    <a:pt x="174" y="29"/>
                  </a:cubicBezTo>
                  <a:cubicBezTo>
                    <a:pt x="174" y="11"/>
                    <a:pt x="174" y="11"/>
                    <a:pt x="174" y="11"/>
                  </a:cubicBezTo>
                  <a:cubicBezTo>
                    <a:pt x="174" y="7"/>
                    <a:pt x="171" y="4"/>
                    <a:pt x="167" y="4"/>
                  </a:cubicBezTo>
                  <a:cubicBezTo>
                    <a:pt x="11" y="4"/>
                    <a:pt x="11" y="4"/>
                    <a:pt x="11" y="4"/>
                  </a:cubicBezTo>
                  <a:cubicBezTo>
                    <a:pt x="7" y="4"/>
                    <a:pt x="4" y="7"/>
                    <a:pt x="4" y="11"/>
                  </a:cubicBezTo>
                  <a:lnTo>
                    <a:pt x="4" y="2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39" name="Freeform 138">
            <a:extLst>
              <a:ext uri="{FF2B5EF4-FFF2-40B4-BE49-F238E27FC236}">
                <a16:creationId xmlns:a16="http://schemas.microsoft.com/office/drawing/2014/main" id="{6C056800-2323-4D58-B96C-C6F16734C142}"/>
              </a:ext>
            </a:extLst>
          </p:cNvPr>
          <p:cNvSpPr>
            <a:spLocks noEditPoints="1"/>
          </p:cNvSpPr>
          <p:nvPr/>
        </p:nvSpPr>
        <p:spPr bwMode="auto">
          <a:xfrm>
            <a:off x="1316038" y="4095751"/>
            <a:ext cx="430213" cy="339725"/>
          </a:xfrm>
          <a:custGeom>
            <a:avLst/>
            <a:gdLst>
              <a:gd name="T0" fmla="*/ 140 w 199"/>
              <a:gd name="T1" fmla="*/ 157 h 157"/>
              <a:gd name="T2" fmla="*/ 59 w 199"/>
              <a:gd name="T3" fmla="*/ 157 h 157"/>
              <a:gd name="T4" fmla="*/ 49 w 199"/>
              <a:gd name="T5" fmla="*/ 148 h 157"/>
              <a:gd name="T6" fmla="*/ 49 w 199"/>
              <a:gd name="T7" fmla="*/ 70 h 157"/>
              <a:gd name="T8" fmla="*/ 40 w 199"/>
              <a:gd name="T9" fmla="*/ 80 h 157"/>
              <a:gd name="T10" fmla="*/ 27 w 199"/>
              <a:gd name="T11" fmla="*/ 80 h 157"/>
              <a:gd name="T12" fmla="*/ 3 w 199"/>
              <a:gd name="T13" fmla="*/ 57 h 157"/>
              <a:gd name="T14" fmla="*/ 0 w 199"/>
              <a:gd name="T15" fmla="*/ 50 h 157"/>
              <a:gd name="T16" fmla="*/ 2 w 199"/>
              <a:gd name="T17" fmla="*/ 44 h 157"/>
              <a:gd name="T18" fmla="*/ 40 w 199"/>
              <a:gd name="T19" fmla="*/ 5 h 157"/>
              <a:gd name="T20" fmla="*/ 48 w 199"/>
              <a:gd name="T21" fmla="*/ 0 h 157"/>
              <a:gd name="T22" fmla="*/ 71 w 199"/>
              <a:gd name="T23" fmla="*/ 0 h 157"/>
              <a:gd name="T24" fmla="*/ 79 w 199"/>
              <a:gd name="T25" fmla="*/ 1 h 157"/>
              <a:gd name="T26" fmla="*/ 81 w 199"/>
              <a:gd name="T27" fmla="*/ 3 h 157"/>
              <a:gd name="T28" fmla="*/ 81 w 199"/>
              <a:gd name="T29" fmla="*/ 4 h 157"/>
              <a:gd name="T30" fmla="*/ 99 w 199"/>
              <a:gd name="T31" fmla="*/ 21 h 157"/>
              <a:gd name="T32" fmla="*/ 118 w 199"/>
              <a:gd name="T33" fmla="*/ 4 h 157"/>
              <a:gd name="T34" fmla="*/ 118 w 199"/>
              <a:gd name="T35" fmla="*/ 3 h 157"/>
              <a:gd name="T36" fmla="*/ 119 w 199"/>
              <a:gd name="T37" fmla="*/ 1 h 157"/>
              <a:gd name="T38" fmla="*/ 127 w 199"/>
              <a:gd name="T39" fmla="*/ 0 h 157"/>
              <a:gd name="T40" fmla="*/ 151 w 199"/>
              <a:gd name="T41" fmla="*/ 0 h 157"/>
              <a:gd name="T42" fmla="*/ 158 w 199"/>
              <a:gd name="T43" fmla="*/ 5 h 157"/>
              <a:gd name="T44" fmla="*/ 196 w 199"/>
              <a:gd name="T45" fmla="*/ 44 h 157"/>
              <a:gd name="T46" fmla="*/ 198 w 199"/>
              <a:gd name="T47" fmla="*/ 50 h 157"/>
              <a:gd name="T48" fmla="*/ 196 w 199"/>
              <a:gd name="T49" fmla="*/ 57 h 157"/>
              <a:gd name="T50" fmla="*/ 172 w 199"/>
              <a:gd name="T51" fmla="*/ 80 h 157"/>
              <a:gd name="T52" fmla="*/ 165 w 199"/>
              <a:gd name="T53" fmla="*/ 83 h 157"/>
              <a:gd name="T54" fmla="*/ 165 w 199"/>
              <a:gd name="T55" fmla="*/ 83 h 157"/>
              <a:gd name="T56" fmla="*/ 159 w 199"/>
              <a:gd name="T57" fmla="*/ 80 h 157"/>
              <a:gd name="T58" fmla="*/ 149 w 199"/>
              <a:gd name="T59" fmla="*/ 70 h 157"/>
              <a:gd name="T60" fmla="*/ 149 w 199"/>
              <a:gd name="T61" fmla="*/ 148 h 157"/>
              <a:gd name="T62" fmla="*/ 140 w 199"/>
              <a:gd name="T63" fmla="*/ 157 h 157"/>
              <a:gd name="T64" fmla="*/ 52 w 199"/>
              <a:gd name="T65" fmla="*/ 59 h 157"/>
              <a:gd name="T66" fmla="*/ 57 w 199"/>
              <a:gd name="T67" fmla="*/ 65 h 157"/>
              <a:gd name="T68" fmla="*/ 57 w 199"/>
              <a:gd name="T69" fmla="*/ 148 h 157"/>
              <a:gd name="T70" fmla="*/ 59 w 199"/>
              <a:gd name="T71" fmla="*/ 149 h 157"/>
              <a:gd name="T72" fmla="*/ 140 w 199"/>
              <a:gd name="T73" fmla="*/ 149 h 157"/>
              <a:gd name="T74" fmla="*/ 141 w 199"/>
              <a:gd name="T75" fmla="*/ 148 h 157"/>
              <a:gd name="T76" fmla="*/ 141 w 199"/>
              <a:gd name="T77" fmla="*/ 65 h 157"/>
              <a:gd name="T78" fmla="*/ 147 w 199"/>
              <a:gd name="T79" fmla="*/ 59 h 157"/>
              <a:gd name="T80" fmla="*/ 152 w 199"/>
              <a:gd name="T81" fmla="*/ 61 h 157"/>
              <a:gd name="T82" fmla="*/ 164 w 199"/>
              <a:gd name="T83" fmla="*/ 74 h 157"/>
              <a:gd name="T84" fmla="*/ 166 w 199"/>
              <a:gd name="T85" fmla="*/ 74 h 157"/>
              <a:gd name="T86" fmla="*/ 190 w 199"/>
              <a:gd name="T87" fmla="*/ 51 h 157"/>
              <a:gd name="T88" fmla="*/ 190 w 199"/>
              <a:gd name="T89" fmla="*/ 50 h 157"/>
              <a:gd name="T90" fmla="*/ 190 w 199"/>
              <a:gd name="T91" fmla="*/ 49 h 157"/>
              <a:gd name="T92" fmla="*/ 153 w 199"/>
              <a:gd name="T93" fmla="*/ 10 h 157"/>
              <a:gd name="T94" fmla="*/ 150 w 199"/>
              <a:gd name="T95" fmla="*/ 8 h 157"/>
              <a:gd name="T96" fmla="*/ 127 w 199"/>
              <a:gd name="T97" fmla="*/ 8 h 157"/>
              <a:gd name="T98" fmla="*/ 125 w 199"/>
              <a:gd name="T99" fmla="*/ 8 h 157"/>
              <a:gd name="T100" fmla="*/ 99 w 199"/>
              <a:gd name="T101" fmla="*/ 29 h 157"/>
              <a:gd name="T102" fmla="*/ 73 w 199"/>
              <a:gd name="T103" fmla="*/ 8 h 157"/>
              <a:gd name="T104" fmla="*/ 71 w 199"/>
              <a:gd name="T105" fmla="*/ 8 h 157"/>
              <a:gd name="T106" fmla="*/ 49 w 199"/>
              <a:gd name="T107" fmla="*/ 8 h 157"/>
              <a:gd name="T108" fmla="*/ 46 w 199"/>
              <a:gd name="T109" fmla="*/ 10 h 157"/>
              <a:gd name="T110" fmla="*/ 8 w 199"/>
              <a:gd name="T111" fmla="*/ 49 h 157"/>
              <a:gd name="T112" fmla="*/ 8 w 199"/>
              <a:gd name="T113" fmla="*/ 50 h 157"/>
              <a:gd name="T114" fmla="*/ 8 w 199"/>
              <a:gd name="T115" fmla="*/ 51 h 157"/>
              <a:gd name="T116" fmla="*/ 32 w 199"/>
              <a:gd name="T117" fmla="*/ 74 h 157"/>
              <a:gd name="T118" fmla="*/ 34 w 199"/>
              <a:gd name="T119" fmla="*/ 74 h 157"/>
              <a:gd name="T120" fmla="*/ 47 w 199"/>
              <a:gd name="T121" fmla="*/ 61 h 157"/>
              <a:gd name="T122" fmla="*/ 52 w 199"/>
              <a:gd name="T123" fmla="*/ 5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 h="157">
                <a:moveTo>
                  <a:pt x="140" y="157"/>
                </a:moveTo>
                <a:cubicBezTo>
                  <a:pt x="59" y="157"/>
                  <a:pt x="59" y="157"/>
                  <a:pt x="59" y="157"/>
                </a:cubicBezTo>
                <a:cubicBezTo>
                  <a:pt x="54" y="157"/>
                  <a:pt x="49" y="153"/>
                  <a:pt x="49" y="148"/>
                </a:cubicBezTo>
                <a:cubicBezTo>
                  <a:pt x="49" y="70"/>
                  <a:pt x="49" y="70"/>
                  <a:pt x="49" y="70"/>
                </a:cubicBezTo>
                <a:cubicBezTo>
                  <a:pt x="40" y="80"/>
                  <a:pt x="40" y="80"/>
                  <a:pt x="40" y="80"/>
                </a:cubicBezTo>
                <a:cubicBezTo>
                  <a:pt x="36" y="83"/>
                  <a:pt x="30" y="83"/>
                  <a:pt x="27" y="80"/>
                </a:cubicBezTo>
                <a:cubicBezTo>
                  <a:pt x="3" y="57"/>
                  <a:pt x="3" y="57"/>
                  <a:pt x="3" y="57"/>
                </a:cubicBezTo>
                <a:cubicBezTo>
                  <a:pt x="1" y="55"/>
                  <a:pt x="0" y="53"/>
                  <a:pt x="0" y="50"/>
                </a:cubicBezTo>
                <a:cubicBezTo>
                  <a:pt x="0" y="48"/>
                  <a:pt x="1" y="46"/>
                  <a:pt x="2" y="44"/>
                </a:cubicBezTo>
                <a:cubicBezTo>
                  <a:pt x="40" y="5"/>
                  <a:pt x="40" y="5"/>
                  <a:pt x="40" y="5"/>
                </a:cubicBezTo>
                <a:cubicBezTo>
                  <a:pt x="45" y="0"/>
                  <a:pt x="47" y="0"/>
                  <a:pt x="48" y="0"/>
                </a:cubicBezTo>
                <a:cubicBezTo>
                  <a:pt x="71" y="0"/>
                  <a:pt x="71" y="0"/>
                  <a:pt x="71" y="0"/>
                </a:cubicBezTo>
                <a:cubicBezTo>
                  <a:pt x="77" y="0"/>
                  <a:pt x="78" y="0"/>
                  <a:pt x="79" y="1"/>
                </a:cubicBezTo>
                <a:cubicBezTo>
                  <a:pt x="81" y="3"/>
                  <a:pt x="81" y="3"/>
                  <a:pt x="81" y="3"/>
                </a:cubicBezTo>
                <a:cubicBezTo>
                  <a:pt x="81" y="4"/>
                  <a:pt x="81" y="4"/>
                  <a:pt x="81" y="4"/>
                </a:cubicBezTo>
                <a:cubicBezTo>
                  <a:pt x="81" y="14"/>
                  <a:pt x="88" y="21"/>
                  <a:pt x="99" y="21"/>
                </a:cubicBezTo>
                <a:cubicBezTo>
                  <a:pt x="110" y="21"/>
                  <a:pt x="118" y="14"/>
                  <a:pt x="118" y="4"/>
                </a:cubicBezTo>
                <a:cubicBezTo>
                  <a:pt x="118" y="3"/>
                  <a:pt x="118" y="3"/>
                  <a:pt x="118" y="3"/>
                </a:cubicBezTo>
                <a:cubicBezTo>
                  <a:pt x="119" y="1"/>
                  <a:pt x="119" y="1"/>
                  <a:pt x="119" y="1"/>
                </a:cubicBezTo>
                <a:cubicBezTo>
                  <a:pt x="120" y="0"/>
                  <a:pt x="121" y="0"/>
                  <a:pt x="127" y="0"/>
                </a:cubicBezTo>
                <a:cubicBezTo>
                  <a:pt x="151" y="0"/>
                  <a:pt x="151" y="0"/>
                  <a:pt x="151" y="0"/>
                </a:cubicBezTo>
                <a:cubicBezTo>
                  <a:pt x="152" y="0"/>
                  <a:pt x="153" y="0"/>
                  <a:pt x="158" y="5"/>
                </a:cubicBezTo>
                <a:cubicBezTo>
                  <a:pt x="196" y="44"/>
                  <a:pt x="196" y="44"/>
                  <a:pt x="196" y="44"/>
                </a:cubicBezTo>
                <a:cubicBezTo>
                  <a:pt x="198" y="46"/>
                  <a:pt x="199" y="48"/>
                  <a:pt x="198" y="50"/>
                </a:cubicBezTo>
                <a:cubicBezTo>
                  <a:pt x="198" y="53"/>
                  <a:pt x="197" y="55"/>
                  <a:pt x="196" y="57"/>
                </a:cubicBezTo>
                <a:cubicBezTo>
                  <a:pt x="172" y="80"/>
                  <a:pt x="172" y="80"/>
                  <a:pt x="172" y="80"/>
                </a:cubicBezTo>
                <a:cubicBezTo>
                  <a:pt x="170" y="82"/>
                  <a:pt x="168" y="83"/>
                  <a:pt x="165" y="83"/>
                </a:cubicBezTo>
                <a:cubicBezTo>
                  <a:pt x="165" y="83"/>
                  <a:pt x="165" y="83"/>
                  <a:pt x="165" y="83"/>
                </a:cubicBezTo>
                <a:cubicBezTo>
                  <a:pt x="163" y="83"/>
                  <a:pt x="160" y="82"/>
                  <a:pt x="159" y="80"/>
                </a:cubicBezTo>
                <a:cubicBezTo>
                  <a:pt x="149" y="70"/>
                  <a:pt x="149" y="70"/>
                  <a:pt x="149" y="70"/>
                </a:cubicBezTo>
                <a:cubicBezTo>
                  <a:pt x="149" y="148"/>
                  <a:pt x="149" y="148"/>
                  <a:pt x="149" y="148"/>
                </a:cubicBezTo>
                <a:cubicBezTo>
                  <a:pt x="149" y="153"/>
                  <a:pt x="145" y="157"/>
                  <a:pt x="140" y="157"/>
                </a:cubicBezTo>
                <a:close/>
                <a:moveTo>
                  <a:pt x="52" y="59"/>
                </a:moveTo>
                <a:cubicBezTo>
                  <a:pt x="54" y="59"/>
                  <a:pt x="57" y="61"/>
                  <a:pt x="57" y="65"/>
                </a:cubicBezTo>
                <a:cubicBezTo>
                  <a:pt x="57" y="148"/>
                  <a:pt x="57" y="148"/>
                  <a:pt x="57" y="148"/>
                </a:cubicBezTo>
                <a:cubicBezTo>
                  <a:pt x="57" y="149"/>
                  <a:pt x="58" y="149"/>
                  <a:pt x="59" y="149"/>
                </a:cubicBezTo>
                <a:cubicBezTo>
                  <a:pt x="140" y="149"/>
                  <a:pt x="140" y="149"/>
                  <a:pt x="140" y="149"/>
                </a:cubicBezTo>
                <a:cubicBezTo>
                  <a:pt x="140" y="149"/>
                  <a:pt x="141" y="149"/>
                  <a:pt x="141" y="148"/>
                </a:cubicBezTo>
                <a:cubicBezTo>
                  <a:pt x="141" y="65"/>
                  <a:pt x="141" y="65"/>
                  <a:pt x="141" y="65"/>
                </a:cubicBezTo>
                <a:cubicBezTo>
                  <a:pt x="141" y="61"/>
                  <a:pt x="144" y="59"/>
                  <a:pt x="147" y="59"/>
                </a:cubicBezTo>
                <a:cubicBezTo>
                  <a:pt x="148" y="59"/>
                  <a:pt x="150" y="59"/>
                  <a:pt x="152" y="61"/>
                </a:cubicBezTo>
                <a:cubicBezTo>
                  <a:pt x="164" y="74"/>
                  <a:pt x="164" y="74"/>
                  <a:pt x="164" y="74"/>
                </a:cubicBezTo>
                <a:cubicBezTo>
                  <a:pt x="165" y="75"/>
                  <a:pt x="166" y="75"/>
                  <a:pt x="166" y="74"/>
                </a:cubicBezTo>
                <a:cubicBezTo>
                  <a:pt x="190" y="51"/>
                  <a:pt x="190" y="51"/>
                  <a:pt x="190" y="51"/>
                </a:cubicBezTo>
                <a:cubicBezTo>
                  <a:pt x="190" y="51"/>
                  <a:pt x="190" y="50"/>
                  <a:pt x="190" y="50"/>
                </a:cubicBezTo>
                <a:cubicBezTo>
                  <a:pt x="190" y="50"/>
                  <a:pt x="190" y="50"/>
                  <a:pt x="190" y="49"/>
                </a:cubicBezTo>
                <a:cubicBezTo>
                  <a:pt x="153" y="10"/>
                  <a:pt x="153" y="10"/>
                  <a:pt x="153" y="10"/>
                </a:cubicBezTo>
                <a:cubicBezTo>
                  <a:pt x="151" y="9"/>
                  <a:pt x="150" y="8"/>
                  <a:pt x="150" y="8"/>
                </a:cubicBezTo>
                <a:cubicBezTo>
                  <a:pt x="127" y="8"/>
                  <a:pt x="127" y="8"/>
                  <a:pt x="127" y="8"/>
                </a:cubicBezTo>
                <a:cubicBezTo>
                  <a:pt x="126" y="8"/>
                  <a:pt x="126" y="8"/>
                  <a:pt x="125" y="8"/>
                </a:cubicBezTo>
                <a:cubicBezTo>
                  <a:pt x="124" y="20"/>
                  <a:pt x="113" y="29"/>
                  <a:pt x="99" y="29"/>
                </a:cubicBezTo>
                <a:cubicBezTo>
                  <a:pt x="85" y="29"/>
                  <a:pt x="74" y="20"/>
                  <a:pt x="73" y="8"/>
                </a:cubicBezTo>
                <a:cubicBezTo>
                  <a:pt x="72" y="8"/>
                  <a:pt x="72" y="8"/>
                  <a:pt x="71" y="8"/>
                </a:cubicBezTo>
                <a:cubicBezTo>
                  <a:pt x="49" y="8"/>
                  <a:pt x="49" y="8"/>
                  <a:pt x="49" y="8"/>
                </a:cubicBezTo>
                <a:cubicBezTo>
                  <a:pt x="48" y="8"/>
                  <a:pt x="47" y="9"/>
                  <a:pt x="46" y="10"/>
                </a:cubicBezTo>
                <a:cubicBezTo>
                  <a:pt x="8" y="49"/>
                  <a:pt x="8" y="49"/>
                  <a:pt x="8" y="49"/>
                </a:cubicBezTo>
                <a:cubicBezTo>
                  <a:pt x="8" y="50"/>
                  <a:pt x="8" y="50"/>
                  <a:pt x="8" y="50"/>
                </a:cubicBezTo>
                <a:cubicBezTo>
                  <a:pt x="8" y="50"/>
                  <a:pt x="8" y="51"/>
                  <a:pt x="8" y="51"/>
                </a:cubicBezTo>
                <a:cubicBezTo>
                  <a:pt x="32" y="74"/>
                  <a:pt x="32" y="74"/>
                  <a:pt x="32" y="74"/>
                </a:cubicBezTo>
                <a:cubicBezTo>
                  <a:pt x="33" y="75"/>
                  <a:pt x="33" y="75"/>
                  <a:pt x="34" y="74"/>
                </a:cubicBezTo>
                <a:cubicBezTo>
                  <a:pt x="47" y="61"/>
                  <a:pt x="47" y="61"/>
                  <a:pt x="47" y="61"/>
                </a:cubicBezTo>
                <a:cubicBezTo>
                  <a:pt x="49" y="59"/>
                  <a:pt x="51" y="59"/>
                  <a:pt x="52" y="5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0" name="Freeform 139">
            <a:extLst>
              <a:ext uri="{FF2B5EF4-FFF2-40B4-BE49-F238E27FC236}">
                <a16:creationId xmlns:a16="http://schemas.microsoft.com/office/drawing/2014/main" id="{783A05CB-1036-4F14-8FD1-016796851775}"/>
              </a:ext>
            </a:extLst>
          </p:cNvPr>
          <p:cNvSpPr>
            <a:spLocks noEditPoints="1"/>
          </p:cNvSpPr>
          <p:nvPr/>
        </p:nvSpPr>
        <p:spPr bwMode="auto">
          <a:xfrm>
            <a:off x="2200276" y="4087813"/>
            <a:ext cx="354013" cy="357188"/>
          </a:xfrm>
          <a:custGeom>
            <a:avLst/>
            <a:gdLst>
              <a:gd name="T0" fmla="*/ 67 w 164"/>
              <a:gd name="T1" fmla="*/ 164 h 165"/>
              <a:gd name="T2" fmla="*/ 33 w 164"/>
              <a:gd name="T3" fmla="*/ 155 h 165"/>
              <a:gd name="T4" fmla="*/ 22 w 164"/>
              <a:gd name="T5" fmla="*/ 158 h 165"/>
              <a:gd name="T6" fmla="*/ 11 w 164"/>
              <a:gd name="T7" fmla="*/ 154 h 165"/>
              <a:gd name="T8" fmla="*/ 0 w 164"/>
              <a:gd name="T9" fmla="*/ 87 h 165"/>
              <a:gd name="T10" fmla="*/ 25 w 164"/>
              <a:gd name="T11" fmla="*/ 63 h 165"/>
              <a:gd name="T12" fmla="*/ 33 w 164"/>
              <a:gd name="T13" fmla="*/ 66 h 165"/>
              <a:gd name="T14" fmla="*/ 54 w 164"/>
              <a:gd name="T15" fmla="*/ 53 h 165"/>
              <a:gd name="T16" fmla="*/ 68 w 164"/>
              <a:gd name="T17" fmla="*/ 36 h 165"/>
              <a:gd name="T18" fmla="*/ 75 w 164"/>
              <a:gd name="T19" fmla="*/ 23 h 165"/>
              <a:gd name="T20" fmla="*/ 80 w 164"/>
              <a:gd name="T21" fmla="*/ 13 h 165"/>
              <a:gd name="T22" fmla="*/ 97 w 164"/>
              <a:gd name="T23" fmla="*/ 0 h 165"/>
              <a:gd name="T24" fmla="*/ 107 w 164"/>
              <a:gd name="T25" fmla="*/ 38 h 165"/>
              <a:gd name="T26" fmla="*/ 98 w 164"/>
              <a:gd name="T27" fmla="*/ 56 h 165"/>
              <a:gd name="T28" fmla="*/ 99 w 164"/>
              <a:gd name="T29" fmla="*/ 59 h 165"/>
              <a:gd name="T30" fmla="*/ 115 w 164"/>
              <a:gd name="T31" fmla="*/ 58 h 165"/>
              <a:gd name="T32" fmla="*/ 164 w 164"/>
              <a:gd name="T33" fmla="*/ 74 h 165"/>
              <a:gd name="T34" fmla="*/ 157 w 164"/>
              <a:gd name="T35" fmla="*/ 99 h 165"/>
              <a:gd name="T36" fmla="*/ 148 w 164"/>
              <a:gd name="T37" fmla="*/ 124 h 165"/>
              <a:gd name="T38" fmla="*/ 135 w 164"/>
              <a:gd name="T39" fmla="*/ 148 h 165"/>
              <a:gd name="T40" fmla="*/ 104 w 164"/>
              <a:gd name="T41" fmla="*/ 165 h 165"/>
              <a:gd name="T42" fmla="*/ 38 w 164"/>
              <a:gd name="T43" fmla="*/ 146 h 165"/>
              <a:gd name="T44" fmla="*/ 68 w 164"/>
              <a:gd name="T45" fmla="*/ 156 h 165"/>
              <a:gd name="T46" fmla="*/ 104 w 164"/>
              <a:gd name="T47" fmla="*/ 157 h 165"/>
              <a:gd name="T48" fmla="*/ 127 w 164"/>
              <a:gd name="T49" fmla="*/ 148 h 165"/>
              <a:gd name="T50" fmla="*/ 119 w 164"/>
              <a:gd name="T51" fmla="*/ 132 h 165"/>
              <a:gd name="T52" fmla="*/ 140 w 164"/>
              <a:gd name="T53" fmla="*/ 124 h 165"/>
              <a:gd name="T54" fmla="*/ 132 w 164"/>
              <a:gd name="T55" fmla="*/ 107 h 165"/>
              <a:gd name="T56" fmla="*/ 149 w 164"/>
              <a:gd name="T57" fmla="*/ 99 h 165"/>
              <a:gd name="T58" fmla="*/ 141 w 164"/>
              <a:gd name="T59" fmla="*/ 83 h 165"/>
              <a:gd name="T60" fmla="*/ 156 w 164"/>
              <a:gd name="T61" fmla="*/ 74 h 165"/>
              <a:gd name="T62" fmla="*/ 115 w 164"/>
              <a:gd name="T63" fmla="*/ 66 h 165"/>
              <a:gd name="T64" fmla="*/ 99 w 164"/>
              <a:gd name="T65" fmla="*/ 67 h 165"/>
              <a:gd name="T66" fmla="*/ 92 w 164"/>
              <a:gd name="T67" fmla="*/ 64 h 165"/>
              <a:gd name="T68" fmla="*/ 97 w 164"/>
              <a:gd name="T69" fmla="*/ 41 h 165"/>
              <a:gd name="T70" fmla="*/ 103 w 164"/>
              <a:gd name="T71" fmla="*/ 11 h 165"/>
              <a:gd name="T72" fmla="*/ 87 w 164"/>
              <a:gd name="T73" fmla="*/ 17 h 165"/>
              <a:gd name="T74" fmla="*/ 83 w 164"/>
              <a:gd name="T75" fmla="*/ 26 h 165"/>
              <a:gd name="T76" fmla="*/ 75 w 164"/>
              <a:gd name="T77" fmla="*/ 41 h 165"/>
              <a:gd name="T78" fmla="*/ 60 w 164"/>
              <a:gd name="T79" fmla="*/ 59 h 165"/>
              <a:gd name="T80" fmla="*/ 30 w 164"/>
              <a:gd name="T81" fmla="*/ 73 h 165"/>
              <a:gd name="T82" fmla="*/ 25 w 164"/>
              <a:gd name="T83" fmla="*/ 71 h 165"/>
              <a:gd name="T84" fmla="*/ 15 w 164"/>
              <a:gd name="T85" fmla="*/ 74 h 165"/>
              <a:gd name="T86" fmla="*/ 8 w 164"/>
              <a:gd name="T87" fmla="*/ 133 h 165"/>
              <a:gd name="T88" fmla="*/ 22 w 164"/>
              <a:gd name="T89" fmla="*/ 150 h 165"/>
              <a:gd name="T90" fmla="*/ 27 w 164"/>
              <a:gd name="T91" fmla="*/ 149 h 165"/>
              <a:gd name="T92" fmla="*/ 38 w 164"/>
              <a:gd name="T93" fmla="*/ 146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4" h="165">
                <a:moveTo>
                  <a:pt x="89" y="165"/>
                </a:moveTo>
                <a:cubicBezTo>
                  <a:pt x="80" y="165"/>
                  <a:pt x="73" y="165"/>
                  <a:pt x="67" y="164"/>
                </a:cubicBezTo>
                <a:cubicBezTo>
                  <a:pt x="61" y="163"/>
                  <a:pt x="56" y="161"/>
                  <a:pt x="52" y="159"/>
                </a:cubicBezTo>
                <a:cubicBezTo>
                  <a:pt x="45" y="156"/>
                  <a:pt x="39" y="153"/>
                  <a:pt x="33" y="155"/>
                </a:cubicBezTo>
                <a:cubicBezTo>
                  <a:pt x="32" y="155"/>
                  <a:pt x="31" y="156"/>
                  <a:pt x="30" y="156"/>
                </a:cubicBezTo>
                <a:cubicBezTo>
                  <a:pt x="28" y="157"/>
                  <a:pt x="26" y="158"/>
                  <a:pt x="22" y="158"/>
                </a:cubicBezTo>
                <a:cubicBezTo>
                  <a:pt x="22" y="158"/>
                  <a:pt x="22" y="158"/>
                  <a:pt x="22" y="158"/>
                </a:cubicBezTo>
                <a:cubicBezTo>
                  <a:pt x="18" y="158"/>
                  <a:pt x="14" y="157"/>
                  <a:pt x="11" y="154"/>
                </a:cubicBezTo>
                <a:cubicBezTo>
                  <a:pt x="4" y="149"/>
                  <a:pt x="0" y="141"/>
                  <a:pt x="0" y="133"/>
                </a:cubicBezTo>
                <a:cubicBezTo>
                  <a:pt x="0" y="87"/>
                  <a:pt x="0" y="87"/>
                  <a:pt x="0" y="87"/>
                </a:cubicBezTo>
                <a:cubicBezTo>
                  <a:pt x="0" y="79"/>
                  <a:pt x="4" y="72"/>
                  <a:pt x="10" y="67"/>
                </a:cubicBezTo>
                <a:cubicBezTo>
                  <a:pt x="15" y="64"/>
                  <a:pt x="21" y="62"/>
                  <a:pt x="25" y="63"/>
                </a:cubicBezTo>
                <a:cubicBezTo>
                  <a:pt x="28" y="63"/>
                  <a:pt x="30" y="64"/>
                  <a:pt x="32" y="65"/>
                </a:cubicBezTo>
                <a:cubicBezTo>
                  <a:pt x="32" y="65"/>
                  <a:pt x="33" y="65"/>
                  <a:pt x="33" y="66"/>
                </a:cubicBezTo>
                <a:cubicBezTo>
                  <a:pt x="34" y="66"/>
                  <a:pt x="34" y="66"/>
                  <a:pt x="35" y="66"/>
                </a:cubicBezTo>
                <a:cubicBezTo>
                  <a:pt x="41" y="66"/>
                  <a:pt x="50" y="57"/>
                  <a:pt x="54" y="53"/>
                </a:cubicBezTo>
                <a:cubicBezTo>
                  <a:pt x="55" y="52"/>
                  <a:pt x="55" y="52"/>
                  <a:pt x="55" y="52"/>
                </a:cubicBezTo>
                <a:cubicBezTo>
                  <a:pt x="60" y="48"/>
                  <a:pt x="64" y="42"/>
                  <a:pt x="68" y="36"/>
                </a:cubicBezTo>
                <a:cubicBezTo>
                  <a:pt x="69" y="34"/>
                  <a:pt x="70" y="33"/>
                  <a:pt x="71" y="31"/>
                </a:cubicBezTo>
                <a:cubicBezTo>
                  <a:pt x="73" y="29"/>
                  <a:pt x="74" y="26"/>
                  <a:pt x="75" y="23"/>
                </a:cubicBezTo>
                <a:cubicBezTo>
                  <a:pt x="76" y="21"/>
                  <a:pt x="77" y="18"/>
                  <a:pt x="79" y="16"/>
                </a:cubicBezTo>
                <a:cubicBezTo>
                  <a:pt x="79" y="15"/>
                  <a:pt x="79" y="14"/>
                  <a:pt x="80" y="13"/>
                </a:cubicBezTo>
                <a:cubicBezTo>
                  <a:pt x="82" y="10"/>
                  <a:pt x="84" y="6"/>
                  <a:pt x="88" y="3"/>
                </a:cubicBezTo>
                <a:cubicBezTo>
                  <a:pt x="90" y="1"/>
                  <a:pt x="94" y="0"/>
                  <a:pt x="97" y="0"/>
                </a:cubicBezTo>
                <a:cubicBezTo>
                  <a:pt x="102" y="0"/>
                  <a:pt x="106" y="2"/>
                  <a:pt x="109" y="6"/>
                </a:cubicBezTo>
                <a:cubicBezTo>
                  <a:pt x="117" y="15"/>
                  <a:pt x="112" y="28"/>
                  <a:pt x="107" y="38"/>
                </a:cubicBezTo>
                <a:cubicBezTo>
                  <a:pt x="106" y="40"/>
                  <a:pt x="105" y="43"/>
                  <a:pt x="103" y="45"/>
                </a:cubicBezTo>
                <a:cubicBezTo>
                  <a:pt x="101" y="49"/>
                  <a:pt x="98" y="52"/>
                  <a:pt x="98" y="56"/>
                </a:cubicBezTo>
                <a:cubicBezTo>
                  <a:pt x="98" y="58"/>
                  <a:pt x="98" y="59"/>
                  <a:pt x="98" y="59"/>
                </a:cubicBezTo>
                <a:cubicBezTo>
                  <a:pt x="99" y="59"/>
                  <a:pt x="99" y="59"/>
                  <a:pt x="99" y="59"/>
                </a:cubicBezTo>
                <a:cubicBezTo>
                  <a:pt x="102" y="59"/>
                  <a:pt x="104" y="59"/>
                  <a:pt x="107" y="59"/>
                </a:cubicBezTo>
                <a:cubicBezTo>
                  <a:pt x="110" y="58"/>
                  <a:pt x="113" y="58"/>
                  <a:pt x="115" y="58"/>
                </a:cubicBezTo>
                <a:cubicBezTo>
                  <a:pt x="147" y="58"/>
                  <a:pt x="147" y="58"/>
                  <a:pt x="147" y="58"/>
                </a:cubicBezTo>
                <a:cubicBezTo>
                  <a:pt x="156" y="58"/>
                  <a:pt x="164" y="66"/>
                  <a:pt x="164" y="74"/>
                </a:cubicBezTo>
                <a:cubicBezTo>
                  <a:pt x="164" y="81"/>
                  <a:pt x="160" y="87"/>
                  <a:pt x="154" y="89"/>
                </a:cubicBezTo>
                <a:cubicBezTo>
                  <a:pt x="156" y="92"/>
                  <a:pt x="157" y="95"/>
                  <a:pt x="157" y="99"/>
                </a:cubicBezTo>
                <a:cubicBezTo>
                  <a:pt x="157" y="106"/>
                  <a:pt x="152" y="113"/>
                  <a:pt x="145" y="115"/>
                </a:cubicBezTo>
                <a:cubicBezTo>
                  <a:pt x="147" y="117"/>
                  <a:pt x="148" y="120"/>
                  <a:pt x="148" y="124"/>
                </a:cubicBezTo>
                <a:cubicBezTo>
                  <a:pt x="148" y="132"/>
                  <a:pt x="141" y="139"/>
                  <a:pt x="133" y="140"/>
                </a:cubicBezTo>
                <a:cubicBezTo>
                  <a:pt x="134" y="142"/>
                  <a:pt x="135" y="145"/>
                  <a:pt x="135" y="148"/>
                </a:cubicBezTo>
                <a:cubicBezTo>
                  <a:pt x="135" y="157"/>
                  <a:pt x="128" y="164"/>
                  <a:pt x="119" y="164"/>
                </a:cubicBezTo>
                <a:cubicBezTo>
                  <a:pt x="114" y="164"/>
                  <a:pt x="109" y="165"/>
                  <a:pt x="104" y="165"/>
                </a:cubicBezTo>
                <a:cubicBezTo>
                  <a:pt x="99" y="165"/>
                  <a:pt x="94" y="165"/>
                  <a:pt x="89" y="165"/>
                </a:cubicBezTo>
                <a:close/>
                <a:moveTo>
                  <a:pt x="38" y="146"/>
                </a:moveTo>
                <a:cubicBezTo>
                  <a:pt x="44" y="146"/>
                  <a:pt x="50" y="149"/>
                  <a:pt x="55" y="151"/>
                </a:cubicBezTo>
                <a:cubicBezTo>
                  <a:pt x="59" y="153"/>
                  <a:pt x="64" y="155"/>
                  <a:pt x="68" y="156"/>
                </a:cubicBezTo>
                <a:cubicBezTo>
                  <a:pt x="74" y="157"/>
                  <a:pt x="81" y="157"/>
                  <a:pt x="89" y="157"/>
                </a:cubicBezTo>
                <a:cubicBezTo>
                  <a:pt x="94" y="157"/>
                  <a:pt x="99" y="157"/>
                  <a:pt x="104" y="157"/>
                </a:cubicBezTo>
                <a:cubicBezTo>
                  <a:pt x="109" y="157"/>
                  <a:pt x="114" y="156"/>
                  <a:pt x="119" y="156"/>
                </a:cubicBezTo>
                <a:cubicBezTo>
                  <a:pt x="123" y="156"/>
                  <a:pt x="127" y="153"/>
                  <a:pt x="127" y="148"/>
                </a:cubicBezTo>
                <a:cubicBezTo>
                  <a:pt x="127" y="144"/>
                  <a:pt x="123" y="140"/>
                  <a:pt x="119" y="140"/>
                </a:cubicBezTo>
                <a:cubicBezTo>
                  <a:pt x="119" y="132"/>
                  <a:pt x="119" y="132"/>
                  <a:pt x="119" y="132"/>
                </a:cubicBezTo>
                <a:cubicBezTo>
                  <a:pt x="132" y="132"/>
                  <a:pt x="132" y="132"/>
                  <a:pt x="132" y="132"/>
                </a:cubicBezTo>
                <a:cubicBezTo>
                  <a:pt x="136" y="132"/>
                  <a:pt x="140" y="128"/>
                  <a:pt x="140" y="124"/>
                </a:cubicBezTo>
                <a:cubicBezTo>
                  <a:pt x="140" y="119"/>
                  <a:pt x="136" y="115"/>
                  <a:pt x="132" y="115"/>
                </a:cubicBezTo>
                <a:cubicBezTo>
                  <a:pt x="132" y="107"/>
                  <a:pt x="132" y="107"/>
                  <a:pt x="132" y="107"/>
                </a:cubicBezTo>
                <a:cubicBezTo>
                  <a:pt x="141" y="107"/>
                  <a:pt x="141" y="107"/>
                  <a:pt x="141" y="107"/>
                </a:cubicBezTo>
                <a:cubicBezTo>
                  <a:pt x="146" y="107"/>
                  <a:pt x="149" y="104"/>
                  <a:pt x="149" y="99"/>
                </a:cubicBezTo>
                <a:cubicBezTo>
                  <a:pt x="149" y="94"/>
                  <a:pt x="146" y="91"/>
                  <a:pt x="141" y="91"/>
                </a:cubicBezTo>
                <a:cubicBezTo>
                  <a:pt x="141" y="83"/>
                  <a:pt x="141" y="83"/>
                  <a:pt x="141" y="83"/>
                </a:cubicBezTo>
                <a:cubicBezTo>
                  <a:pt x="147" y="83"/>
                  <a:pt x="147" y="83"/>
                  <a:pt x="147" y="83"/>
                </a:cubicBezTo>
                <a:cubicBezTo>
                  <a:pt x="152" y="83"/>
                  <a:pt x="156" y="79"/>
                  <a:pt x="156" y="74"/>
                </a:cubicBezTo>
                <a:cubicBezTo>
                  <a:pt x="156" y="70"/>
                  <a:pt x="152" y="66"/>
                  <a:pt x="147" y="66"/>
                </a:cubicBezTo>
                <a:cubicBezTo>
                  <a:pt x="115" y="66"/>
                  <a:pt x="115" y="66"/>
                  <a:pt x="115" y="66"/>
                </a:cubicBezTo>
                <a:cubicBezTo>
                  <a:pt x="113" y="66"/>
                  <a:pt x="110" y="66"/>
                  <a:pt x="107" y="67"/>
                </a:cubicBezTo>
                <a:cubicBezTo>
                  <a:pt x="105" y="67"/>
                  <a:pt x="102" y="67"/>
                  <a:pt x="99" y="67"/>
                </a:cubicBezTo>
                <a:cubicBezTo>
                  <a:pt x="98" y="67"/>
                  <a:pt x="98" y="67"/>
                  <a:pt x="98" y="67"/>
                </a:cubicBezTo>
                <a:cubicBezTo>
                  <a:pt x="95" y="67"/>
                  <a:pt x="93" y="65"/>
                  <a:pt x="92" y="64"/>
                </a:cubicBezTo>
                <a:cubicBezTo>
                  <a:pt x="90" y="62"/>
                  <a:pt x="89" y="59"/>
                  <a:pt x="90" y="55"/>
                </a:cubicBezTo>
                <a:cubicBezTo>
                  <a:pt x="91" y="50"/>
                  <a:pt x="94" y="45"/>
                  <a:pt x="97" y="41"/>
                </a:cubicBezTo>
                <a:cubicBezTo>
                  <a:pt x="98" y="38"/>
                  <a:pt x="99" y="36"/>
                  <a:pt x="100" y="34"/>
                </a:cubicBezTo>
                <a:cubicBezTo>
                  <a:pt x="104" y="26"/>
                  <a:pt x="108" y="16"/>
                  <a:pt x="103" y="11"/>
                </a:cubicBezTo>
                <a:cubicBezTo>
                  <a:pt x="101" y="8"/>
                  <a:pt x="96" y="7"/>
                  <a:pt x="92" y="10"/>
                </a:cubicBezTo>
                <a:cubicBezTo>
                  <a:pt x="90" y="11"/>
                  <a:pt x="89" y="14"/>
                  <a:pt x="87" y="17"/>
                </a:cubicBezTo>
                <a:cubicBezTo>
                  <a:pt x="87" y="18"/>
                  <a:pt x="86" y="19"/>
                  <a:pt x="86" y="20"/>
                </a:cubicBezTo>
                <a:cubicBezTo>
                  <a:pt x="85" y="22"/>
                  <a:pt x="84" y="24"/>
                  <a:pt x="83" y="26"/>
                </a:cubicBezTo>
                <a:cubicBezTo>
                  <a:pt x="82" y="29"/>
                  <a:pt x="80" y="33"/>
                  <a:pt x="78" y="36"/>
                </a:cubicBezTo>
                <a:cubicBezTo>
                  <a:pt x="77" y="37"/>
                  <a:pt x="76" y="39"/>
                  <a:pt x="75" y="41"/>
                </a:cubicBezTo>
                <a:cubicBezTo>
                  <a:pt x="71" y="47"/>
                  <a:pt x="66" y="53"/>
                  <a:pt x="61" y="58"/>
                </a:cubicBezTo>
                <a:cubicBezTo>
                  <a:pt x="60" y="59"/>
                  <a:pt x="60" y="59"/>
                  <a:pt x="60" y="59"/>
                </a:cubicBezTo>
                <a:cubicBezTo>
                  <a:pt x="52" y="66"/>
                  <a:pt x="43" y="74"/>
                  <a:pt x="35" y="74"/>
                </a:cubicBezTo>
                <a:cubicBezTo>
                  <a:pt x="33" y="74"/>
                  <a:pt x="31" y="74"/>
                  <a:pt x="30" y="73"/>
                </a:cubicBezTo>
                <a:cubicBezTo>
                  <a:pt x="29" y="72"/>
                  <a:pt x="28" y="72"/>
                  <a:pt x="28" y="72"/>
                </a:cubicBezTo>
                <a:cubicBezTo>
                  <a:pt x="26" y="71"/>
                  <a:pt x="26" y="71"/>
                  <a:pt x="25" y="71"/>
                </a:cubicBezTo>
                <a:cubicBezTo>
                  <a:pt x="25" y="71"/>
                  <a:pt x="25" y="71"/>
                  <a:pt x="25" y="71"/>
                </a:cubicBezTo>
                <a:cubicBezTo>
                  <a:pt x="22" y="71"/>
                  <a:pt x="18" y="72"/>
                  <a:pt x="15" y="74"/>
                </a:cubicBezTo>
                <a:cubicBezTo>
                  <a:pt x="10" y="77"/>
                  <a:pt x="8" y="82"/>
                  <a:pt x="8" y="87"/>
                </a:cubicBezTo>
                <a:cubicBezTo>
                  <a:pt x="8" y="133"/>
                  <a:pt x="8" y="133"/>
                  <a:pt x="8" y="133"/>
                </a:cubicBezTo>
                <a:cubicBezTo>
                  <a:pt x="8" y="138"/>
                  <a:pt x="11" y="144"/>
                  <a:pt x="15" y="148"/>
                </a:cubicBezTo>
                <a:cubicBezTo>
                  <a:pt x="17" y="149"/>
                  <a:pt x="20" y="150"/>
                  <a:pt x="22" y="150"/>
                </a:cubicBezTo>
                <a:cubicBezTo>
                  <a:pt x="22" y="150"/>
                  <a:pt x="22" y="150"/>
                  <a:pt x="22" y="150"/>
                </a:cubicBezTo>
                <a:cubicBezTo>
                  <a:pt x="24" y="150"/>
                  <a:pt x="25" y="150"/>
                  <a:pt x="27" y="149"/>
                </a:cubicBezTo>
                <a:cubicBezTo>
                  <a:pt x="28" y="148"/>
                  <a:pt x="29" y="148"/>
                  <a:pt x="31" y="147"/>
                </a:cubicBezTo>
                <a:cubicBezTo>
                  <a:pt x="33" y="147"/>
                  <a:pt x="35" y="146"/>
                  <a:pt x="38" y="14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1" name="Freeform 140">
            <a:extLst>
              <a:ext uri="{FF2B5EF4-FFF2-40B4-BE49-F238E27FC236}">
                <a16:creationId xmlns:a16="http://schemas.microsoft.com/office/drawing/2014/main" id="{329D2AC0-DFDE-4557-A17D-4B69F1CCCD9B}"/>
              </a:ext>
            </a:extLst>
          </p:cNvPr>
          <p:cNvSpPr>
            <a:spLocks/>
          </p:cNvSpPr>
          <p:nvPr/>
        </p:nvSpPr>
        <p:spPr bwMode="auto">
          <a:xfrm>
            <a:off x="4638676" y="5084763"/>
            <a:ext cx="422275" cy="9525"/>
          </a:xfrm>
          <a:custGeom>
            <a:avLst/>
            <a:gdLst>
              <a:gd name="T0" fmla="*/ 193 w 195"/>
              <a:gd name="T1" fmla="*/ 4 h 4"/>
              <a:gd name="T2" fmla="*/ 2 w 195"/>
              <a:gd name="T3" fmla="*/ 4 h 4"/>
              <a:gd name="T4" fmla="*/ 0 w 195"/>
              <a:gd name="T5" fmla="*/ 2 h 4"/>
              <a:gd name="T6" fmla="*/ 2 w 195"/>
              <a:gd name="T7" fmla="*/ 0 h 4"/>
              <a:gd name="T8" fmla="*/ 193 w 195"/>
              <a:gd name="T9" fmla="*/ 0 h 4"/>
              <a:gd name="T10" fmla="*/ 195 w 195"/>
              <a:gd name="T11" fmla="*/ 2 h 4"/>
              <a:gd name="T12" fmla="*/ 193 w 19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95" h="4">
                <a:moveTo>
                  <a:pt x="193" y="4"/>
                </a:moveTo>
                <a:cubicBezTo>
                  <a:pt x="2" y="4"/>
                  <a:pt x="2" y="4"/>
                  <a:pt x="2" y="4"/>
                </a:cubicBezTo>
                <a:cubicBezTo>
                  <a:pt x="1" y="4"/>
                  <a:pt x="0" y="3"/>
                  <a:pt x="0" y="2"/>
                </a:cubicBezTo>
                <a:cubicBezTo>
                  <a:pt x="0" y="1"/>
                  <a:pt x="1" y="0"/>
                  <a:pt x="2" y="0"/>
                </a:cubicBezTo>
                <a:cubicBezTo>
                  <a:pt x="193" y="0"/>
                  <a:pt x="193" y="0"/>
                  <a:pt x="193" y="0"/>
                </a:cubicBezTo>
                <a:cubicBezTo>
                  <a:pt x="194" y="0"/>
                  <a:pt x="195" y="1"/>
                  <a:pt x="195" y="2"/>
                </a:cubicBezTo>
                <a:cubicBezTo>
                  <a:pt x="195" y="3"/>
                  <a:pt x="194" y="4"/>
                  <a:pt x="193"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2" name="Freeform 141">
            <a:extLst>
              <a:ext uri="{FF2B5EF4-FFF2-40B4-BE49-F238E27FC236}">
                <a16:creationId xmlns:a16="http://schemas.microsoft.com/office/drawing/2014/main" id="{0C2D8FC1-9E5F-49F1-9EC4-CEF7B696F7C8}"/>
              </a:ext>
            </a:extLst>
          </p:cNvPr>
          <p:cNvSpPr>
            <a:spLocks/>
          </p:cNvSpPr>
          <p:nvPr/>
        </p:nvSpPr>
        <p:spPr bwMode="auto">
          <a:xfrm>
            <a:off x="4948238" y="4992688"/>
            <a:ext cx="112713" cy="101600"/>
          </a:xfrm>
          <a:custGeom>
            <a:avLst/>
            <a:gdLst>
              <a:gd name="T0" fmla="*/ 50 w 52"/>
              <a:gd name="T1" fmla="*/ 47 h 47"/>
              <a:gd name="T2" fmla="*/ 48 w 52"/>
              <a:gd name="T3" fmla="*/ 46 h 47"/>
              <a:gd name="T4" fmla="*/ 1 w 52"/>
              <a:gd name="T5" fmla="*/ 4 h 47"/>
              <a:gd name="T6" fmla="*/ 1 w 52"/>
              <a:gd name="T7" fmla="*/ 1 h 47"/>
              <a:gd name="T8" fmla="*/ 4 w 52"/>
              <a:gd name="T9" fmla="*/ 1 h 47"/>
              <a:gd name="T10" fmla="*/ 51 w 52"/>
              <a:gd name="T11" fmla="*/ 43 h 47"/>
              <a:gd name="T12" fmla="*/ 51 w 52"/>
              <a:gd name="T13" fmla="*/ 46 h 47"/>
              <a:gd name="T14" fmla="*/ 50 w 52"/>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47">
                <a:moveTo>
                  <a:pt x="50" y="47"/>
                </a:moveTo>
                <a:cubicBezTo>
                  <a:pt x="49" y="47"/>
                  <a:pt x="49" y="47"/>
                  <a:pt x="48" y="46"/>
                </a:cubicBezTo>
                <a:cubicBezTo>
                  <a:pt x="1" y="4"/>
                  <a:pt x="1" y="4"/>
                  <a:pt x="1" y="4"/>
                </a:cubicBezTo>
                <a:cubicBezTo>
                  <a:pt x="0" y="3"/>
                  <a:pt x="0" y="2"/>
                  <a:pt x="1" y="1"/>
                </a:cubicBezTo>
                <a:cubicBezTo>
                  <a:pt x="2" y="0"/>
                  <a:pt x="3" y="0"/>
                  <a:pt x="4" y="1"/>
                </a:cubicBezTo>
                <a:cubicBezTo>
                  <a:pt x="51" y="43"/>
                  <a:pt x="51" y="43"/>
                  <a:pt x="51" y="43"/>
                </a:cubicBezTo>
                <a:cubicBezTo>
                  <a:pt x="52" y="44"/>
                  <a:pt x="52" y="45"/>
                  <a:pt x="51" y="46"/>
                </a:cubicBezTo>
                <a:cubicBezTo>
                  <a:pt x="51" y="47"/>
                  <a:pt x="50" y="47"/>
                  <a:pt x="50"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 name="Freeform 142">
            <a:extLst>
              <a:ext uri="{FF2B5EF4-FFF2-40B4-BE49-F238E27FC236}">
                <a16:creationId xmlns:a16="http://schemas.microsoft.com/office/drawing/2014/main" id="{30E872D6-A8FC-41DA-A7E6-D13F6837E022}"/>
              </a:ext>
            </a:extLst>
          </p:cNvPr>
          <p:cNvSpPr>
            <a:spLocks/>
          </p:cNvSpPr>
          <p:nvPr/>
        </p:nvSpPr>
        <p:spPr bwMode="auto">
          <a:xfrm>
            <a:off x="4948238" y="5084763"/>
            <a:ext cx="112713" cy="101600"/>
          </a:xfrm>
          <a:custGeom>
            <a:avLst/>
            <a:gdLst>
              <a:gd name="T0" fmla="*/ 3 w 52"/>
              <a:gd name="T1" fmla="*/ 47 h 47"/>
              <a:gd name="T2" fmla="*/ 1 w 52"/>
              <a:gd name="T3" fmla="*/ 46 h 47"/>
              <a:gd name="T4" fmla="*/ 1 w 52"/>
              <a:gd name="T5" fmla="*/ 43 h 47"/>
              <a:gd name="T6" fmla="*/ 48 w 52"/>
              <a:gd name="T7" fmla="*/ 0 h 47"/>
              <a:gd name="T8" fmla="*/ 51 w 52"/>
              <a:gd name="T9" fmla="*/ 0 h 47"/>
              <a:gd name="T10" fmla="*/ 51 w 52"/>
              <a:gd name="T11" fmla="*/ 3 h 47"/>
              <a:gd name="T12" fmla="*/ 4 w 52"/>
              <a:gd name="T13" fmla="*/ 46 h 47"/>
              <a:gd name="T14" fmla="*/ 3 w 52"/>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47">
                <a:moveTo>
                  <a:pt x="3" y="47"/>
                </a:moveTo>
                <a:cubicBezTo>
                  <a:pt x="2" y="47"/>
                  <a:pt x="2" y="46"/>
                  <a:pt x="1" y="46"/>
                </a:cubicBezTo>
                <a:cubicBezTo>
                  <a:pt x="0" y="45"/>
                  <a:pt x="0" y="44"/>
                  <a:pt x="1" y="43"/>
                </a:cubicBezTo>
                <a:cubicBezTo>
                  <a:pt x="48" y="0"/>
                  <a:pt x="48" y="0"/>
                  <a:pt x="48" y="0"/>
                </a:cubicBezTo>
                <a:cubicBezTo>
                  <a:pt x="49" y="0"/>
                  <a:pt x="51" y="0"/>
                  <a:pt x="51" y="0"/>
                </a:cubicBezTo>
                <a:cubicBezTo>
                  <a:pt x="52" y="1"/>
                  <a:pt x="52" y="3"/>
                  <a:pt x="51" y="3"/>
                </a:cubicBezTo>
                <a:cubicBezTo>
                  <a:pt x="4" y="46"/>
                  <a:pt x="4" y="46"/>
                  <a:pt x="4" y="46"/>
                </a:cubicBezTo>
                <a:cubicBezTo>
                  <a:pt x="4" y="46"/>
                  <a:pt x="3" y="47"/>
                  <a:pt x="3"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 name="Freeform 143">
            <a:extLst>
              <a:ext uri="{FF2B5EF4-FFF2-40B4-BE49-F238E27FC236}">
                <a16:creationId xmlns:a16="http://schemas.microsoft.com/office/drawing/2014/main" id="{78A2E21F-4A28-4628-B136-726BFD834D53}"/>
              </a:ext>
            </a:extLst>
          </p:cNvPr>
          <p:cNvSpPr>
            <a:spLocks/>
          </p:cNvSpPr>
          <p:nvPr/>
        </p:nvSpPr>
        <p:spPr bwMode="auto">
          <a:xfrm>
            <a:off x="3808413" y="5084763"/>
            <a:ext cx="420688" cy="9525"/>
          </a:xfrm>
          <a:custGeom>
            <a:avLst/>
            <a:gdLst>
              <a:gd name="T0" fmla="*/ 192 w 194"/>
              <a:gd name="T1" fmla="*/ 4 h 4"/>
              <a:gd name="T2" fmla="*/ 2 w 194"/>
              <a:gd name="T3" fmla="*/ 4 h 4"/>
              <a:gd name="T4" fmla="*/ 0 w 194"/>
              <a:gd name="T5" fmla="*/ 2 h 4"/>
              <a:gd name="T6" fmla="*/ 2 w 194"/>
              <a:gd name="T7" fmla="*/ 0 h 4"/>
              <a:gd name="T8" fmla="*/ 192 w 194"/>
              <a:gd name="T9" fmla="*/ 0 h 4"/>
              <a:gd name="T10" fmla="*/ 194 w 194"/>
              <a:gd name="T11" fmla="*/ 2 h 4"/>
              <a:gd name="T12" fmla="*/ 192 w 19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94" h="4">
                <a:moveTo>
                  <a:pt x="192" y="4"/>
                </a:moveTo>
                <a:cubicBezTo>
                  <a:pt x="2" y="4"/>
                  <a:pt x="2" y="4"/>
                  <a:pt x="2" y="4"/>
                </a:cubicBezTo>
                <a:cubicBezTo>
                  <a:pt x="1" y="4"/>
                  <a:pt x="0" y="3"/>
                  <a:pt x="0" y="2"/>
                </a:cubicBezTo>
                <a:cubicBezTo>
                  <a:pt x="0" y="1"/>
                  <a:pt x="1" y="0"/>
                  <a:pt x="2" y="0"/>
                </a:cubicBezTo>
                <a:cubicBezTo>
                  <a:pt x="192" y="0"/>
                  <a:pt x="192" y="0"/>
                  <a:pt x="192" y="0"/>
                </a:cubicBezTo>
                <a:cubicBezTo>
                  <a:pt x="193" y="0"/>
                  <a:pt x="194" y="1"/>
                  <a:pt x="194" y="2"/>
                </a:cubicBezTo>
                <a:cubicBezTo>
                  <a:pt x="194" y="3"/>
                  <a:pt x="193" y="4"/>
                  <a:pt x="192"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 name="Freeform 144">
            <a:extLst>
              <a:ext uri="{FF2B5EF4-FFF2-40B4-BE49-F238E27FC236}">
                <a16:creationId xmlns:a16="http://schemas.microsoft.com/office/drawing/2014/main" id="{211F3BB7-5B94-4D97-B262-E62C5E77392D}"/>
              </a:ext>
            </a:extLst>
          </p:cNvPr>
          <p:cNvSpPr>
            <a:spLocks/>
          </p:cNvSpPr>
          <p:nvPr/>
        </p:nvSpPr>
        <p:spPr bwMode="auto">
          <a:xfrm>
            <a:off x="3808413" y="4992688"/>
            <a:ext cx="111125" cy="101600"/>
          </a:xfrm>
          <a:custGeom>
            <a:avLst/>
            <a:gdLst>
              <a:gd name="T0" fmla="*/ 2 w 51"/>
              <a:gd name="T1" fmla="*/ 47 h 47"/>
              <a:gd name="T2" fmla="*/ 0 w 51"/>
              <a:gd name="T3" fmla="*/ 46 h 47"/>
              <a:gd name="T4" fmla="*/ 0 w 51"/>
              <a:gd name="T5" fmla="*/ 43 h 47"/>
              <a:gd name="T6" fmla="*/ 48 w 51"/>
              <a:gd name="T7" fmla="*/ 1 h 47"/>
              <a:gd name="T8" fmla="*/ 50 w 51"/>
              <a:gd name="T9" fmla="*/ 1 h 47"/>
              <a:gd name="T10" fmla="*/ 50 w 51"/>
              <a:gd name="T11" fmla="*/ 4 h 47"/>
              <a:gd name="T12" fmla="*/ 3 w 51"/>
              <a:gd name="T13" fmla="*/ 46 h 47"/>
              <a:gd name="T14" fmla="*/ 2 w 51"/>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47">
                <a:moveTo>
                  <a:pt x="2" y="47"/>
                </a:moveTo>
                <a:cubicBezTo>
                  <a:pt x="1" y="47"/>
                  <a:pt x="1" y="47"/>
                  <a:pt x="0" y="46"/>
                </a:cubicBezTo>
                <a:cubicBezTo>
                  <a:pt x="0" y="45"/>
                  <a:pt x="0" y="44"/>
                  <a:pt x="0" y="43"/>
                </a:cubicBezTo>
                <a:cubicBezTo>
                  <a:pt x="48" y="1"/>
                  <a:pt x="48" y="1"/>
                  <a:pt x="48" y="1"/>
                </a:cubicBezTo>
                <a:cubicBezTo>
                  <a:pt x="48" y="0"/>
                  <a:pt x="50" y="0"/>
                  <a:pt x="50" y="1"/>
                </a:cubicBezTo>
                <a:cubicBezTo>
                  <a:pt x="51" y="2"/>
                  <a:pt x="51" y="3"/>
                  <a:pt x="50" y="4"/>
                </a:cubicBezTo>
                <a:cubicBezTo>
                  <a:pt x="3" y="46"/>
                  <a:pt x="3" y="46"/>
                  <a:pt x="3" y="46"/>
                </a:cubicBezTo>
                <a:cubicBezTo>
                  <a:pt x="3" y="47"/>
                  <a:pt x="2" y="47"/>
                  <a:pt x="2"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6" name="Freeform 145">
            <a:extLst>
              <a:ext uri="{FF2B5EF4-FFF2-40B4-BE49-F238E27FC236}">
                <a16:creationId xmlns:a16="http://schemas.microsoft.com/office/drawing/2014/main" id="{913DD6E6-9776-422B-8F61-A551E5115428}"/>
              </a:ext>
            </a:extLst>
          </p:cNvPr>
          <p:cNvSpPr>
            <a:spLocks/>
          </p:cNvSpPr>
          <p:nvPr/>
        </p:nvSpPr>
        <p:spPr bwMode="auto">
          <a:xfrm>
            <a:off x="3808413" y="5084763"/>
            <a:ext cx="111125" cy="101600"/>
          </a:xfrm>
          <a:custGeom>
            <a:avLst/>
            <a:gdLst>
              <a:gd name="T0" fmla="*/ 49 w 51"/>
              <a:gd name="T1" fmla="*/ 47 h 47"/>
              <a:gd name="T2" fmla="*/ 48 w 51"/>
              <a:gd name="T3" fmla="*/ 46 h 47"/>
              <a:gd name="T4" fmla="*/ 0 w 51"/>
              <a:gd name="T5" fmla="*/ 3 h 47"/>
              <a:gd name="T6" fmla="*/ 0 w 51"/>
              <a:gd name="T7" fmla="*/ 0 h 47"/>
              <a:gd name="T8" fmla="*/ 3 w 51"/>
              <a:gd name="T9" fmla="*/ 0 h 47"/>
              <a:gd name="T10" fmla="*/ 50 w 51"/>
              <a:gd name="T11" fmla="*/ 43 h 47"/>
              <a:gd name="T12" fmla="*/ 50 w 51"/>
              <a:gd name="T13" fmla="*/ 46 h 47"/>
              <a:gd name="T14" fmla="*/ 49 w 51"/>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47">
                <a:moveTo>
                  <a:pt x="49" y="47"/>
                </a:moveTo>
                <a:cubicBezTo>
                  <a:pt x="49" y="47"/>
                  <a:pt x="48" y="46"/>
                  <a:pt x="48" y="46"/>
                </a:cubicBezTo>
                <a:cubicBezTo>
                  <a:pt x="0" y="3"/>
                  <a:pt x="0" y="3"/>
                  <a:pt x="0" y="3"/>
                </a:cubicBezTo>
                <a:cubicBezTo>
                  <a:pt x="0" y="3"/>
                  <a:pt x="0" y="1"/>
                  <a:pt x="0" y="0"/>
                </a:cubicBezTo>
                <a:cubicBezTo>
                  <a:pt x="1" y="0"/>
                  <a:pt x="2" y="0"/>
                  <a:pt x="3" y="0"/>
                </a:cubicBezTo>
                <a:cubicBezTo>
                  <a:pt x="50" y="43"/>
                  <a:pt x="50" y="43"/>
                  <a:pt x="50" y="43"/>
                </a:cubicBezTo>
                <a:cubicBezTo>
                  <a:pt x="51" y="44"/>
                  <a:pt x="51" y="45"/>
                  <a:pt x="50" y="46"/>
                </a:cubicBezTo>
                <a:cubicBezTo>
                  <a:pt x="50" y="46"/>
                  <a:pt x="50" y="47"/>
                  <a:pt x="49"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7" name="Freeform 146">
            <a:extLst>
              <a:ext uri="{FF2B5EF4-FFF2-40B4-BE49-F238E27FC236}">
                <a16:creationId xmlns:a16="http://schemas.microsoft.com/office/drawing/2014/main" id="{927161DA-E55B-4BF1-AA5E-A2284BFF8D04}"/>
              </a:ext>
            </a:extLst>
          </p:cNvPr>
          <p:cNvSpPr>
            <a:spLocks/>
          </p:cNvSpPr>
          <p:nvPr/>
        </p:nvSpPr>
        <p:spPr bwMode="auto">
          <a:xfrm>
            <a:off x="6392863" y="4884738"/>
            <a:ext cx="231775" cy="209550"/>
          </a:xfrm>
          <a:custGeom>
            <a:avLst/>
            <a:gdLst>
              <a:gd name="T0" fmla="*/ 3 w 107"/>
              <a:gd name="T1" fmla="*/ 97 h 97"/>
              <a:gd name="T2" fmla="*/ 1 w 107"/>
              <a:gd name="T3" fmla="*/ 96 h 97"/>
              <a:gd name="T4" fmla="*/ 1 w 107"/>
              <a:gd name="T5" fmla="*/ 93 h 97"/>
              <a:gd name="T6" fmla="*/ 103 w 107"/>
              <a:gd name="T7" fmla="*/ 1 h 97"/>
              <a:gd name="T8" fmla="*/ 106 w 107"/>
              <a:gd name="T9" fmla="*/ 1 h 97"/>
              <a:gd name="T10" fmla="*/ 106 w 107"/>
              <a:gd name="T11" fmla="*/ 4 h 97"/>
              <a:gd name="T12" fmla="*/ 4 w 107"/>
              <a:gd name="T13" fmla="*/ 96 h 97"/>
              <a:gd name="T14" fmla="*/ 3 w 107"/>
              <a:gd name="T15" fmla="*/ 97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97">
                <a:moveTo>
                  <a:pt x="3" y="97"/>
                </a:moveTo>
                <a:cubicBezTo>
                  <a:pt x="2" y="97"/>
                  <a:pt x="2" y="97"/>
                  <a:pt x="1" y="96"/>
                </a:cubicBezTo>
                <a:cubicBezTo>
                  <a:pt x="0" y="95"/>
                  <a:pt x="1" y="94"/>
                  <a:pt x="1" y="93"/>
                </a:cubicBezTo>
                <a:cubicBezTo>
                  <a:pt x="103" y="1"/>
                  <a:pt x="103" y="1"/>
                  <a:pt x="103" y="1"/>
                </a:cubicBezTo>
                <a:cubicBezTo>
                  <a:pt x="104" y="0"/>
                  <a:pt x="105" y="0"/>
                  <a:pt x="106" y="1"/>
                </a:cubicBezTo>
                <a:cubicBezTo>
                  <a:pt x="107" y="2"/>
                  <a:pt x="107" y="3"/>
                  <a:pt x="106" y="4"/>
                </a:cubicBezTo>
                <a:cubicBezTo>
                  <a:pt x="4" y="96"/>
                  <a:pt x="4" y="96"/>
                  <a:pt x="4" y="96"/>
                </a:cubicBezTo>
                <a:cubicBezTo>
                  <a:pt x="4" y="97"/>
                  <a:pt x="3" y="97"/>
                  <a:pt x="3" y="9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8" name="Freeform 147">
            <a:extLst>
              <a:ext uri="{FF2B5EF4-FFF2-40B4-BE49-F238E27FC236}">
                <a16:creationId xmlns:a16="http://schemas.microsoft.com/office/drawing/2014/main" id="{1D02ABFE-6D80-450A-ABC3-2C0C2F167B05}"/>
              </a:ext>
            </a:extLst>
          </p:cNvPr>
          <p:cNvSpPr>
            <a:spLocks/>
          </p:cNvSpPr>
          <p:nvPr/>
        </p:nvSpPr>
        <p:spPr bwMode="auto">
          <a:xfrm>
            <a:off x="6392863" y="5084763"/>
            <a:ext cx="231775" cy="207963"/>
          </a:xfrm>
          <a:custGeom>
            <a:avLst/>
            <a:gdLst>
              <a:gd name="T0" fmla="*/ 104 w 107"/>
              <a:gd name="T1" fmla="*/ 96 h 96"/>
              <a:gd name="T2" fmla="*/ 103 w 107"/>
              <a:gd name="T3" fmla="*/ 95 h 96"/>
              <a:gd name="T4" fmla="*/ 1 w 107"/>
              <a:gd name="T5" fmla="*/ 3 h 96"/>
              <a:gd name="T6" fmla="*/ 1 w 107"/>
              <a:gd name="T7" fmla="*/ 0 h 96"/>
              <a:gd name="T8" fmla="*/ 4 w 107"/>
              <a:gd name="T9" fmla="*/ 0 h 96"/>
              <a:gd name="T10" fmla="*/ 106 w 107"/>
              <a:gd name="T11" fmla="*/ 93 h 96"/>
              <a:gd name="T12" fmla="*/ 106 w 107"/>
              <a:gd name="T13" fmla="*/ 95 h 96"/>
              <a:gd name="T14" fmla="*/ 104 w 107"/>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96">
                <a:moveTo>
                  <a:pt x="104" y="96"/>
                </a:moveTo>
                <a:cubicBezTo>
                  <a:pt x="104" y="96"/>
                  <a:pt x="104" y="96"/>
                  <a:pt x="103" y="95"/>
                </a:cubicBezTo>
                <a:cubicBezTo>
                  <a:pt x="1" y="3"/>
                  <a:pt x="1" y="3"/>
                  <a:pt x="1" y="3"/>
                </a:cubicBezTo>
                <a:cubicBezTo>
                  <a:pt x="1" y="3"/>
                  <a:pt x="0" y="1"/>
                  <a:pt x="1" y="0"/>
                </a:cubicBezTo>
                <a:cubicBezTo>
                  <a:pt x="2" y="0"/>
                  <a:pt x="3" y="0"/>
                  <a:pt x="4" y="0"/>
                </a:cubicBezTo>
                <a:cubicBezTo>
                  <a:pt x="106" y="93"/>
                  <a:pt x="106" y="93"/>
                  <a:pt x="106" y="93"/>
                </a:cubicBezTo>
                <a:cubicBezTo>
                  <a:pt x="107" y="93"/>
                  <a:pt x="107" y="95"/>
                  <a:pt x="106" y="95"/>
                </a:cubicBezTo>
                <a:cubicBezTo>
                  <a:pt x="106" y="96"/>
                  <a:pt x="105" y="96"/>
                  <a:pt x="104" y="9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9" name="Freeform 148">
            <a:extLst>
              <a:ext uri="{FF2B5EF4-FFF2-40B4-BE49-F238E27FC236}">
                <a16:creationId xmlns:a16="http://schemas.microsoft.com/office/drawing/2014/main" id="{FFDCC603-07F2-4B3A-B86F-7BFAD568663D}"/>
              </a:ext>
            </a:extLst>
          </p:cNvPr>
          <p:cNvSpPr>
            <a:spLocks/>
          </p:cNvSpPr>
          <p:nvPr/>
        </p:nvSpPr>
        <p:spPr bwMode="auto">
          <a:xfrm>
            <a:off x="5567363" y="4884738"/>
            <a:ext cx="231775" cy="209550"/>
          </a:xfrm>
          <a:custGeom>
            <a:avLst/>
            <a:gdLst>
              <a:gd name="T0" fmla="*/ 104 w 107"/>
              <a:gd name="T1" fmla="*/ 97 h 97"/>
              <a:gd name="T2" fmla="*/ 103 w 107"/>
              <a:gd name="T3" fmla="*/ 96 h 97"/>
              <a:gd name="T4" fmla="*/ 1 w 107"/>
              <a:gd name="T5" fmla="*/ 4 h 97"/>
              <a:gd name="T6" fmla="*/ 1 w 107"/>
              <a:gd name="T7" fmla="*/ 1 h 97"/>
              <a:gd name="T8" fmla="*/ 4 w 107"/>
              <a:gd name="T9" fmla="*/ 1 h 97"/>
              <a:gd name="T10" fmla="*/ 106 w 107"/>
              <a:gd name="T11" fmla="*/ 93 h 97"/>
              <a:gd name="T12" fmla="*/ 106 w 107"/>
              <a:gd name="T13" fmla="*/ 96 h 97"/>
              <a:gd name="T14" fmla="*/ 104 w 107"/>
              <a:gd name="T15" fmla="*/ 97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97">
                <a:moveTo>
                  <a:pt x="104" y="97"/>
                </a:moveTo>
                <a:cubicBezTo>
                  <a:pt x="104" y="97"/>
                  <a:pt x="103" y="97"/>
                  <a:pt x="103" y="96"/>
                </a:cubicBezTo>
                <a:cubicBezTo>
                  <a:pt x="1" y="4"/>
                  <a:pt x="1" y="4"/>
                  <a:pt x="1" y="4"/>
                </a:cubicBezTo>
                <a:cubicBezTo>
                  <a:pt x="0" y="3"/>
                  <a:pt x="0" y="2"/>
                  <a:pt x="1" y="1"/>
                </a:cubicBezTo>
                <a:cubicBezTo>
                  <a:pt x="2" y="0"/>
                  <a:pt x="3" y="0"/>
                  <a:pt x="4" y="1"/>
                </a:cubicBezTo>
                <a:cubicBezTo>
                  <a:pt x="106" y="93"/>
                  <a:pt x="106" y="93"/>
                  <a:pt x="106" y="93"/>
                </a:cubicBezTo>
                <a:cubicBezTo>
                  <a:pt x="107" y="94"/>
                  <a:pt x="107" y="95"/>
                  <a:pt x="106" y="96"/>
                </a:cubicBezTo>
                <a:cubicBezTo>
                  <a:pt x="106" y="97"/>
                  <a:pt x="105" y="97"/>
                  <a:pt x="104" y="9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0" name="Freeform 149">
            <a:extLst>
              <a:ext uri="{FF2B5EF4-FFF2-40B4-BE49-F238E27FC236}">
                <a16:creationId xmlns:a16="http://schemas.microsoft.com/office/drawing/2014/main" id="{0582D7AE-A9A2-4EA4-9DE3-FB87D09144E3}"/>
              </a:ext>
            </a:extLst>
          </p:cNvPr>
          <p:cNvSpPr>
            <a:spLocks/>
          </p:cNvSpPr>
          <p:nvPr/>
        </p:nvSpPr>
        <p:spPr bwMode="auto">
          <a:xfrm>
            <a:off x="5567363" y="5084763"/>
            <a:ext cx="231775" cy="207963"/>
          </a:xfrm>
          <a:custGeom>
            <a:avLst/>
            <a:gdLst>
              <a:gd name="T0" fmla="*/ 3 w 107"/>
              <a:gd name="T1" fmla="*/ 96 h 96"/>
              <a:gd name="T2" fmla="*/ 1 w 107"/>
              <a:gd name="T3" fmla="*/ 95 h 96"/>
              <a:gd name="T4" fmla="*/ 1 w 107"/>
              <a:gd name="T5" fmla="*/ 93 h 96"/>
              <a:gd name="T6" fmla="*/ 103 w 107"/>
              <a:gd name="T7" fmla="*/ 0 h 96"/>
              <a:gd name="T8" fmla="*/ 106 w 107"/>
              <a:gd name="T9" fmla="*/ 0 h 96"/>
              <a:gd name="T10" fmla="*/ 106 w 107"/>
              <a:gd name="T11" fmla="*/ 3 h 96"/>
              <a:gd name="T12" fmla="*/ 4 w 107"/>
              <a:gd name="T13" fmla="*/ 95 h 96"/>
              <a:gd name="T14" fmla="*/ 3 w 107"/>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96">
                <a:moveTo>
                  <a:pt x="3" y="96"/>
                </a:moveTo>
                <a:cubicBezTo>
                  <a:pt x="2" y="96"/>
                  <a:pt x="2" y="96"/>
                  <a:pt x="1" y="95"/>
                </a:cubicBezTo>
                <a:cubicBezTo>
                  <a:pt x="0" y="95"/>
                  <a:pt x="0" y="93"/>
                  <a:pt x="1" y="93"/>
                </a:cubicBezTo>
                <a:cubicBezTo>
                  <a:pt x="103" y="0"/>
                  <a:pt x="103" y="0"/>
                  <a:pt x="103" y="0"/>
                </a:cubicBezTo>
                <a:cubicBezTo>
                  <a:pt x="104" y="0"/>
                  <a:pt x="105" y="0"/>
                  <a:pt x="106" y="0"/>
                </a:cubicBezTo>
                <a:cubicBezTo>
                  <a:pt x="107" y="1"/>
                  <a:pt x="107" y="3"/>
                  <a:pt x="106" y="3"/>
                </a:cubicBezTo>
                <a:cubicBezTo>
                  <a:pt x="4" y="95"/>
                  <a:pt x="4" y="95"/>
                  <a:pt x="4" y="95"/>
                </a:cubicBezTo>
                <a:cubicBezTo>
                  <a:pt x="4" y="96"/>
                  <a:pt x="3" y="96"/>
                  <a:pt x="3" y="9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1" name="Freeform 150">
            <a:extLst>
              <a:ext uri="{FF2B5EF4-FFF2-40B4-BE49-F238E27FC236}">
                <a16:creationId xmlns:a16="http://schemas.microsoft.com/office/drawing/2014/main" id="{9412CAA2-23FF-413F-A52B-F3E7CDBE3D6F}"/>
              </a:ext>
            </a:extLst>
          </p:cNvPr>
          <p:cNvSpPr>
            <a:spLocks/>
          </p:cNvSpPr>
          <p:nvPr/>
        </p:nvSpPr>
        <p:spPr bwMode="auto">
          <a:xfrm>
            <a:off x="8058151" y="4879976"/>
            <a:ext cx="238125" cy="219075"/>
          </a:xfrm>
          <a:custGeom>
            <a:avLst/>
            <a:gdLst>
              <a:gd name="T0" fmla="*/ 4 w 110"/>
              <a:gd name="T1" fmla="*/ 101 h 101"/>
              <a:gd name="T2" fmla="*/ 1 w 110"/>
              <a:gd name="T3" fmla="*/ 100 h 101"/>
              <a:gd name="T4" fmla="*/ 2 w 110"/>
              <a:gd name="T5" fmla="*/ 94 h 101"/>
              <a:gd name="T6" fmla="*/ 103 w 110"/>
              <a:gd name="T7" fmla="*/ 2 h 101"/>
              <a:gd name="T8" fmla="*/ 109 w 110"/>
              <a:gd name="T9" fmla="*/ 2 h 101"/>
              <a:gd name="T10" fmla="*/ 109 w 110"/>
              <a:gd name="T11" fmla="*/ 8 h 101"/>
              <a:gd name="T12" fmla="*/ 7 w 110"/>
              <a:gd name="T13" fmla="*/ 100 h 101"/>
              <a:gd name="T14" fmla="*/ 4 w 110"/>
              <a:gd name="T15" fmla="*/ 101 h 1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101">
                <a:moveTo>
                  <a:pt x="4" y="101"/>
                </a:moveTo>
                <a:cubicBezTo>
                  <a:pt x="3" y="101"/>
                  <a:pt x="2" y="100"/>
                  <a:pt x="1" y="100"/>
                </a:cubicBezTo>
                <a:cubicBezTo>
                  <a:pt x="0" y="98"/>
                  <a:pt x="0" y="95"/>
                  <a:pt x="2" y="94"/>
                </a:cubicBezTo>
                <a:cubicBezTo>
                  <a:pt x="103" y="2"/>
                  <a:pt x="103" y="2"/>
                  <a:pt x="103" y="2"/>
                </a:cubicBezTo>
                <a:cubicBezTo>
                  <a:pt x="105" y="0"/>
                  <a:pt x="107" y="0"/>
                  <a:pt x="109" y="2"/>
                </a:cubicBezTo>
                <a:cubicBezTo>
                  <a:pt x="110" y="4"/>
                  <a:pt x="110" y="6"/>
                  <a:pt x="109" y="8"/>
                </a:cubicBezTo>
                <a:cubicBezTo>
                  <a:pt x="7" y="100"/>
                  <a:pt x="7" y="100"/>
                  <a:pt x="7" y="100"/>
                </a:cubicBezTo>
                <a:cubicBezTo>
                  <a:pt x="6" y="101"/>
                  <a:pt x="5" y="101"/>
                  <a:pt x="4" y="10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2" name="Freeform 151">
            <a:extLst>
              <a:ext uri="{FF2B5EF4-FFF2-40B4-BE49-F238E27FC236}">
                <a16:creationId xmlns:a16="http://schemas.microsoft.com/office/drawing/2014/main" id="{460610A2-CE80-49AA-B1DF-FD319A18086B}"/>
              </a:ext>
            </a:extLst>
          </p:cNvPr>
          <p:cNvSpPr>
            <a:spLocks/>
          </p:cNvSpPr>
          <p:nvPr/>
        </p:nvSpPr>
        <p:spPr bwMode="auto">
          <a:xfrm>
            <a:off x="8058151" y="5078413"/>
            <a:ext cx="238125" cy="219075"/>
          </a:xfrm>
          <a:custGeom>
            <a:avLst/>
            <a:gdLst>
              <a:gd name="T0" fmla="*/ 106 w 110"/>
              <a:gd name="T1" fmla="*/ 101 h 101"/>
              <a:gd name="T2" fmla="*/ 103 w 110"/>
              <a:gd name="T3" fmla="*/ 100 h 101"/>
              <a:gd name="T4" fmla="*/ 2 w 110"/>
              <a:gd name="T5" fmla="*/ 8 h 101"/>
              <a:gd name="T6" fmla="*/ 1 w 110"/>
              <a:gd name="T7" fmla="*/ 2 h 101"/>
              <a:gd name="T8" fmla="*/ 7 w 110"/>
              <a:gd name="T9" fmla="*/ 2 h 101"/>
              <a:gd name="T10" fmla="*/ 109 w 110"/>
              <a:gd name="T11" fmla="*/ 94 h 101"/>
              <a:gd name="T12" fmla="*/ 109 w 110"/>
              <a:gd name="T13" fmla="*/ 100 h 101"/>
              <a:gd name="T14" fmla="*/ 106 w 110"/>
              <a:gd name="T15" fmla="*/ 101 h 1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101">
                <a:moveTo>
                  <a:pt x="106" y="101"/>
                </a:moveTo>
                <a:cubicBezTo>
                  <a:pt x="105" y="101"/>
                  <a:pt x="104" y="101"/>
                  <a:pt x="103" y="100"/>
                </a:cubicBezTo>
                <a:cubicBezTo>
                  <a:pt x="2" y="8"/>
                  <a:pt x="2" y="8"/>
                  <a:pt x="2" y="8"/>
                </a:cubicBezTo>
                <a:cubicBezTo>
                  <a:pt x="0" y="6"/>
                  <a:pt x="0" y="4"/>
                  <a:pt x="1" y="2"/>
                </a:cubicBezTo>
                <a:cubicBezTo>
                  <a:pt x="3" y="1"/>
                  <a:pt x="5" y="0"/>
                  <a:pt x="7" y="2"/>
                </a:cubicBezTo>
                <a:cubicBezTo>
                  <a:pt x="109" y="94"/>
                  <a:pt x="109" y="94"/>
                  <a:pt x="109" y="94"/>
                </a:cubicBezTo>
                <a:cubicBezTo>
                  <a:pt x="110" y="96"/>
                  <a:pt x="110" y="98"/>
                  <a:pt x="109" y="100"/>
                </a:cubicBezTo>
                <a:cubicBezTo>
                  <a:pt x="108" y="101"/>
                  <a:pt x="107" y="101"/>
                  <a:pt x="106" y="10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 name="Freeform 152">
            <a:extLst>
              <a:ext uri="{FF2B5EF4-FFF2-40B4-BE49-F238E27FC236}">
                <a16:creationId xmlns:a16="http://schemas.microsoft.com/office/drawing/2014/main" id="{ADB292F4-41FD-4957-ABD5-05BA4A2A15E5}"/>
              </a:ext>
            </a:extLst>
          </p:cNvPr>
          <p:cNvSpPr>
            <a:spLocks/>
          </p:cNvSpPr>
          <p:nvPr/>
        </p:nvSpPr>
        <p:spPr bwMode="auto">
          <a:xfrm>
            <a:off x="7215188" y="4879976"/>
            <a:ext cx="239713" cy="219075"/>
          </a:xfrm>
          <a:custGeom>
            <a:avLst/>
            <a:gdLst>
              <a:gd name="T0" fmla="*/ 107 w 111"/>
              <a:gd name="T1" fmla="*/ 101 h 101"/>
              <a:gd name="T2" fmla="*/ 104 w 111"/>
              <a:gd name="T3" fmla="*/ 100 h 101"/>
              <a:gd name="T4" fmla="*/ 2 w 111"/>
              <a:gd name="T5" fmla="*/ 8 h 101"/>
              <a:gd name="T6" fmla="*/ 2 w 111"/>
              <a:gd name="T7" fmla="*/ 2 h 101"/>
              <a:gd name="T8" fmla="*/ 7 w 111"/>
              <a:gd name="T9" fmla="*/ 2 h 101"/>
              <a:gd name="T10" fmla="*/ 109 w 111"/>
              <a:gd name="T11" fmla="*/ 94 h 101"/>
              <a:gd name="T12" fmla="*/ 110 w 111"/>
              <a:gd name="T13" fmla="*/ 100 h 101"/>
              <a:gd name="T14" fmla="*/ 107 w 111"/>
              <a:gd name="T15" fmla="*/ 101 h 1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01">
                <a:moveTo>
                  <a:pt x="107" y="101"/>
                </a:moveTo>
                <a:cubicBezTo>
                  <a:pt x="106" y="101"/>
                  <a:pt x="105" y="101"/>
                  <a:pt x="104" y="100"/>
                </a:cubicBezTo>
                <a:cubicBezTo>
                  <a:pt x="2" y="8"/>
                  <a:pt x="2" y="8"/>
                  <a:pt x="2" y="8"/>
                </a:cubicBezTo>
                <a:cubicBezTo>
                  <a:pt x="0" y="6"/>
                  <a:pt x="0" y="4"/>
                  <a:pt x="2" y="2"/>
                </a:cubicBezTo>
                <a:cubicBezTo>
                  <a:pt x="3" y="0"/>
                  <a:pt x="6" y="0"/>
                  <a:pt x="7" y="2"/>
                </a:cubicBezTo>
                <a:cubicBezTo>
                  <a:pt x="109" y="94"/>
                  <a:pt x="109" y="94"/>
                  <a:pt x="109" y="94"/>
                </a:cubicBezTo>
                <a:cubicBezTo>
                  <a:pt x="111" y="95"/>
                  <a:pt x="111" y="98"/>
                  <a:pt x="110" y="100"/>
                </a:cubicBezTo>
                <a:cubicBezTo>
                  <a:pt x="109" y="100"/>
                  <a:pt x="108" y="101"/>
                  <a:pt x="107" y="10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4" name="Freeform 153">
            <a:extLst>
              <a:ext uri="{FF2B5EF4-FFF2-40B4-BE49-F238E27FC236}">
                <a16:creationId xmlns:a16="http://schemas.microsoft.com/office/drawing/2014/main" id="{62F36F68-22D3-458E-B0C1-C78CE50B78C2}"/>
              </a:ext>
            </a:extLst>
          </p:cNvPr>
          <p:cNvSpPr>
            <a:spLocks/>
          </p:cNvSpPr>
          <p:nvPr/>
        </p:nvSpPr>
        <p:spPr bwMode="auto">
          <a:xfrm>
            <a:off x="7215188" y="5078413"/>
            <a:ext cx="239713" cy="219075"/>
          </a:xfrm>
          <a:custGeom>
            <a:avLst/>
            <a:gdLst>
              <a:gd name="T0" fmla="*/ 5 w 111"/>
              <a:gd name="T1" fmla="*/ 101 h 101"/>
              <a:gd name="T2" fmla="*/ 2 w 111"/>
              <a:gd name="T3" fmla="*/ 100 h 101"/>
              <a:gd name="T4" fmla="*/ 2 w 111"/>
              <a:gd name="T5" fmla="*/ 94 h 101"/>
              <a:gd name="T6" fmla="*/ 104 w 111"/>
              <a:gd name="T7" fmla="*/ 2 h 101"/>
              <a:gd name="T8" fmla="*/ 110 w 111"/>
              <a:gd name="T9" fmla="*/ 2 h 101"/>
              <a:gd name="T10" fmla="*/ 109 w 111"/>
              <a:gd name="T11" fmla="*/ 8 h 101"/>
              <a:gd name="T12" fmla="*/ 7 w 111"/>
              <a:gd name="T13" fmla="*/ 100 h 101"/>
              <a:gd name="T14" fmla="*/ 5 w 111"/>
              <a:gd name="T15" fmla="*/ 101 h 1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01">
                <a:moveTo>
                  <a:pt x="5" y="101"/>
                </a:moveTo>
                <a:cubicBezTo>
                  <a:pt x="4" y="101"/>
                  <a:pt x="3" y="101"/>
                  <a:pt x="2" y="100"/>
                </a:cubicBezTo>
                <a:cubicBezTo>
                  <a:pt x="0" y="98"/>
                  <a:pt x="0" y="96"/>
                  <a:pt x="2" y="94"/>
                </a:cubicBezTo>
                <a:cubicBezTo>
                  <a:pt x="104" y="2"/>
                  <a:pt x="104" y="2"/>
                  <a:pt x="104" y="2"/>
                </a:cubicBezTo>
                <a:cubicBezTo>
                  <a:pt x="106" y="0"/>
                  <a:pt x="108" y="1"/>
                  <a:pt x="110" y="2"/>
                </a:cubicBezTo>
                <a:cubicBezTo>
                  <a:pt x="111" y="4"/>
                  <a:pt x="111" y="6"/>
                  <a:pt x="109" y="8"/>
                </a:cubicBezTo>
                <a:cubicBezTo>
                  <a:pt x="7" y="100"/>
                  <a:pt x="7" y="100"/>
                  <a:pt x="7" y="100"/>
                </a:cubicBezTo>
                <a:cubicBezTo>
                  <a:pt x="7" y="101"/>
                  <a:pt x="6" y="101"/>
                  <a:pt x="5" y="10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5" name="Freeform 154">
            <a:extLst>
              <a:ext uri="{FF2B5EF4-FFF2-40B4-BE49-F238E27FC236}">
                <a16:creationId xmlns:a16="http://schemas.microsoft.com/office/drawing/2014/main" id="{2B38BF6E-57B8-4D19-8AC5-3731EE4C8EAA}"/>
              </a:ext>
            </a:extLst>
          </p:cNvPr>
          <p:cNvSpPr>
            <a:spLocks/>
          </p:cNvSpPr>
          <p:nvPr/>
        </p:nvSpPr>
        <p:spPr bwMode="auto">
          <a:xfrm>
            <a:off x="10675938" y="4119563"/>
            <a:ext cx="85725" cy="87313"/>
          </a:xfrm>
          <a:custGeom>
            <a:avLst/>
            <a:gdLst>
              <a:gd name="T0" fmla="*/ 54 w 54"/>
              <a:gd name="T1" fmla="*/ 55 h 55"/>
              <a:gd name="T2" fmla="*/ 0 w 54"/>
              <a:gd name="T3" fmla="*/ 55 h 55"/>
              <a:gd name="T4" fmla="*/ 0 w 54"/>
              <a:gd name="T5" fmla="*/ 0 h 55"/>
              <a:gd name="T6" fmla="*/ 9 w 54"/>
              <a:gd name="T7" fmla="*/ 0 h 55"/>
              <a:gd name="T8" fmla="*/ 9 w 54"/>
              <a:gd name="T9" fmla="*/ 45 h 55"/>
              <a:gd name="T10" fmla="*/ 54 w 54"/>
              <a:gd name="T11" fmla="*/ 45 h 55"/>
              <a:gd name="T12" fmla="*/ 54 w 54"/>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54" h="55">
                <a:moveTo>
                  <a:pt x="54" y="55"/>
                </a:moveTo>
                <a:lnTo>
                  <a:pt x="0" y="55"/>
                </a:lnTo>
                <a:lnTo>
                  <a:pt x="0" y="0"/>
                </a:lnTo>
                <a:lnTo>
                  <a:pt x="9" y="0"/>
                </a:lnTo>
                <a:lnTo>
                  <a:pt x="9" y="45"/>
                </a:lnTo>
                <a:lnTo>
                  <a:pt x="54" y="45"/>
                </a:lnTo>
                <a:lnTo>
                  <a:pt x="54" y="5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6" name="Freeform 155">
            <a:extLst>
              <a:ext uri="{FF2B5EF4-FFF2-40B4-BE49-F238E27FC236}">
                <a16:creationId xmlns:a16="http://schemas.microsoft.com/office/drawing/2014/main" id="{AE087D4D-9173-4054-8A42-E348435EAB81}"/>
              </a:ext>
            </a:extLst>
          </p:cNvPr>
          <p:cNvSpPr>
            <a:spLocks noEditPoints="1"/>
          </p:cNvSpPr>
          <p:nvPr/>
        </p:nvSpPr>
        <p:spPr bwMode="auto">
          <a:xfrm>
            <a:off x="10521951" y="4111626"/>
            <a:ext cx="249238" cy="347663"/>
          </a:xfrm>
          <a:custGeom>
            <a:avLst/>
            <a:gdLst>
              <a:gd name="T0" fmla="*/ 157 w 157"/>
              <a:gd name="T1" fmla="*/ 219 h 219"/>
              <a:gd name="T2" fmla="*/ 0 w 157"/>
              <a:gd name="T3" fmla="*/ 219 h 219"/>
              <a:gd name="T4" fmla="*/ 0 w 157"/>
              <a:gd name="T5" fmla="*/ 0 h 219"/>
              <a:gd name="T6" fmla="*/ 105 w 157"/>
              <a:gd name="T7" fmla="*/ 0 h 219"/>
              <a:gd name="T8" fmla="*/ 157 w 157"/>
              <a:gd name="T9" fmla="*/ 52 h 219"/>
              <a:gd name="T10" fmla="*/ 157 w 157"/>
              <a:gd name="T11" fmla="*/ 219 h 219"/>
              <a:gd name="T12" fmla="*/ 9 w 157"/>
              <a:gd name="T13" fmla="*/ 210 h 219"/>
              <a:gd name="T14" fmla="*/ 147 w 157"/>
              <a:gd name="T15" fmla="*/ 210 h 219"/>
              <a:gd name="T16" fmla="*/ 147 w 157"/>
              <a:gd name="T17" fmla="*/ 56 h 219"/>
              <a:gd name="T18" fmla="*/ 101 w 157"/>
              <a:gd name="T19" fmla="*/ 10 h 219"/>
              <a:gd name="T20" fmla="*/ 9 w 157"/>
              <a:gd name="T21" fmla="*/ 10 h 219"/>
              <a:gd name="T22" fmla="*/ 9 w 157"/>
              <a:gd name="T23" fmla="*/ 21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219">
                <a:moveTo>
                  <a:pt x="157" y="219"/>
                </a:moveTo>
                <a:lnTo>
                  <a:pt x="0" y="219"/>
                </a:lnTo>
                <a:lnTo>
                  <a:pt x="0" y="0"/>
                </a:lnTo>
                <a:lnTo>
                  <a:pt x="105" y="0"/>
                </a:lnTo>
                <a:lnTo>
                  <a:pt x="157" y="52"/>
                </a:lnTo>
                <a:lnTo>
                  <a:pt x="157" y="219"/>
                </a:lnTo>
                <a:close/>
                <a:moveTo>
                  <a:pt x="9" y="210"/>
                </a:moveTo>
                <a:lnTo>
                  <a:pt x="147" y="210"/>
                </a:lnTo>
                <a:lnTo>
                  <a:pt x="147" y="56"/>
                </a:lnTo>
                <a:lnTo>
                  <a:pt x="101" y="10"/>
                </a:lnTo>
                <a:lnTo>
                  <a:pt x="9" y="10"/>
                </a:lnTo>
                <a:lnTo>
                  <a:pt x="9" y="2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7" name="Freeform 156">
            <a:extLst>
              <a:ext uri="{FF2B5EF4-FFF2-40B4-BE49-F238E27FC236}">
                <a16:creationId xmlns:a16="http://schemas.microsoft.com/office/drawing/2014/main" id="{50EB7954-7A03-4051-B263-832064770C59}"/>
              </a:ext>
            </a:extLst>
          </p:cNvPr>
          <p:cNvSpPr>
            <a:spLocks/>
          </p:cNvSpPr>
          <p:nvPr/>
        </p:nvSpPr>
        <p:spPr bwMode="auto">
          <a:xfrm>
            <a:off x="10726738" y="4065588"/>
            <a:ext cx="87313" cy="87313"/>
          </a:xfrm>
          <a:custGeom>
            <a:avLst/>
            <a:gdLst>
              <a:gd name="T0" fmla="*/ 55 w 55"/>
              <a:gd name="T1" fmla="*/ 55 h 55"/>
              <a:gd name="T2" fmla="*/ 0 w 55"/>
              <a:gd name="T3" fmla="*/ 55 h 55"/>
              <a:gd name="T4" fmla="*/ 0 w 55"/>
              <a:gd name="T5" fmla="*/ 0 h 55"/>
              <a:gd name="T6" fmla="*/ 10 w 55"/>
              <a:gd name="T7" fmla="*/ 0 h 55"/>
              <a:gd name="T8" fmla="*/ 10 w 55"/>
              <a:gd name="T9" fmla="*/ 45 h 55"/>
              <a:gd name="T10" fmla="*/ 55 w 55"/>
              <a:gd name="T11" fmla="*/ 45 h 55"/>
              <a:gd name="T12" fmla="*/ 55 w 55"/>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55" h="55">
                <a:moveTo>
                  <a:pt x="55" y="55"/>
                </a:moveTo>
                <a:lnTo>
                  <a:pt x="0" y="55"/>
                </a:lnTo>
                <a:lnTo>
                  <a:pt x="0" y="0"/>
                </a:lnTo>
                <a:lnTo>
                  <a:pt x="10" y="0"/>
                </a:lnTo>
                <a:lnTo>
                  <a:pt x="10" y="45"/>
                </a:lnTo>
                <a:lnTo>
                  <a:pt x="55" y="45"/>
                </a:lnTo>
                <a:lnTo>
                  <a:pt x="55" y="5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8" name="Freeform 157">
            <a:extLst>
              <a:ext uri="{FF2B5EF4-FFF2-40B4-BE49-F238E27FC236}">
                <a16:creationId xmlns:a16="http://schemas.microsoft.com/office/drawing/2014/main" id="{9DB4CFB0-E0EE-4364-8B14-8064A88D549F}"/>
              </a:ext>
            </a:extLst>
          </p:cNvPr>
          <p:cNvSpPr>
            <a:spLocks/>
          </p:cNvSpPr>
          <p:nvPr/>
        </p:nvSpPr>
        <p:spPr bwMode="auto">
          <a:xfrm>
            <a:off x="10574338" y="4057651"/>
            <a:ext cx="247650" cy="347663"/>
          </a:xfrm>
          <a:custGeom>
            <a:avLst/>
            <a:gdLst>
              <a:gd name="T0" fmla="*/ 156 w 156"/>
              <a:gd name="T1" fmla="*/ 219 h 219"/>
              <a:gd name="T2" fmla="*/ 118 w 156"/>
              <a:gd name="T3" fmla="*/ 219 h 219"/>
              <a:gd name="T4" fmla="*/ 118 w 156"/>
              <a:gd name="T5" fmla="*/ 210 h 219"/>
              <a:gd name="T6" fmla="*/ 147 w 156"/>
              <a:gd name="T7" fmla="*/ 210 h 219"/>
              <a:gd name="T8" fmla="*/ 147 w 156"/>
              <a:gd name="T9" fmla="*/ 56 h 219"/>
              <a:gd name="T10" fmla="*/ 100 w 156"/>
              <a:gd name="T11" fmla="*/ 9 h 219"/>
              <a:gd name="T12" fmla="*/ 9 w 156"/>
              <a:gd name="T13" fmla="*/ 9 h 219"/>
              <a:gd name="T14" fmla="*/ 9 w 156"/>
              <a:gd name="T15" fmla="*/ 39 h 219"/>
              <a:gd name="T16" fmla="*/ 0 w 156"/>
              <a:gd name="T17" fmla="*/ 39 h 219"/>
              <a:gd name="T18" fmla="*/ 0 w 156"/>
              <a:gd name="T19" fmla="*/ 0 h 219"/>
              <a:gd name="T20" fmla="*/ 105 w 156"/>
              <a:gd name="T21" fmla="*/ 0 h 219"/>
              <a:gd name="T22" fmla="*/ 156 w 156"/>
              <a:gd name="T23" fmla="*/ 52 h 219"/>
              <a:gd name="T24" fmla="*/ 156 w 156"/>
              <a:gd name="T25" fmla="*/ 21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 h="219">
                <a:moveTo>
                  <a:pt x="156" y="219"/>
                </a:moveTo>
                <a:lnTo>
                  <a:pt x="118" y="219"/>
                </a:lnTo>
                <a:lnTo>
                  <a:pt x="118" y="210"/>
                </a:lnTo>
                <a:lnTo>
                  <a:pt x="147" y="210"/>
                </a:lnTo>
                <a:lnTo>
                  <a:pt x="147" y="56"/>
                </a:lnTo>
                <a:lnTo>
                  <a:pt x="100" y="9"/>
                </a:lnTo>
                <a:lnTo>
                  <a:pt x="9" y="9"/>
                </a:lnTo>
                <a:lnTo>
                  <a:pt x="9" y="39"/>
                </a:lnTo>
                <a:lnTo>
                  <a:pt x="0" y="39"/>
                </a:lnTo>
                <a:lnTo>
                  <a:pt x="0" y="0"/>
                </a:lnTo>
                <a:lnTo>
                  <a:pt x="105" y="0"/>
                </a:lnTo>
                <a:lnTo>
                  <a:pt x="156" y="52"/>
                </a:lnTo>
                <a:lnTo>
                  <a:pt x="156" y="2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9" name="Freeform 158">
            <a:extLst>
              <a:ext uri="{FF2B5EF4-FFF2-40B4-BE49-F238E27FC236}">
                <a16:creationId xmlns:a16="http://schemas.microsoft.com/office/drawing/2014/main" id="{D0E1F22A-FBA5-47CE-831C-549AF1CD47CA}"/>
              </a:ext>
            </a:extLst>
          </p:cNvPr>
          <p:cNvSpPr>
            <a:spLocks noEditPoints="1"/>
          </p:cNvSpPr>
          <p:nvPr/>
        </p:nvSpPr>
        <p:spPr bwMode="auto">
          <a:xfrm>
            <a:off x="9893301" y="4064001"/>
            <a:ext cx="134938" cy="114300"/>
          </a:xfrm>
          <a:custGeom>
            <a:avLst/>
            <a:gdLst>
              <a:gd name="T0" fmla="*/ 50 w 63"/>
              <a:gd name="T1" fmla="*/ 53 h 53"/>
              <a:gd name="T2" fmla="*/ 47 w 63"/>
              <a:gd name="T3" fmla="*/ 49 h 53"/>
              <a:gd name="T4" fmla="*/ 4 w 63"/>
              <a:gd name="T5" fmla="*/ 15 h 53"/>
              <a:gd name="T6" fmla="*/ 0 w 63"/>
              <a:gd name="T7" fmla="*/ 14 h 53"/>
              <a:gd name="T8" fmla="*/ 2 w 63"/>
              <a:gd name="T9" fmla="*/ 10 h 53"/>
              <a:gd name="T10" fmla="*/ 19 w 63"/>
              <a:gd name="T11" fmla="*/ 0 h 53"/>
              <a:gd name="T12" fmla="*/ 42 w 63"/>
              <a:gd name="T13" fmla="*/ 11 h 53"/>
              <a:gd name="T14" fmla="*/ 52 w 63"/>
              <a:gd name="T15" fmla="*/ 50 h 53"/>
              <a:gd name="T16" fmla="*/ 50 w 63"/>
              <a:gd name="T17" fmla="*/ 53 h 53"/>
              <a:gd name="T18" fmla="*/ 10 w 63"/>
              <a:gd name="T19" fmla="*/ 11 h 53"/>
              <a:gd name="T20" fmla="*/ 50 w 63"/>
              <a:gd name="T21" fmla="*/ 42 h 53"/>
              <a:gd name="T22" fmla="*/ 39 w 63"/>
              <a:gd name="T23" fmla="*/ 16 h 53"/>
              <a:gd name="T24" fmla="*/ 19 w 63"/>
              <a:gd name="T25" fmla="*/ 6 h 53"/>
              <a:gd name="T26" fmla="*/ 10 w 63"/>
              <a:gd name="T27" fmla="*/ 1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53">
                <a:moveTo>
                  <a:pt x="50" y="53"/>
                </a:moveTo>
                <a:cubicBezTo>
                  <a:pt x="47" y="49"/>
                  <a:pt x="47" y="49"/>
                  <a:pt x="47" y="49"/>
                </a:cubicBezTo>
                <a:cubicBezTo>
                  <a:pt x="37" y="33"/>
                  <a:pt x="22" y="21"/>
                  <a:pt x="4" y="15"/>
                </a:cubicBezTo>
                <a:cubicBezTo>
                  <a:pt x="0" y="14"/>
                  <a:pt x="0" y="14"/>
                  <a:pt x="0" y="14"/>
                </a:cubicBezTo>
                <a:cubicBezTo>
                  <a:pt x="2" y="10"/>
                  <a:pt x="2" y="10"/>
                  <a:pt x="2" y="10"/>
                </a:cubicBezTo>
                <a:cubicBezTo>
                  <a:pt x="6" y="5"/>
                  <a:pt x="11" y="0"/>
                  <a:pt x="19" y="0"/>
                </a:cubicBezTo>
                <a:cubicBezTo>
                  <a:pt x="26" y="0"/>
                  <a:pt x="33" y="4"/>
                  <a:pt x="42" y="11"/>
                </a:cubicBezTo>
                <a:cubicBezTo>
                  <a:pt x="63" y="27"/>
                  <a:pt x="61" y="38"/>
                  <a:pt x="52" y="50"/>
                </a:cubicBezTo>
                <a:lnTo>
                  <a:pt x="50" y="53"/>
                </a:lnTo>
                <a:close/>
                <a:moveTo>
                  <a:pt x="10" y="11"/>
                </a:moveTo>
                <a:cubicBezTo>
                  <a:pt x="26" y="17"/>
                  <a:pt x="40" y="28"/>
                  <a:pt x="50" y="42"/>
                </a:cubicBezTo>
                <a:cubicBezTo>
                  <a:pt x="54" y="36"/>
                  <a:pt x="55" y="29"/>
                  <a:pt x="39" y="16"/>
                </a:cubicBezTo>
                <a:cubicBezTo>
                  <a:pt x="30" y="9"/>
                  <a:pt x="24" y="6"/>
                  <a:pt x="19" y="6"/>
                </a:cubicBezTo>
                <a:cubicBezTo>
                  <a:pt x="16" y="6"/>
                  <a:pt x="13" y="8"/>
                  <a:pt x="10" y="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0" name="Freeform 159">
            <a:extLst>
              <a:ext uri="{FF2B5EF4-FFF2-40B4-BE49-F238E27FC236}">
                <a16:creationId xmlns:a16="http://schemas.microsoft.com/office/drawing/2014/main" id="{02400048-D8A4-4AE1-8C77-7901A114127F}"/>
              </a:ext>
            </a:extLst>
          </p:cNvPr>
          <p:cNvSpPr>
            <a:spLocks noEditPoints="1"/>
          </p:cNvSpPr>
          <p:nvPr/>
        </p:nvSpPr>
        <p:spPr bwMode="auto">
          <a:xfrm>
            <a:off x="9639301" y="4064001"/>
            <a:ext cx="136525" cy="114300"/>
          </a:xfrm>
          <a:custGeom>
            <a:avLst/>
            <a:gdLst>
              <a:gd name="T0" fmla="*/ 13 w 63"/>
              <a:gd name="T1" fmla="*/ 53 h 53"/>
              <a:gd name="T2" fmla="*/ 10 w 63"/>
              <a:gd name="T3" fmla="*/ 50 h 53"/>
              <a:gd name="T4" fmla="*/ 20 w 63"/>
              <a:gd name="T5" fmla="*/ 11 h 53"/>
              <a:gd name="T6" fmla="*/ 44 w 63"/>
              <a:gd name="T7" fmla="*/ 0 h 53"/>
              <a:gd name="T8" fmla="*/ 60 w 63"/>
              <a:gd name="T9" fmla="*/ 10 h 53"/>
              <a:gd name="T10" fmla="*/ 63 w 63"/>
              <a:gd name="T11" fmla="*/ 14 h 53"/>
              <a:gd name="T12" fmla="*/ 59 w 63"/>
              <a:gd name="T13" fmla="*/ 15 h 53"/>
              <a:gd name="T14" fmla="*/ 15 w 63"/>
              <a:gd name="T15" fmla="*/ 49 h 53"/>
              <a:gd name="T16" fmla="*/ 13 w 63"/>
              <a:gd name="T17" fmla="*/ 53 h 53"/>
              <a:gd name="T18" fmla="*/ 44 w 63"/>
              <a:gd name="T19" fmla="*/ 6 h 53"/>
              <a:gd name="T20" fmla="*/ 24 w 63"/>
              <a:gd name="T21" fmla="*/ 16 h 53"/>
              <a:gd name="T22" fmla="*/ 13 w 63"/>
              <a:gd name="T23" fmla="*/ 42 h 53"/>
              <a:gd name="T24" fmla="*/ 53 w 63"/>
              <a:gd name="T25" fmla="*/ 11 h 53"/>
              <a:gd name="T26" fmla="*/ 44 w 63"/>
              <a:gd name="T27"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53">
                <a:moveTo>
                  <a:pt x="13" y="53"/>
                </a:moveTo>
                <a:cubicBezTo>
                  <a:pt x="10" y="50"/>
                  <a:pt x="10" y="50"/>
                  <a:pt x="10" y="50"/>
                </a:cubicBezTo>
                <a:cubicBezTo>
                  <a:pt x="2" y="38"/>
                  <a:pt x="0" y="27"/>
                  <a:pt x="20" y="11"/>
                </a:cubicBezTo>
                <a:cubicBezTo>
                  <a:pt x="30" y="4"/>
                  <a:pt x="37" y="0"/>
                  <a:pt x="44" y="0"/>
                </a:cubicBezTo>
                <a:cubicBezTo>
                  <a:pt x="51" y="0"/>
                  <a:pt x="56" y="5"/>
                  <a:pt x="60" y="10"/>
                </a:cubicBezTo>
                <a:cubicBezTo>
                  <a:pt x="63" y="14"/>
                  <a:pt x="63" y="14"/>
                  <a:pt x="63" y="14"/>
                </a:cubicBezTo>
                <a:cubicBezTo>
                  <a:pt x="59" y="15"/>
                  <a:pt x="59" y="15"/>
                  <a:pt x="59" y="15"/>
                </a:cubicBezTo>
                <a:cubicBezTo>
                  <a:pt x="41" y="21"/>
                  <a:pt x="26" y="33"/>
                  <a:pt x="15" y="49"/>
                </a:cubicBezTo>
                <a:lnTo>
                  <a:pt x="13" y="53"/>
                </a:lnTo>
                <a:close/>
                <a:moveTo>
                  <a:pt x="44" y="6"/>
                </a:moveTo>
                <a:cubicBezTo>
                  <a:pt x="39" y="6"/>
                  <a:pt x="32" y="9"/>
                  <a:pt x="24" y="16"/>
                </a:cubicBezTo>
                <a:cubicBezTo>
                  <a:pt x="8" y="29"/>
                  <a:pt x="9" y="36"/>
                  <a:pt x="13" y="42"/>
                </a:cubicBezTo>
                <a:cubicBezTo>
                  <a:pt x="23" y="28"/>
                  <a:pt x="37" y="17"/>
                  <a:pt x="53" y="11"/>
                </a:cubicBezTo>
                <a:cubicBezTo>
                  <a:pt x="50" y="8"/>
                  <a:pt x="47" y="6"/>
                  <a:pt x="44"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1" name="Freeform 160">
            <a:extLst>
              <a:ext uri="{FF2B5EF4-FFF2-40B4-BE49-F238E27FC236}">
                <a16:creationId xmlns:a16="http://schemas.microsoft.com/office/drawing/2014/main" id="{EAB6032E-FB38-4C86-A44E-D074C10E7236}"/>
              </a:ext>
            </a:extLst>
          </p:cNvPr>
          <p:cNvSpPr>
            <a:spLocks/>
          </p:cNvSpPr>
          <p:nvPr/>
        </p:nvSpPr>
        <p:spPr bwMode="auto">
          <a:xfrm>
            <a:off x="9685338" y="4403726"/>
            <a:ext cx="49213" cy="49213"/>
          </a:xfrm>
          <a:custGeom>
            <a:avLst/>
            <a:gdLst>
              <a:gd name="T0" fmla="*/ 5 w 31"/>
              <a:gd name="T1" fmla="*/ 31 h 31"/>
              <a:gd name="T2" fmla="*/ 0 w 31"/>
              <a:gd name="T3" fmla="*/ 26 h 31"/>
              <a:gd name="T4" fmla="*/ 26 w 31"/>
              <a:gd name="T5" fmla="*/ 0 h 31"/>
              <a:gd name="T6" fmla="*/ 31 w 31"/>
              <a:gd name="T7" fmla="*/ 7 h 31"/>
              <a:gd name="T8" fmla="*/ 5 w 31"/>
              <a:gd name="T9" fmla="*/ 31 h 31"/>
            </a:gdLst>
            <a:ahLst/>
            <a:cxnLst>
              <a:cxn ang="0">
                <a:pos x="T0" y="T1"/>
              </a:cxn>
              <a:cxn ang="0">
                <a:pos x="T2" y="T3"/>
              </a:cxn>
              <a:cxn ang="0">
                <a:pos x="T4" y="T5"/>
              </a:cxn>
              <a:cxn ang="0">
                <a:pos x="T6" y="T7"/>
              </a:cxn>
              <a:cxn ang="0">
                <a:pos x="T8" y="T9"/>
              </a:cxn>
            </a:cxnLst>
            <a:rect l="0" t="0" r="r" b="b"/>
            <a:pathLst>
              <a:path w="31" h="31">
                <a:moveTo>
                  <a:pt x="5" y="31"/>
                </a:moveTo>
                <a:lnTo>
                  <a:pt x="0" y="26"/>
                </a:lnTo>
                <a:lnTo>
                  <a:pt x="26" y="0"/>
                </a:lnTo>
                <a:lnTo>
                  <a:pt x="31" y="7"/>
                </a:lnTo>
                <a:lnTo>
                  <a:pt x="5" y="3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2" name="Freeform 161">
            <a:extLst>
              <a:ext uri="{FF2B5EF4-FFF2-40B4-BE49-F238E27FC236}">
                <a16:creationId xmlns:a16="http://schemas.microsoft.com/office/drawing/2014/main" id="{DECE435F-84C9-4D10-90A8-9A878C221911}"/>
              </a:ext>
            </a:extLst>
          </p:cNvPr>
          <p:cNvSpPr>
            <a:spLocks/>
          </p:cNvSpPr>
          <p:nvPr/>
        </p:nvSpPr>
        <p:spPr bwMode="auto">
          <a:xfrm>
            <a:off x="9931401" y="4403726"/>
            <a:ext cx="52388" cy="52388"/>
          </a:xfrm>
          <a:custGeom>
            <a:avLst/>
            <a:gdLst>
              <a:gd name="T0" fmla="*/ 26 w 33"/>
              <a:gd name="T1" fmla="*/ 33 h 33"/>
              <a:gd name="T2" fmla="*/ 0 w 33"/>
              <a:gd name="T3" fmla="*/ 7 h 33"/>
              <a:gd name="T4" fmla="*/ 5 w 33"/>
              <a:gd name="T5" fmla="*/ 0 h 33"/>
              <a:gd name="T6" fmla="*/ 33 w 33"/>
              <a:gd name="T7" fmla="*/ 27 h 33"/>
              <a:gd name="T8" fmla="*/ 26 w 33"/>
              <a:gd name="T9" fmla="*/ 33 h 33"/>
            </a:gdLst>
            <a:ahLst/>
            <a:cxnLst>
              <a:cxn ang="0">
                <a:pos x="T0" y="T1"/>
              </a:cxn>
              <a:cxn ang="0">
                <a:pos x="T2" y="T3"/>
              </a:cxn>
              <a:cxn ang="0">
                <a:pos x="T4" y="T5"/>
              </a:cxn>
              <a:cxn ang="0">
                <a:pos x="T6" y="T7"/>
              </a:cxn>
              <a:cxn ang="0">
                <a:pos x="T8" y="T9"/>
              </a:cxn>
            </a:cxnLst>
            <a:rect l="0" t="0" r="r" b="b"/>
            <a:pathLst>
              <a:path w="33" h="33">
                <a:moveTo>
                  <a:pt x="26" y="33"/>
                </a:moveTo>
                <a:lnTo>
                  <a:pt x="0" y="7"/>
                </a:lnTo>
                <a:lnTo>
                  <a:pt x="5" y="0"/>
                </a:lnTo>
                <a:lnTo>
                  <a:pt x="33" y="27"/>
                </a:lnTo>
                <a:lnTo>
                  <a:pt x="26" y="3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 name="Freeform 162">
            <a:extLst>
              <a:ext uri="{FF2B5EF4-FFF2-40B4-BE49-F238E27FC236}">
                <a16:creationId xmlns:a16="http://schemas.microsoft.com/office/drawing/2014/main" id="{EF327F9A-5E59-4EB2-A49B-DD6AC4D4B2E8}"/>
              </a:ext>
            </a:extLst>
          </p:cNvPr>
          <p:cNvSpPr>
            <a:spLocks noEditPoints="1"/>
          </p:cNvSpPr>
          <p:nvPr/>
        </p:nvSpPr>
        <p:spPr bwMode="auto">
          <a:xfrm>
            <a:off x="9652001" y="4092576"/>
            <a:ext cx="363538" cy="363538"/>
          </a:xfrm>
          <a:custGeom>
            <a:avLst/>
            <a:gdLst>
              <a:gd name="T0" fmla="*/ 84 w 168"/>
              <a:gd name="T1" fmla="*/ 168 h 168"/>
              <a:gd name="T2" fmla="*/ 0 w 168"/>
              <a:gd name="T3" fmla="*/ 84 h 168"/>
              <a:gd name="T4" fmla="*/ 84 w 168"/>
              <a:gd name="T5" fmla="*/ 0 h 168"/>
              <a:gd name="T6" fmla="*/ 168 w 168"/>
              <a:gd name="T7" fmla="*/ 84 h 168"/>
              <a:gd name="T8" fmla="*/ 84 w 168"/>
              <a:gd name="T9" fmla="*/ 168 h 168"/>
              <a:gd name="T10" fmla="*/ 84 w 168"/>
              <a:gd name="T11" fmla="*/ 6 h 168"/>
              <a:gd name="T12" fmla="*/ 6 w 168"/>
              <a:gd name="T13" fmla="*/ 84 h 168"/>
              <a:gd name="T14" fmla="*/ 84 w 168"/>
              <a:gd name="T15" fmla="*/ 162 h 168"/>
              <a:gd name="T16" fmla="*/ 162 w 168"/>
              <a:gd name="T17" fmla="*/ 84 h 168"/>
              <a:gd name="T18" fmla="*/ 84 w 168"/>
              <a:gd name="T19" fmla="*/ 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84" y="168"/>
                </a:moveTo>
                <a:cubicBezTo>
                  <a:pt x="38" y="168"/>
                  <a:pt x="0" y="131"/>
                  <a:pt x="0" y="84"/>
                </a:cubicBezTo>
                <a:cubicBezTo>
                  <a:pt x="0" y="38"/>
                  <a:pt x="38" y="0"/>
                  <a:pt x="84" y="0"/>
                </a:cubicBezTo>
                <a:cubicBezTo>
                  <a:pt x="130" y="0"/>
                  <a:pt x="168" y="38"/>
                  <a:pt x="168" y="84"/>
                </a:cubicBezTo>
                <a:cubicBezTo>
                  <a:pt x="168" y="131"/>
                  <a:pt x="130" y="168"/>
                  <a:pt x="84" y="168"/>
                </a:cubicBezTo>
                <a:close/>
                <a:moveTo>
                  <a:pt x="84" y="6"/>
                </a:moveTo>
                <a:cubicBezTo>
                  <a:pt x="41" y="6"/>
                  <a:pt x="6" y="41"/>
                  <a:pt x="6" y="84"/>
                </a:cubicBezTo>
                <a:cubicBezTo>
                  <a:pt x="6" y="127"/>
                  <a:pt x="41" y="162"/>
                  <a:pt x="84" y="162"/>
                </a:cubicBezTo>
                <a:cubicBezTo>
                  <a:pt x="127" y="162"/>
                  <a:pt x="162" y="127"/>
                  <a:pt x="162" y="84"/>
                </a:cubicBezTo>
                <a:cubicBezTo>
                  <a:pt x="162" y="41"/>
                  <a:pt x="127" y="6"/>
                  <a:pt x="84"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 name="Freeform 163">
            <a:extLst>
              <a:ext uri="{FF2B5EF4-FFF2-40B4-BE49-F238E27FC236}">
                <a16:creationId xmlns:a16="http://schemas.microsoft.com/office/drawing/2014/main" id="{0688CD5D-6DF8-4D06-BFE2-BEA88870BDC5}"/>
              </a:ext>
            </a:extLst>
          </p:cNvPr>
          <p:cNvSpPr>
            <a:spLocks/>
          </p:cNvSpPr>
          <p:nvPr/>
        </p:nvSpPr>
        <p:spPr bwMode="auto">
          <a:xfrm>
            <a:off x="9728201" y="4148138"/>
            <a:ext cx="114300" cy="142875"/>
          </a:xfrm>
          <a:custGeom>
            <a:avLst/>
            <a:gdLst>
              <a:gd name="T0" fmla="*/ 72 w 72"/>
              <a:gd name="T1" fmla="*/ 90 h 90"/>
              <a:gd name="T2" fmla="*/ 0 w 72"/>
              <a:gd name="T3" fmla="*/ 90 h 90"/>
              <a:gd name="T4" fmla="*/ 0 w 72"/>
              <a:gd name="T5" fmla="*/ 82 h 90"/>
              <a:gd name="T6" fmla="*/ 64 w 72"/>
              <a:gd name="T7" fmla="*/ 82 h 90"/>
              <a:gd name="T8" fmla="*/ 64 w 72"/>
              <a:gd name="T9" fmla="*/ 0 h 90"/>
              <a:gd name="T10" fmla="*/ 72 w 72"/>
              <a:gd name="T11" fmla="*/ 0 h 90"/>
              <a:gd name="T12" fmla="*/ 72 w 7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72" h="90">
                <a:moveTo>
                  <a:pt x="72" y="90"/>
                </a:moveTo>
                <a:lnTo>
                  <a:pt x="0" y="90"/>
                </a:lnTo>
                <a:lnTo>
                  <a:pt x="0" y="82"/>
                </a:lnTo>
                <a:lnTo>
                  <a:pt x="64" y="82"/>
                </a:lnTo>
                <a:lnTo>
                  <a:pt x="64" y="0"/>
                </a:lnTo>
                <a:lnTo>
                  <a:pt x="72" y="0"/>
                </a:lnTo>
                <a:lnTo>
                  <a:pt x="72" y="9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65" name="组合 164">
            <a:extLst>
              <a:ext uri="{FF2B5EF4-FFF2-40B4-BE49-F238E27FC236}">
                <a16:creationId xmlns:a16="http://schemas.microsoft.com/office/drawing/2014/main" id="{140B90D6-F3B5-4798-B7B3-B4D826E7D4F9}"/>
              </a:ext>
            </a:extLst>
          </p:cNvPr>
          <p:cNvGrpSpPr/>
          <p:nvPr/>
        </p:nvGrpSpPr>
        <p:grpSpPr>
          <a:xfrm>
            <a:off x="8834438" y="4057651"/>
            <a:ext cx="357188" cy="395288"/>
            <a:chOff x="8834438" y="4057651"/>
            <a:chExt cx="357188" cy="395288"/>
          </a:xfrm>
        </p:grpSpPr>
        <p:sp>
          <p:nvSpPr>
            <p:cNvPr id="166" name="Freeform 164">
              <a:extLst>
                <a:ext uri="{FF2B5EF4-FFF2-40B4-BE49-F238E27FC236}">
                  <a16:creationId xmlns:a16="http://schemas.microsoft.com/office/drawing/2014/main" id="{C160DDC5-A75D-4108-82A8-D4785E40D70D}"/>
                </a:ext>
              </a:extLst>
            </p:cNvPr>
            <p:cNvSpPr>
              <a:spLocks/>
            </p:cNvSpPr>
            <p:nvPr/>
          </p:nvSpPr>
          <p:spPr bwMode="auto">
            <a:xfrm>
              <a:off x="8834438" y="4095751"/>
              <a:ext cx="357188" cy="357188"/>
            </a:xfrm>
            <a:custGeom>
              <a:avLst/>
              <a:gdLst>
                <a:gd name="T0" fmla="*/ 83 w 165"/>
                <a:gd name="T1" fmla="*/ 165 h 165"/>
                <a:gd name="T2" fmla="*/ 0 w 165"/>
                <a:gd name="T3" fmla="*/ 82 h 165"/>
                <a:gd name="T4" fmla="*/ 6 w 165"/>
                <a:gd name="T5" fmla="*/ 82 h 165"/>
                <a:gd name="T6" fmla="*/ 83 w 165"/>
                <a:gd name="T7" fmla="*/ 159 h 165"/>
                <a:gd name="T8" fmla="*/ 159 w 165"/>
                <a:gd name="T9" fmla="*/ 82 h 165"/>
                <a:gd name="T10" fmla="*/ 83 w 165"/>
                <a:gd name="T11" fmla="*/ 6 h 165"/>
                <a:gd name="T12" fmla="*/ 83 w 165"/>
                <a:gd name="T13" fmla="*/ 0 h 165"/>
                <a:gd name="T14" fmla="*/ 165 w 165"/>
                <a:gd name="T15" fmla="*/ 82 h 165"/>
                <a:gd name="T16" fmla="*/ 83 w 165"/>
                <a:gd name="T17" fmla="*/ 16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5">
                  <a:moveTo>
                    <a:pt x="83" y="165"/>
                  </a:moveTo>
                  <a:cubicBezTo>
                    <a:pt x="37" y="165"/>
                    <a:pt x="0" y="128"/>
                    <a:pt x="0" y="82"/>
                  </a:cubicBezTo>
                  <a:cubicBezTo>
                    <a:pt x="6" y="82"/>
                    <a:pt x="6" y="82"/>
                    <a:pt x="6" y="82"/>
                  </a:cubicBezTo>
                  <a:cubicBezTo>
                    <a:pt x="6" y="124"/>
                    <a:pt x="41" y="159"/>
                    <a:pt x="83" y="159"/>
                  </a:cubicBezTo>
                  <a:cubicBezTo>
                    <a:pt x="125" y="159"/>
                    <a:pt x="159" y="124"/>
                    <a:pt x="159" y="82"/>
                  </a:cubicBezTo>
                  <a:cubicBezTo>
                    <a:pt x="159" y="40"/>
                    <a:pt x="125" y="6"/>
                    <a:pt x="83" y="6"/>
                  </a:cubicBezTo>
                  <a:cubicBezTo>
                    <a:pt x="83" y="0"/>
                    <a:pt x="83" y="0"/>
                    <a:pt x="83" y="0"/>
                  </a:cubicBezTo>
                  <a:cubicBezTo>
                    <a:pt x="128" y="0"/>
                    <a:pt x="165" y="37"/>
                    <a:pt x="165" y="82"/>
                  </a:cubicBezTo>
                  <a:cubicBezTo>
                    <a:pt x="165" y="128"/>
                    <a:pt x="128" y="165"/>
                    <a:pt x="83" y="16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7" name="Freeform 165">
              <a:extLst>
                <a:ext uri="{FF2B5EF4-FFF2-40B4-BE49-F238E27FC236}">
                  <a16:creationId xmlns:a16="http://schemas.microsoft.com/office/drawing/2014/main" id="{150F5382-6DC7-49FF-87B1-B09B2B2F1782}"/>
                </a:ext>
              </a:extLst>
            </p:cNvPr>
            <p:cNvSpPr>
              <a:spLocks/>
            </p:cNvSpPr>
            <p:nvPr/>
          </p:nvSpPr>
          <p:spPr bwMode="auto">
            <a:xfrm>
              <a:off x="8934451" y="4057651"/>
              <a:ext cx="79375" cy="93663"/>
            </a:xfrm>
            <a:custGeom>
              <a:avLst/>
              <a:gdLst>
                <a:gd name="T0" fmla="*/ 50 w 50"/>
                <a:gd name="T1" fmla="*/ 59 h 59"/>
                <a:gd name="T2" fmla="*/ 0 w 50"/>
                <a:gd name="T3" fmla="*/ 30 h 59"/>
                <a:gd name="T4" fmla="*/ 50 w 50"/>
                <a:gd name="T5" fmla="*/ 0 h 59"/>
                <a:gd name="T6" fmla="*/ 50 w 50"/>
                <a:gd name="T7" fmla="*/ 59 h 59"/>
              </a:gdLst>
              <a:ahLst/>
              <a:cxnLst>
                <a:cxn ang="0">
                  <a:pos x="T0" y="T1"/>
                </a:cxn>
                <a:cxn ang="0">
                  <a:pos x="T2" y="T3"/>
                </a:cxn>
                <a:cxn ang="0">
                  <a:pos x="T4" y="T5"/>
                </a:cxn>
                <a:cxn ang="0">
                  <a:pos x="T6" y="T7"/>
                </a:cxn>
              </a:cxnLst>
              <a:rect l="0" t="0" r="r" b="b"/>
              <a:pathLst>
                <a:path w="50" h="59">
                  <a:moveTo>
                    <a:pt x="50" y="59"/>
                  </a:moveTo>
                  <a:lnTo>
                    <a:pt x="0" y="30"/>
                  </a:lnTo>
                  <a:lnTo>
                    <a:pt x="50" y="0"/>
                  </a:lnTo>
                  <a:lnTo>
                    <a:pt x="50" y="5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8" name="Freeform 166">
              <a:extLst>
                <a:ext uri="{FF2B5EF4-FFF2-40B4-BE49-F238E27FC236}">
                  <a16:creationId xmlns:a16="http://schemas.microsoft.com/office/drawing/2014/main" id="{F2AB92C4-DB0B-4B1A-A0D9-68153EA50FAE}"/>
                </a:ext>
              </a:extLst>
            </p:cNvPr>
            <p:cNvSpPr>
              <a:spLocks/>
            </p:cNvSpPr>
            <p:nvPr/>
          </p:nvSpPr>
          <p:spPr bwMode="auto">
            <a:xfrm>
              <a:off x="8999538" y="4194176"/>
              <a:ext cx="90488" cy="173038"/>
            </a:xfrm>
            <a:custGeom>
              <a:avLst/>
              <a:gdLst>
                <a:gd name="T0" fmla="*/ 52 w 57"/>
                <a:gd name="T1" fmla="*/ 109 h 109"/>
                <a:gd name="T2" fmla="*/ 0 w 57"/>
                <a:gd name="T3" fmla="*/ 58 h 109"/>
                <a:gd name="T4" fmla="*/ 0 w 57"/>
                <a:gd name="T5" fmla="*/ 0 h 109"/>
                <a:gd name="T6" fmla="*/ 8 w 57"/>
                <a:gd name="T7" fmla="*/ 0 h 109"/>
                <a:gd name="T8" fmla="*/ 8 w 57"/>
                <a:gd name="T9" fmla="*/ 56 h 109"/>
                <a:gd name="T10" fmla="*/ 57 w 57"/>
                <a:gd name="T11" fmla="*/ 103 h 109"/>
                <a:gd name="T12" fmla="*/ 52 w 57"/>
                <a:gd name="T13" fmla="*/ 109 h 109"/>
              </a:gdLst>
              <a:ahLst/>
              <a:cxnLst>
                <a:cxn ang="0">
                  <a:pos x="T0" y="T1"/>
                </a:cxn>
                <a:cxn ang="0">
                  <a:pos x="T2" y="T3"/>
                </a:cxn>
                <a:cxn ang="0">
                  <a:pos x="T4" y="T5"/>
                </a:cxn>
                <a:cxn ang="0">
                  <a:pos x="T6" y="T7"/>
                </a:cxn>
                <a:cxn ang="0">
                  <a:pos x="T8" y="T9"/>
                </a:cxn>
                <a:cxn ang="0">
                  <a:pos x="T10" y="T11"/>
                </a:cxn>
                <a:cxn ang="0">
                  <a:pos x="T12" y="T13"/>
                </a:cxn>
              </a:cxnLst>
              <a:rect l="0" t="0" r="r" b="b"/>
              <a:pathLst>
                <a:path w="57" h="109">
                  <a:moveTo>
                    <a:pt x="52" y="109"/>
                  </a:moveTo>
                  <a:lnTo>
                    <a:pt x="0" y="58"/>
                  </a:lnTo>
                  <a:lnTo>
                    <a:pt x="0" y="0"/>
                  </a:lnTo>
                  <a:lnTo>
                    <a:pt x="8" y="0"/>
                  </a:lnTo>
                  <a:lnTo>
                    <a:pt x="8" y="56"/>
                  </a:lnTo>
                  <a:lnTo>
                    <a:pt x="57" y="103"/>
                  </a:lnTo>
                  <a:lnTo>
                    <a:pt x="52" y="10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69" name="Freeform 167">
            <a:extLst>
              <a:ext uri="{FF2B5EF4-FFF2-40B4-BE49-F238E27FC236}">
                <a16:creationId xmlns:a16="http://schemas.microsoft.com/office/drawing/2014/main" id="{1FF53AE5-9C71-4241-A58A-9B610D3639D6}"/>
              </a:ext>
            </a:extLst>
          </p:cNvPr>
          <p:cNvSpPr>
            <a:spLocks noEditPoints="1"/>
          </p:cNvSpPr>
          <p:nvPr/>
        </p:nvSpPr>
        <p:spPr bwMode="auto">
          <a:xfrm>
            <a:off x="7983538" y="4057651"/>
            <a:ext cx="395288" cy="398463"/>
          </a:xfrm>
          <a:custGeom>
            <a:avLst/>
            <a:gdLst>
              <a:gd name="T0" fmla="*/ 91 w 183"/>
              <a:gd name="T1" fmla="*/ 184 h 184"/>
              <a:gd name="T2" fmla="*/ 27 w 183"/>
              <a:gd name="T3" fmla="*/ 157 h 184"/>
              <a:gd name="T4" fmla="*/ 0 w 183"/>
              <a:gd name="T5" fmla="*/ 92 h 184"/>
              <a:gd name="T6" fmla="*/ 27 w 183"/>
              <a:gd name="T7" fmla="*/ 27 h 184"/>
              <a:gd name="T8" fmla="*/ 91 w 183"/>
              <a:gd name="T9" fmla="*/ 0 h 184"/>
              <a:gd name="T10" fmla="*/ 156 w 183"/>
              <a:gd name="T11" fmla="*/ 27 h 184"/>
              <a:gd name="T12" fmla="*/ 183 w 183"/>
              <a:gd name="T13" fmla="*/ 92 h 184"/>
              <a:gd name="T14" fmla="*/ 156 w 183"/>
              <a:gd name="T15" fmla="*/ 157 h 184"/>
              <a:gd name="T16" fmla="*/ 91 w 183"/>
              <a:gd name="T17" fmla="*/ 184 h 184"/>
              <a:gd name="T18" fmla="*/ 91 w 183"/>
              <a:gd name="T19" fmla="*/ 6 h 184"/>
              <a:gd name="T20" fmla="*/ 31 w 183"/>
              <a:gd name="T21" fmla="*/ 31 h 184"/>
              <a:gd name="T22" fmla="*/ 6 w 183"/>
              <a:gd name="T23" fmla="*/ 92 h 184"/>
              <a:gd name="T24" fmla="*/ 31 w 183"/>
              <a:gd name="T25" fmla="*/ 152 h 184"/>
              <a:gd name="T26" fmla="*/ 91 w 183"/>
              <a:gd name="T27" fmla="*/ 177 h 184"/>
              <a:gd name="T28" fmla="*/ 152 w 183"/>
              <a:gd name="T29" fmla="*/ 152 h 184"/>
              <a:gd name="T30" fmla="*/ 177 w 183"/>
              <a:gd name="T31" fmla="*/ 92 h 184"/>
              <a:gd name="T32" fmla="*/ 152 w 183"/>
              <a:gd name="T33" fmla="*/ 31 h 184"/>
              <a:gd name="T34" fmla="*/ 91 w 183"/>
              <a:gd name="T35" fmla="*/ 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3" h="184">
                <a:moveTo>
                  <a:pt x="91" y="184"/>
                </a:moveTo>
                <a:cubicBezTo>
                  <a:pt x="67" y="184"/>
                  <a:pt x="44" y="174"/>
                  <a:pt x="27" y="157"/>
                </a:cubicBezTo>
                <a:cubicBezTo>
                  <a:pt x="9" y="139"/>
                  <a:pt x="0" y="116"/>
                  <a:pt x="0" y="92"/>
                </a:cubicBezTo>
                <a:cubicBezTo>
                  <a:pt x="0" y="67"/>
                  <a:pt x="9" y="44"/>
                  <a:pt x="27" y="27"/>
                </a:cubicBezTo>
                <a:cubicBezTo>
                  <a:pt x="44" y="9"/>
                  <a:pt x="67" y="0"/>
                  <a:pt x="91" y="0"/>
                </a:cubicBezTo>
                <a:cubicBezTo>
                  <a:pt x="116" y="0"/>
                  <a:pt x="139" y="9"/>
                  <a:pt x="156" y="27"/>
                </a:cubicBezTo>
                <a:cubicBezTo>
                  <a:pt x="174" y="44"/>
                  <a:pt x="183" y="67"/>
                  <a:pt x="183" y="92"/>
                </a:cubicBezTo>
                <a:cubicBezTo>
                  <a:pt x="183" y="116"/>
                  <a:pt x="174" y="139"/>
                  <a:pt x="156" y="157"/>
                </a:cubicBezTo>
                <a:cubicBezTo>
                  <a:pt x="139" y="174"/>
                  <a:pt x="116" y="184"/>
                  <a:pt x="91" y="184"/>
                </a:cubicBezTo>
                <a:close/>
                <a:moveTo>
                  <a:pt x="91" y="6"/>
                </a:moveTo>
                <a:cubicBezTo>
                  <a:pt x="69" y="6"/>
                  <a:pt x="47" y="15"/>
                  <a:pt x="31" y="31"/>
                </a:cubicBezTo>
                <a:cubicBezTo>
                  <a:pt x="15" y="48"/>
                  <a:pt x="6" y="69"/>
                  <a:pt x="6" y="92"/>
                </a:cubicBezTo>
                <a:cubicBezTo>
                  <a:pt x="6" y="114"/>
                  <a:pt x="15" y="136"/>
                  <a:pt x="31" y="152"/>
                </a:cubicBezTo>
                <a:cubicBezTo>
                  <a:pt x="47" y="168"/>
                  <a:pt x="69" y="177"/>
                  <a:pt x="91" y="177"/>
                </a:cubicBezTo>
                <a:cubicBezTo>
                  <a:pt x="114" y="177"/>
                  <a:pt x="136" y="168"/>
                  <a:pt x="152" y="152"/>
                </a:cubicBezTo>
                <a:cubicBezTo>
                  <a:pt x="168" y="136"/>
                  <a:pt x="177" y="114"/>
                  <a:pt x="177" y="92"/>
                </a:cubicBezTo>
                <a:cubicBezTo>
                  <a:pt x="177" y="69"/>
                  <a:pt x="168" y="48"/>
                  <a:pt x="152" y="31"/>
                </a:cubicBezTo>
                <a:cubicBezTo>
                  <a:pt x="136" y="15"/>
                  <a:pt x="114" y="6"/>
                  <a:pt x="9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0" name="Freeform 168">
            <a:extLst>
              <a:ext uri="{FF2B5EF4-FFF2-40B4-BE49-F238E27FC236}">
                <a16:creationId xmlns:a16="http://schemas.microsoft.com/office/drawing/2014/main" id="{5DCEA6EF-AB0D-4B42-B141-9F2EE9A44341}"/>
              </a:ext>
            </a:extLst>
          </p:cNvPr>
          <p:cNvSpPr>
            <a:spLocks/>
          </p:cNvSpPr>
          <p:nvPr/>
        </p:nvSpPr>
        <p:spPr bwMode="auto">
          <a:xfrm>
            <a:off x="8040688" y="4116388"/>
            <a:ext cx="279400" cy="280988"/>
          </a:xfrm>
          <a:custGeom>
            <a:avLst/>
            <a:gdLst>
              <a:gd name="T0" fmla="*/ 171 w 176"/>
              <a:gd name="T1" fmla="*/ 177 h 177"/>
              <a:gd name="T2" fmla="*/ 0 w 176"/>
              <a:gd name="T3" fmla="*/ 5 h 177"/>
              <a:gd name="T4" fmla="*/ 6 w 176"/>
              <a:gd name="T5" fmla="*/ 0 h 177"/>
              <a:gd name="T6" fmla="*/ 176 w 176"/>
              <a:gd name="T7" fmla="*/ 170 h 177"/>
              <a:gd name="T8" fmla="*/ 171 w 176"/>
              <a:gd name="T9" fmla="*/ 177 h 177"/>
            </a:gdLst>
            <a:ahLst/>
            <a:cxnLst>
              <a:cxn ang="0">
                <a:pos x="T0" y="T1"/>
              </a:cxn>
              <a:cxn ang="0">
                <a:pos x="T2" y="T3"/>
              </a:cxn>
              <a:cxn ang="0">
                <a:pos x="T4" y="T5"/>
              </a:cxn>
              <a:cxn ang="0">
                <a:pos x="T6" y="T7"/>
              </a:cxn>
              <a:cxn ang="0">
                <a:pos x="T8" y="T9"/>
              </a:cxn>
            </a:cxnLst>
            <a:rect l="0" t="0" r="r" b="b"/>
            <a:pathLst>
              <a:path w="176" h="177">
                <a:moveTo>
                  <a:pt x="171" y="177"/>
                </a:moveTo>
                <a:lnTo>
                  <a:pt x="0" y="5"/>
                </a:lnTo>
                <a:lnTo>
                  <a:pt x="6" y="0"/>
                </a:lnTo>
                <a:lnTo>
                  <a:pt x="176" y="170"/>
                </a:lnTo>
                <a:lnTo>
                  <a:pt x="171" y="17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1" name="Freeform 169">
            <a:extLst>
              <a:ext uri="{FF2B5EF4-FFF2-40B4-BE49-F238E27FC236}">
                <a16:creationId xmlns:a16="http://schemas.microsoft.com/office/drawing/2014/main" id="{64FA6EC3-A2E9-4AEB-80BF-B99288B30920}"/>
              </a:ext>
            </a:extLst>
          </p:cNvPr>
          <p:cNvSpPr>
            <a:spLocks noEditPoints="1"/>
          </p:cNvSpPr>
          <p:nvPr/>
        </p:nvSpPr>
        <p:spPr bwMode="auto">
          <a:xfrm>
            <a:off x="3006726" y="4148138"/>
            <a:ext cx="384175" cy="236538"/>
          </a:xfrm>
          <a:custGeom>
            <a:avLst/>
            <a:gdLst>
              <a:gd name="T0" fmla="*/ 89 w 178"/>
              <a:gd name="T1" fmla="*/ 109 h 109"/>
              <a:gd name="T2" fmla="*/ 1 w 178"/>
              <a:gd name="T3" fmla="*/ 56 h 109"/>
              <a:gd name="T4" fmla="*/ 0 w 178"/>
              <a:gd name="T5" fmla="*/ 55 h 109"/>
              <a:gd name="T6" fmla="*/ 1 w 178"/>
              <a:gd name="T7" fmla="*/ 53 h 109"/>
              <a:gd name="T8" fmla="*/ 89 w 178"/>
              <a:gd name="T9" fmla="*/ 0 h 109"/>
              <a:gd name="T10" fmla="*/ 177 w 178"/>
              <a:gd name="T11" fmla="*/ 53 h 109"/>
              <a:gd name="T12" fmla="*/ 178 w 178"/>
              <a:gd name="T13" fmla="*/ 55 h 109"/>
              <a:gd name="T14" fmla="*/ 177 w 178"/>
              <a:gd name="T15" fmla="*/ 56 h 109"/>
              <a:gd name="T16" fmla="*/ 89 w 178"/>
              <a:gd name="T17" fmla="*/ 109 h 109"/>
              <a:gd name="T18" fmla="*/ 7 w 178"/>
              <a:gd name="T19" fmla="*/ 55 h 109"/>
              <a:gd name="T20" fmla="*/ 89 w 178"/>
              <a:gd name="T21" fmla="*/ 103 h 109"/>
              <a:gd name="T22" fmla="*/ 172 w 178"/>
              <a:gd name="T23" fmla="*/ 55 h 109"/>
              <a:gd name="T24" fmla="*/ 89 w 178"/>
              <a:gd name="T25" fmla="*/ 6 h 109"/>
              <a:gd name="T26" fmla="*/ 7 w 178"/>
              <a:gd name="T27" fmla="*/ 5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8" h="109">
                <a:moveTo>
                  <a:pt x="89" y="109"/>
                </a:moveTo>
                <a:cubicBezTo>
                  <a:pt x="41" y="109"/>
                  <a:pt x="3" y="58"/>
                  <a:pt x="1" y="56"/>
                </a:cubicBezTo>
                <a:cubicBezTo>
                  <a:pt x="0" y="55"/>
                  <a:pt x="0" y="55"/>
                  <a:pt x="0" y="55"/>
                </a:cubicBezTo>
                <a:cubicBezTo>
                  <a:pt x="1" y="53"/>
                  <a:pt x="1" y="53"/>
                  <a:pt x="1" y="53"/>
                </a:cubicBezTo>
                <a:cubicBezTo>
                  <a:pt x="3" y="51"/>
                  <a:pt x="41" y="0"/>
                  <a:pt x="89" y="0"/>
                </a:cubicBezTo>
                <a:cubicBezTo>
                  <a:pt x="137" y="0"/>
                  <a:pt x="176" y="51"/>
                  <a:pt x="177" y="53"/>
                </a:cubicBezTo>
                <a:cubicBezTo>
                  <a:pt x="178" y="55"/>
                  <a:pt x="178" y="55"/>
                  <a:pt x="178" y="55"/>
                </a:cubicBezTo>
                <a:cubicBezTo>
                  <a:pt x="177" y="56"/>
                  <a:pt x="177" y="56"/>
                  <a:pt x="177" y="56"/>
                </a:cubicBezTo>
                <a:cubicBezTo>
                  <a:pt x="176" y="58"/>
                  <a:pt x="137" y="109"/>
                  <a:pt x="89" y="109"/>
                </a:cubicBezTo>
                <a:close/>
                <a:moveTo>
                  <a:pt x="7" y="55"/>
                </a:moveTo>
                <a:cubicBezTo>
                  <a:pt x="14" y="63"/>
                  <a:pt x="49" y="103"/>
                  <a:pt x="89" y="103"/>
                </a:cubicBezTo>
                <a:cubicBezTo>
                  <a:pt x="130" y="103"/>
                  <a:pt x="165" y="63"/>
                  <a:pt x="172" y="55"/>
                </a:cubicBezTo>
                <a:cubicBezTo>
                  <a:pt x="165" y="46"/>
                  <a:pt x="130" y="6"/>
                  <a:pt x="89" y="6"/>
                </a:cubicBezTo>
                <a:cubicBezTo>
                  <a:pt x="49" y="6"/>
                  <a:pt x="14" y="46"/>
                  <a:pt x="7" y="5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2" name="Freeform 170">
            <a:extLst>
              <a:ext uri="{FF2B5EF4-FFF2-40B4-BE49-F238E27FC236}">
                <a16:creationId xmlns:a16="http://schemas.microsoft.com/office/drawing/2014/main" id="{EBA3B231-8EF3-415C-89CB-4CBDDB9D982C}"/>
              </a:ext>
            </a:extLst>
          </p:cNvPr>
          <p:cNvSpPr>
            <a:spLocks noEditPoints="1"/>
          </p:cNvSpPr>
          <p:nvPr/>
        </p:nvSpPr>
        <p:spPr bwMode="auto">
          <a:xfrm>
            <a:off x="3113088" y="4178301"/>
            <a:ext cx="174625" cy="176213"/>
          </a:xfrm>
          <a:custGeom>
            <a:avLst/>
            <a:gdLst>
              <a:gd name="T0" fmla="*/ 40 w 81"/>
              <a:gd name="T1" fmla="*/ 81 h 81"/>
              <a:gd name="T2" fmla="*/ 0 w 81"/>
              <a:gd name="T3" fmla="*/ 41 h 81"/>
              <a:gd name="T4" fmla="*/ 40 w 81"/>
              <a:gd name="T5" fmla="*/ 0 h 81"/>
              <a:gd name="T6" fmla="*/ 81 w 81"/>
              <a:gd name="T7" fmla="*/ 41 h 81"/>
              <a:gd name="T8" fmla="*/ 40 w 81"/>
              <a:gd name="T9" fmla="*/ 81 h 81"/>
              <a:gd name="T10" fmla="*/ 40 w 81"/>
              <a:gd name="T11" fmla="*/ 6 h 81"/>
              <a:gd name="T12" fmla="*/ 5 w 81"/>
              <a:gd name="T13" fmla="*/ 41 h 81"/>
              <a:gd name="T14" fmla="*/ 40 w 81"/>
              <a:gd name="T15" fmla="*/ 76 h 81"/>
              <a:gd name="T16" fmla="*/ 75 w 81"/>
              <a:gd name="T17" fmla="*/ 41 h 81"/>
              <a:gd name="T18" fmla="*/ 40 w 81"/>
              <a:gd name="T19" fmla="*/ 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81"/>
                </a:moveTo>
                <a:cubicBezTo>
                  <a:pt x="18" y="81"/>
                  <a:pt x="0" y="63"/>
                  <a:pt x="0" y="41"/>
                </a:cubicBezTo>
                <a:cubicBezTo>
                  <a:pt x="0" y="18"/>
                  <a:pt x="18" y="0"/>
                  <a:pt x="40" y="0"/>
                </a:cubicBezTo>
                <a:cubicBezTo>
                  <a:pt x="63" y="0"/>
                  <a:pt x="81" y="18"/>
                  <a:pt x="81" y="41"/>
                </a:cubicBezTo>
                <a:cubicBezTo>
                  <a:pt x="81" y="63"/>
                  <a:pt x="63" y="81"/>
                  <a:pt x="40" y="81"/>
                </a:cubicBezTo>
                <a:close/>
                <a:moveTo>
                  <a:pt x="40" y="6"/>
                </a:moveTo>
                <a:cubicBezTo>
                  <a:pt x="21" y="6"/>
                  <a:pt x="5" y="21"/>
                  <a:pt x="5" y="41"/>
                </a:cubicBezTo>
                <a:cubicBezTo>
                  <a:pt x="5" y="60"/>
                  <a:pt x="21" y="76"/>
                  <a:pt x="40" y="76"/>
                </a:cubicBezTo>
                <a:cubicBezTo>
                  <a:pt x="60" y="76"/>
                  <a:pt x="75" y="60"/>
                  <a:pt x="75" y="41"/>
                </a:cubicBezTo>
                <a:cubicBezTo>
                  <a:pt x="75" y="21"/>
                  <a:pt x="60" y="6"/>
                  <a:pt x="40"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3" name="Freeform 171">
            <a:extLst>
              <a:ext uri="{FF2B5EF4-FFF2-40B4-BE49-F238E27FC236}">
                <a16:creationId xmlns:a16="http://schemas.microsoft.com/office/drawing/2014/main" id="{0C0A238E-D132-4D36-B208-BC2F5ECB88DF}"/>
              </a:ext>
            </a:extLst>
          </p:cNvPr>
          <p:cNvSpPr>
            <a:spLocks/>
          </p:cNvSpPr>
          <p:nvPr/>
        </p:nvSpPr>
        <p:spPr bwMode="auto">
          <a:xfrm>
            <a:off x="3871913" y="4246563"/>
            <a:ext cx="303213" cy="206375"/>
          </a:xfrm>
          <a:custGeom>
            <a:avLst/>
            <a:gdLst>
              <a:gd name="T0" fmla="*/ 191 w 191"/>
              <a:gd name="T1" fmla="*/ 130 h 130"/>
              <a:gd name="T2" fmla="*/ 0 w 191"/>
              <a:gd name="T3" fmla="*/ 130 h 130"/>
              <a:gd name="T4" fmla="*/ 0 w 191"/>
              <a:gd name="T5" fmla="*/ 0 h 130"/>
              <a:gd name="T6" fmla="*/ 9 w 191"/>
              <a:gd name="T7" fmla="*/ 0 h 130"/>
              <a:gd name="T8" fmla="*/ 9 w 191"/>
              <a:gd name="T9" fmla="*/ 121 h 130"/>
              <a:gd name="T10" fmla="*/ 182 w 191"/>
              <a:gd name="T11" fmla="*/ 121 h 130"/>
              <a:gd name="T12" fmla="*/ 182 w 191"/>
              <a:gd name="T13" fmla="*/ 0 h 130"/>
              <a:gd name="T14" fmla="*/ 191 w 191"/>
              <a:gd name="T15" fmla="*/ 0 h 130"/>
              <a:gd name="T16" fmla="*/ 191 w 191"/>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30">
                <a:moveTo>
                  <a:pt x="191" y="130"/>
                </a:moveTo>
                <a:lnTo>
                  <a:pt x="0" y="130"/>
                </a:lnTo>
                <a:lnTo>
                  <a:pt x="0" y="0"/>
                </a:lnTo>
                <a:lnTo>
                  <a:pt x="9" y="0"/>
                </a:lnTo>
                <a:lnTo>
                  <a:pt x="9" y="121"/>
                </a:lnTo>
                <a:lnTo>
                  <a:pt x="182" y="121"/>
                </a:lnTo>
                <a:lnTo>
                  <a:pt x="182" y="0"/>
                </a:lnTo>
                <a:lnTo>
                  <a:pt x="191" y="0"/>
                </a:lnTo>
                <a:lnTo>
                  <a:pt x="191" y="13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 name="Freeform 172">
            <a:extLst>
              <a:ext uri="{FF2B5EF4-FFF2-40B4-BE49-F238E27FC236}">
                <a16:creationId xmlns:a16="http://schemas.microsoft.com/office/drawing/2014/main" id="{A08D6CE3-C75E-4D99-B838-D0FF2D093759}"/>
              </a:ext>
            </a:extLst>
          </p:cNvPr>
          <p:cNvSpPr>
            <a:spLocks/>
          </p:cNvSpPr>
          <p:nvPr/>
        </p:nvSpPr>
        <p:spPr bwMode="auto">
          <a:xfrm>
            <a:off x="3824288" y="4056063"/>
            <a:ext cx="398463" cy="204788"/>
          </a:xfrm>
          <a:custGeom>
            <a:avLst/>
            <a:gdLst>
              <a:gd name="T0" fmla="*/ 7 w 251"/>
              <a:gd name="T1" fmla="*/ 129 h 129"/>
              <a:gd name="T2" fmla="*/ 0 w 251"/>
              <a:gd name="T3" fmla="*/ 124 h 129"/>
              <a:gd name="T4" fmla="*/ 125 w 251"/>
              <a:gd name="T5" fmla="*/ 0 h 129"/>
              <a:gd name="T6" fmla="*/ 251 w 251"/>
              <a:gd name="T7" fmla="*/ 124 h 129"/>
              <a:gd name="T8" fmla="*/ 245 w 251"/>
              <a:gd name="T9" fmla="*/ 129 h 129"/>
              <a:gd name="T10" fmla="*/ 125 w 251"/>
              <a:gd name="T11" fmla="*/ 12 h 129"/>
              <a:gd name="T12" fmla="*/ 7 w 251"/>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51" h="129">
                <a:moveTo>
                  <a:pt x="7" y="129"/>
                </a:moveTo>
                <a:lnTo>
                  <a:pt x="0" y="124"/>
                </a:lnTo>
                <a:lnTo>
                  <a:pt x="125" y="0"/>
                </a:lnTo>
                <a:lnTo>
                  <a:pt x="251" y="124"/>
                </a:lnTo>
                <a:lnTo>
                  <a:pt x="245" y="129"/>
                </a:lnTo>
                <a:lnTo>
                  <a:pt x="125" y="12"/>
                </a:lnTo>
                <a:lnTo>
                  <a:pt x="7" y="12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5" name="Freeform 173">
            <a:extLst>
              <a:ext uri="{FF2B5EF4-FFF2-40B4-BE49-F238E27FC236}">
                <a16:creationId xmlns:a16="http://schemas.microsoft.com/office/drawing/2014/main" id="{CFC6A176-F318-4695-8C5E-6C29A54FAC2F}"/>
              </a:ext>
            </a:extLst>
          </p:cNvPr>
          <p:cNvSpPr>
            <a:spLocks/>
          </p:cNvSpPr>
          <p:nvPr/>
        </p:nvSpPr>
        <p:spPr bwMode="auto">
          <a:xfrm>
            <a:off x="3962401" y="4265613"/>
            <a:ext cx="120650" cy="180975"/>
          </a:xfrm>
          <a:custGeom>
            <a:avLst/>
            <a:gdLst>
              <a:gd name="T0" fmla="*/ 56 w 56"/>
              <a:gd name="T1" fmla="*/ 84 h 84"/>
              <a:gd name="T2" fmla="*/ 50 w 56"/>
              <a:gd name="T3" fmla="*/ 84 h 84"/>
              <a:gd name="T4" fmla="*/ 50 w 56"/>
              <a:gd name="T5" fmla="*/ 14 h 84"/>
              <a:gd name="T6" fmla="*/ 42 w 56"/>
              <a:gd name="T7" fmla="*/ 6 h 84"/>
              <a:gd name="T8" fmla="*/ 14 w 56"/>
              <a:gd name="T9" fmla="*/ 6 h 84"/>
              <a:gd name="T10" fmla="*/ 6 w 56"/>
              <a:gd name="T11" fmla="*/ 14 h 84"/>
              <a:gd name="T12" fmla="*/ 6 w 56"/>
              <a:gd name="T13" fmla="*/ 84 h 84"/>
              <a:gd name="T14" fmla="*/ 0 w 56"/>
              <a:gd name="T15" fmla="*/ 84 h 84"/>
              <a:gd name="T16" fmla="*/ 0 w 56"/>
              <a:gd name="T17" fmla="*/ 14 h 84"/>
              <a:gd name="T18" fmla="*/ 14 w 56"/>
              <a:gd name="T19" fmla="*/ 0 h 84"/>
              <a:gd name="T20" fmla="*/ 42 w 56"/>
              <a:gd name="T21" fmla="*/ 0 h 84"/>
              <a:gd name="T22" fmla="*/ 56 w 56"/>
              <a:gd name="T23" fmla="*/ 14 h 84"/>
              <a:gd name="T24" fmla="*/ 56 w 56"/>
              <a:gd name="T25"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84">
                <a:moveTo>
                  <a:pt x="56" y="84"/>
                </a:moveTo>
                <a:cubicBezTo>
                  <a:pt x="50" y="84"/>
                  <a:pt x="50" y="84"/>
                  <a:pt x="50" y="84"/>
                </a:cubicBezTo>
                <a:cubicBezTo>
                  <a:pt x="50" y="14"/>
                  <a:pt x="50" y="14"/>
                  <a:pt x="50" y="14"/>
                </a:cubicBezTo>
                <a:cubicBezTo>
                  <a:pt x="50" y="10"/>
                  <a:pt x="47" y="6"/>
                  <a:pt x="42" y="6"/>
                </a:cubicBezTo>
                <a:cubicBezTo>
                  <a:pt x="14" y="6"/>
                  <a:pt x="14" y="6"/>
                  <a:pt x="14" y="6"/>
                </a:cubicBezTo>
                <a:cubicBezTo>
                  <a:pt x="10" y="6"/>
                  <a:pt x="6" y="10"/>
                  <a:pt x="6" y="14"/>
                </a:cubicBezTo>
                <a:cubicBezTo>
                  <a:pt x="6" y="84"/>
                  <a:pt x="6" y="84"/>
                  <a:pt x="6" y="84"/>
                </a:cubicBezTo>
                <a:cubicBezTo>
                  <a:pt x="0" y="84"/>
                  <a:pt x="0" y="84"/>
                  <a:pt x="0" y="84"/>
                </a:cubicBezTo>
                <a:cubicBezTo>
                  <a:pt x="0" y="14"/>
                  <a:pt x="0" y="14"/>
                  <a:pt x="0" y="14"/>
                </a:cubicBezTo>
                <a:cubicBezTo>
                  <a:pt x="0" y="6"/>
                  <a:pt x="6" y="0"/>
                  <a:pt x="14" y="0"/>
                </a:cubicBezTo>
                <a:cubicBezTo>
                  <a:pt x="42" y="0"/>
                  <a:pt x="42" y="0"/>
                  <a:pt x="42" y="0"/>
                </a:cubicBezTo>
                <a:cubicBezTo>
                  <a:pt x="50" y="0"/>
                  <a:pt x="56" y="6"/>
                  <a:pt x="56" y="14"/>
                </a:cubicBezTo>
                <a:lnTo>
                  <a:pt x="56" y="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6" name="Freeform 174">
            <a:extLst>
              <a:ext uri="{FF2B5EF4-FFF2-40B4-BE49-F238E27FC236}">
                <a16:creationId xmlns:a16="http://schemas.microsoft.com/office/drawing/2014/main" id="{5D2B82B2-6200-4E18-B645-FFFE19F560F3}"/>
              </a:ext>
            </a:extLst>
          </p:cNvPr>
          <p:cNvSpPr>
            <a:spLocks/>
          </p:cNvSpPr>
          <p:nvPr/>
        </p:nvSpPr>
        <p:spPr bwMode="auto">
          <a:xfrm>
            <a:off x="4805363" y="4313238"/>
            <a:ext cx="71438" cy="71438"/>
          </a:xfrm>
          <a:custGeom>
            <a:avLst/>
            <a:gdLst>
              <a:gd name="T0" fmla="*/ 39 w 45"/>
              <a:gd name="T1" fmla="*/ 45 h 45"/>
              <a:gd name="T2" fmla="*/ 0 w 45"/>
              <a:gd name="T3" fmla="*/ 5 h 45"/>
              <a:gd name="T4" fmla="*/ 6 w 45"/>
              <a:gd name="T5" fmla="*/ 0 h 45"/>
              <a:gd name="T6" fmla="*/ 45 w 45"/>
              <a:gd name="T7" fmla="*/ 38 h 45"/>
              <a:gd name="T8" fmla="*/ 39 w 45"/>
              <a:gd name="T9" fmla="*/ 45 h 45"/>
            </a:gdLst>
            <a:ahLst/>
            <a:cxnLst>
              <a:cxn ang="0">
                <a:pos x="T0" y="T1"/>
              </a:cxn>
              <a:cxn ang="0">
                <a:pos x="T2" y="T3"/>
              </a:cxn>
              <a:cxn ang="0">
                <a:pos x="T4" y="T5"/>
              </a:cxn>
              <a:cxn ang="0">
                <a:pos x="T6" y="T7"/>
              </a:cxn>
              <a:cxn ang="0">
                <a:pos x="T8" y="T9"/>
              </a:cxn>
            </a:cxnLst>
            <a:rect l="0" t="0" r="r" b="b"/>
            <a:pathLst>
              <a:path w="45" h="45">
                <a:moveTo>
                  <a:pt x="39" y="45"/>
                </a:moveTo>
                <a:lnTo>
                  <a:pt x="0" y="5"/>
                </a:lnTo>
                <a:lnTo>
                  <a:pt x="6" y="0"/>
                </a:lnTo>
                <a:lnTo>
                  <a:pt x="45" y="38"/>
                </a:lnTo>
                <a:lnTo>
                  <a:pt x="39" y="4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7" name="Freeform 175">
            <a:extLst>
              <a:ext uri="{FF2B5EF4-FFF2-40B4-BE49-F238E27FC236}">
                <a16:creationId xmlns:a16="http://schemas.microsoft.com/office/drawing/2014/main" id="{AC72E161-CDCA-49B1-AEF1-DF0548C4F904}"/>
              </a:ext>
            </a:extLst>
          </p:cNvPr>
          <p:cNvSpPr>
            <a:spLocks noEditPoints="1"/>
          </p:cNvSpPr>
          <p:nvPr/>
        </p:nvSpPr>
        <p:spPr bwMode="auto">
          <a:xfrm>
            <a:off x="4743451" y="4167188"/>
            <a:ext cx="58738" cy="57150"/>
          </a:xfrm>
          <a:custGeom>
            <a:avLst/>
            <a:gdLst>
              <a:gd name="T0" fmla="*/ 14 w 27"/>
              <a:gd name="T1" fmla="*/ 26 h 26"/>
              <a:gd name="T2" fmla="*/ 0 w 27"/>
              <a:gd name="T3" fmla="*/ 13 h 26"/>
              <a:gd name="T4" fmla="*/ 14 w 27"/>
              <a:gd name="T5" fmla="*/ 0 h 26"/>
              <a:gd name="T6" fmla="*/ 27 w 27"/>
              <a:gd name="T7" fmla="*/ 13 h 26"/>
              <a:gd name="T8" fmla="*/ 14 w 27"/>
              <a:gd name="T9" fmla="*/ 26 h 26"/>
              <a:gd name="T10" fmla="*/ 14 w 27"/>
              <a:gd name="T11" fmla="*/ 6 h 26"/>
              <a:gd name="T12" fmla="*/ 7 w 27"/>
              <a:gd name="T13" fmla="*/ 13 h 26"/>
              <a:gd name="T14" fmla="*/ 14 w 27"/>
              <a:gd name="T15" fmla="*/ 20 h 26"/>
              <a:gd name="T16" fmla="*/ 21 w 27"/>
              <a:gd name="T17" fmla="*/ 13 h 26"/>
              <a:gd name="T18" fmla="*/ 14 w 27"/>
              <a:gd name="T19"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6">
                <a:moveTo>
                  <a:pt x="14" y="26"/>
                </a:moveTo>
                <a:cubicBezTo>
                  <a:pt x="6" y="26"/>
                  <a:pt x="0" y="20"/>
                  <a:pt x="0" y="13"/>
                </a:cubicBezTo>
                <a:cubicBezTo>
                  <a:pt x="0" y="6"/>
                  <a:pt x="6" y="0"/>
                  <a:pt x="14" y="0"/>
                </a:cubicBezTo>
                <a:cubicBezTo>
                  <a:pt x="21" y="0"/>
                  <a:pt x="27" y="6"/>
                  <a:pt x="27" y="13"/>
                </a:cubicBezTo>
                <a:cubicBezTo>
                  <a:pt x="27" y="20"/>
                  <a:pt x="21" y="26"/>
                  <a:pt x="14" y="26"/>
                </a:cubicBezTo>
                <a:close/>
                <a:moveTo>
                  <a:pt x="14" y="6"/>
                </a:moveTo>
                <a:cubicBezTo>
                  <a:pt x="10" y="6"/>
                  <a:pt x="7" y="9"/>
                  <a:pt x="7" y="13"/>
                </a:cubicBezTo>
                <a:cubicBezTo>
                  <a:pt x="7" y="17"/>
                  <a:pt x="10" y="20"/>
                  <a:pt x="14" y="20"/>
                </a:cubicBezTo>
                <a:cubicBezTo>
                  <a:pt x="17" y="20"/>
                  <a:pt x="21" y="17"/>
                  <a:pt x="21" y="13"/>
                </a:cubicBezTo>
                <a:cubicBezTo>
                  <a:pt x="21" y="9"/>
                  <a:pt x="17" y="6"/>
                  <a:pt x="14"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8" name="Rectangle 176">
            <a:extLst>
              <a:ext uri="{FF2B5EF4-FFF2-40B4-BE49-F238E27FC236}">
                <a16:creationId xmlns:a16="http://schemas.microsoft.com/office/drawing/2014/main" id="{665477EC-F9CE-448A-9A8C-C5D9D1BE490D}"/>
              </a:ext>
            </a:extLst>
          </p:cNvPr>
          <p:cNvSpPr>
            <a:spLocks noChangeArrowheads="1"/>
          </p:cNvSpPr>
          <p:nvPr/>
        </p:nvSpPr>
        <p:spPr bwMode="auto">
          <a:xfrm>
            <a:off x="5053013" y="4362451"/>
            <a:ext cx="14288" cy="39688"/>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9" name="Rectangle 177">
            <a:extLst>
              <a:ext uri="{FF2B5EF4-FFF2-40B4-BE49-F238E27FC236}">
                <a16:creationId xmlns:a16="http://schemas.microsoft.com/office/drawing/2014/main" id="{0C31FEDA-3666-4962-8BB5-F1B3D3ADD668}"/>
              </a:ext>
            </a:extLst>
          </p:cNvPr>
          <p:cNvSpPr>
            <a:spLocks noChangeArrowheads="1"/>
          </p:cNvSpPr>
          <p:nvPr/>
        </p:nvSpPr>
        <p:spPr bwMode="auto">
          <a:xfrm>
            <a:off x="4659313" y="4378326"/>
            <a:ext cx="12700" cy="23813"/>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0" name="Freeform 178">
            <a:extLst>
              <a:ext uri="{FF2B5EF4-FFF2-40B4-BE49-F238E27FC236}">
                <a16:creationId xmlns:a16="http://schemas.microsoft.com/office/drawing/2014/main" id="{D585C03E-5A84-47D7-B5CF-7D6102E18400}"/>
              </a:ext>
            </a:extLst>
          </p:cNvPr>
          <p:cNvSpPr>
            <a:spLocks noEditPoints="1"/>
          </p:cNvSpPr>
          <p:nvPr/>
        </p:nvSpPr>
        <p:spPr bwMode="auto">
          <a:xfrm>
            <a:off x="4659313" y="4135438"/>
            <a:ext cx="407988" cy="260350"/>
          </a:xfrm>
          <a:custGeom>
            <a:avLst/>
            <a:gdLst>
              <a:gd name="T0" fmla="*/ 0 w 257"/>
              <a:gd name="T1" fmla="*/ 164 h 164"/>
              <a:gd name="T2" fmla="*/ 0 w 257"/>
              <a:gd name="T3" fmla="*/ 0 h 164"/>
              <a:gd name="T4" fmla="*/ 257 w 257"/>
              <a:gd name="T5" fmla="*/ 0 h 164"/>
              <a:gd name="T6" fmla="*/ 257 w 257"/>
              <a:gd name="T7" fmla="*/ 154 h 164"/>
              <a:gd name="T8" fmla="*/ 160 w 257"/>
              <a:gd name="T9" fmla="*/ 56 h 164"/>
              <a:gd name="T10" fmla="*/ 96 w 257"/>
              <a:gd name="T11" fmla="*/ 121 h 164"/>
              <a:gd name="T12" fmla="*/ 68 w 257"/>
              <a:gd name="T13" fmla="*/ 93 h 164"/>
              <a:gd name="T14" fmla="*/ 0 w 257"/>
              <a:gd name="T15" fmla="*/ 164 h 164"/>
              <a:gd name="T16" fmla="*/ 8 w 257"/>
              <a:gd name="T17" fmla="*/ 8 h 164"/>
              <a:gd name="T18" fmla="*/ 8 w 257"/>
              <a:gd name="T19" fmla="*/ 142 h 164"/>
              <a:gd name="T20" fmla="*/ 68 w 257"/>
              <a:gd name="T21" fmla="*/ 80 h 164"/>
              <a:gd name="T22" fmla="*/ 96 w 257"/>
              <a:gd name="T23" fmla="*/ 109 h 164"/>
              <a:gd name="T24" fmla="*/ 160 w 257"/>
              <a:gd name="T25" fmla="*/ 42 h 164"/>
              <a:gd name="T26" fmla="*/ 248 w 257"/>
              <a:gd name="T27" fmla="*/ 132 h 164"/>
              <a:gd name="T28" fmla="*/ 248 w 257"/>
              <a:gd name="T29" fmla="*/ 8 h 164"/>
              <a:gd name="T30" fmla="*/ 8 w 257"/>
              <a:gd name="T31" fmla="*/ 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164">
                <a:moveTo>
                  <a:pt x="0" y="164"/>
                </a:moveTo>
                <a:lnTo>
                  <a:pt x="0" y="0"/>
                </a:lnTo>
                <a:lnTo>
                  <a:pt x="257" y="0"/>
                </a:lnTo>
                <a:lnTo>
                  <a:pt x="257" y="154"/>
                </a:lnTo>
                <a:lnTo>
                  <a:pt x="160" y="56"/>
                </a:lnTo>
                <a:lnTo>
                  <a:pt x="96" y="121"/>
                </a:lnTo>
                <a:lnTo>
                  <a:pt x="68" y="93"/>
                </a:lnTo>
                <a:lnTo>
                  <a:pt x="0" y="164"/>
                </a:lnTo>
                <a:close/>
                <a:moveTo>
                  <a:pt x="8" y="8"/>
                </a:moveTo>
                <a:lnTo>
                  <a:pt x="8" y="142"/>
                </a:lnTo>
                <a:lnTo>
                  <a:pt x="68" y="80"/>
                </a:lnTo>
                <a:lnTo>
                  <a:pt x="96" y="109"/>
                </a:lnTo>
                <a:lnTo>
                  <a:pt x="160" y="42"/>
                </a:lnTo>
                <a:lnTo>
                  <a:pt x="248" y="132"/>
                </a:lnTo>
                <a:lnTo>
                  <a:pt x="248" y="8"/>
                </a:lnTo>
                <a:lnTo>
                  <a:pt x="8"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1" name="Freeform 179">
            <a:extLst>
              <a:ext uri="{FF2B5EF4-FFF2-40B4-BE49-F238E27FC236}">
                <a16:creationId xmlns:a16="http://schemas.microsoft.com/office/drawing/2014/main" id="{D0EAC76A-A7C0-410A-BE98-8E05D874AF09}"/>
              </a:ext>
            </a:extLst>
          </p:cNvPr>
          <p:cNvSpPr>
            <a:spLocks noEditPoints="1"/>
          </p:cNvSpPr>
          <p:nvPr/>
        </p:nvSpPr>
        <p:spPr bwMode="auto">
          <a:xfrm>
            <a:off x="4659313" y="4202113"/>
            <a:ext cx="407988" cy="206375"/>
          </a:xfrm>
          <a:custGeom>
            <a:avLst/>
            <a:gdLst>
              <a:gd name="T0" fmla="*/ 257 w 257"/>
              <a:gd name="T1" fmla="*/ 130 h 130"/>
              <a:gd name="T2" fmla="*/ 0 w 257"/>
              <a:gd name="T3" fmla="*/ 130 h 130"/>
              <a:gd name="T4" fmla="*/ 0 w 257"/>
              <a:gd name="T5" fmla="*/ 109 h 130"/>
              <a:gd name="T6" fmla="*/ 68 w 257"/>
              <a:gd name="T7" fmla="*/ 38 h 130"/>
              <a:gd name="T8" fmla="*/ 96 w 257"/>
              <a:gd name="T9" fmla="*/ 67 h 130"/>
              <a:gd name="T10" fmla="*/ 160 w 257"/>
              <a:gd name="T11" fmla="*/ 0 h 130"/>
              <a:gd name="T12" fmla="*/ 257 w 257"/>
              <a:gd name="T13" fmla="*/ 100 h 130"/>
              <a:gd name="T14" fmla="*/ 257 w 257"/>
              <a:gd name="T15" fmla="*/ 130 h 130"/>
              <a:gd name="T16" fmla="*/ 8 w 257"/>
              <a:gd name="T17" fmla="*/ 122 h 130"/>
              <a:gd name="T18" fmla="*/ 248 w 257"/>
              <a:gd name="T19" fmla="*/ 122 h 130"/>
              <a:gd name="T20" fmla="*/ 248 w 257"/>
              <a:gd name="T21" fmla="*/ 102 h 130"/>
              <a:gd name="T22" fmla="*/ 160 w 257"/>
              <a:gd name="T23" fmla="*/ 14 h 130"/>
              <a:gd name="T24" fmla="*/ 96 w 257"/>
              <a:gd name="T25" fmla="*/ 79 h 130"/>
              <a:gd name="T26" fmla="*/ 68 w 257"/>
              <a:gd name="T27" fmla="*/ 51 h 130"/>
              <a:gd name="T28" fmla="*/ 8 w 257"/>
              <a:gd name="T29" fmla="*/ 112 h 130"/>
              <a:gd name="T30" fmla="*/ 8 w 257"/>
              <a:gd name="T31" fmla="*/ 12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130">
                <a:moveTo>
                  <a:pt x="257" y="130"/>
                </a:moveTo>
                <a:lnTo>
                  <a:pt x="0" y="130"/>
                </a:lnTo>
                <a:lnTo>
                  <a:pt x="0" y="109"/>
                </a:lnTo>
                <a:lnTo>
                  <a:pt x="68" y="38"/>
                </a:lnTo>
                <a:lnTo>
                  <a:pt x="96" y="67"/>
                </a:lnTo>
                <a:lnTo>
                  <a:pt x="160" y="0"/>
                </a:lnTo>
                <a:lnTo>
                  <a:pt x="257" y="100"/>
                </a:lnTo>
                <a:lnTo>
                  <a:pt x="257" y="130"/>
                </a:lnTo>
                <a:close/>
                <a:moveTo>
                  <a:pt x="8" y="122"/>
                </a:moveTo>
                <a:lnTo>
                  <a:pt x="248" y="122"/>
                </a:lnTo>
                <a:lnTo>
                  <a:pt x="248" y="102"/>
                </a:lnTo>
                <a:lnTo>
                  <a:pt x="160" y="14"/>
                </a:lnTo>
                <a:lnTo>
                  <a:pt x="96" y="79"/>
                </a:lnTo>
                <a:lnTo>
                  <a:pt x="68" y="51"/>
                </a:lnTo>
                <a:lnTo>
                  <a:pt x="8" y="112"/>
                </a:lnTo>
                <a:lnTo>
                  <a:pt x="8" y="1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2" name="Freeform 180">
            <a:extLst>
              <a:ext uri="{FF2B5EF4-FFF2-40B4-BE49-F238E27FC236}">
                <a16:creationId xmlns:a16="http://schemas.microsoft.com/office/drawing/2014/main" id="{CD038CFA-F1D2-46AE-8271-DD746EC5D408}"/>
              </a:ext>
            </a:extLst>
          </p:cNvPr>
          <p:cNvSpPr>
            <a:spLocks/>
          </p:cNvSpPr>
          <p:nvPr/>
        </p:nvSpPr>
        <p:spPr bwMode="auto">
          <a:xfrm>
            <a:off x="5848351" y="4059238"/>
            <a:ext cx="41275" cy="41275"/>
          </a:xfrm>
          <a:custGeom>
            <a:avLst/>
            <a:gdLst>
              <a:gd name="T0" fmla="*/ 0 w 19"/>
              <a:gd name="T1" fmla="*/ 9 h 19"/>
              <a:gd name="T2" fmla="*/ 10 w 19"/>
              <a:gd name="T3" fmla="*/ 19 h 19"/>
              <a:gd name="T4" fmla="*/ 14 w 19"/>
              <a:gd name="T5" fmla="*/ 5 h 19"/>
              <a:gd name="T6" fmla="*/ 0 w 19"/>
              <a:gd name="T7" fmla="*/ 9 h 19"/>
            </a:gdLst>
            <a:ahLst/>
            <a:cxnLst>
              <a:cxn ang="0">
                <a:pos x="T0" y="T1"/>
              </a:cxn>
              <a:cxn ang="0">
                <a:pos x="T2" y="T3"/>
              </a:cxn>
              <a:cxn ang="0">
                <a:pos x="T4" y="T5"/>
              </a:cxn>
              <a:cxn ang="0">
                <a:pos x="T6" y="T7"/>
              </a:cxn>
            </a:cxnLst>
            <a:rect l="0" t="0" r="r" b="b"/>
            <a:pathLst>
              <a:path w="19" h="19">
                <a:moveTo>
                  <a:pt x="0" y="9"/>
                </a:moveTo>
                <a:cubicBezTo>
                  <a:pt x="10" y="19"/>
                  <a:pt x="10" y="19"/>
                  <a:pt x="10" y="19"/>
                </a:cubicBezTo>
                <a:cubicBezTo>
                  <a:pt x="17" y="12"/>
                  <a:pt x="19" y="10"/>
                  <a:pt x="14" y="5"/>
                </a:cubicBezTo>
                <a:cubicBezTo>
                  <a:pt x="9" y="0"/>
                  <a:pt x="7" y="2"/>
                  <a:pt x="0"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3" name="Freeform 181">
            <a:extLst>
              <a:ext uri="{FF2B5EF4-FFF2-40B4-BE49-F238E27FC236}">
                <a16:creationId xmlns:a16="http://schemas.microsoft.com/office/drawing/2014/main" id="{07BCCEE6-8372-44D5-B5D3-2EB3525798C1}"/>
              </a:ext>
            </a:extLst>
          </p:cNvPr>
          <p:cNvSpPr>
            <a:spLocks noEditPoints="1"/>
          </p:cNvSpPr>
          <p:nvPr/>
        </p:nvSpPr>
        <p:spPr bwMode="auto">
          <a:xfrm>
            <a:off x="5621338" y="4071938"/>
            <a:ext cx="252413" cy="254000"/>
          </a:xfrm>
          <a:custGeom>
            <a:avLst/>
            <a:gdLst>
              <a:gd name="T0" fmla="*/ 0 w 159"/>
              <a:gd name="T1" fmla="*/ 160 h 160"/>
              <a:gd name="T2" fmla="*/ 15 w 159"/>
              <a:gd name="T3" fmla="*/ 126 h 160"/>
              <a:gd name="T4" fmla="*/ 140 w 159"/>
              <a:gd name="T5" fmla="*/ 0 h 160"/>
              <a:gd name="T6" fmla="*/ 159 w 159"/>
              <a:gd name="T7" fmla="*/ 21 h 160"/>
              <a:gd name="T8" fmla="*/ 33 w 159"/>
              <a:gd name="T9" fmla="*/ 148 h 160"/>
              <a:gd name="T10" fmla="*/ 0 w 159"/>
              <a:gd name="T11" fmla="*/ 160 h 160"/>
              <a:gd name="T12" fmla="*/ 22 w 159"/>
              <a:gd name="T13" fmla="*/ 133 h 160"/>
              <a:gd name="T14" fmla="*/ 16 w 159"/>
              <a:gd name="T15" fmla="*/ 145 h 160"/>
              <a:gd name="T16" fmla="*/ 29 w 159"/>
              <a:gd name="T17" fmla="*/ 140 h 160"/>
              <a:gd name="T18" fmla="*/ 147 w 159"/>
              <a:gd name="T19" fmla="*/ 21 h 160"/>
              <a:gd name="T20" fmla="*/ 140 w 159"/>
              <a:gd name="T21" fmla="*/ 13 h 160"/>
              <a:gd name="T22" fmla="*/ 22 w 159"/>
              <a:gd name="T23" fmla="*/ 13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9" h="160">
                <a:moveTo>
                  <a:pt x="0" y="160"/>
                </a:moveTo>
                <a:lnTo>
                  <a:pt x="15" y="126"/>
                </a:lnTo>
                <a:lnTo>
                  <a:pt x="140" y="0"/>
                </a:lnTo>
                <a:lnTo>
                  <a:pt x="159" y="21"/>
                </a:lnTo>
                <a:lnTo>
                  <a:pt x="33" y="148"/>
                </a:lnTo>
                <a:lnTo>
                  <a:pt x="0" y="160"/>
                </a:lnTo>
                <a:close/>
                <a:moveTo>
                  <a:pt x="22" y="133"/>
                </a:moveTo>
                <a:lnTo>
                  <a:pt x="16" y="145"/>
                </a:lnTo>
                <a:lnTo>
                  <a:pt x="29" y="140"/>
                </a:lnTo>
                <a:lnTo>
                  <a:pt x="147" y="21"/>
                </a:lnTo>
                <a:lnTo>
                  <a:pt x="140" y="13"/>
                </a:lnTo>
                <a:lnTo>
                  <a:pt x="22" y="13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 name="Freeform 182">
            <a:extLst>
              <a:ext uri="{FF2B5EF4-FFF2-40B4-BE49-F238E27FC236}">
                <a16:creationId xmlns:a16="http://schemas.microsoft.com/office/drawing/2014/main" id="{8992D230-BFD4-4226-8B3D-BC9A4CC4BF9B}"/>
              </a:ext>
            </a:extLst>
          </p:cNvPr>
          <p:cNvSpPr>
            <a:spLocks/>
          </p:cNvSpPr>
          <p:nvPr/>
        </p:nvSpPr>
        <p:spPr bwMode="auto">
          <a:xfrm>
            <a:off x="5634038" y="4278313"/>
            <a:ext cx="36513" cy="36513"/>
          </a:xfrm>
          <a:custGeom>
            <a:avLst/>
            <a:gdLst>
              <a:gd name="T0" fmla="*/ 23 w 23"/>
              <a:gd name="T1" fmla="*/ 14 h 23"/>
              <a:gd name="T2" fmla="*/ 0 w 23"/>
              <a:gd name="T3" fmla="*/ 23 h 23"/>
              <a:gd name="T4" fmla="*/ 0 w 23"/>
              <a:gd name="T5" fmla="*/ 23 h 23"/>
              <a:gd name="T6" fmla="*/ 10 w 23"/>
              <a:gd name="T7" fmla="*/ 0 h 23"/>
              <a:gd name="T8" fmla="*/ 23 w 23"/>
              <a:gd name="T9" fmla="*/ 14 h 23"/>
            </a:gdLst>
            <a:ahLst/>
            <a:cxnLst>
              <a:cxn ang="0">
                <a:pos x="T0" y="T1"/>
              </a:cxn>
              <a:cxn ang="0">
                <a:pos x="T2" y="T3"/>
              </a:cxn>
              <a:cxn ang="0">
                <a:pos x="T4" y="T5"/>
              </a:cxn>
              <a:cxn ang="0">
                <a:pos x="T6" y="T7"/>
              </a:cxn>
              <a:cxn ang="0">
                <a:pos x="T8" y="T9"/>
              </a:cxn>
            </a:cxnLst>
            <a:rect l="0" t="0" r="r" b="b"/>
            <a:pathLst>
              <a:path w="23" h="23">
                <a:moveTo>
                  <a:pt x="23" y="14"/>
                </a:moveTo>
                <a:lnTo>
                  <a:pt x="0" y="23"/>
                </a:lnTo>
                <a:lnTo>
                  <a:pt x="0" y="23"/>
                </a:lnTo>
                <a:lnTo>
                  <a:pt x="10" y="0"/>
                </a:lnTo>
                <a:lnTo>
                  <a:pt x="23" y="1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 name="Freeform 183">
            <a:extLst>
              <a:ext uri="{FF2B5EF4-FFF2-40B4-BE49-F238E27FC236}">
                <a16:creationId xmlns:a16="http://schemas.microsoft.com/office/drawing/2014/main" id="{B8B685C4-50D6-4314-A3FE-313A4A7EF152}"/>
              </a:ext>
            </a:extLst>
          </p:cNvPr>
          <p:cNvSpPr>
            <a:spLocks/>
          </p:cNvSpPr>
          <p:nvPr/>
        </p:nvSpPr>
        <p:spPr bwMode="auto">
          <a:xfrm>
            <a:off x="5491163" y="4152901"/>
            <a:ext cx="303213" cy="303213"/>
          </a:xfrm>
          <a:custGeom>
            <a:avLst/>
            <a:gdLst>
              <a:gd name="T0" fmla="*/ 191 w 191"/>
              <a:gd name="T1" fmla="*/ 191 h 191"/>
              <a:gd name="T2" fmla="*/ 0 w 191"/>
              <a:gd name="T3" fmla="*/ 191 h 191"/>
              <a:gd name="T4" fmla="*/ 0 w 191"/>
              <a:gd name="T5" fmla="*/ 0 h 191"/>
              <a:gd name="T6" fmla="*/ 157 w 191"/>
              <a:gd name="T7" fmla="*/ 0 h 191"/>
              <a:gd name="T8" fmla="*/ 157 w 191"/>
              <a:gd name="T9" fmla="*/ 9 h 191"/>
              <a:gd name="T10" fmla="*/ 10 w 191"/>
              <a:gd name="T11" fmla="*/ 9 h 191"/>
              <a:gd name="T12" fmla="*/ 10 w 191"/>
              <a:gd name="T13" fmla="*/ 181 h 191"/>
              <a:gd name="T14" fmla="*/ 183 w 191"/>
              <a:gd name="T15" fmla="*/ 181 h 191"/>
              <a:gd name="T16" fmla="*/ 183 w 191"/>
              <a:gd name="T17" fmla="*/ 34 h 191"/>
              <a:gd name="T18" fmla="*/ 191 w 191"/>
              <a:gd name="T19" fmla="*/ 34 h 191"/>
              <a:gd name="T20" fmla="*/ 191 w 191"/>
              <a:gd name="T2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191">
                <a:moveTo>
                  <a:pt x="191" y="191"/>
                </a:moveTo>
                <a:lnTo>
                  <a:pt x="0" y="191"/>
                </a:lnTo>
                <a:lnTo>
                  <a:pt x="0" y="0"/>
                </a:lnTo>
                <a:lnTo>
                  <a:pt x="157" y="0"/>
                </a:lnTo>
                <a:lnTo>
                  <a:pt x="157" y="9"/>
                </a:lnTo>
                <a:lnTo>
                  <a:pt x="10" y="9"/>
                </a:lnTo>
                <a:lnTo>
                  <a:pt x="10" y="181"/>
                </a:lnTo>
                <a:lnTo>
                  <a:pt x="183" y="181"/>
                </a:lnTo>
                <a:lnTo>
                  <a:pt x="183" y="34"/>
                </a:lnTo>
                <a:lnTo>
                  <a:pt x="191" y="34"/>
                </a:lnTo>
                <a:lnTo>
                  <a:pt x="191" y="19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6" name="Freeform 184">
            <a:extLst>
              <a:ext uri="{FF2B5EF4-FFF2-40B4-BE49-F238E27FC236}">
                <a16:creationId xmlns:a16="http://schemas.microsoft.com/office/drawing/2014/main" id="{8AA3E781-A431-42D3-81F5-0D71BAB8D204}"/>
              </a:ext>
            </a:extLst>
          </p:cNvPr>
          <p:cNvSpPr>
            <a:spLocks noEditPoints="1"/>
          </p:cNvSpPr>
          <p:nvPr/>
        </p:nvSpPr>
        <p:spPr bwMode="auto">
          <a:xfrm>
            <a:off x="6453188" y="4065588"/>
            <a:ext cx="122238" cy="285750"/>
          </a:xfrm>
          <a:custGeom>
            <a:avLst/>
            <a:gdLst>
              <a:gd name="T0" fmla="*/ 28 w 56"/>
              <a:gd name="T1" fmla="*/ 132 h 132"/>
              <a:gd name="T2" fmla="*/ 0 w 56"/>
              <a:gd name="T3" fmla="*/ 104 h 132"/>
              <a:gd name="T4" fmla="*/ 0 w 56"/>
              <a:gd name="T5" fmla="*/ 28 h 132"/>
              <a:gd name="T6" fmla="*/ 28 w 56"/>
              <a:gd name="T7" fmla="*/ 0 h 132"/>
              <a:gd name="T8" fmla="*/ 56 w 56"/>
              <a:gd name="T9" fmla="*/ 28 h 132"/>
              <a:gd name="T10" fmla="*/ 56 w 56"/>
              <a:gd name="T11" fmla="*/ 104 h 132"/>
              <a:gd name="T12" fmla="*/ 28 w 56"/>
              <a:gd name="T13" fmla="*/ 132 h 132"/>
              <a:gd name="T14" fmla="*/ 28 w 56"/>
              <a:gd name="T15" fmla="*/ 6 h 132"/>
              <a:gd name="T16" fmla="*/ 6 w 56"/>
              <a:gd name="T17" fmla="*/ 28 h 132"/>
              <a:gd name="T18" fmla="*/ 6 w 56"/>
              <a:gd name="T19" fmla="*/ 104 h 132"/>
              <a:gd name="T20" fmla="*/ 28 w 56"/>
              <a:gd name="T21" fmla="*/ 126 h 132"/>
              <a:gd name="T22" fmla="*/ 50 w 56"/>
              <a:gd name="T23" fmla="*/ 104 h 132"/>
              <a:gd name="T24" fmla="*/ 50 w 56"/>
              <a:gd name="T25" fmla="*/ 28 h 132"/>
              <a:gd name="T26" fmla="*/ 28 w 56"/>
              <a:gd name="T27" fmla="*/ 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132">
                <a:moveTo>
                  <a:pt x="28" y="132"/>
                </a:moveTo>
                <a:cubicBezTo>
                  <a:pt x="12" y="132"/>
                  <a:pt x="0" y="120"/>
                  <a:pt x="0" y="104"/>
                </a:cubicBezTo>
                <a:cubicBezTo>
                  <a:pt x="0" y="28"/>
                  <a:pt x="0" y="28"/>
                  <a:pt x="0" y="28"/>
                </a:cubicBezTo>
                <a:cubicBezTo>
                  <a:pt x="0" y="12"/>
                  <a:pt x="12" y="0"/>
                  <a:pt x="28" y="0"/>
                </a:cubicBezTo>
                <a:cubicBezTo>
                  <a:pt x="43" y="0"/>
                  <a:pt x="56" y="12"/>
                  <a:pt x="56" y="28"/>
                </a:cubicBezTo>
                <a:cubicBezTo>
                  <a:pt x="56" y="104"/>
                  <a:pt x="56" y="104"/>
                  <a:pt x="56" y="104"/>
                </a:cubicBezTo>
                <a:cubicBezTo>
                  <a:pt x="56" y="120"/>
                  <a:pt x="43" y="132"/>
                  <a:pt x="28" y="132"/>
                </a:cubicBezTo>
                <a:close/>
                <a:moveTo>
                  <a:pt x="28" y="6"/>
                </a:moveTo>
                <a:cubicBezTo>
                  <a:pt x="16" y="6"/>
                  <a:pt x="6" y="16"/>
                  <a:pt x="6" y="28"/>
                </a:cubicBezTo>
                <a:cubicBezTo>
                  <a:pt x="6" y="104"/>
                  <a:pt x="6" y="104"/>
                  <a:pt x="6" y="104"/>
                </a:cubicBezTo>
                <a:cubicBezTo>
                  <a:pt x="6" y="116"/>
                  <a:pt x="16" y="126"/>
                  <a:pt x="28" y="126"/>
                </a:cubicBezTo>
                <a:cubicBezTo>
                  <a:pt x="40" y="126"/>
                  <a:pt x="50" y="116"/>
                  <a:pt x="50" y="104"/>
                </a:cubicBezTo>
                <a:cubicBezTo>
                  <a:pt x="50" y="28"/>
                  <a:pt x="50" y="28"/>
                  <a:pt x="50" y="28"/>
                </a:cubicBezTo>
                <a:cubicBezTo>
                  <a:pt x="50" y="16"/>
                  <a:pt x="40" y="6"/>
                  <a:pt x="28"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7" name="Freeform 185">
            <a:extLst>
              <a:ext uri="{FF2B5EF4-FFF2-40B4-BE49-F238E27FC236}">
                <a16:creationId xmlns:a16="http://schemas.microsoft.com/office/drawing/2014/main" id="{642A834F-ABDE-41FD-A93E-3F528330A8D6}"/>
              </a:ext>
            </a:extLst>
          </p:cNvPr>
          <p:cNvSpPr>
            <a:spLocks/>
          </p:cNvSpPr>
          <p:nvPr/>
        </p:nvSpPr>
        <p:spPr bwMode="auto">
          <a:xfrm>
            <a:off x="6421438" y="4208463"/>
            <a:ext cx="184150" cy="177800"/>
          </a:xfrm>
          <a:custGeom>
            <a:avLst/>
            <a:gdLst>
              <a:gd name="T0" fmla="*/ 43 w 85"/>
              <a:gd name="T1" fmla="*/ 82 h 82"/>
              <a:gd name="T2" fmla="*/ 0 w 85"/>
              <a:gd name="T3" fmla="*/ 39 h 82"/>
              <a:gd name="T4" fmla="*/ 0 w 85"/>
              <a:gd name="T5" fmla="*/ 0 h 82"/>
              <a:gd name="T6" fmla="*/ 6 w 85"/>
              <a:gd name="T7" fmla="*/ 0 h 82"/>
              <a:gd name="T8" fmla="*/ 6 w 85"/>
              <a:gd name="T9" fmla="*/ 39 h 82"/>
              <a:gd name="T10" fmla="*/ 43 w 85"/>
              <a:gd name="T11" fmla="*/ 76 h 82"/>
              <a:gd name="T12" fmla="*/ 79 w 85"/>
              <a:gd name="T13" fmla="*/ 39 h 82"/>
              <a:gd name="T14" fmla="*/ 79 w 85"/>
              <a:gd name="T15" fmla="*/ 0 h 82"/>
              <a:gd name="T16" fmla="*/ 85 w 85"/>
              <a:gd name="T17" fmla="*/ 0 h 82"/>
              <a:gd name="T18" fmla="*/ 85 w 85"/>
              <a:gd name="T19" fmla="*/ 39 h 82"/>
              <a:gd name="T20" fmla="*/ 43 w 85"/>
              <a:gd name="T21"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82">
                <a:moveTo>
                  <a:pt x="43" y="82"/>
                </a:moveTo>
                <a:cubicBezTo>
                  <a:pt x="19" y="82"/>
                  <a:pt x="0" y="63"/>
                  <a:pt x="0" y="39"/>
                </a:cubicBezTo>
                <a:cubicBezTo>
                  <a:pt x="0" y="0"/>
                  <a:pt x="0" y="0"/>
                  <a:pt x="0" y="0"/>
                </a:cubicBezTo>
                <a:cubicBezTo>
                  <a:pt x="6" y="0"/>
                  <a:pt x="6" y="0"/>
                  <a:pt x="6" y="0"/>
                </a:cubicBezTo>
                <a:cubicBezTo>
                  <a:pt x="6" y="39"/>
                  <a:pt x="6" y="39"/>
                  <a:pt x="6" y="39"/>
                </a:cubicBezTo>
                <a:cubicBezTo>
                  <a:pt x="6" y="60"/>
                  <a:pt x="23" y="76"/>
                  <a:pt x="43" y="76"/>
                </a:cubicBezTo>
                <a:cubicBezTo>
                  <a:pt x="63" y="76"/>
                  <a:pt x="79" y="60"/>
                  <a:pt x="79" y="39"/>
                </a:cubicBezTo>
                <a:cubicBezTo>
                  <a:pt x="79" y="0"/>
                  <a:pt x="79" y="0"/>
                  <a:pt x="79" y="0"/>
                </a:cubicBezTo>
                <a:cubicBezTo>
                  <a:pt x="85" y="0"/>
                  <a:pt x="85" y="0"/>
                  <a:pt x="85" y="0"/>
                </a:cubicBezTo>
                <a:cubicBezTo>
                  <a:pt x="85" y="39"/>
                  <a:pt x="85" y="39"/>
                  <a:pt x="85" y="39"/>
                </a:cubicBezTo>
                <a:cubicBezTo>
                  <a:pt x="85" y="63"/>
                  <a:pt x="66" y="82"/>
                  <a:pt x="43" y="8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8" name="Rectangle 186">
            <a:extLst>
              <a:ext uri="{FF2B5EF4-FFF2-40B4-BE49-F238E27FC236}">
                <a16:creationId xmlns:a16="http://schemas.microsoft.com/office/drawing/2014/main" id="{4854E353-2CF2-4C43-A348-04BDECC3C016}"/>
              </a:ext>
            </a:extLst>
          </p:cNvPr>
          <p:cNvSpPr>
            <a:spLocks noChangeArrowheads="1"/>
          </p:cNvSpPr>
          <p:nvPr/>
        </p:nvSpPr>
        <p:spPr bwMode="auto">
          <a:xfrm>
            <a:off x="6461126" y="4438651"/>
            <a:ext cx="107950" cy="1270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9" name="Rectangle 187">
            <a:extLst>
              <a:ext uri="{FF2B5EF4-FFF2-40B4-BE49-F238E27FC236}">
                <a16:creationId xmlns:a16="http://schemas.microsoft.com/office/drawing/2014/main" id="{6307DD1D-F91C-4A98-8171-681274F653F3}"/>
              </a:ext>
            </a:extLst>
          </p:cNvPr>
          <p:cNvSpPr>
            <a:spLocks noChangeArrowheads="1"/>
          </p:cNvSpPr>
          <p:nvPr/>
        </p:nvSpPr>
        <p:spPr bwMode="auto">
          <a:xfrm>
            <a:off x="6508751" y="4379913"/>
            <a:ext cx="12700" cy="65088"/>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0" name="Freeform 188">
            <a:extLst>
              <a:ext uri="{FF2B5EF4-FFF2-40B4-BE49-F238E27FC236}">
                <a16:creationId xmlns:a16="http://schemas.microsoft.com/office/drawing/2014/main" id="{B12E9B7C-FD2F-4673-A7A0-D73C5E1BAAEE}"/>
              </a:ext>
            </a:extLst>
          </p:cNvPr>
          <p:cNvSpPr>
            <a:spLocks/>
          </p:cNvSpPr>
          <p:nvPr/>
        </p:nvSpPr>
        <p:spPr bwMode="auto">
          <a:xfrm>
            <a:off x="7143751" y="4056063"/>
            <a:ext cx="382588" cy="382588"/>
          </a:xfrm>
          <a:custGeom>
            <a:avLst/>
            <a:gdLst>
              <a:gd name="T0" fmla="*/ 88 w 177"/>
              <a:gd name="T1" fmla="*/ 177 h 177"/>
              <a:gd name="T2" fmla="*/ 26 w 177"/>
              <a:gd name="T3" fmla="*/ 151 h 177"/>
              <a:gd name="T4" fmla="*/ 0 w 177"/>
              <a:gd name="T5" fmla="*/ 89 h 177"/>
              <a:gd name="T6" fmla="*/ 26 w 177"/>
              <a:gd name="T7" fmla="*/ 27 h 177"/>
              <a:gd name="T8" fmla="*/ 88 w 177"/>
              <a:gd name="T9" fmla="*/ 0 h 177"/>
              <a:gd name="T10" fmla="*/ 88 w 177"/>
              <a:gd name="T11" fmla="*/ 0 h 177"/>
              <a:gd name="T12" fmla="*/ 177 w 177"/>
              <a:gd name="T13" fmla="*/ 88 h 177"/>
              <a:gd name="T14" fmla="*/ 171 w 177"/>
              <a:gd name="T15" fmla="*/ 88 h 177"/>
              <a:gd name="T16" fmla="*/ 88 w 177"/>
              <a:gd name="T17" fmla="*/ 6 h 177"/>
              <a:gd name="T18" fmla="*/ 88 w 177"/>
              <a:gd name="T19" fmla="*/ 6 h 177"/>
              <a:gd name="T20" fmla="*/ 30 w 177"/>
              <a:gd name="T21" fmla="*/ 31 h 177"/>
              <a:gd name="T22" fmla="*/ 6 w 177"/>
              <a:gd name="T23" fmla="*/ 89 h 177"/>
              <a:gd name="T24" fmla="*/ 31 w 177"/>
              <a:gd name="T25" fmla="*/ 147 h 177"/>
              <a:gd name="T26" fmla="*/ 88 w 177"/>
              <a:gd name="T27" fmla="*/ 171 h 177"/>
              <a:gd name="T28" fmla="*/ 89 w 177"/>
              <a:gd name="T29" fmla="*/ 171 h 177"/>
              <a:gd name="T30" fmla="*/ 155 w 177"/>
              <a:gd name="T31" fmla="*/ 136 h 177"/>
              <a:gd name="T32" fmla="*/ 160 w 177"/>
              <a:gd name="T33" fmla="*/ 140 h 177"/>
              <a:gd name="T34" fmla="*/ 89 w 177"/>
              <a:gd name="T35" fmla="*/ 177 h 177"/>
              <a:gd name="T36" fmla="*/ 88 w 177"/>
              <a:gd name="T37" fmla="*/ 1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7" h="177">
                <a:moveTo>
                  <a:pt x="88" y="177"/>
                </a:moveTo>
                <a:cubicBezTo>
                  <a:pt x="65" y="177"/>
                  <a:pt x="43" y="168"/>
                  <a:pt x="26" y="151"/>
                </a:cubicBezTo>
                <a:cubicBezTo>
                  <a:pt x="10" y="135"/>
                  <a:pt x="0" y="113"/>
                  <a:pt x="0" y="89"/>
                </a:cubicBezTo>
                <a:cubicBezTo>
                  <a:pt x="0" y="66"/>
                  <a:pt x="9" y="43"/>
                  <a:pt x="26" y="27"/>
                </a:cubicBezTo>
                <a:cubicBezTo>
                  <a:pt x="42" y="10"/>
                  <a:pt x="64" y="1"/>
                  <a:pt x="88" y="0"/>
                </a:cubicBezTo>
                <a:cubicBezTo>
                  <a:pt x="88" y="0"/>
                  <a:pt x="88" y="0"/>
                  <a:pt x="88" y="0"/>
                </a:cubicBezTo>
                <a:cubicBezTo>
                  <a:pt x="137" y="0"/>
                  <a:pt x="176" y="40"/>
                  <a:pt x="177" y="88"/>
                </a:cubicBezTo>
                <a:cubicBezTo>
                  <a:pt x="171" y="88"/>
                  <a:pt x="171" y="88"/>
                  <a:pt x="171" y="88"/>
                </a:cubicBezTo>
                <a:cubicBezTo>
                  <a:pt x="170" y="43"/>
                  <a:pt x="133" y="6"/>
                  <a:pt x="88" y="6"/>
                </a:cubicBezTo>
                <a:cubicBezTo>
                  <a:pt x="88" y="6"/>
                  <a:pt x="88" y="6"/>
                  <a:pt x="88" y="6"/>
                </a:cubicBezTo>
                <a:cubicBezTo>
                  <a:pt x="66" y="7"/>
                  <a:pt x="45" y="15"/>
                  <a:pt x="30" y="31"/>
                </a:cubicBezTo>
                <a:cubicBezTo>
                  <a:pt x="14" y="46"/>
                  <a:pt x="6" y="67"/>
                  <a:pt x="6" y="89"/>
                </a:cubicBezTo>
                <a:cubicBezTo>
                  <a:pt x="6" y="111"/>
                  <a:pt x="15" y="132"/>
                  <a:pt x="31" y="147"/>
                </a:cubicBezTo>
                <a:cubicBezTo>
                  <a:pt x="46" y="162"/>
                  <a:pt x="67" y="171"/>
                  <a:pt x="88" y="171"/>
                </a:cubicBezTo>
                <a:cubicBezTo>
                  <a:pt x="88" y="171"/>
                  <a:pt x="89" y="171"/>
                  <a:pt x="89" y="171"/>
                </a:cubicBezTo>
                <a:cubicBezTo>
                  <a:pt x="115" y="171"/>
                  <a:pt x="140" y="158"/>
                  <a:pt x="155" y="136"/>
                </a:cubicBezTo>
                <a:cubicBezTo>
                  <a:pt x="160" y="140"/>
                  <a:pt x="160" y="140"/>
                  <a:pt x="160" y="140"/>
                </a:cubicBezTo>
                <a:cubicBezTo>
                  <a:pt x="144" y="163"/>
                  <a:pt x="117" y="177"/>
                  <a:pt x="89" y="177"/>
                </a:cubicBezTo>
                <a:cubicBezTo>
                  <a:pt x="89" y="177"/>
                  <a:pt x="89" y="177"/>
                  <a:pt x="88" y="1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1" name="Freeform 189">
            <a:extLst>
              <a:ext uri="{FF2B5EF4-FFF2-40B4-BE49-F238E27FC236}">
                <a16:creationId xmlns:a16="http://schemas.microsoft.com/office/drawing/2014/main" id="{94100AB4-383E-4E2F-841A-6197E66E44BA}"/>
              </a:ext>
            </a:extLst>
          </p:cNvPr>
          <p:cNvSpPr>
            <a:spLocks/>
          </p:cNvSpPr>
          <p:nvPr/>
        </p:nvSpPr>
        <p:spPr bwMode="auto">
          <a:xfrm>
            <a:off x="7467601" y="4198938"/>
            <a:ext cx="85725" cy="74613"/>
          </a:xfrm>
          <a:custGeom>
            <a:avLst/>
            <a:gdLst>
              <a:gd name="T0" fmla="*/ 0 w 54"/>
              <a:gd name="T1" fmla="*/ 0 h 47"/>
              <a:gd name="T2" fmla="*/ 28 w 54"/>
              <a:gd name="T3" fmla="*/ 47 h 47"/>
              <a:gd name="T4" fmla="*/ 54 w 54"/>
              <a:gd name="T5" fmla="*/ 0 h 47"/>
              <a:gd name="T6" fmla="*/ 0 w 54"/>
              <a:gd name="T7" fmla="*/ 0 h 47"/>
            </a:gdLst>
            <a:ahLst/>
            <a:cxnLst>
              <a:cxn ang="0">
                <a:pos x="T0" y="T1"/>
              </a:cxn>
              <a:cxn ang="0">
                <a:pos x="T2" y="T3"/>
              </a:cxn>
              <a:cxn ang="0">
                <a:pos x="T4" y="T5"/>
              </a:cxn>
              <a:cxn ang="0">
                <a:pos x="T6" y="T7"/>
              </a:cxn>
            </a:cxnLst>
            <a:rect l="0" t="0" r="r" b="b"/>
            <a:pathLst>
              <a:path w="54" h="47">
                <a:moveTo>
                  <a:pt x="0" y="0"/>
                </a:moveTo>
                <a:lnTo>
                  <a:pt x="28" y="47"/>
                </a:lnTo>
                <a:lnTo>
                  <a:pt x="54" y="0"/>
                </a:ln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2" name="Freeform 190">
            <a:extLst>
              <a:ext uri="{FF2B5EF4-FFF2-40B4-BE49-F238E27FC236}">
                <a16:creationId xmlns:a16="http://schemas.microsoft.com/office/drawing/2014/main" id="{A7BCCD96-F775-4AFE-AA33-E2A04E34725F}"/>
              </a:ext>
            </a:extLst>
          </p:cNvPr>
          <p:cNvSpPr>
            <a:spLocks noEditPoints="1"/>
          </p:cNvSpPr>
          <p:nvPr/>
        </p:nvSpPr>
        <p:spPr bwMode="auto">
          <a:xfrm>
            <a:off x="7281863" y="4154488"/>
            <a:ext cx="104775" cy="87313"/>
          </a:xfrm>
          <a:custGeom>
            <a:avLst/>
            <a:gdLst>
              <a:gd name="T0" fmla="*/ 1 w 48"/>
              <a:gd name="T1" fmla="*/ 40 h 40"/>
              <a:gd name="T2" fmla="*/ 0 w 48"/>
              <a:gd name="T3" fmla="*/ 24 h 40"/>
              <a:gd name="T4" fmla="*/ 24 w 48"/>
              <a:gd name="T5" fmla="*/ 0 h 40"/>
              <a:gd name="T6" fmla="*/ 48 w 48"/>
              <a:gd name="T7" fmla="*/ 23 h 40"/>
              <a:gd name="T8" fmla="*/ 48 w 48"/>
              <a:gd name="T9" fmla="*/ 40 h 40"/>
              <a:gd name="T10" fmla="*/ 1 w 48"/>
              <a:gd name="T11" fmla="*/ 40 h 40"/>
              <a:gd name="T12" fmla="*/ 24 w 48"/>
              <a:gd name="T13" fmla="*/ 6 h 40"/>
              <a:gd name="T14" fmla="*/ 6 w 48"/>
              <a:gd name="T15" fmla="*/ 24 h 40"/>
              <a:gd name="T16" fmla="*/ 7 w 48"/>
              <a:gd name="T17" fmla="*/ 34 h 40"/>
              <a:gd name="T18" fmla="*/ 42 w 48"/>
              <a:gd name="T19" fmla="*/ 34 h 40"/>
              <a:gd name="T20" fmla="*/ 42 w 48"/>
              <a:gd name="T21" fmla="*/ 23 h 40"/>
              <a:gd name="T22" fmla="*/ 24 w 48"/>
              <a:gd name="T23"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40">
                <a:moveTo>
                  <a:pt x="1" y="40"/>
                </a:moveTo>
                <a:cubicBezTo>
                  <a:pt x="0" y="24"/>
                  <a:pt x="0" y="24"/>
                  <a:pt x="0" y="24"/>
                </a:cubicBezTo>
                <a:cubicBezTo>
                  <a:pt x="0" y="11"/>
                  <a:pt x="11" y="0"/>
                  <a:pt x="24" y="0"/>
                </a:cubicBezTo>
                <a:cubicBezTo>
                  <a:pt x="37" y="0"/>
                  <a:pt x="48" y="10"/>
                  <a:pt x="48" y="23"/>
                </a:cubicBezTo>
                <a:cubicBezTo>
                  <a:pt x="48" y="40"/>
                  <a:pt x="48" y="40"/>
                  <a:pt x="48" y="40"/>
                </a:cubicBezTo>
                <a:lnTo>
                  <a:pt x="1" y="40"/>
                </a:lnTo>
                <a:close/>
                <a:moveTo>
                  <a:pt x="24" y="6"/>
                </a:moveTo>
                <a:cubicBezTo>
                  <a:pt x="14" y="6"/>
                  <a:pt x="6" y="14"/>
                  <a:pt x="6" y="24"/>
                </a:cubicBezTo>
                <a:cubicBezTo>
                  <a:pt x="7" y="34"/>
                  <a:pt x="7" y="34"/>
                  <a:pt x="7" y="34"/>
                </a:cubicBezTo>
                <a:cubicBezTo>
                  <a:pt x="42" y="34"/>
                  <a:pt x="42" y="34"/>
                  <a:pt x="42" y="34"/>
                </a:cubicBezTo>
                <a:cubicBezTo>
                  <a:pt x="42" y="23"/>
                  <a:pt x="42" y="23"/>
                  <a:pt x="42" y="23"/>
                </a:cubicBezTo>
                <a:cubicBezTo>
                  <a:pt x="42" y="14"/>
                  <a:pt x="34" y="6"/>
                  <a:pt x="24"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3" name="Freeform 191">
            <a:extLst>
              <a:ext uri="{FF2B5EF4-FFF2-40B4-BE49-F238E27FC236}">
                <a16:creationId xmlns:a16="http://schemas.microsoft.com/office/drawing/2014/main" id="{F74ACE89-07CC-4C3C-B420-E92F30BE06EC}"/>
              </a:ext>
            </a:extLst>
          </p:cNvPr>
          <p:cNvSpPr>
            <a:spLocks noEditPoints="1"/>
          </p:cNvSpPr>
          <p:nvPr/>
        </p:nvSpPr>
        <p:spPr bwMode="auto">
          <a:xfrm>
            <a:off x="7261226" y="4229101"/>
            <a:ext cx="149225" cy="112713"/>
          </a:xfrm>
          <a:custGeom>
            <a:avLst/>
            <a:gdLst>
              <a:gd name="T0" fmla="*/ 5 w 69"/>
              <a:gd name="T1" fmla="*/ 52 h 52"/>
              <a:gd name="T2" fmla="*/ 5 w 69"/>
              <a:gd name="T3" fmla="*/ 52 h 52"/>
              <a:gd name="T4" fmla="*/ 1 w 69"/>
              <a:gd name="T5" fmla="*/ 47 h 52"/>
              <a:gd name="T6" fmla="*/ 0 w 69"/>
              <a:gd name="T7" fmla="*/ 4 h 52"/>
              <a:gd name="T8" fmla="*/ 5 w 69"/>
              <a:gd name="T9" fmla="*/ 0 h 52"/>
              <a:gd name="T10" fmla="*/ 64 w 69"/>
              <a:gd name="T11" fmla="*/ 0 h 52"/>
              <a:gd name="T12" fmla="*/ 68 w 69"/>
              <a:gd name="T13" fmla="*/ 4 h 52"/>
              <a:gd name="T14" fmla="*/ 69 w 69"/>
              <a:gd name="T15" fmla="*/ 47 h 52"/>
              <a:gd name="T16" fmla="*/ 67 w 69"/>
              <a:gd name="T17" fmla="*/ 50 h 52"/>
              <a:gd name="T18" fmla="*/ 64 w 69"/>
              <a:gd name="T19" fmla="*/ 51 h 52"/>
              <a:gd name="T20" fmla="*/ 5 w 69"/>
              <a:gd name="T21" fmla="*/ 52 h 52"/>
              <a:gd name="T22" fmla="*/ 6 w 69"/>
              <a:gd name="T23" fmla="*/ 6 h 52"/>
              <a:gd name="T24" fmla="*/ 7 w 69"/>
              <a:gd name="T25" fmla="*/ 46 h 52"/>
              <a:gd name="T26" fmla="*/ 62 w 69"/>
              <a:gd name="T27" fmla="*/ 45 h 52"/>
              <a:gd name="T28" fmla="*/ 62 w 69"/>
              <a:gd name="T29" fmla="*/ 6 h 52"/>
              <a:gd name="T30" fmla="*/ 6 w 69"/>
              <a:gd name="T31" fmla="*/ 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 h="52">
                <a:moveTo>
                  <a:pt x="5" y="52"/>
                </a:moveTo>
                <a:cubicBezTo>
                  <a:pt x="5" y="52"/>
                  <a:pt x="5" y="52"/>
                  <a:pt x="5" y="52"/>
                </a:cubicBezTo>
                <a:cubicBezTo>
                  <a:pt x="3" y="52"/>
                  <a:pt x="1" y="50"/>
                  <a:pt x="1" y="47"/>
                </a:cubicBezTo>
                <a:cubicBezTo>
                  <a:pt x="0" y="4"/>
                  <a:pt x="0" y="4"/>
                  <a:pt x="0" y="4"/>
                </a:cubicBezTo>
                <a:cubicBezTo>
                  <a:pt x="0" y="2"/>
                  <a:pt x="2" y="0"/>
                  <a:pt x="5" y="0"/>
                </a:cubicBezTo>
                <a:cubicBezTo>
                  <a:pt x="64" y="0"/>
                  <a:pt x="64" y="0"/>
                  <a:pt x="64" y="0"/>
                </a:cubicBezTo>
                <a:cubicBezTo>
                  <a:pt x="66" y="0"/>
                  <a:pt x="68" y="2"/>
                  <a:pt x="68" y="4"/>
                </a:cubicBezTo>
                <a:cubicBezTo>
                  <a:pt x="69" y="47"/>
                  <a:pt x="69" y="47"/>
                  <a:pt x="69" y="47"/>
                </a:cubicBezTo>
                <a:cubicBezTo>
                  <a:pt x="69" y="48"/>
                  <a:pt x="68" y="49"/>
                  <a:pt x="67" y="50"/>
                </a:cubicBezTo>
                <a:cubicBezTo>
                  <a:pt x="66" y="51"/>
                  <a:pt x="65" y="51"/>
                  <a:pt x="64" y="51"/>
                </a:cubicBezTo>
                <a:lnTo>
                  <a:pt x="5" y="52"/>
                </a:lnTo>
                <a:close/>
                <a:moveTo>
                  <a:pt x="6" y="6"/>
                </a:moveTo>
                <a:cubicBezTo>
                  <a:pt x="7" y="46"/>
                  <a:pt x="7" y="46"/>
                  <a:pt x="7" y="46"/>
                </a:cubicBezTo>
                <a:cubicBezTo>
                  <a:pt x="62" y="45"/>
                  <a:pt x="62" y="45"/>
                  <a:pt x="62" y="45"/>
                </a:cubicBezTo>
                <a:cubicBezTo>
                  <a:pt x="62" y="6"/>
                  <a:pt x="62" y="6"/>
                  <a:pt x="62" y="6"/>
                </a:cubicBezTo>
                <a:lnTo>
                  <a:pt x="6" y="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94" name="组合 193">
            <a:extLst>
              <a:ext uri="{FF2B5EF4-FFF2-40B4-BE49-F238E27FC236}">
                <a16:creationId xmlns:a16="http://schemas.microsoft.com/office/drawing/2014/main" id="{254CF222-D90E-44D8-9323-D53B9FDB926B}"/>
              </a:ext>
            </a:extLst>
          </p:cNvPr>
          <p:cNvGrpSpPr/>
          <p:nvPr/>
        </p:nvGrpSpPr>
        <p:grpSpPr>
          <a:xfrm>
            <a:off x="1333501" y="4892676"/>
            <a:ext cx="396875" cy="398463"/>
            <a:chOff x="1333501" y="4892676"/>
            <a:chExt cx="396875" cy="398463"/>
          </a:xfrm>
        </p:grpSpPr>
        <p:sp>
          <p:nvSpPr>
            <p:cNvPr id="195" name="Freeform 192">
              <a:extLst>
                <a:ext uri="{FF2B5EF4-FFF2-40B4-BE49-F238E27FC236}">
                  <a16:creationId xmlns:a16="http://schemas.microsoft.com/office/drawing/2014/main" id="{EF31E465-346E-4EA6-A0B8-387C71BA2935}"/>
                </a:ext>
              </a:extLst>
            </p:cNvPr>
            <p:cNvSpPr>
              <a:spLocks noEditPoints="1"/>
            </p:cNvSpPr>
            <p:nvPr/>
          </p:nvSpPr>
          <p:spPr bwMode="auto">
            <a:xfrm>
              <a:off x="1333501" y="4892676"/>
              <a:ext cx="396875" cy="398463"/>
            </a:xfrm>
            <a:custGeom>
              <a:avLst/>
              <a:gdLst>
                <a:gd name="T0" fmla="*/ 92 w 184"/>
                <a:gd name="T1" fmla="*/ 184 h 184"/>
                <a:gd name="T2" fmla="*/ 0 w 184"/>
                <a:gd name="T3" fmla="*/ 92 h 184"/>
                <a:gd name="T4" fmla="*/ 92 w 184"/>
                <a:gd name="T5" fmla="*/ 0 h 184"/>
                <a:gd name="T6" fmla="*/ 184 w 184"/>
                <a:gd name="T7" fmla="*/ 92 h 184"/>
                <a:gd name="T8" fmla="*/ 92 w 184"/>
                <a:gd name="T9" fmla="*/ 184 h 184"/>
                <a:gd name="T10" fmla="*/ 92 w 184"/>
                <a:gd name="T11" fmla="*/ 6 h 184"/>
                <a:gd name="T12" fmla="*/ 6 w 184"/>
                <a:gd name="T13" fmla="*/ 92 h 184"/>
                <a:gd name="T14" fmla="*/ 92 w 184"/>
                <a:gd name="T15" fmla="*/ 178 h 184"/>
                <a:gd name="T16" fmla="*/ 178 w 184"/>
                <a:gd name="T17" fmla="*/ 92 h 184"/>
                <a:gd name="T18" fmla="*/ 92 w 184"/>
                <a:gd name="T19" fmla="*/ 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184"/>
                  </a:moveTo>
                  <a:cubicBezTo>
                    <a:pt x="41" y="184"/>
                    <a:pt x="0" y="143"/>
                    <a:pt x="0" y="92"/>
                  </a:cubicBezTo>
                  <a:cubicBezTo>
                    <a:pt x="0" y="41"/>
                    <a:pt x="41" y="0"/>
                    <a:pt x="92" y="0"/>
                  </a:cubicBezTo>
                  <a:cubicBezTo>
                    <a:pt x="143" y="0"/>
                    <a:pt x="184" y="41"/>
                    <a:pt x="184" y="92"/>
                  </a:cubicBezTo>
                  <a:cubicBezTo>
                    <a:pt x="184" y="143"/>
                    <a:pt x="143" y="184"/>
                    <a:pt x="92" y="184"/>
                  </a:cubicBezTo>
                  <a:close/>
                  <a:moveTo>
                    <a:pt x="92" y="6"/>
                  </a:moveTo>
                  <a:cubicBezTo>
                    <a:pt x="45" y="6"/>
                    <a:pt x="6" y="44"/>
                    <a:pt x="6" y="92"/>
                  </a:cubicBezTo>
                  <a:cubicBezTo>
                    <a:pt x="6" y="139"/>
                    <a:pt x="45" y="178"/>
                    <a:pt x="92" y="178"/>
                  </a:cubicBezTo>
                  <a:cubicBezTo>
                    <a:pt x="140" y="178"/>
                    <a:pt x="178" y="139"/>
                    <a:pt x="178" y="92"/>
                  </a:cubicBezTo>
                  <a:cubicBezTo>
                    <a:pt x="178" y="44"/>
                    <a:pt x="140" y="6"/>
                    <a:pt x="9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6" name="Freeform 193">
              <a:extLst>
                <a:ext uri="{FF2B5EF4-FFF2-40B4-BE49-F238E27FC236}">
                  <a16:creationId xmlns:a16="http://schemas.microsoft.com/office/drawing/2014/main" id="{72CAB0F1-7F62-4F7B-96C8-3AF69BCB5C7F}"/>
                </a:ext>
              </a:extLst>
            </p:cNvPr>
            <p:cNvSpPr>
              <a:spLocks noEditPoints="1"/>
            </p:cNvSpPr>
            <p:nvPr/>
          </p:nvSpPr>
          <p:spPr bwMode="auto">
            <a:xfrm>
              <a:off x="1395413" y="4945063"/>
              <a:ext cx="273050" cy="346075"/>
            </a:xfrm>
            <a:custGeom>
              <a:avLst/>
              <a:gdLst>
                <a:gd name="T0" fmla="*/ 2 w 126"/>
                <a:gd name="T1" fmla="*/ 137 h 160"/>
                <a:gd name="T2" fmla="*/ 2 w 126"/>
                <a:gd name="T3" fmla="*/ 133 h 160"/>
                <a:gd name="T4" fmla="*/ 40 w 126"/>
                <a:gd name="T5" fmla="*/ 111 h 160"/>
                <a:gd name="T6" fmla="*/ 43 w 126"/>
                <a:gd name="T7" fmla="*/ 92 h 160"/>
                <a:gd name="T8" fmla="*/ 28 w 126"/>
                <a:gd name="T9" fmla="*/ 66 h 160"/>
                <a:gd name="T10" fmla="*/ 36 w 126"/>
                <a:gd name="T11" fmla="*/ 11 h 160"/>
                <a:gd name="T12" fmla="*/ 65 w 126"/>
                <a:gd name="T13" fmla="*/ 0 h 160"/>
                <a:gd name="T14" fmla="*/ 81 w 126"/>
                <a:gd name="T15" fmla="*/ 7 h 160"/>
                <a:gd name="T16" fmla="*/ 97 w 126"/>
                <a:gd name="T17" fmla="*/ 56 h 160"/>
                <a:gd name="T18" fmla="*/ 91 w 126"/>
                <a:gd name="T19" fmla="*/ 75 h 160"/>
                <a:gd name="T20" fmla="*/ 83 w 126"/>
                <a:gd name="T21" fmla="*/ 105 h 160"/>
                <a:gd name="T22" fmla="*/ 88 w 126"/>
                <a:gd name="T23" fmla="*/ 113 h 160"/>
                <a:gd name="T24" fmla="*/ 124 w 126"/>
                <a:gd name="T25" fmla="*/ 133 h 160"/>
                <a:gd name="T26" fmla="*/ 124 w 126"/>
                <a:gd name="T27" fmla="*/ 137 h 160"/>
                <a:gd name="T28" fmla="*/ 9 w 126"/>
                <a:gd name="T29" fmla="*/ 135 h 160"/>
                <a:gd name="T30" fmla="*/ 117 w 126"/>
                <a:gd name="T31" fmla="*/ 135 h 160"/>
                <a:gd name="T32" fmla="*/ 84 w 126"/>
                <a:gd name="T33" fmla="*/ 117 h 160"/>
                <a:gd name="T34" fmla="*/ 77 w 126"/>
                <a:gd name="T35" fmla="*/ 106 h 160"/>
                <a:gd name="T36" fmla="*/ 78 w 126"/>
                <a:gd name="T37" fmla="*/ 89 h 160"/>
                <a:gd name="T38" fmla="*/ 87 w 126"/>
                <a:gd name="T39" fmla="*/ 67 h 160"/>
                <a:gd name="T40" fmla="*/ 92 w 126"/>
                <a:gd name="T41" fmla="*/ 65 h 160"/>
                <a:gd name="T42" fmla="*/ 90 w 126"/>
                <a:gd name="T43" fmla="*/ 59 h 160"/>
                <a:gd name="T44" fmla="*/ 90 w 126"/>
                <a:gd name="T45" fmla="*/ 17 h 160"/>
                <a:gd name="T46" fmla="*/ 80 w 126"/>
                <a:gd name="T47" fmla="*/ 13 h 160"/>
                <a:gd name="T48" fmla="*/ 75 w 126"/>
                <a:gd name="T49" fmla="*/ 9 h 160"/>
                <a:gd name="T50" fmla="*/ 64 w 126"/>
                <a:gd name="T51" fmla="*/ 7 h 160"/>
                <a:gd name="T52" fmla="*/ 36 w 126"/>
                <a:gd name="T53" fmla="*/ 57 h 160"/>
                <a:gd name="T54" fmla="*/ 34 w 126"/>
                <a:gd name="T55" fmla="*/ 60 h 160"/>
                <a:gd name="T56" fmla="*/ 37 w 126"/>
                <a:gd name="T57" fmla="*/ 70 h 160"/>
                <a:gd name="T58" fmla="*/ 40 w 126"/>
                <a:gd name="T59" fmla="*/ 72 h 160"/>
                <a:gd name="T60" fmla="*/ 49 w 126"/>
                <a:gd name="T61" fmla="*/ 89 h 160"/>
                <a:gd name="T62" fmla="*/ 49 w 126"/>
                <a:gd name="T63" fmla="*/ 107 h 160"/>
                <a:gd name="T64" fmla="*/ 33 w 126"/>
                <a:gd name="T65" fmla="*/ 12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160">
                  <a:moveTo>
                    <a:pt x="63" y="160"/>
                  </a:moveTo>
                  <a:cubicBezTo>
                    <a:pt x="41" y="160"/>
                    <a:pt x="19" y="152"/>
                    <a:pt x="2" y="137"/>
                  </a:cubicBezTo>
                  <a:cubicBezTo>
                    <a:pt x="0" y="135"/>
                    <a:pt x="0" y="135"/>
                    <a:pt x="0" y="135"/>
                  </a:cubicBezTo>
                  <a:cubicBezTo>
                    <a:pt x="2" y="133"/>
                    <a:pt x="2" y="133"/>
                    <a:pt x="2" y="133"/>
                  </a:cubicBezTo>
                  <a:cubicBezTo>
                    <a:pt x="8" y="126"/>
                    <a:pt x="18" y="120"/>
                    <a:pt x="31" y="116"/>
                  </a:cubicBezTo>
                  <a:cubicBezTo>
                    <a:pt x="36" y="114"/>
                    <a:pt x="38" y="113"/>
                    <a:pt x="40" y="111"/>
                  </a:cubicBezTo>
                  <a:cubicBezTo>
                    <a:pt x="42" y="110"/>
                    <a:pt x="43" y="108"/>
                    <a:pt x="43" y="106"/>
                  </a:cubicBezTo>
                  <a:cubicBezTo>
                    <a:pt x="43" y="105"/>
                    <a:pt x="43" y="98"/>
                    <a:pt x="43" y="92"/>
                  </a:cubicBezTo>
                  <a:cubicBezTo>
                    <a:pt x="40" y="88"/>
                    <a:pt x="37" y="83"/>
                    <a:pt x="34" y="75"/>
                  </a:cubicBezTo>
                  <a:cubicBezTo>
                    <a:pt x="32" y="74"/>
                    <a:pt x="29" y="70"/>
                    <a:pt x="28" y="66"/>
                  </a:cubicBezTo>
                  <a:cubicBezTo>
                    <a:pt x="27" y="62"/>
                    <a:pt x="28" y="58"/>
                    <a:pt x="29" y="56"/>
                  </a:cubicBezTo>
                  <a:cubicBezTo>
                    <a:pt x="26" y="36"/>
                    <a:pt x="28" y="21"/>
                    <a:pt x="36" y="11"/>
                  </a:cubicBezTo>
                  <a:cubicBezTo>
                    <a:pt x="42" y="4"/>
                    <a:pt x="52" y="0"/>
                    <a:pt x="64" y="0"/>
                  </a:cubicBezTo>
                  <a:cubicBezTo>
                    <a:pt x="65" y="0"/>
                    <a:pt x="65" y="0"/>
                    <a:pt x="65" y="0"/>
                  </a:cubicBezTo>
                  <a:cubicBezTo>
                    <a:pt x="75" y="0"/>
                    <a:pt x="78" y="2"/>
                    <a:pt x="80" y="6"/>
                  </a:cubicBezTo>
                  <a:cubicBezTo>
                    <a:pt x="80" y="6"/>
                    <a:pt x="81" y="7"/>
                    <a:pt x="81" y="7"/>
                  </a:cubicBezTo>
                  <a:cubicBezTo>
                    <a:pt x="87" y="7"/>
                    <a:pt x="92" y="9"/>
                    <a:pt x="95" y="14"/>
                  </a:cubicBezTo>
                  <a:cubicBezTo>
                    <a:pt x="101" y="22"/>
                    <a:pt x="102" y="38"/>
                    <a:pt x="97" y="56"/>
                  </a:cubicBezTo>
                  <a:cubicBezTo>
                    <a:pt x="99" y="58"/>
                    <a:pt x="99" y="62"/>
                    <a:pt x="98" y="66"/>
                  </a:cubicBezTo>
                  <a:cubicBezTo>
                    <a:pt x="97" y="71"/>
                    <a:pt x="94" y="74"/>
                    <a:pt x="91" y="75"/>
                  </a:cubicBezTo>
                  <a:cubicBezTo>
                    <a:pt x="89" y="83"/>
                    <a:pt x="87" y="88"/>
                    <a:pt x="83" y="92"/>
                  </a:cubicBezTo>
                  <a:cubicBezTo>
                    <a:pt x="83" y="105"/>
                    <a:pt x="83" y="105"/>
                    <a:pt x="83" y="105"/>
                  </a:cubicBezTo>
                  <a:cubicBezTo>
                    <a:pt x="84" y="108"/>
                    <a:pt x="85" y="109"/>
                    <a:pt x="87" y="111"/>
                  </a:cubicBezTo>
                  <a:cubicBezTo>
                    <a:pt x="88" y="113"/>
                    <a:pt x="88" y="113"/>
                    <a:pt x="88" y="113"/>
                  </a:cubicBezTo>
                  <a:cubicBezTo>
                    <a:pt x="90" y="114"/>
                    <a:pt x="91" y="114"/>
                    <a:pt x="96" y="116"/>
                  </a:cubicBezTo>
                  <a:cubicBezTo>
                    <a:pt x="108" y="120"/>
                    <a:pt x="119" y="126"/>
                    <a:pt x="124" y="133"/>
                  </a:cubicBezTo>
                  <a:cubicBezTo>
                    <a:pt x="126" y="135"/>
                    <a:pt x="126" y="135"/>
                    <a:pt x="126" y="135"/>
                  </a:cubicBezTo>
                  <a:cubicBezTo>
                    <a:pt x="124" y="137"/>
                    <a:pt x="124" y="137"/>
                    <a:pt x="124" y="137"/>
                  </a:cubicBezTo>
                  <a:cubicBezTo>
                    <a:pt x="107" y="152"/>
                    <a:pt x="86" y="160"/>
                    <a:pt x="63" y="160"/>
                  </a:cubicBezTo>
                  <a:close/>
                  <a:moveTo>
                    <a:pt x="9" y="135"/>
                  </a:moveTo>
                  <a:cubicBezTo>
                    <a:pt x="24" y="147"/>
                    <a:pt x="43" y="154"/>
                    <a:pt x="63" y="154"/>
                  </a:cubicBezTo>
                  <a:cubicBezTo>
                    <a:pt x="83" y="154"/>
                    <a:pt x="102" y="147"/>
                    <a:pt x="117" y="135"/>
                  </a:cubicBezTo>
                  <a:cubicBezTo>
                    <a:pt x="112" y="130"/>
                    <a:pt x="104" y="125"/>
                    <a:pt x="94" y="122"/>
                  </a:cubicBezTo>
                  <a:cubicBezTo>
                    <a:pt x="88" y="120"/>
                    <a:pt x="86" y="119"/>
                    <a:pt x="84" y="117"/>
                  </a:cubicBezTo>
                  <a:cubicBezTo>
                    <a:pt x="83" y="116"/>
                    <a:pt x="83" y="116"/>
                    <a:pt x="83" y="116"/>
                  </a:cubicBezTo>
                  <a:cubicBezTo>
                    <a:pt x="80" y="114"/>
                    <a:pt x="78" y="111"/>
                    <a:pt x="77" y="106"/>
                  </a:cubicBezTo>
                  <a:cubicBezTo>
                    <a:pt x="77" y="90"/>
                    <a:pt x="77" y="90"/>
                    <a:pt x="77" y="90"/>
                  </a:cubicBezTo>
                  <a:cubicBezTo>
                    <a:pt x="78" y="89"/>
                    <a:pt x="78" y="89"/>
                    <a:pt x="78" y="89"/>
                  </a:cubicBezTo>
                  <a:cubicBezTo>
                    <a:pt x="82" y="85"/>
                    <a:pt x="84" y="79"/>
                    <a:pt x="86" y="71"/>
                  </a:cubicBezTo>
                  <a:cubicBezTo>
                    <a:pt x="87" y="67"/>
                    <a:pt x="87" y="67"/>
                    <a:pt x="87" y="67"/>
                  </a:cubicBezTo>
                  <a:cubicBezTo>
                    <a:pt x="90" y="69"/>
                    <a:pt x="90" y="69"/>
                    <a:pt x="90" y="69"/>
                  </a:cubicBezTo>
                  <a:cubicBezTo>
                    <a:pt x="91" y="68"/>
                    <a:pt x="92" y="67"/>
                    <a:pt x="92" y="65"/>
                  </a:cubicBezTo>
                  <a:cubicBezTo>
                    <a:pt x="93" y="63"/>
                    <a:pt x="93" y="61"/>
                    <a:pt x="92" y="60"/>
                  </a:cubicBezTo>
                  <a:cubicBezTo>
                    <a:pt x="90" y="59"/>
                    <a:pt x="90" y="59"/>
                    <a:pt x="90" y="59"/>
                  </a:cubicBezTo>
                  <a:cubicBezTo>
                    <a:pt x="90" y="56"/>
                    <a:pt x="90" y="56"/>
                    <a:pt x="90" y="56"/>
                  </a:cubicBezTo>
                  <a:cubicBezTo>
                    <a:pt x="95" y="39"/>
                    <a:pt x="95" y="24"/>
                    <a:pt x="90" y="17"/>
                  </a:cubicBezTo>
                  <a:cubicBezTo>
                    <a:pt x="88" y="15"/>
                    <a:pt x="85" y="13"/>
                    <a:pt x="81" y="13"/>
                  </a:cubicBezTo>
                  <a:cubicBezTo>
                    <a:pt x="80" y="13"/>
                    <a:pt x="80" y="13"/>
                    <a:pt x="80" y="13"/>
                  </a:cubicBezTo>
                  <a:cubicBezTo>
                    <a:pt x="79" y="13"/>
                    <a:pt x="79" y="13"/>
                    <a:pt x="79" y="13"/>
                  </a:cubicBezTo>
                  <a:cubicBezTo>
                    <a:pt x="77" y="12"/>
                    <a:pt x="76" y="10"/>
                    <a:pt x="75" y="9"/>
                  </a:cubicBezTo>
                  <a:cubicBezTo>
                    <a:pt x="74" y="8"/>
                    <a:pt x="73" y="7"/>
                    <a:pt x="65" y="7"/>
                  </a:cubicBezTo>
                  <a:cubicBezTo>
                    <a:pt x="64" y="7"/>
                    <a:pt x="64" y="7"/>
                    <a:pt x="64" y="7"/>
                  </a:cubicBezTo>
                  <a:cubicBezTo>
                    <a:pt x="54" y="7"/>
                    <a:pt x="46" y="10"/>
                    <a:pt x="41" y="15"/>
                  </a:cubicBezTo>
                  <a:cubicBezTo>
                    <a:pt x="34" y="24"/>
                    <a:pt x="32" y="38"/>
                    <a:pt x="36" y="57"/>
                  </a:cubicBezTo>
                  <a:cubicBezTo>
                    <a:pt x="37" y="60"/>
                    <a:pt x="37" y="60"/>
                    <a:pt x="37" y="60"/>
                  </a:cubicBezTo>
                  <a:cubicBezTo>
                    <a:pt x="34" y="60"/>
                    <a:pt x="34" y="60"/>
                    <a:pt x="34" y="60"/>
                  </a:cubicBezTo>
                  <a:cubicBezTo>
                    <a:pt x="34" y="61"/>
                    <a:pt x="34" y="63"/>
                    <a:pt x="34" y="65"/>
                  </a:cubicBezTo>
                  <a:cubicBezTo>
                    <a:pt x="35" y="67"/>
                    <a:pt x="37" y="69"/>
                    <a:pt x="37" y="70"/>
                  </a:cubicBezTo>
                  <a:cubicBezTo>
                    <a:pt x="40" y="69"/>
                    <a:pt x="40" y="69"/>
                    <a:pt x="40" y="69"/>
                  </a:cubicBezTo>
                  <a:cubicBezTo>
                    <a:pt x="40" y="72"/>
                    <a:pt x="40" y="72"/>
                    <a:pt x="40" y="72"/>
                  </a:cubicBezTo>
                  <a:cubicBezTo>
                    <a:pt x="43" y="80"/>
                    <a:pt x="45" y="85"/>
                    <a:pt x="48" y="89"/>
                  </a:cubicBezTo>
                  <a:cubicBezTo>
                    <a:pt x="49" y="89"/>
                    <a:pt x="49" y="89"/>
                    <a:pt x="49" y="89"/>
                  </a:cubicBezTo>
                  <a:cubicBezTo>
                    <a:pt x="49" y="91"/>
                    <a:pt x="49" y="91"/>
                    <a:pt x="49" y="91"/>
                  </a:cubicBezTo>
                  <a:cubicBezTo>
                    <a:pt x="49" y="94"/>
                    <a:pt x="50" y="105"/>
                    <a:pt x="49" y="107"/>
                  </a:cubicBezTo>
                  <a:cubicBezTo>
                    <a:pt x="49" y="110"/>
                    <a:pt x="47" y="113"/>
                    <a:pt x="44" y="116"/>
                  </a:cubicBezTo>
                  <a:cubicBezTo>
                    <a:pt x="42" y="119"/>
                    <a:pt x="38" y="120"/>
                    <a:pt x="33" y="122"/>
                  </a:cubicBezTo>
                  <a:cubicBezTo>
                    <a:pt x="23" y="125"/>
                    <a:pt x="14" y="129"/>
                    <a:pt x="9" y="1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97" name="Freeform 194">
            <a:extLst>
              <a:ext uri="{FF2B5EF4-FFF2-40B4-BE49-F238E27FC236}">
                <a16:creationId xmlns:a16="http://schemas.microsoft.com/office/drawing/2014/main" id="{DF901853-7814-4365-87D5-AA2DB081CF0C}"/>
              </a:ext>
            </a:extLst>
          </p:cNvPr>
          <p:cNvSpPr>
            <a:spLocks/>
          </p:cNvSpPr>
          <p:nvPr/>
        </p:nvSpPr>
        <p:spPr bwMode="auto">
          <a:xfrm>
            <a:off x="2225676" y="4881563"/>
            <a:ext cx="42863" cy="39688"/>
          </a:xfrm>
          <a:custGeom>
            <a:avLst/>
            <a:gdLst>
              <a:gd name="T0" fmla="*/ 20 w 20"/>
              <a:gd name="T1" fmla="*/ 18 h 18"/>
              <a:gd name="T2" fmla="*/ 14 w 20"/>
              <a:gd name="T3" fmla="*/ 18 h 18"/>
              <a:gd name="T4" fmla="*/ 14 w 20"/>
              <a:gd name="T5" fmla="*/ 10 h 18"/>
              <a:gd name="T6" fmla="*/ 10 w 20"/>
              <a:gd name="T7" fmla="*/ 6 h 18"/>
              <a:gd name="T8" fmla="*/ 6 w 20"/>
              <a:gd name="T9" fmla="*/ 10 h 18"/>
              <a:gd name="T10" fmla="*/ 6 w 20"/>
              <a:gd name="T11" fmla="*/ 18 h 18"/>
              <a:gd name="T12" fmla="*/ 0 w 20"/>
              <a:gd name="T13" fmla="*/ 18 h 18"/>
              <a:gd name="T14" fmla="*/ 0 w 20"/>
              <a:gd name="T15" fmla="*/ 10 h 18"/>
              <a:gd name="T16" fmla="*/ 10 w 20"/>
              <a:gd name="T17" fmla="*/ 0 h 18"/>
              <a:gd name="T18" fmla="*/ 20 w 20"/>
              <a:gd name="T19" fmla="*/ 10 h 18"/>
              <a:gd name="T20" fmla="*/ 20 w 20"/>
              <a:gd name="T21"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8">
                <a:moveTo>
                  <a:pt x="20" y="18"/>
                </a:moveTo>
                <a:cubicBezTo>
                  <a:pt x="14" y="18"/>
                  <a:pt x="14" y="18"/>
                  <a:pt x="14" y="18"/>
                </a:cubicBezTo>
                <a:cubicBezTo>
                  <a:pt x="14" y="10"/>
                  <a:pt x="14" y="10"/>
                  <a:pt x="14" y="10"/>
                </a:cubicBezTo>
                <a:cubicBezTo>
                  <a:pt x="14" y="8"/>
                  <a:pt x="12" y="6"/>
                  <a:pt x="10" y="6"/>
                </a:cubicBezTo>
                <a:cubicBezTo>
                  <a:pt x="8" y="6"/>
                  <a:pt x="6" y="8"/>
                  <a:pt x="6" y="10"/>
                </a:cubicBezTo>
                <a:cubicBezTo>
                  <a:pt x="6" y="18"/>
                  <a:pt x="6" y="18"/>
                  <a:pt x="6" y="18"/>
                </a:cubicBezTo>
                <a:cubicBezTo>
                  <a:pt x="0" y="18"/>
                  <a:pt x="0" y="18"/>
                  <a:pt x="0" y="18"/>
                </a:cubicBezTo>
                <a:cubicBezTo>
                  <a:pt x="0" y="10"/>
                  <a:pt x="0" y="10"/>
                  <a:pt x="0" y="10"/>
                </a:cubicBezTo>
                <a:cubicBezTo>
                  <a:pt x="0" y="4"/>
                  <a:pt x="4" y="0"/>
                  <a:pt x="10" y="0"/>
                </a:cubicBezTo>
                <a:cubicBezTo>
                  <a:pt x="15" y="0"/>
                  <a:pt x="20" y="4"/>
                  <a:pt x="20" y="10"/>
                </a:cubicBezTo>
                <a:lnTo>
                  <a:pt x="20" y="1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8" name="Freeform 195">
            <a:extLst>
              <a:ext uri="{FF2B5EF4-FFF2-40B4-BE49-F238E27FC236}">
                <a16:creationId xmlns:a16="http://schemas.microsoft.com/office/drawing/2014/main" id="{44F54074-7975-4474-86E3-B90112D80677}"/>
              </a:ext>
            </a:extLst>
          </p:cNvPr>
          <p:cNvSpPr>
            <a:spLocks/>
          </p:cNvSpPr>
          <p:nvPr/>
        </p:nvSpPr>
        <p:spPr bwMode="auto">
          <a:xfrm>
            <a:off x="2455863" y="4881563"/>
            <a:ext cx="44450" cy="39688"/>
          </a:xfrm>
          <a:custGeom>
            <a:avLst/>
            <a:gdLst>
              <a:gd name="T0" fmla="*/ 21 w 21"/>
              <a:gd name="T1" fmla="*/ 18 h 18"/>
              <a:gd name="T2" fmla="*/ 14 w 21"/>
              <a:gd name="T3" fmla="*/ 18 h 18"/>
              <a:gd name="T4" fmla="*/ 14 w 21"/>
              <a:gd name="T5" fmla="*/ 10 h 18"/>
              <a:gd name="T6" fmla="*/ 10 w 21"/>
              <a:gd name="T7" fmla="*/ 6 h 18"/>
              <a:gd name="T8" fmla="*/ 7 w 21"/>
              <a:gd name="T9" fmla="*/ 10 h 18"/>
              <a:gd name="T10" fmla="*/ 7 w 21"/>
              <a:gd name="T11" fmla="*/ 18 h 18"/>
              <a:gd name="T12" fmla="*/ 0 w 21"/>
              <a:gd name="T13" fmla="*/ 18 h 18"/>
              <a:gd name="T14" fmla="*/ 0 w 21"/>
              <a:gd name="T15" fmla="*/ 10 h 18"/>
              <a:gd name="T16" fmla="*/ 10 w 21"/>
              <a:gd name="T17" fmla="*/ 0 h 18"/>
              <a:gd name="T18" fmla="*/ 21 w 21"/>
              <a:gd name="T19" fmla="*/ 10 h 18"/>
              <a:gd name="T20" fmla="*/ 21 w 21"/>
              <a:gd name="T21"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8">
                <a:moveTo>
                  <a:pt x="21" y="18"/>
                </a:moveTo>
                <a:cubicBezTo>
                  <a:pt x="14" y="18"/>
                  <a:pt x="14" y="18"/>
                  <a:pt x="14" y="18"/>
                </a:cubicBezTo>
                <a:cubicBezTo>
                  <a:pt x="14" y="10"/>
                  <a:pt x="14" y="10"/>
                  <a:pt x="14" y="10"/>
                </a:cubicBezTo>
                <a:cubicBezTo>
                  <a:pt x="14" y="8"/>
                  <a:pt x="13" y="6"/>
                  <a:pt x="10" y="6"/>
                </a:cubicBezTo>
                <a:cubicBezTo>
                  <a:pt x="8" y="6"/>
                  <a:pt x="7" y="8"/>
                  <a:pt x="7" y="10"/>
                </a:cubicBezTo>
                <a:cubicBezTo>
                  <a:pt x="7" y="18"/>
                  <a:pt x="7" y="18"/>
                  <a:pt x="7" y="18"/>
                </a:cubicBezTo>
                <a:cubicBezTo>
                  <a:pt x="0" y="18"/>
                  <a:pt x="0" y="18"/>
                  <a:pt x="0" y="18"/>
                </a:cubicBezTo>
                <a:cubicBezTo>
                  <a:pt x="0" y="10"/>
                  <a:pt x="0" y="10"/>
                  <a:pt x="0" y="10"/>
                </a:cubicBezTo>
                <a:cubicBezTo>
                  <a:pt x="0" y="4"/>
                  <a:pt x="5" y="0"/>
                  <a:pt x="10" y="0"/>
                </a:cubicBezTo>
                <a:cubicBezTo>
                  <a:pt x="16" y="0"/>
                  <a:pt x="21" y="4"/>
                  <a:pt x="21" y="10"/>
                </a:cubicBezTo>
                <a:lnTo>
                  <a:pt x="21" y="1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9" name="Freeform 196">
            <a:extLst>
              <a:ext uri="{FF2B5EF4-FFF2-40B4-BE49-F238E27FC236}">
                <a16:creationId xmlns:a16="http://schemas.microsoft.com/office/drawing/2014/main" id="{BE3E422E-8D48-4366-A4B8-CAE623E34F7B}"/>
              </a:ext>
            </a:extLst>
          </p:cNvPr>
          <p:cNvSpPr>
            <a:spLocks noEditPoints="1"/>
          </p:cNvSpPr>
          <p:nvPr/>
        </p:nvSpPr>
        <p:spPr bwMode="auto">
          <a:xfrm>
            <a:off x="2173288" y="4914901"/>
            <a:ext cx="376238" cy="366713"/>
          </a:xfrm>
          <a:custGeom>
            <a:avLst/>
            <a:gdLst>
              <a:gd name="T0" fmla="*/ 164 w 174"/>
              <a:gd name="T1" fmla="*/ 170 h 170"/>
              <a:gd name="T2" fmla="*/ 10 w 174"/>
              <a:gd name="T3" fmla="*/ 170 h 170"/>
              <a:gd name="T4" fmla="*/ 0 w 174"/>
              <a:gd name="T5" fmla="*/ 160 h 170"/>
              <a:gd name="T6" fmla="*/ 0 w 174"/>
              <a:gd name="T7" fmla="*/ 10 h 170"/>
              <a:gd name="T8" fmla="*/ 10 w 174"/>
              <a:gd name="T9" fmla="*/ 0 h 170"/>
              <a:gd name="T10" fmla="*/ 30 w 174"/>
              <a:gd name="T11" fmla="*/ 0 h 170"/>
              <a:gd name="T12" fmla="*/ 30 w 174"/>
              <a:gd name="T13" fmla="*/ 14 h 170"/>
              <a:gd name="T14" fmla="*/ 34 w 174"/>
              <a:gd name="T15" fmla="*/ 18 h 170"/>
              <a:gd name="T16" fmla="*/ 38 w 174"/>
              <a:gd name="T17" fmla="*/ 14 h 170"/>
              <a:gd name="T18" fmla="*/ 38 w 174"/>
              <a:gd name="T19" fmla="*/ 0 h 170"/>
              <a:gd name="T20" fmla="*/ 137 w 174"/>
              <a:gd name="T21" fmla="*/ 0 h 170"/>
              <a:gd name="T22" fmla="*/ 137 w 174"/>
              <a:gd name="T23" fmla="*/ 14 h 170"/>
              <a:gd name="T24" fmla="*/ 140 w 174"/>
              <a:gd name="T25" fmla="*/ 18 h 170"/>
              <a:gd name="T26" fmla="*/ 144 w 174"/>
              <a:gd name="T27" fmla="*/ 14 h 170"/>
              <a:gd name="T28" fmla="*/ 144 w 174"/>
              <a:gd name="T29" fmla="*/ 0 h 170"/>
              <a:gd name="T30" fmla="*/ 164 w 174"/>
              <a:gd name="T31" fmla="*/ 0 h 170"/>
              <a:gd name="T32" fmla="*/ 174 w 174"/>
              <a:gd name="T33" fmla="*/ 10 h 170"/>
              <a:gd name="T34" fmla="*/ 174 w 174"/>
              <a:gd name="T35" fmla="*/ 160 h 170"/>
              <a:gd name="T36" fmla="*/ 164 w 174"/>
              <a:gd name="T37" fmla="*/ 170 h 170"/>
              <a:gd name="T38" fmla="*/ 10 w 174"/>
              <a:gd name="T39" fmla="*/ 6 h 170"/>
              <a:gd name="T40" fmla="*/ 6 w 174"/>
              <a:gd name="T41" fmla="*/ 10 h 170"/>
              <a:gd name="T42" fmla="*/ 6 w 174"/>
              <a:gd name="T43" fmla="*/ 160 h 170"/>
              <a:gd name="T44" fmla="*/ 10 w 174"/>
              <a:gd name="T45" fmla="*/ 164 h 170"/>
              <a:gd name="T46" fmla="*/ 164 w 174"/>
              <a:gd name="T47" fmla="*/ 164 h 170"/>
              <a:gd name="T48" fmla="*/ 168 w 174"/>
              <a:gd name="T49" fmla="*/ 160 h 170"/>
              <a:gd name="T50" fmla="*/ 168 w 174"/>
              <a:gd name="T51" fmla="*/ 10 h 170"/>
              <a:gd name="T52" fmla="*/ 164 w 174"/>
              <a:gd name="T53" fmla="*/ 6 h 170"/>
              <a:gd name="T54" fmla="*/ 151 w 174"/>
              <a:gd name="T55" fmla="*/ 6 h 170"/>
              <a:gd name="T56" fmla="*/ 151 w 174"/>
              <a:gd name="T57" fmla="*/ 14 h 170"/>
              <a:gd name="T58" fmla="*/ 140 w 174"/>
              <a:gd name="T59" fmla="*/ 24 h 170"/>
              <a:gd name="T60" fmla="*/ 130 w 174"/>
              <a:gd name="T61" fmla="*/ 14 h 170"/>
              <a:gd name="T62" fmla="*/ 130 w 174"/>
              <a:gd name="T63" fmla="*/ 6 h 170"/>
              <a:gd name="T64" fmla="*/ 44 w 174"/>
              <a:gd name="T65" fmla="*/ 6 h 170"/>
              <a:gd name="T66" fmla="*/ 44 w 174"/>
              <a:gd name="T67" fmla="*/ 14 h 170"/>
              <a:gd name="T68" fmla="*/ 34 w 174"/>
              <a:gd name="T69" fmla="*/ 24 h 170"/>
              <a:gd name="T70" fmla="*/ 24 w 174"/>
              <a:gd name="T71" fmla="*/ 14 h 170"/>
              <a:gd name="T72" fmla="*/ 24 w 174"/>
              <a:gd name="T73" fmla="*/ 6 h 170"/>
              <a:gd name="T74" fmla="*/ 10 w 174"/>
              <a:gd name="T75" fmla="*/ 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0">
                <a:moveTo>
                  <a:pt x="164" y="170"/>
                </a:moveTo>
                <a:cubicBezTo>
                  <a:pt x="10" y="170"/>
                  <a:pt x="10" y="170"/>
                  <a:pt x="10" y="170"/>
                </a:cubicBezTo>
                <a:cubicBezTo>
                  <a:pt x="5" y="170"/>
                  <a:pt x="0" y="166"/>
                  <a:pt x="0" y="160"/>
                </a:cubicBezTo>
                <a:cubicBezTo>
                  <a:pt x="0" y="10"/>
                  <a:pt x="0" y="10"/>
                  <a:pt x="0" y="10"/>
                </a:cubicBezTo>
                <a:cubicBezTo>
                  <a:pt x="0" y="5"/>
                  <a:pt x="5" y="0"/>
                  <a:pt x="10" y="0"/>
                </a:cubicBezTo>
                <a:cubicBezTo>
                  <a:pt x="30" y="0"/>
                  <a:pt x="30" y="0"/>
                  <a:pt x="30" y="0"/>
                </a:cubicBezTo>
                <a:cubicBezTo>
                  <a:pt x="30" y="14"/>
                  <a:pt x="30" y="14"/>
                  <a:pt x="30" y="14"/>
                </a:cubicBezTo>
                <a:cubicBezTo>
                  <a:pt x="30" y="16"/>
                  <a:pt x="32" y="18"/>
                  <a:pt x="34" y="18"/>
                </a:cubicBezTo>
                <a:cubicBezTo>
                  <a:pt x="36" y="18"/>
                  <a:pt x="38" y="16"/>
                  <a:pt x="38" y="14"/>
                </a:cubicBezTo>
                <a:cubicBezTo>
                  <a:pt x="38" y="0"/>
                  <a:pt x="38" y="0"/>
                  <a:pt x="38" y="0"/>
                </a:cubicBezTo>
                <a:cubicBezTo>
                  <a:pt x="137" y="0"/>
                  <a:pt x="137" y="0"/>
                  <a:pt x="137" y="0"/>
                </a:cubicBezTo>
                <a:cubicBezTo>
                  <a:pt x="137" y="14"/>
                  <a:pt x="137" y="14"/>
                  <a:pt x="137" y="14"/>
                </a:cubicBezTo>
                <a:cubicBezTo>
                  <a:pt x="137" y="16"/>
                  <a:pt x="138" y="18"/>
                  <a:pt x="140" y="18"/>
                </a:cubicBezTo>
                <a:cubicBezTo>
                  <a:pt x="143" y="18"/>
                  <a:pt x="144" y="16"/>
                  <a:pt x="144" y="14"/>
                </a:cubicBezTo>
                <a:cubicBezTo>
                  <a:pt x="144" y="0"/>
                  <a:pt x="144" y="0"/>
                  <a:pt x="144" y="0"/>
                </a:cubicBezTo>
                <a:cubicBezTo>
                  <a:pt x="164" y="0"/>
                  <a:pt x="164" y="0"/>
                  <a:pt x="164" y="0"/>
                </a:cubicBezTo>
                <a:cubicBezTo>
                  <a:pt x="170" y="0"/>
                  <a:pt x="174" y="5"/>
                  <a:pt x="174" y="10"/>
                </a:cubicBezTo>
                <a:cubicBezTo>
                  <a:pt x="174" y="160"/>
                  <a:pt x="174" y="160"/>
                  <a:pt x="174" y="160"/>
                </a:cubicBezTo>
                <a:cubicBezTo>
                  <a:pt x="174" y="166"/>
                  <a:pt x="170" y="170"/>
                  <a:pt x="164" y="170"/>
                </a:cubicBezTo>
                <a:close/>
                <a:moveTo>
                  <a:pt x="10" y="6"/>
                </a:moveTo>
                <a:cubicBezTo>
                  <a:pt x="8" y="6"/>
                  <a:pt x="6" y="8"/>
                  <a:pt x="6" y="10"/>
                </a:cubicBezTo>
                <a:cubicBezTo>
                  <a:pt x="6" y="160"/>
                  <a:pt x="6" y="160"/>
                  <a:pt x="6" y="160"/>
                </a:cubicBezTo>
                <a:cubicBezTo>
                  <a:pt x="6" y="162"/>
                  <a:pt x="8" y="164"/>
                  <a:pt x="10" y="164"/>
                </a:cubicBezTo>
                <a:cubicBezTo>
                  <a:pt x="164" y="164"/>
                  <a:pt x="164" y="164"/>
                  <a:pt x="164" y="164"/>
                </a:cubicBezTo>
                <a:cubicBezTo>
                  <a:pt x="166" y="164"/>
                  <a:pt x="168" y="162"/>
                  <a:pt x="168" y="160"/>
                </a:cubicBezTo>
                <a:cubicBezTo>
                  <a:pt x="168" y="10"/>
                  <a:pt x="168" y="10"/>
                  <a:pt x="168" y="10"/>
                </a:cubicBezTo>
                <a:cubicBezTo>
                  <a:pt x="168" y="8"/>
                  <a:pt x="166" y="6"/>
                  <a:pt x="164" y="6"/>
                </a:cubicBezTo>
                <a:cubicBezTo>
                  <a:pt x="151" y="6"/>
                  <a:pt x="151" y="6"/>
                  <a:pt x="151" y="6"/>
                </a:cubicBezTo>
                <a:cubicBezTo>
                  <a:pt x="151" y="14"/>
                  <a:pt x="151" y="14"/>
                  <a:pt x="151" y="14"/>
                </a:cubicBezTo>
                <a:cubicBezTo>
                  <a:pt x="151" y="20"/>
                  <a:pt x="146" y="24"/>
                  <a:pt x="140" y="24"/>
                </a:cubicBezTo>
                <a:cubicBezTo>
                  <a:pt x="135" y="24"/>
                  <a:pt x="130" y="20"/>
                  <a:pt x="130" y="14"/>
                </a:cubicBezTo>
                <a:cubicBezTo>
                  <a:pt x="130" y="6"/>
                  <a:pt x="130" y="6"/>
                  <a:pt x="130" y="6"/>
                </a:cubicBezTo>
                <a:cubicBezTo>
                  <a:pt x="44" y="6"/>
                  <a:pt x="44" y="6"/>
                  <a:pt x="44" y="6"/>
                </a:cubicBezTo>
                <a:cubicBezTo>
                  <a:pt x="44" y="14"/>
                  <a:pt x="44" y="14"/>
                  <a:pt x="44" y="14"/>
                </a:cubicBezTo>
                <a:cubicBezTo>
                  <a:pt x="44" y="20"/>
                  <a:pt x="39" y="24"/>
                  <a:pt x="34" y="24"/>
                </a:cubicBezTo>
                <a:cubicBezTo>
                  <a:pt x="28" y="24"/>
                  <a:pt x="24" y="20"/>
                  <a:pt x="24" y="14"/>
                </a:cubicBezTo>
                <a:cubicBezTo>
                  <a:pt x="24" y="6"/>
                  <a:pt x="24" y="6"/>
                  <a:pt x="24" y="6"/>
                </a:cubicBezTo>
                <a:lnTo>
                  <a:pt x="10" y="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0" name="Freeform 197">
            <a:extLst>
              <a:ext uri="{FF2B5EF4-FFF2-40B4-BE49-F238E27FC236}">
                <a16:creationId xmlns:a16="http://schemas.microsoft.com/office/drawing/2014/main" id="{8DDABF9C-90EA-4AC9-94A9-4AA0E9BCF982}"/>
              </a:ext>
            </a:extLst>
          </p:cNvPr>
          <p:cNvSpPr>
            <a:spLocks/>
          </p:cNvSpPr>
          <p:nvPr/>
        </p:nvSpPr>
        <p:spPr bwMode="auto">
          <a:xfrm>
            <a:off x="2455863" y="4921251"/>
            <a:ext cx="44450" cy="44450"/>
          </a:xfrm>
          <a:custGeom>
            <a:avLst/>
            <a:gdLst>
              <a:gd name="T0" fmla="*/ 10 w 21"/>
              <a:gd name="T1" fmla="*/ 21 h 21"/>
              <a:gd name="T2" fmla="*/ 0 w 21"/>
              <a:gd name="T3" fmla="*/ 11 h 21"/>
              <a:gd name="T4" fmla="*/ 0 w 21"/>
              <a:gd name="T5" fmla="*/ 0 h 21"/>
              <a:gd name="T6" fmla="*/ 7 w 21"/>
              <a:gd name="T7" fmla="*/ 0 h 21"/>
              <a:gd name="T8" fmla="*/ 7 w 21"/>
              <a:gd name="T9" fmla="*/ 11 h 21"/>
              <a:gd name="T10" fmla="*/ 10 w 21"/>
              <a:gd name="T11" fmla="*/ 15 h 21"/>
              <a:gd name="T12" fmla="*/ 14 w 21"/>
              <a:gd name="T13" fmla="*/ 11 h 21"/>
              <a:gd name="T14" fmla="*/ 14 w 21"/>
              <a:gd name="T15" fmla="*/ 0 h 21"/>
              <a:gd name="T16" fmla="*/ 21 w 21"/>
              <a:gd name="T17" fmla="*/ 0 h 21"/>
              <a:gd name="T18" fmla="*/ 21 w 21"/>
              <a:gd name="T19" fmla="*/ 11 h 21"/>
              <a:gd name="T20" fmla="*/ 10 w 21"/>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1">
                <a:moveTo>
                  <a:pt x="10" y="21"/>
                </a:moveTo>
                <a:cubicBezTo>
                  <a:pt x="5" y="21"/>
                  <a:pt x="0" y="17"/>
                  <a:pt x="0" y="11"/>
                </a:cubicBezTo>
                <a:cubicBezTo>
                  <a:pt x="0" y="0"/>
                  <a:pt x="0" y="0"/>
                  <a:pt x="0" y="0"/>
                </a:cubicBezTo>
                <a:cubicBezTo>
                  <a:pt x="7" y="0"/>
                  <a:pt x="7" y="0"/>
                  <a:pt x="7" y="0"/>
                </a:cubicBezTo>
                <a:cubicBezTo>
                  <a:pt x="7" y="11"/>
                  <a:pt x="7" y="11"/>
                  <a:pt x="7" y="11"/>
                </a:cubicBezTo>
                <a:cubicBezTo>
                  <a:pt x="7" y="13"/>
                  <a:pt x="8" y="15"/>
                  <a:pt x="10" y="15"/>
                </a:cubicBezTo>
                <a:cubicBezTo>
                  <a:pt x="13" y="15"/>
                  <a:pt x="14" y="13"/>
                  <a:pt x="14" y="11"/>
                </a:cubicBezTo>
                <a:cubicBezTo>
                  <a:pt x="14" y="0"/>
                  <a:pt x="14" y="0"/>
                  <a:pt x="14" y="0"/>
                </a:cubicBezTo>
                <a:cubicBezTo>
                  <a:pt x="21" y="0"/>
                  <a:pt x="21" y="0"/>
                  <a:pt x="21" y="0"/>
                </a:cubicBezTo>
                <a:cubicBezTo>
                  <a:pt x="21" y="11"/>
                  <a:pt x="21" y="11"/>
                  <a:pt x="21" y="11"/>
                </a:cubicBezTo>
                <a:cubicBezTo>
                  <a:pt x="21" y="17"/>
                  <a:pt x="16" y="21"/>
                  <a:pt x="10"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1" name="Rectangle 198">
            <a:extLst>
              <a:ext uri="{FF2B5EF4-FFF2-40B4-BE49-F238E27FC236}">
                <a16:creationId xmlns:a16="http://schemas.microsoft.com/office/drawing/2014/main" id="{F5D53D9D-FE18-435A-899A-E86A3AE8706A}"/>
              </a:ext>
            </a:extLst>
          </p:cNvPr>
          <p:cNvSpPr>
            <a:spLocks noChangeArrowheads="1"/>
          </p:cNvSpPr>
          <p:nvPr/>
        </p:nvSpPr>
        <p:spPr bwMode="auto">
          <a:xfrm>
            <a:off x="2181226" y="5000626"/>
            <a:ext cx="361950" cy="1270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2" name="Freeform 199">
            <a:extLst>
              <a:ext uri="{FF2B5EF4-FFF2-40B4-BE49-F238E27FC236}">
                <a16:creationId xmlns:a16="http://schemas.microsoft.com/office/drawing/2014/main" id="{C3911130-E970-4EAE-AE61-41782DFE3140}"/>
              </a:ext>
            </a:extLst>
          </p:cNvPr>
          <p:cNvSpPr>
            <a:spLocks/>
          </p:cNvSpPr>
          <p:nvPr/>
        </p:nvSpPr>
        <p:spPr bwMode="auto">
          <a:xfrm>
            <a:off x="2984501" y="4946651"/>
            <a:ext cx="415925" cy="231775"/>
          </a:xfrm>
          <a:custGeom>
            <a:avLst/>
            <a:gdLst>
              <a:gd name="T0" fmla="*/ 262 w 262"/>
              <a:gd name="T1" fmla="*/ 146 h 146"/>
              <a:gd name="T2" fmla="*/ 210 w 262"/>
              <a:gd name="T3" fmla="*/ 146 h 146"/>
              <a:gd name="T4" fmla="*/ 210 w 262"/>
              <a:gd name="T5" fmla="*/ 138 h 146"/>
              <a:gd name="T6" fmla="*/ 252 w 262"/>
              <a:gd name="T7" fmla="*/ 138 h 146"/>
              <a:gd name="T8" fmla="*/ 252 w 262"/>
              <a:gd name="T9" fmla="*/ 10 h 146"/>
              <a:gd name="T10" fmla="*/ 8 w 262"/>
              <a:gd name="T11" fmla="*/ 10 h 146"/>
              <a:gd name="T12" fmla="*/ 8 w 262"/>
              <a:gd name="T13" fmla="*/ 138 h 146"/>
              <a:gd name="T14" fmla="*/ 51 w 262"/>
              <a:gd name="T15" fmla="*/ 138 h 146"/>
              <a:gd name="T16" fmla="*/ 51 w 262"/>
              <a:gd name="T17" fmla="*/ 146 h 146"/>
              <a:gd name="T18" fmla="*/ 0 w 262"/>
              <a:gd name="T19" fmla="*/ 146 h 146"/>
              <a:gd name="T20" fmla="*/ 0 w 262"/>
              <a:gd name="T21" fmla="*/ 0 h 146"/>
              <a:gd name="T22" fmla="*/ 262 w 262"/>
              <a:gd name="T23" fmla="*/ 0 h 146"/>
              <a:gd name="T24" fmla="*/ 262 w 262"/>
              <a:gd name="T25"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2" h="146">
                <a:moveTo>
                  <a:pt x="262" y="146"/>
                </a:moveTo>
                <a:lnTo>
                  <a:pt x="210" y="146"/>
                </a:lnTo>
                <a:lnTo>
                  <a:pt x="210" y="138"/>
                </a:lnTo>
                <a:lnTo>
                  <a:pt x="252" y="138"/>
                </a:lnTo>
                <a:lnTo>
                  <a:pt x="252" y="10"/>
                </a:lnTo>
                <a:lnTo>
                  <a:pt x="8" y="10"/>
                </a:lnTo>
                <a:lnTo>
                  <a:pt x="8" y="138"/>
                </a:lnTo>
                <a:lnTo>
                  <a:pt x="51" y="138"/>
                </a:lnTo>
                <a:lnTo>
                  <a:pt x="51" y="146"/>
                </a:lnTo>
                <a:lnTo>
                  <a:pt x="0" y="146"/>
                </a:lnTo>
                <a:lnTo>
                  <a:pt x="0" y="0"/>
                </a:lnTo>
                <a:lnTo>
                  <a:pt x="262" y="0"/>
                </a:lnTo>
                <a:lnTo>
                  <a:pt x="262" y="14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3" name="Freeform 200">
            <a:extLst>
              <a:ext uri="{FF2B5EF4-FFF2-40B4-BE49-F238E27FC236}">
                <a16:creationId xmlns:a16="http://schemas.microsoft.com/office/drawing/2014/main" id="{D019BA17-DC5F-4D09-95B2-4B491C02DFEE}"/>
              </a:ext>
            </a:extLst>
          </p:cNvPr>
          <p:cNvSpPr>
            <a:spLocks noEditPoints="1"/>
          </p:cNvSpPr>
          <p:nvPr/>
        </p:nvSpPr>
        <p:spPr bwMode="auto">
          <a:xfrm>
            <a:off x="3060701" y="5083176"/>
            <a:ext cx="261938" cy="173038"/>
          </a:xfrm>
          <a:custGeom>
            <a:avLst/>
            <a:gdLst>
              <a:gd name="T0" fmla="*/ 165 w 165"/>
              <a:gd name="T1" fmla="*/ 109 h 109"/>
              <a:gd name="T2" fmla="*/ 0 w 165"/>
              <a:gd name="T3" fmla="*/ 109 h 109"/>
              <a:gd name="T4" fmla="*/ 83 w 165"/>
              <a:gd name="T5" fmla="*/ 0 h 109"/>
              <a:gd name="T6" fmla="*/ 165 w 165"/>
              <a:gd name="T7" fmla="*/ 109 h 109"/>
              <a:gd name="T8" fmla="*/ 18 w 165"/>
              <a:gd name="T9" fmla="*/ 101 h 109"/>
              <a:gd name="T10" fmla="*/ 147 w 165"/>
              <a:gd name="T11" fmla="*/ 101 h 109"/>
              <a:gd name="T12" fmla="*/ 83 w 165"/>
              <a:gd name="T13" fmla="*/ 14 h 109"/>
              <a:gd name="T14" fmla="*/ 18 w 165"/>
              <a:gd name="T15" fmla="*/ 101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09">
                <a:moveTo>
                  <a:pt x="165" y="109"/>
                </a:moveTo>
                <a:lnTo>
                  <a:pt x="0" y="109"/>
                </a:lnTo>
                <a:lnTo>
                  <a:pt x="83" y="0"/>
                </a:lnTo>
                <a:lnTo>
                  <a:pt x="165" y="109"/>
                </a:lnTo>
                <a:close/>
                <a:moveTo>
                  <a:pt x="18" y="101"/>
                </a:moveTo>
                <a:lnTo>
                  <a:pt x="147" y="101"/>
                </a:lnTo>
                <a:lnTo>
                  <a:pt x="83" y="14"/>
                </a:lnTo>
                <a:lnTo>
                  <a:pt x="18" y="10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 name="Freeform 201">
            <a:extLst>
              <a:ext uri="{FF2B5EF4-FFF2-40B4-BE49-F238E27FC236}">
                <a16:creationId xmlns:a16="http://schemas.microsoft.com/office/drawing/2014/main" id="{DE08FF79-6E0E-462D-9EBB-21CCE733FD4E}"/>
              </a:ext>
            </a:extLst>
          </p:cNvPr>
          <p:cNvSpPr>
            <a:spLocks noEditPoints="1"/>
          </p:cNvSpPr>
          <p:nvPr/>
        </p:nvSpPr>
        <p:spPr bwMode="auto">
          <a:xfrm>
            <a:off x="10544176" y="5713413"/>
            <a:ext cx="244475" cy="401638"/>
          </a:xfrm>
          <a:custGeom>
            <a:avLst/>
            <a:gdLst>
              <a:gd name="T0" fmla="*/ 24 w 113"/>
              <a:gd name="T1" fmla="*/ 186 h 186"/>
              <a:gd name="T2" fmla="*/ 0 w 113"/>
              <a:gd name="T3" fmla="*/ 166 h 186"/>
              <a:gd name="T4" fmla="*/ 35 w 113"/>
              <a:gd name="T5" fmla="*/ 129 h 186"/>
              <a:gd name="T6" fmla="*/ 45 w 113"/>
              <a:gd name="T7" fmla="*/ 127 h 186"/>
              <a:gd name="T8" fmla="*/ 45 w 113"/>
              <a:gd name="T9" fmla="*/ 5 h 186"/>
              <a:gd name="T10" fmla="*/ 68 w 113"/>
              <a:gd name="T11" fmla="*/ 0 h 186"/>
              <a:gd name="T12" fmla="*/ 70 w 113"/>
              <a:gd name="T13" fmla="*/ 1 h 186"/>
              <a:gd name="T14" fmla="*/ 113 w 113"/>
              <a:gd name="T15" fmla="*/ 103 h 186"/>
              <a:gd name="T16" fmla="*/ 113 w 113"/>
              <a:gd name="T17" fmla="*/ 105 h 186"/>
              <a:gd name="T18" fmla="*/ 99 w 113"/>
              <a:gd name="T19" fmla="*/ 119 h 186"/>
              <a:gd name="T20" fmla="*/ 97 w 113"/>
              <a:gd name="T21" fmla="*/ 114 h 186"/>
              <a:gd name="T22" fmla="*/ 94 w 113"/>
              <a:gd name="T23" fmla="*/ 107 h 186"/>
              <a:gd name="T24" fmla="*/ 71 w 113"/>
              <a:gd name="T25" fmla="*/ 85 h 186"/>
              <a:gd name="T26" fmla="*/ 71 w 113"/>
              <a:gd name="T27" fmla="*/ 147 h 186"/>
              <a:gd name="T28" fmla="*/ 37 w 113"/>
              <a:gd name="T29" fmla="*/ 184 h 186"/>
              <a:gd name="T30" fmla="*/ 24 w 113"/>
              <a:gd name="T31" fmla="*/ 186 h 186"/>
              <a:gd name="T32" fmla="*/ 47 w 113"/>
              <a:gd name="T33" fmla="*/ 135 h 186"/>
              <a:gd name="T34" fmla="*/ 37 w 113"/>
              <a:gd name="T35" fmla="*/ 136 h 186"/>
              <a:gd name="T36" fmla="*/ 8 w 113"/>
              <a:gd name="T37" fmla="*/ 166 h 186"/>
              <a:gd name="T38" fmla="*/ 24 w 113"/>
              <a:gd name="T39" fmla="*/ 178 h 186"/>
              <a:gd name="T40" fmla="*/ 35 w 113"/>
              <a:gd name="T41" fmla="*/ 177 h 186"/>
              <a:gd name="T42" fmla="*/ 63 w 113"/>
              <a:gd name="T43" fmla="*/ 147 h 186"/>
              <a:gd name="T44" fmla="*/ 63 w 113"/>
              <a:gd name="T45" fmla="*/ 78 h 186"/>
              <a:gd name="T46" fmla="*/ 67 w 113"/>
              <a:gd name="T47" fmla="*/ 77 h 186"/>
              <a:gd name="T48" fmla="*/ 101 w 113"/>
              <a:gd name="T49" fmla="*/ 104 h 186"/>
              <a:gd name="T50" fmla="*/ 102 w 113"/>
              <a:gd name="T51" fmla="*/ 106 h 186"/>
              <a:gd name="T52" fmla="*/ 105 w 113"/>
              <a:gd name="T53" fmla="*/ 102 h 186"/>
              <a:gd name="T54" fmla="*/ 67 w 113"/>
              <a:gd name="T55" fmla="*/ 8 h 186"/>
              <a:gd name="T56" fmla="*/ 53 w 113"/>
              <a:gd name="T57" fmla="*/ 11 h 186"/>
              <a:gd name="T58" fmla="*/ 53 w 113"/>
              <a:gd name="T59" fmla="*/ 135 h 186"/>
              <a:gd name="T60" fmla="*/ 49 w 113"/>
              <a:gd name="T61" fmla="*/ 135 h 186"/>
              <a:gd name="T62" fmla="*/ 47 w 113"/>
              <a:gd name="T63" fmla="*/ 13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 h="186">
                <a:moveTo>
                  <a:pt x="24" y="186"/>
                </a:moveTo>
                <a:cubicBezTo>
                  <a:pt x="10" y="186"/>
                  <a:pt x="0" y="178"/>
                  <a:pt x="0" y="166"/>
                </a:cubicBezTo>
                <a:cubicBezTo>
                  <a:pt x="0" y="150"/>
                  <a:pt x="15" y="134"/>
                  <a:pt x="35" y="129"/>
                </a:cubicBezTo>
                <a:cubicBezTo>
                  <a:pt x="38" y="128"/>
                  <a:pt x="42" y="127"/>
                  <a:pt x="45" y="127"/>
                </a:cubicBezTo>
                <a:cubicBezTo>
                  <a:pt x="45" y="5"/>
                  <a:pt x="45" y="5"/>
                  <a:pt x="45" y="5"/>
                </a:cubicBezTo>
                <a:cubicBezTo>
                  <a:pt x="68" y="0"/>
                  <a:pt x="68" y="0"/>
                  <a:pt x="68" y="0"/>
                </a:cubicBezTo>
                <a:cubicBezTo>
                  <a:pt x="70" y="1"/>
                  <a:pt x="70" y="1"/>
                  <a:pt x="70" y="1"/>
                </a:cubicBezTo>
                <a:cubicBezTo>
                  <a:pt x="103" y="23"/>
                  <a:pt x="110" y="65"/>
                  <a:pt x="113" y="103"/>
                </a:cubicBezTo>
                <a:cubicBezTo>
                  <a:pt x="113" y="105"/>
                  <a:pt x="113" y="105"/>
                  <a:pt x="113" y="105"/>
                </a:cubicBezTo>
                <a:cubicBezTo>
                  <a:pt x="99" y="119"/>
                  <a:pt x="99" y="119"/>
                  <a:pt x="99" y="119"/>
                </a:cubicBezTo>
                <a:cubicBezTo>
                  <a:pt x="97" y="114"/>
                  <a:pt x="97" y="114"/>
                  <a:pt x="97" y="114"/>
                </a:cubicBezTo>
                <a:cubicBezTo>
                  <a:pt x="96" y="112"/>
                  <a:pt x="95" y="110"/>
                  <a:pt x="94" y="107"/>
                </a:cubicBezTo>
                <a:cubicBezTo>
                  <a:pt x="89" y="96"/>
                  <a:pt x="85" y="86"/>
                  <a:pt x="71" y="85"/>
                </a:cubicBezTo>
                <a:cubicBezTo>
                  <a:pt x="71" y="147"/>
                  <a:pt x="71" y="147"/>
                  <a:pt x="71" y="147"/>
                </a:cubicBezTo>
                <a:cubicBezTo>
                  <a:pt x="71" y="163"/>
                  <a:pt x="56" y="179"/>
                  <a:pt x="37" y="184"/>
                </a:cubicBezTo>
                <a:cubicBezTo>
                  <a:pt x="33" y="186"/>
                  <a:pt x="28" y="186"/>
                  <a:pt x="24" y="186"/>
                </a:cubicBezTo>
                <a:close/>
                <a:moveTo>
                  <a:pt x="47" y="135"/>
                </a:moveTo>
                <a:cubicBezTo>
                  <a:pt x="44" y="135"/>
                  <a:pt x="40" y="135"/>
                  <a:pt x="37" y="136"/>
                </a:cubicBezTo>
                <a:cubicBezTo>
                  <a:pt x="21" y="141"/>
                  <a:pt x="8" y="154"/>
                  <a:pt x="8" y="166"/>
                </a:cubicBezTo>
                <a:cubicBezTo>
                  <a:pt x="8" y="175"/>
                  <a:pt x="17" y="178"/>
                  <a:pt x="24" y="178"/>
                </a:cubicBezTo>
                <a:cubicBezTo>
                  <a:pt x="28" y="178"/>
                  <a:pt x="31" y="178"/>
                  <a:pt x="35" y="177"/>
                </a:cubicBezTo>
                <a:cubicBezTo>
                  <a:pt x="50" y="172"/>
                  <a:pt x="63" y="159"/>
                  <a:pt x="63" y="147"/>
                </a:cubicBezTo>
                <a:cubicBezTo>
                  <a:pt x="63" y="78"/>
                  <a:pt x="63" y="78"/>
                  <a:pt x="63" y="78"/>
                </a:cubicBezTo>
                <a:cubicBezTo>
                  <a:pt x="67" y="77"/>
                  <a:pt x="67" y="77"/>
                  <a:pt x="67" y="77"/>
                </a:cubicBezTo>
                <a:cubicBezTo>
                  <a:pt x="89" y="76"/>
                  <a:pt x="96" y="91"/>
                  <a:pt x="101" y="104"/>
                </a:cubicBezTo>
                <a:cubicBezTo>
                  <a:pt x="101" y="105"/>
                  <a:pt x="102" y="105"/>
                  <a:pt x="102" y="106"/>
                </a:cubicBezTo>
                <a:cubicBezTo>
                  <a:pt x="105" y="102"/>
                  <a:pt x="105" y="102"/>
                  <a:pt x="105" y="102"/>
                </a:cubicBezTo>
                <a:cubicBezTo>
                  <a:pt x="102" y="67"/>
                  <a:pt x="95" y="28"/>
                  <a:pt x="67" y="8"/>
                </a:cubicBezTo>
                <a:cubicBezTo>
                  <a:pt x="53" y="11"/>
                  <a:pt x="53" y="11"/>
                  <a:pt x="53" y="11"/>
                </a:cubicBezTo>
                <a:cubicBezTo>
                  <a:pt x="53" y="135"/>
                  <a:pt x="53" y="135"/>
                  <a:pt x="53" y="135"/>
                </a:cubicBezTo>
                <a:cubicBezTo>
                  <a:pt x="49" y="135"/>
                  <a:pt x="49" y="135"/>
                  <a:pt x="49" y="135"/>
                </a:cubicBezTo>
                <a:cubicBezTo>
                  <a:pt x="48" y="135"/>
                  <a:pt x="48" y="135"/>
                  <a:pt x="47" y="1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0" name="组合 229">
            <a:extLst>
              <a:ext uri="{FF2B5EF4-FFF2-40B4-BE49-F238E27FC236}">
                <a16:creationId xmlns:a16="http://schemas.microsoft.com/office/drawing/2014/main" id="{83A4DFE5-DEEE-4072-BAA0-58E721E57E04}"/>
              </a:ext>
            </a:extLst>
          </p:cNvPr>
          <p:cNvGrpSpPr/>
          <p:nvPr/>
        </p:nvGrpSpPr>
        <p:grpSpPr>
          <a:xfrm>
            <a:off x="9632951" y="5778501"/>
            <a:ext cx="406400" cy="263525"/>
            <a:chOff x="9632951" y="5778501"/>
            <a:chExt cx="406400" cy="263525"/>
          </a:xfrm>
        </p:grpSpPr>
        <p:sp>
          <p:nvSpPr>
            <p:cNvPr id="205" name="Freeform 202">
              <a:extLst>
                <a:ext uri="{FF2B5EF4-FFF2-40B4-BE49-F238E27FC236}">
                  <a16:creationId xmlns:a16="http://schemas.microsoft.com/office/drawing/2014/main" id="{21DF88A1-9742-432A-B450-2CAC6EFC3F13}"/>
                </a:ext>
              </a:extLst>
            </p:cNvPr>
            <p:cNvSpPr>
              <a:spLocks noEditPoints="1"/>
            </p:cNvSpPr>
            <p:nvPr/>
          </p:nvSpPr>
          <p:spPr bwMode="auto">
            <a:xfrm>
              <a:off x="9634538" y="5780088"/>
              <a:ext cx="403225" cy="258763"/>
            </a:xfrm>
            <a:custGeom>
              <a:avLst/>
              <a:gdLst>
                <a:gd name="T0" fmla="*/ 179 w 186"/>
                <a:gd name="T1" fmla="*/ 120 h 120"/>
                <a:gd name="T2" fmla="*/ 6 w 186"/>
                <a:gd name="T3" fmla="*/ 120 h 120"/>
                <a:gd name="T4" fmla="*/ 0 w 186"/>
                <a:gd name="T5" fmla="*/ 114 h 120"/>
                <a:gd name="T6" fmla="*/ 0 w 186"/>
                <a:gd name="T7" fmla="*/ 6 h 120"/>
                <a:gd name="T8" fmla="*/ 6 w 186"/>
                <a:gd name="T9" fmla="*/ 0 h 120"/>
                <a:gd name="T10" fmla="*/ 179 w 186"/>
                <a:gd name="T11" fmla="*/ 0 h 120"/>
                <a:gd name="T12" fmla="*/ 186 w 186"/>
                <a:gd name="T13" fmla="*/ 6 h 120"/>
                <a:gd name="T14" fmla="*/ 186 w 186"/>
                <a:gd name="T15" fmla="*/ 114 h 120"/>
                <a:gd name="T16" fmla="*/ 179 w 186"/>
                <a:gd name="T17" fmla="*/ 120 h 120"/>
                <a:gd name="T18" fmla="*/ 7 w 186"/>
                <a:gd name="T19" fmla="*/ 113 h 120"/>
                <a:gd name="T20" fmla="*/ 178 w 186"/>
                <a:gd name="T21" fmla="*/ 113 h 120"/>
                <a:gd name="T22" fmla="*/ 178 w 186"/>
                <a:gd name="T23" fmla="*/ 7 h 120"/>
                <a:gd name="T24" fmla="*/ 7 w 186"/>
                <a:gd name="T25" fmla="*/ 7 h 120"/>
                <a:gd name="T26" fmla="*/ 7 w 186"/>
                <a:gd name="T27" fmla="*/ 11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6" h="120">
                  <a:moveTo>
                    <a:pt x="179" y="120"/>
                  </a:moveTo>
                  <a:cubicBezTo>
                    <a:pt x="6" y="120"/>
                    <a:pt x="6" y="120"/>
                    <a:pt x="6" y="120"/>
                  </a:cubicBezTo>
                  <a:cubicBezTo>
                    <a:pt x="3" y="120"/>
                    <a:pt x="0" y="118"/>
                    <a:pt x="0" y="114"/>
                  </a:cubicBezTo>
                  <a:cubicBezTo>
                    <a:pt x="0" y="6"/>
                    <a:pt x="0" y="6"/>
                    <a:pt x="0" y="6"/>
                  </a:cubicBezTo>
                  <a:cubicBezTo>
                    <a:pt x="0" y="2"/>
                    <a:pt x="3" y="0"/>
                    <a:pt x="6" y="0"/>
                  </a:cubicBezTo>
                  <a:cubicBezTo>
                    <a:pt x="179" y="0"/>
                    <a:pt x="179" y="0"/>
                    <a:pt x="179" y="0"/>
                  </a:cubicBezTo>
                  <a:cubicBezTo>
                    <a:pt x="183" y="0"/>
                    <a:pt x="186" y="2"/>
                    <a:pt x="186" y="6"/>
                  </a:cubicBezTo>
                  <a:cubicBezTo>
                    <a:pt x="186" y="114"/>
                    <a:pt x="186" y="114"/>
                    <a:pt x="186" y="114"/>
                  </a:cubicBezTo>
                  <a:cubicBezTo>
                    <a:pt x="186" y="118"/>
                    <a:pt x="183" y="120"/>
                    <a:pt x="179" y="120"/>
                  </a:cubicBezTo>
                  <a:close/>
                  <a:moveTo>
                    <a:pt x="7" y="113"/>
                  </a:moveTo>
                  <a:cubicBezTo>
                    <a:pt x="178" y="113"/>
                    <a:pt x="178" y="113"/>
                    <a:pt x="178" y="113"/>
                  </a:cubicBezTo>
                  <a:cubicBezTo>
                    <a:pt x="178" y="7"/>
                    <a:pt x="178" y="7"/>
                    <a:pt x="178" y="7"/>
                  </a:cubicBezTo>
                  <a:cubicBezTo>
                    <a:pt x="7" y="7"/>
                    <a:pt x="7" y="7"/>
                    <a:pt x="7" y="7"/>
                  </a:cubicBezTo>
                  <a:lnTo>
                    <a:pt x="7" y="11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6" name="Freeform 203">
              <a:extLst>
                <a:ext uri="{FF2B5EF4-FFF2-40B4-BE49-F238E27FC236}">
                  <a16:creationId xmlns:a16="http://schemas.microsoft.com/office/drawing/2014/main" id="{380B5C8A-3647-48DF-98ED-D2684ACB7DC7}"/>
                </a:ext>
              </a:extLst>
            </p:cNvPr>
            <p:cNvSpPr>
              <a:spLocks noEditPoints="1"/>
            </p:cNvSpPr>
            <p:nvPr/>
          </p:nvSpPr>
          <p:spPr bwMode="auto">
            <a:xfrm>
              <a:off x="9632951" y="5899151"/>
              <a:ext cx="406400" cy="142875"/>
            </a:xfrm>
            <a:custGeom>
              <a:avLst/>
              <a:gdLst>
                <a:gd name="T0" fmla="*/ 180 w 188"/>
                <a:gd name="T1" fmla="*/ 66 h 66"/>
                <a:gd name="T2" fmla="*/ 7 w 188"/>
                <a:gd name="T3" fmla="*/ 66 h 66"/>
                <a:gd name="T4" fmla="*/ 3 w 188"/>
                <a:gd name="T5" fmla="*/ 64 h 66"/>
                <a:gd name="T6" fmla="*/ 0 w 188"/>
                <a:gd name="T7" fmla="*/ 62 h 66"/>
                <a:gd name="T8" fmla="*/ 62 w 188"/>
                <a:gd name="T9" fmla="*/ 0 h 66"/>
                <a:gd name="T10" fmla="*/ 94 w 188"/>
                <a:gd name="T11" fmla="*/ 32 h 66"/>
                <a:gd name="T12" fmla="*/ 126 w 188"/>
                <a:gd name="T13" fmla="*/ 0 h 66"/>
                <a:gd name="T14" fmla="*/ 188 w 188"/>
                <a:gd name="T15" fmla="*/ 62 h 66"/>
                <a:gd name="T16" fmla="*/ 184 w 188"/>
                <a:gd name="T17" fmla="*/ 64 h 66"/>
                <a:gd name="T18" fmla="*/ 180 w 188"/>
                <a:gd name="T19" fmla="*/ 66 h 66"/>
                <a:gd name="T20" fmla="*/ 62 w 188"/>
                <a:gd name="T21" fmla="*/ 10 h 66"/>
                <a:gd name="T22" fmla="*/ 14 w 188"/>
                <a:gd name="T23" fmla="*/ 58 h 66"/>
                <a:gd name="T24" fmla="*/ 173 w 188"/>
                <a:gd name="T25" fmla="*/ 58 h 66"/>
                <a:gd name="T26" fmla="*/ 126 w 188"/>
                <a:gd name="T27" fmla="*/ 10 h 66"/>
                <a:gd name="T28" fmla="*/ 98 w 188"/>
                <a:gd name="T29" fmla="*/ 38 h 66"/>
                <a:gd name="T30" fmla="*/ 89 w 188"/>
                <a:gd name="T31" fmla="*/ 38 h 66"/>
                <a:gd name="T32" fmla="*/ 62 w 188"/>
                <a:gd name="T33" fmla="*/ 1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8" h="66">
                  <a:moveTo>
                    <a:pt x="180" y="66"/>
                  </a:moveTo>
                  <a:cubicBezTo>
                    <a:pt x="7" y="66"/>
                    <a:pt x="7" y="66"/>
                    <a:pt x="7" y="66"/>
                  </a:cubicBezTo>
                  <a:cubicBezTo>
                    <a:pt x="6" y="66"/>
                    <a:pt x="5" y="65"/>
                    <a:pt x="3" y="64"/>
                  </a:cubicBezTo>
                  <a:cubicBezTo>
                    <a:pt x="0" y="62"/>
                    <a:pt x="0" y="62"/>
                    <a:pt x="0" y="62"/>
                  </a:cubicBezTo>
                  <a:cubicBezTo>
                    <a:pt x="62" y="0"/>
                    <a:pt x="62" y="0"/>
                    <a:pt x="62" y="0"/>
                  </a:cubicBezTo>
                  <a:cubicBezTo>
                    <a:pt x="94" y="32"/>
                    <a:pt x="94" y="32"/>
                    <a:pt x="94" y="32"/>
                  </a:cubicBezTo>
                  <a:cubicBezTo>
                    <a:pt x="126" y="0"/>
                    <a:pt x="126" y="0"/>
                    <a:pt x="126" y="0"/>
                  </a:cubicBezTo>
                  <a:cubicBezTo>
                    <a:pt x="188" y="62"/>
                    <a:pt x="188" y="62"/>
                    <a:pt x="188" y="62"/>
                  </a:cubicBezTo>
                  <a:cubicBezTo>
                    <a:pt x="184" y="64"/>
                    <a:pt x="184" y="64"/>
                    <a:pt x="184" y="64"/>
                  </a:cubicBezTo>
                  <a:cubicBezTo>
                    <a:pt x="183" y="65"/>
                    <a:pt x="181" y="66"/>
                    <a:pt x="180" y="66"/>
                  </a:cubicBezTo>
                  <a:close/>
                  <a:moveTo>
                    <a:pt x="62" y="10"/>
                  </a:moveTo>
                  <a:cubicBezTo>
                    <a:pt x="14" y="58"/>
                    <a:pt x="14" y="58"/>
                    <a:pt x="14" y="58"/>
                  </a:cubicBezTo>
                  <a:cubicBezTo>
                    <a:pt x="173" y="58"/>
                    <a:pt x="173" y="58"/>
                    <a:pt x="173" y="58"/>
                  </a:cubicBezTo>
                  <a:cubicBezTo>
                    <a:pt x="126" y="10"/>
                    <a:pt x="126" y="10"/>
                    <a:pt x="126" y="10"/>
                  </a:cubicBezTo>
                  <a:cubicBezTo>
                    <a:pt x="98" y="38"/>
                    <a:pt x="98" y="38"/>
                    <a:pt x="98" y="38"/>
                  </a:cubicBezTo>
                  <a:cubicBezTo>
                    <a:pt x="96" y="40"/>
                    <a:pt x="91" y="40"/>
                    <a:pt x="89" y="38"/>
                  </a:cubicBezTo>
                  <a:lnTo>
                    <a:pt x="62"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7" name="Freeform 204">
              <a:extLst>
                <a:ext uri="{FF2B5EF4-FFF2-40B4-BE49-F238E27FC236}">
                  <a16:creationId xmlns:a16="http://schemas.microsoft.com/office/drawing/2014/main" id="{06C5239A-3B39-49BC-9272-77E043F6D263}"/>
                </a:ext>
              </a:extLst>
            </p:cNvPr>
            <p:cNvSpPr>
              <a:spLocks noEditPoints="1"/>
            </p:cNvSpPr>
            <p:nvPr/>
          </p:nvSpPr>
          <p:spPr bwMode="auto">
            <a:xfrm>
              <a:off x="9632951" y="5778501"/>
              <a:ext cx="404813" cy="204788"/>
            </a:xfrm>
            <a:custGeom>
              <a:avLst/>
              <a:gdLst>
                <a:gd name="T0" fmla="*/ 94 w 187"/>
                <a:gd name="T1" fmla="*/ 95 h 95"/>
                <a:gd name="T2" fmla="*/ 89 w 187"/>
                <a:gd name="T3" fmla="*/ 93 h 95"/>
                <a:gd name="T4" fmla="*/ 0 w 187"/>
                <a:gd name="T5" fmla="*/ 4 h 95"/>
                <a:gd name="T6" fmla="*/ 3 w 187"/>
                <a:gd name="T7" fmla="*/ 2 h 95"/>
                <a:gd name="T8" fmla="*/ 7 w 187"/>
                <a:gd name="T9" fmla="*/ 0 h 95"/>
                <a:gd name="T10" fmla="*/ 180 w 187"/>
                <a:gd name="T11" fmla="*/ 0 h 95"/>
                <a:gd name="T12" fmla="*/ 184 w 187"/>
                <a:gd name="T13" fmla="*/ 2 h 95"/>
                <a:gd name="T14" fmla="*/ 187 w 187"/>
                <a:gd name="T15" fmla="*/ 4 h 95"/>
                <a:gd name="T16" fmla="*/ 98 w 187"/>
                <a:gd name="T17" fmla="*/ 93 h 95"/>
                <a:gd name="T18" fmla="*/ 94 w 187"/>
                <a:gd name="T19" fmla="*/ 95 h 95"/>
                <a:gd name="T20" fmla="*/ 14 w 187"/>
                <a:gd name="T21" fmla="*/ 8 h 95"/>
                <a:gd name="T22" fmla="*/ 94 w 187"/>
                <a:gd name="T23" fmla="*/ 88 h 95"/>
                <a:gd name="T24" fmla="*/ 174 w 187"/>
                <a:gd name="T25" fmla="*/ 8 h 95"/>
                <a:gd name="T26" fmla="*/ 14 w 187"/>
                <a:gd name="T27" fmla="*/ 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7" h="95">
                  <a:moveTo>
                    <a:pt x="94" y="95"/>
                  </a:moveTo>
                  <a:cubicBezTo>
                    <a:pt x="92" y="95"/>
                    <a:pt x="90" y="95"/>
                    <a:pt x="89" y="93"/>
                  </a:cubicBezTo>
                  <a:cubicBezTo>
                    <a:pt x="0" y="4"/>
                    <a:pt x="0" y="4"/>
                    <a:pt x="0" y="4"/>
                  </a:cubicBezTo>
                  <a:cubicBezTo>
                    <a:pt x="3" y="2"/>
                    <a:pt x="3" y="2"/>
                    <a:pt x="3" y="2"/>
                  </a:cubicBezTo>
                  <a:cubicBezTo>
                    <a:pt x="4" y="1"/>
                    <a:pt x="6" y="0"/>
                    <a:pt x="7" y="0"/>
                  </a:cubicBezTo>
                  <a:cubicBezTo>
                    <a:pt x="180" y="0"/>
                    <a:pt x="180" y="0"/>
                    <a:pt x="180" y="0"/>
                  </a:cubicBezTo>
                  <a:cubicBezTo>
                    <a:pt x="182" y="0"/>
                    <a:pt x="183" y="1"/>
                    <a:pt x="184" y="2"/>
                  </a:cubicBezTo>
                  <a:cubicBezTo>
                    <a:pt x="187" y="4"/>
                    <a:pt x="187" y="4"/>
                    <a:pt x="187" y="4"/>
                  </a:cubicBezTo>
                  <a:cubicBezTo>
                    <a:pt x="98" y="93"/>
                    <a:pt x="98" y="93"/>
                    <a:pt x="98" y="93"/>
                  </a:cubicBezTo>
                  <a:cubicBezTo>
                    <a:pt x="97" y="95"/>
                    <a:pt x="95" y="95"/>
                    <a:pt x="94" y="95"/>
                  </a:cubicBezTo>
                  <a:close/>
                  <a:moveTo>
                    <a:pt x="14" y="8"/>
                  </a:moveTo>
                  <a:cubicBezTo>
                    <a:pt x="94" y="88"/>
                    <a:pt x="94" y="88"/>
                    <a:pt x="94" y="88"/>
                  </a:cubicBezTo>
                  <a:cubicBezTo>
                    <a:pt x="174" y="8"/>
                    <a:pt x="174" y="8"/>
                    <a:pt x="174" y="8"/>
                  </a:cubicBezTo>
                  <a:lnTo>
                    <a:pt x="14"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08" name="Freeform 206">
            <a:extLst>
              <a:ext uri="{FF2B5EF4-FFF2-40B4-BE49-F238E27FC236}">
                <a16:creationId xmlns:a16="http://schemas.microsoft.com/office/drawing/2014/main" id="{632A8DDF-47FF-456B-B30F-3073609A1C76}"/>
              </a:ext>
            </a:extLst>
          </p:cNvPr>
          <p:cNvSpPr>
            <a:spLocks noEditPoints="1"/>
          </p:cNvSpPr>
          <p:nvPr/>
        </p:nvSpPr>
        <p:spPr bwMode="auto">
          <a:xfrm>
            <a:off x="8804276" y="5764213"/>
            <a:ext cx="406400" cy="266700"/>
          </a:xfrm>
          <a:custGeom>
            <a:avLst/>
            <a:gdLst>
              <a:gd name="T0" fmla="*/ 5 w 188"/>
              <a:gd name="T1" fmla="*/ 123 h 123"/>
              <a:gd name="T2" fmla="*/ 3 w 188"/>
              <a:gd name="T3" fmla="*/ 123 h 123"/>
              <a:gd name="T4" fmla="*/ 2 w 188"/>
              <a:gd name="T5" fmla="*/ 121 h 123"/>
              <a:gd name="T6" fmla="*/ 13 w 188"/>
              <a:gd name="T7" fmla="*/ 96 h 123"/>
              <a:gd name="T8" fmla="*/ 117 w 188"/>
              <a:gd name="T9" fmla="*/ 32 h 123"/>
              <a:gd name="T10" fmla="*/ 117 w 188"/>
              <a:gd name="T11" fmla="*/ 0 h 123"/>
              <a:gd name="T12" fmla="*/ 188 w 188"/>
              <a:gd name="T13" fmla="*/ 57 h 123"/>
              <a:gd name="T14" fmla="*/ 117 w 188"/>
              <a:gd name="T15" fmla="*/ 114 h 123"/>
              <a:gd name="T16" fmla="*/ 117 w 188"/>
              <a:gd name="T17" fmla="*/ 81 h 123"/>
              <a:gd name="T18" fmla="*/ 38 w 188"/>
              <a:gd name="T19" fmla="*/ 96 h 123"/>
              <a:gd name="T20" fmla="*/ 8 w 188"/>
              <a:gd name="T21" fmla="*/ 121 h 123"/>
              <a:gd name="T22" fmla="*/ 5 w 188"/>
              <a:gd name="T23" fmla="*/ 123 h 123"/>
              <a:gd name="T24" fmla="*/ 123 w 188"/>
              <a:gd name="T25" fmla="*/ 14 h 123"/>
              <a:gd name="T26" fmla="*/ 123 w 188"/>
              <a:gd name="T27" fmla="*/ 38 h 123"/>
              <a:gd name="T28" fmla="*/ 118 w 188"/>
              <a:gd name="T29" fmla="*/ 38 h 123"/>
              <a:gd name="T30" fmla="*/ 19 w 188"/>
              <a:gd name="T31" fmla="*/ 100 h 123"/>
              <a:gd name="T32" fmla="*/ 16 w 188"/>
              <a:gd name="T33" fmla="*/ 105 h 123"/>
              <a:gd name="T34" fmla="*/ 35 w 188"/>
              <a:gd name="T35" fmla="*/ 90 h 123"/>
              <a:gd name="T36" fmla="*/ 104 w 188"/>
              <a:gd name="T37" fmla="*/ 74 h 123"/>
              <a:gd name="T38" fmla="*/ 120 w 188"/>
              <a:gd name="T39" fmla="*/ 74 h 123"/>
              <a:gd name="T40" fmla="*/ 123 w 188"/>
              <a:gd name="T41" fmla="*/ 75 h 123"/>
              <a:gd name="T42" fmla="*/ 123 w 188"/>
              <a:gd name="T43" fmla="*/ 100 h 123"/>
              <a:gd name="T44" fmla="*/ 178 w 188"/>
              <a:gd name="T45" fmla="*/ 57 h 123"/>
              <a:gd name="T46" fmla="*/ 123 w 188"/>
              <a:gd name="T47" fmla="*/ 1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8" h="123">
                <a:moveTo>
                  <a:pt x="5" y="123"/>
                </a:moveTo>
                <a:cubicBezTo>
                  <a:pt x="3" y="123"/>
                  <a:pt x="3" y="123"/>
                  <a:pt x="3" y="123"/>
                </a:cubicBezTo>
                <a:cubicBezTo>
                  <a:pt x="2" y="121"/>
                  <a:pt x="2" y="121"/>
                  <a:pt x="2" y="121"/>
                </a:cubicBezTo>
                <a:cubicBezTo>
                  <a:pt x="1" y="120"/>
                  <a:pt x="0" y="119"/>
                  <a:pt x="13" y="96"/>
                </a:cubicBezTo>
                <a:cubicBezTo>
                  <a:pt x="37" y="58"/>
                  <a:pt x="72" y="36"/>
                  <a:pt x="117" y="32"/>
                </a:cubicBezTo>
                <a:cubicBezTo>
                  <a:pt x="117" y="0"/>
                  <a:pt x="117" y="0"/>
                  <a:pt x="117" y="0"/>
                </a:cubicBezTo>
                <a:cubicBezTo>
                  <a:pt x="188" y="57"/>
                  <a:pt x="188" y="57"/>
                  <a:pt x="188" y="57"/>
                </a:cubicBezTo>
                <a:cubicBezTo>
                  <a:pt x="117" y="114"/>
                  <a:pt x="117" y="114"/>
                  <a:pt x="117" y="114"/>
                </a:cubicBezTo>
                <a:cubicBezTo>
                  <a:pt x="117" y="81"/>
                  <a:pt x="117" y="81"/>
                  <a:pt x="117" y="81"/>
                </a:cubicBezTo>
                <a:cubicBezTo>
                  <a:pt x="87" y="78"/>
                  <a:pt x="61" y="84"/>
                  <a:pt x="38" y="96"/>
                </a:cubicBezTo>
                <a:cubicBezTo>
                  <a:pt x="27" y="102"/>
                  <a:pt x="12" y="117"/>
                  <a:pt x="8" y="121"/>
                </a:cubicBezTo>
                <a:cubicBezTo>
                  <a:pt x="7" y="122"/>
                  <a:pt x="6" y="123"/>
                  <a:pt x="5" y="123"/>
                </a:cubicBezTo>
                <a:close/>
                <a:moveTo>
                  <a:pt x="123" y="14"/>
                </a:moveTo>
                <a:cubicBezTo>
                  <a:pt x="123" y="38"/>
                  <a:pt x="123" y="38"/>
                  <a:pt x="123" y="38"/>
                </a:cubicBezTo>
                <a:cubicBezTo>
                  <a:pt x="118" y="38"/>
                  <a:pt x="118" y="38"/>
                  <a:pt x="118" y="38"/>
                </a:cubicBezTo>
                <a:cubicBezTo>
                  <a:pt x="74" y="42"/>
                  <a:pt x="42" y="62"/>
                  <a:pt x="19" y="100"/>
                </a:cubicBezTo>
                <a:cubicBezTo>
                  <a:pt x="18" y="101"/>
                  <a:pt x="17" y="103"/>
                  <a:pt x="16" y="105"/>
                </a:cubicBezTo>
                <a:cubicBezTo>
                  <a:pt x="22" y="99"/>
                  <a:pt x="29" y="94"/>
                  <a:pt x="35" y="90"/>
                </a:cubicBezTo>
                <a:cubicBezTo>
                  <a:pt x="55" y="79"/>
                  <a:pt x="78" y="74"/>
                  <a:pt x="104" y="74"/>
                </a:cubicBezTo>
                <a:cubicBezTo>
                  <a:pt x="109" y="74"/>
                  <a:pt x="115" y="74"/>
                  <a:pt x="120" y="74"/>
                </a:cubicBezTo>
                <a:cubicBezTo>
                  <a:pt x="123" y="75"/>
                  <a:pt x="123" y="75"/>
                  <a:pt x="123" y="75"/>
                </a:cubicBezTo>
                <a:cubicBezTo>
                  <a:pt x="123" y="100"/>
                  <a:pt x="123" y="100"/>
                  <a:pt x="123" y="100"/>
                </a:cubicBezTo>
                <a:cubicBezTo>
                  <a:pt x="178" y="57"/>
                  <a:pt x="178" y="57"/>
                  <a:pt x="178" y="57"/>
                </a:cubicBezTo>
                <a:lnTo>
                  <a:pt x="123" y="1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9" name="Freeform 207">
            <a:extLst>
              <a:ext uri="{FF2B5EF4-FFF2-40B4-BE49-F238E27FC236}">
                <a16:creationId xmlns:a16="http://schemas.microsoft.com/office/drawing/2014/main" id="{12577680-3D1C-4F7C-9D13-719009390786}"/>
              </a:ext>
            </a:extLst>
          </p:cNvPr>
          <p:cNvSpPr>
            <a:spLocks noEditPoints="1"/>
          </p:cNvSpPr>
          <p:nvPr/>
        </p:nvSpPr>
        <p:spPr bwMode="auto">
          <a:xfrm>
            <a:off x="7977188" y="5764213"/>
            <a:ext cx="406400" cy="266700"/>
          </a:xfrm>
          <a:custGeom>
            <a:avLst/>
            <a:gdLst>
              <a:gd name="T0" fmla="*/ 183 w 188"/>
              <a:gd name="T1" fmla="*/ 123 h 123"/>
              <a:gd name="T2" fmla="*/ 180 w 188"/>
              <a:gd name="T3" fmla="*/ 121 h 123"/>
              <a:gd name="T4" fmla="*/ 149 w 188"/>
              <a:gd name="T5" fmla="*/ 96 h 123"/>
              <a:gd name="T6" fmla="*/ 71 w 188"/>
              <a:gd name="T7" fmla="*/ 81 h 123"/>
              <a:gd name="T8" fmla="*/ 71 w 188"/>
              <a:gd name="T9" fmla="*/ 114 h 123"/>
              <a:gd name="T10" fmla="*/ 0 w 188"/>
              <a:gd name="T11" fmla="*/ 57 h 123"/>
              <a:gd name="T12" fmla="*/ 71 w 188"/>
              <a:gd name="T13" fmla="*/ 0 h 123"/>
              <a:gd name="T14" fmla="*/ 71 w 188"/>
              <a:gd name="T15" fmla="*/ 32 h 123"/>
              <a:gd name="T16" fmla="*/ 174 w 188"/>
              <a:gd name="T17" fmla="*/ 96 h 123"/>
              <a:gd name="T18" fmla="*/ 186 w 188"/>
              <a:gd name="T19" fmla="*/ 121 h 123"/>
              <a:gd name="T20" fmla="*/ 185 w 188"/>
              <a:gd name="T21" fmla="*/ 123 h 123"/>
              <a:gd name="T22" fmla="*/ 183 w 188"/>
              <a:gd name="T23" fmla="*/ 123 h 123"/>
              <a:gd name="T24" fmla="*/ 84 w 188"/>
              <a:gd name="T25" fmla="*/ 74 h 123"/>
              <a:gd name="T26" fmla="*/ 152 w 188"/>
              <a:gd name="T27" fmla="*/ 90 h 123"/>
              <a:gd name="T28" fmla="*/ 172 w 188"/>
              <a:gd name="T29" fmla="*/ 105 h 123"/>
              <a:gd name="T30" fmla="*/ 169 w 188"/>
              <a:gd name="T31" fmla="*/ 100 h 123"/>
              <a:gd name="T32" fmla="*/ 69 w 188"/>
              <a:gd name="T33" fmla="*/ 38 h 123"/>
              <a:gd name="T34" fmla="*/ 64 w 188"/>
              <a:gd name="T35" fmla="*/ 38 h 123"/>
              <a:gd name="T36" fmla="*/ 64 w 188"/>
              <a:gd name="T37" fmla="*/ 14 h 123"/>
              <a:gd name="T38" fmla="*/ 10 w 188"/>
              <a:gd name="T39" fmla="*/ 57 h 123"/>
              <a:gd name="T40" fmla="*/ 64 w 188"/>
              <a:gd name="T41" fmla="*/ 100 h 123"/>
              <a:gd name="T42" fmla="*/ 64 w 188"/>
              <a:gd name="T43" fmla="*/ 75 h 123"/>
              <a:gd name="T44" fmla="*/ 67 w 188"/>
              <a:gd name="T45" fmla="*/ 74 h 123"/>
              <a:gd name="T46" fmla="*/ 84 w 188"/>
              <a:gd name="T47" fmla="*/ 7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8" h="123">
                <a:moveTo>
                  <a:pt x="183" y="123"/>
                </a:moveTo>
                <a:cubicBezTo>
                  <a:pt x="182" y="123"/>
                  <a:pt x="180" y="122"/>
                  <a:pt x="180" y="121"/>
                </a:cubicBezTo>
                <a:cubicBezTo>
                  <a:pt x="176" y="117"/>
                  <a:pt x="160" y="102"/>
                  <a:pt x="149" y="96"/>
                </a:cubicBezTo>
                <a:cubicBezTo>
                  <a:pt x="127" y="84"/>
                  <a:pt x="100" y="78"/>
                  <a:pt x="71" y="81"/>
                </a:cubicBezTo>
                <a:cubicBezTo>
                  <a:pt x="71" y="114"/>
                  <a:pt x="71" y="114"/>
                  <a:pt x="71" y="114"/>
                </a:cubicBezTo>
                <a:cubicBezTo>
                  <a:pt x="0" y="57"/>
                  <a:pt x="0" y="57"/>
                  <a:pt x="0" y="57"/>
                </a:cubicBezTo>
                <a:cubicBezTo>
                  <a:pt x="71" y="0"/>
                  <a:pt x="71" y="0"/>
                  <a:pt x="71" y="0"/>
                </a:cubicBezTo>
                <a:cubicBezTo>
                  <a:pt x="71" y="32"/>
                  <a:pt x="71" y="32"/>
                  <a:pt x="71" y="32"/>
                </a:cubicBezTo>
                <a:cubicBezTo>
                  <a:pt x="116" y="36"/>
                  <a:pt x="151" y="58"/>
                  <a:pt x="174" y="96"/>
                </a:cubicBezTo>
                <a:cubicBezTo>
                  <a:pt x="188" y="119"/>
                  <a:pt x="187" y="120"/>
                  <a:pt x="186" y="121"/>
                </a:cubicBezTo>
                <a:cubicBezTo>
                  <a:pt x="185" y="123"/>
                  <a:pt x="185" y="123"/>
                  <a:pt x="185" y="123"/>
                </a:cubicBezTo>
                <a:lnTo>
                  <a:pt x="183" y="123"/>
                </a:lnTo>
                <a:close/>
                <a:moveTo>
                  <a:pt x="84" y="74"/>
                </a:moveTo>
                <a:cubicBezTo>
                  <a:pt x="110" y="74"/>
                  <a:pt x="133" y="79"/>
                  <a:pt x="152" y="90"/>
                </a:cubicBezTo>
                <a:cubicBezTo>
                  <a:pt x="158" y="94"/>
                  <a:pt x="165" y="99"/>
                  <a:pt x="172" y="105"/>
                </a:cubicBezTo>
                <a:cubicBezTo>
                  <a:pt x="171" y="103"/>
                  <a:pt x="170" y="101"/>
                  <a:pt x="169" y="100"/>
                </a:cubicBezTo>
                <a:cubicBezTo>
                  <a:pt x="146" y="62"/>
                  <a:pt x="114" y="42"/>
                  <a:pt x="69" y="38"/>
                </a:cubicBezTo>
                <a:cubicBezTo>
                  <a:pt x="64" y="38"/>
                  <a:pt x="64" y="38"/>
                  <a:pt x="64" y="38"/>
                </a:cubicBezTo>
                <a:cubicBezTo>
                  <a:pt x="64" y="14"/>
                  <a:pt x="64" y="14"/>
                  <a:pt x="64" y="14"/>
                </a:cubicBezTo>
                <a:cubicBezTo>
                  <a:pt x="10" y="57"/>
                  <a:pt x="10" y="57"/>
                  <a:pt x="10" y="57"/>
                </a:cubicBezTo>
                <a:cubicBezTo>
                  <a:pt x="64" y="100"/>
                  <a:pt x="64" y="100"/>
                  <a:pt x="64" y="100"/>
                </a:cubicBezTo>
                <a:cubicBezTo>
                  <a:pt x="64" y="75"/>
                  <a:pt x="64" y="75"/>
                  <a:pt x="64" y="75"/>
                </a:cubicBezTo>
                <a:cubicBezTo>
                  <a:pt x="67" y="74"/>
                  <a:pt x="67" y="74"/>
                  <a:pt x="67" y="74"/>
                </a:cubicBezTo>
                <a:cubicBezTo>
                  <a:pt x="73" y="74"/>
                  <a:pt x="79" y="74"/>
                  <a:pt x="84" y="7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0" name="Freeform 208">
            <a:extLst>
              <a:ext uri="{FF2B5EF4-FFF2-40B4-BE49-F238E27FC236}">
                <a16:creationId xmlns:a16="http://schemas.microsoft.com/office/drawing/2014/main" id="{D40CDC90-8493-4AA9-B74C-7527A3B60113}"/>
              </a:ext>
            </a:extLst>
          </p:cNvPr>
          <p:cNvSpPr>
            <a:spLocks noEditPoints="1"/>
          </p:cNvSpPr>
          <p:nvPr/>
        </p:nvSpPr>
        <p:spPr bwMode="auto">
          <a:xfrm>
            <a:off x="4652963" y="5756276"/>
            <a:ext cx="403225" cy="257175"/>
          </a:xfrm>
          <a:custGeom>
            <a:avLst/>
            <a:gdLst>
              <a:gd name="T0" fmla="*/ 158 w 187"/>
              <a:gd name="T1" fmla="*/ 119 h 119"/>
              <a:gd name="T2" fmla="*/ 39 w 187"/>
              <a:gd name="T3" fmla="*/ 119 h 119"/>
              <a:gd name="T4" fmla="*/ 0 w 187"/>
              <a:gd name="T5" fmla="*/ 76 h 119"/>
              <a:gd name="T6" fmla="*/ 42 w 187"/>
              <a:gd name="T7" fmla="*/ 33 h 119"/>
              <a:gd name="T8" fmla="*/ 70 w 187"/>
              <a:gd name="T9" fmla="*/ 10 h 119"/>
              <a:gd name="T10" fmla="*/ 87 w 187"/>
              <a:gd name="T11" fmla="*/ 16 h 119"/>
              <a:gd name="T12" fmla="*/ 121 w 187"/>
              <a:gd name="T13" fmla="*/ 0 h 119"/>
              <a:gd name="T14" fmla="*/ 166 w 187"/>
              <a:gd name="T15" fmla="*/ 45 h 119"/>
              <a:gd name="T16" fmla="*/ 163 w 187"/>
              <a:gd name="T17" fmla="*/ 61 h 119"/>
              <a:gd name="T18" fmla="*/ 187 w 187"/>
              <a:gd name="T19" fmla="*/ 90 h 119"/>
              <a:gd name="T20" fmla="*/ 158 w 187"/>
              <a:gd name="T21" fmla="*/ 119 h 119"/>
              <a:gd name="T22" fmla="*/ 43 w 187"/>
              <a:gd name="T23" fmla="*/ 113 h 119"/>
              <a:gd name="T24" fmla="*/ 158 w 187"/>
              <a:gd name="T25" fmla="*/ 113 h 119"/>
              <a:gd name="T26" fmla="*/ 181 w 187"/>
              <a:gd name="T27" fmla="*/ 90 h 119"/>
              <a:gd name="T28" fmla="*/ 159 w 187"/>
              <a:gd name="T29" fmla="*/ 67 h 119"/>
              <a:gd name="T30" fmla="*/ 154 w 187"/>
              <a:gd name="T31" fmla="*/ 67 h 119"/>
              <a:gd name="T32" fmla="*/ 156 w 187"/>
              <a:gd name="T33" fmla="*/ 62 h 119"/>
              <a:gd name="T34" fmla="*/ 160 w 187"/>
              <a:gd name="T35" fmla="*/ 45 h 119"/>
              <a:gd name="T36" fmla="*/ 121 w 187"/>
              <a:gd name="T37" fmla="*/ 6 h 119"/>
              <a:gd name="T38" fmla="*/ 90 w 187"/>
              <a:gd name="T39" fmla="*/ 22 h 119"/>
              <a:gd name="T40" fmla="*/ 88 w 187"/>
              <a:gd name="T41" fmla="*/ 25 h 119"/>
              <a:gd name="T42" fmla="*/ 85 w 187"/>
              <a:gd name="T43" fmla="*/ 22 h 119"/>
              <a:gd name="T44" fmla="*/ 70 w 187"/>
              <a:gd name="T45" fmla="*/ 16 h 119"/>
              <a:gd name="T46" fmla="*/ 48 w 187"/>
              <a:gd name="T47" fmla="*/ 36 h 119"/>
              <a:gd name="T48" fmla="*/ 48 w 187"/>
              <a:gd name="T49" fmla="*/ 39 h 119"/>
              <a:gd name="T50" fmla="*/ 43 w 187"/>
              <a:gd name="T51" fmla="*/ 39 h 119"/>
              <a:gd name="T52" fmla="*/ 6 w 187"/>
              <a:gd name="T53" fmla="*/ 76 h 119"/>
              <a:gd name="T54" fmla="*/ 42 w 187"/>
              <a:gd name="T55" fmla="*/ 113 h 119"/>
              <a:gd name="T56" fmla="*/ 43 w 187"/>
              <a:gd name="T57" fmla="*/ 11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7" h="119">
                <a:moveTo>
                  <a:pt x="158" y="119"/>
                </a:moveTo>
                <a:cubicBezTo>
                  <a:pt x="39" y="119"/>
                  <a:pt x="39" y="119"/>
                  <a:pt x="39" y="119"/>
                </a:cubicBezTo>
                <a:cubicBezTo>
                  <a:pt x="17" y="117"/>
                  <a:pt x="0" y="98"/>
                  <a:pt x="0" y="76"/>
                </a:cubicBezTo>
                <a:cubicBezTo>
                  <a:pt x="0" y="53"/>
                  <a:pt x="19" y="34"/>
                  <a:pt x="42" y="33"/>
                </a:cubicBezTo>
                <a:cubicBezTo>
                  <a:pt x="44" y="20"/>
                  <a:pt x="56" y="10"/>
                  <a:pt x="70" y="10"/>
                </a:cubicBezTo>
                <a:cubicBezTo>
                  <a:pt x="76" y="10"/>
                  <a:pt x="82" y="12"/>
                  <a:pt x="87" y="16"/>
                </a:cubicBezTo>
                <a:cubicBezTo>
                  <a:pt x="96" y="6"/>
                  <a:pt x="108" y="0"/>
                  <a:pt x="121" y="0"/>
                </a:cubicBezTo>
                <a:cubicBezTo>
                  <a:pt x="146" y="0"/>
                  <a:pt x="166" y="20"/>
                  <a:pt x="166" y="45"/>
                </a:cubicBezTo>
                <a:cubicBezTo>
                  <a:pt x="166" y="50"/>
                  <a:pt x="165" y="56"/>
                  <a:pt x="163" y="61"/>
                </a:cubicBezTo>
                <a:cubicBezTo>
                  <a:pt x="177" y="64"/>
                  <a:pt x="187" y="76"/>
                  <a:pt x="187" y="90"/>
                </a:cubicBezTo>
                <a:cubicBezTo>
                  <a:pt x="187" y="106"/>
                  <a:pt x="174" y="119"/>
                  <a:pt x="158" y="119"/>
                </a:cubicBezTo>
                <a:close/>
                <a:moveTo>
                  <a:pt x="43" y="113"/>
                </a:moveTo>
                <a:cubicBezTo>
                  <a:pt x="158" y="113"/>
                  <a:pt x="158" y="113"/>
                  <a:pt x="158" y="113"/>
                </a:cubicBezTo>
                <a:cubicBezTo>
                  <a:pt x="171" y="113"/>
                  <a:pt x="181" y="103"/>
                  <a:pt x="181" y="90"/>
                </a:cubicBezTo>
                <a:cubicBezTo>
                  <a:pt x="181" y="77"/>
                  <a:pt x="171" y="67"/>
                  <a:pt x="159" y="67"/>
                </a:cubicBezTo>
                <a:cubicBezTo>
                  <a:pt x="154" y="67"/>
                  <a:pt x="154" y="67"/>
                  <a:pt x="154" y="67"/>
                </a:cubicBezTo>
                <a:cubicBezTo>
                  <a:pt x="156" y="62"/>
                  <a:pt x="156" y="62"/>
                  <a:pt x="156" y="62"/>
                </a:cubicBezTo>
                <a:cubicBezTo>
                  <a:pt x="159" y="57"/>
                  <a:pt x="160" y="51"/>
                  <a:pt x="160" y="45"/>
                </a:cubicBezTo>
                <a:cubicBezTo>
                  <a:pt x="160" y="23"/>
                  <a:pt x="143" y="6"/>
                  <a:pt x="121" y="6"/>
                </a:cubicBezTo>
                <a:cubicBezTo>
                  <a:pt x="109" y="6"/>
                  <a:pt x="97" y="12"/>
                  <a:pt x="90" y="22"/>
                </a:cubicBezTo>
                <a:cubicBezTo>
                  <a:pt x="88" y="25"/>
                  <a:pt x="88" y="25"/>
                  <a:pt x="88" y="25"/>
                </a:cubicBezTo>
                <a:cubicBezTo>
                  <a:pt x="85" y="22"/>
                  <a:pt x="85" y="22"/>
                  <a:pt x="85" y="22"/>
                </a:cubicBezTo>
                <a:cubicBezTo>
                  <a:pt x="81" y="18"/>
                  <a:pt x="76" y="16"/>
                  <a:pt x="70" y="16"/>
                </a:cubicBezTo>
                <a:cubicBezTo>
                  <a:pt x="58" y="16"/>
                  <a:pt x="49" y="25"/>
                  <a:pt x="48" y="36"/>
                </a:cubicBezTo>
                <a:cubicBezTo>
                  <a:pt x="48" y="39"/>
                  <a:pt x="48" y="39"/>
                  <a:pt x="48" y="39"/>
                </a:cubicBezTo>
                <a:cubicBezTo>
                  <a:pt x="43" y="39"/>
                  <a:pt x="43" y="39"/>
                  <a:pt x="43" y="39"/>
                </a:cubicBezTo>
                <a:cubicBezTo>
                  <a:pt x="23" y="39"/>
                  <a:pt x="6" y="56"/>
                  <a:pt x="6" y="76"/>
                </a:cubicBezTo>
                <a:cubicBezTo>
                  <a:pt x="6" y="96"/>
                  <a:pt x="22" y="112"/>
                  <a:pt x="42" y="113"/>
                </a:cubicBezTo>
                <a:lnTo>
                  <a:pt x="43" y="11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11" name="组合 210">
            <a:extLst>
              <a:ext uri="{FF2B5EF4-FFF2-40B4-BE49-F238E27FC236}">
                <a16:creationId xmlns:a16="http://schemas.microsoft.com/office/drawing/2014/main" id="{EF9DA0EA-815D-4E38-B93F-40BB92A86EE9}"/>
              </a:ext>
            </a:extLst>
          </p:cNvPr>
          <p:cNvGrpSpPr/>
          <p:nvPr/>
        </p:nvGrpSpPr>
        <p:grpSpPr>
          <a:xfrm>
            <a:off x="5483226" y="5721351"/>
            <a:ext cx="401638" cy="365125"/>
            <a:chOff x="5483226" y="5721351"/>
            <a:chExt cx="401638" cy="365125"/>
          </a:xfrm>
        </p:grpSpPr>
        <p:sp>
          <p:nvSpPr>
            <p:cNvPr id="212" name="Freeform 209">
              <a:extLst>
                <a:ext uri="{FF2B5EF4-FFF2-40B4-BE49-F238E27FC236}">
                  <a16:creationId xmlns:a16="http://schemas.microsoft.com/office/drawing/2014/main" id="{EB86ED7B-0D91-4211-B8F5-728999E36BF4}"/>
                </a:ext>
              </a:extLst>
            </p:cNvPr>
            <p:cNvSpPr>
              <a:spLocks/>
            </p:cNvSpPr>
            <p:nvPr/>
          </p:nvSpPr>
          <p:spPr bwMode="auto">
            <a:xfrm>
              <a:off x="5483226" y="5721351"/>
              <a:ext cx="401638" cy="257175"/>
            </a:xfrm>
            <a:custGeom>
              <a:avLst/>
              <a:gdLst>
                <a:gd name="T0" fmla="*/ 157 w 186"/>
                <a:gd name="T1" fmla="*/ 119 h 119"/>
                <a:gd name="T2" fmla="*/ 102 w 186"/>
                <a:gd name="T3" fmla="*/ 119 h 119"/>
                <a:gd name="T4" fmla="*/ 102 w 186"/>
                <a:gd name="T5" fmla="*/ 113 h 119"/>
                <a:gd name="T6" fmla="*/ 157 w 186"/>
                <a:gd name="T7" fmla="*/ 113 h 119"/>
                <a:gd name="T8" fmla="*/ 180 w 186"/>
                <a:gd name="T9" fmla="*/ 90 h 119"/>
                <a:gd name="T10" fmla="*/ 158 w 186"/>
                <a:gd name="T11" fmla="*/ 67 h 119"/>
                <a:gd name="T12" fmla="*/ 153 w 186"/>
                <a:gd name="T13" fmla="*/ 66 h 119"/>
                <a:gd name="T14" fmla="*/ 155 w 186"/>
                <a:gd name="T15" fmla="*/ 62 h 119"/>
                <a:gd name="T16" fmla="*/ 159 w 186"/>
                <a:gd name="T17" fmla="*/ 45 h 119"/>
                <a:gd name="T18" fmla="*/ 121 w 186"/>
                <a:gd name="T19" fmla="*/ 6 h 119"/>
                <a:gd name="T20" fmla="*/ 89 w 186"/>
                <a:gd name="T21" fmla="*/ 22 h 119"/>
                <a:gd name="T22" fmla="*/ 87 w 186"/>
                <a:gd name="T23" fmla="*/ 25 h 119"/>
                <a:gd name="T24" fmla="*/ 85 w 186"/>
                <a:gd name="T25" fmla="*/ 22 h 119"/>
                <a:gd name="T26" fmla="*/ 69 w 186"/>
                <a:gd name="T27" fmla="*/ 16 h 119"/>
                <a:gd name="T28" fmla="*/ 47 w 186"/>
                <a:gd name="T29" fmla="*/ 36 h 119"/>
                <a:gd name="T30" fmla="*/ 47 w 186"/>
                <a:gd name="T31" fmla="*/ 39 h 119"/>
                <a:gd name="T32" fmla="*/ 43 w 186"/>
                <a:gd name="T33" fmla="*/ 39 h 119"/>
                <a:gd name="T34" fmla="*/ 6 w 186"/>
                <a:gd name="T35" fmla="*/ 76 h 119"/>
                <a:gd name="T36" fmla="*/ 41 w 186"/>
                <a:gd name="T37" fmla="*/ 113 h 119"/>
                <a:gd name="T38" fmla="*/ 42 w 186"/>
                <a:gd name="T39" fmla="*/ 113 h 119"/>
                <a:gd name="T40" fmla="*/ 83 w 186"/>
                <a:gd name="T41" fmla="*/ 113 h 119"/>
                <a:gd name="T42" fmla="*/ 83 w 186"/>
                <a:gd name="T43" fmla="*/ 119 h 119"/>
                <a:gd name="T44" fmla="*/ 38 w 186"/>
                <a:gd name="T45" fmla="*/ 119 h 119"/>
                <a:gd name="T46" fmla="*/ 0 w 186"/>
                <a:gd name="T47" fmla="*/ 76 h 119"/>
                <a:gd name="T48" fmla="*/ 42 w 186"/>
                <a:gd name="T49" fmla="*/ 33 h 119"/>
                <a:gd name="T50" fmla="*/ 69 w 186"/>
                <a:gd name="T51" fmla="*/ 10 h 119"/>
                <a:gd name="T52" fmla="*/ 86 w 186"/>
                <a:gd name="T53" fmla="*/ 16 h 119"/>
                <a:gd name="T54" fmla="*/ 121 w 186"/>
                <a:gd name="T55" fmla="*/ 0 h 119"/>
                <a:gd name="T56" fmla="*/ 165 w 186"/>
                <a:gd name="T57" fmla="*/ 45 h 119"/>
                <a:gd name="T58" fmla="*/ 162 w 186"/>
                <a:gd name="T59" fmla="*/ 61 h 119"/>
                <a:gd name="T60" fmla="*/ 186 w 186"/>
                <a:gd name="T61" fmla="*/ 90 h 119"/>
                <a:gd name="T62" fmla="*/ 157 w 186"/>
                <a:gd name="T63"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6" h="119">
                  <a:moveTo>
                    <a:pt x="157" y="119"/>
                  </a:moveTo>
                  <a:cubicBezTo>
                    <a:pt x="102" y="119"/>
                    <a:pt x="102" y="119"/>
                    <a:pt x="102" y="119"/>
                  </a:cubicBezTo>
                  <a:cubicBezTo>
                    <a:pt x="102" y="113"/>
                    <a:pt x="102" y="113"/>
                    <a:pt x="102" y="113"/>
                  </a:cubicBezTo>
                  <a:cubicBezTo>
                    <a:pt x="157" y="113"/>
                    <a:pt x="157" y="113"/>
                    <a:pt x="157" y="113"/>
                  </a:cubicBezTo>
                  <a:cubicBezTo>
                    <a:pt x="170" y="113"/>
                    <a:pt x="180" y="102"/>
                    <a:pt x="180" y="90"/>
                  </a:cubicBezTo>
                  <a:cubicBezTo>
                    <a:pt x="180" y="77"/>
                    <a:pt x="170" y="67"/>
                    <a:pt x="158" y="67"/>
                  </a:cubicBezTo>
                  <a:cubicBezTo>
                    <a:pt x="153" y="66"/>
                    <a:pt x="153" y="66"/>
                    <a:pt x="153" y="66"/>
                  </a:cubicBezTo>
                  <a:cubicBezTo>
                    <a:pt x="155" y="62"/>
                    <a:pt x="155" y="62"/>
                    <a:pt x="155" y="62"/>
                  </a:cubicBezTo>
                  <a:cubicBezTo>
                    <a:pt x="158" y="57"/>
                    <a:pt x="159" y="51"/>
                    <a:pt x="159" y="45"/>
                  </a:cubicBezTo>
                  <a:cubicBezTo>
                    <a:pt x="159" y="23"/>
                    <a:pt x="142" y="6"/>
                    <a:pt x="121" y="6"/>
                  </a:cubicBezTo>
                  <a:cubicBezTo>
                    <a:pt x="108" y="6"/>
                    <a:pt x="96" y="12"/>
                    <a:pt x="89" y="22"/>
                  </a:cubicBezTo>
                  <a:cubicBezTo>
                    <a:pt x="87" y="25"/>
                    <a:pt x="87" y="25"/>
                    <a:pt x="87" y="25"/>
                  </a:cubicBezTo>
                  <a:cubicBezTo>
                    <a:pt x="85" y="22"/>
                    <a:pt x="85" y="22"/>
                    <a:pt x="85" y="22"/>
                  </a:cubicBezTo>
                  <a:cubicBezTo>
                    <a:pt x="81" y="18"/>
                    <a:pt x="75" y="16"/>
                    <a:pt x="69" y="16"/>
                  </a:cubicBezTo>
                  <a:cubicBezTo>
                    <a:pt x="58" y="16"/>
                    <a:pt x="48" y="25"/>
                    <a:pt x="47" y="36"/>
                  </a:cubicBezTo>
                  <a:cubicBezTo>
                    <a:pt x="47" y="39"/>
                    <a:pt x="47" y="39"/>
                    <a:pt x="47" y="39"/>
                  </a:cubicBezTo>
                  <a:cubicBezTo>
                    <a:pt x="43" y="39"/>
                    <a:pt x="43" y="39"/>
                    <a:pt x="43" y="39"/>
                  </a:cubicBezTo>
                  <a:cubicBezTo>
                    <a:pt x="23" y="39"/>
                    <a:pt x="6" y="56"/>
                    <a:pt x="6" y="76"/>
                  </a:cubicBezTo>
                  <a:cubicBezTo>
                    <a:pt x="6" y="96"/>
                    <a:pt x="22" y="112"/>
                    <a:pt x="41" y="113"/>
                  </a:cubicBezTo>
                  <a:cubicBezTo>
                    <a:pt x="42" y="113"/>
                    <a:pt x="42" y="113"/>
                    <a:pt x="42" y="113"/>
                  </a:cubicBezTo>
                  <a:cubicBezTo>
                    <a:pt x="83" y="113"/>
                    <a:pt x="83" y="113"/>
                    <a:pt x="83" y="113"/>
                  </a:cubicBezTo>
                  <a:cubicBezTo>
                    <a:pt x="83" y="119"/>
                    <a:pt x="83" y="119"/>
                    <a:pt x="83" y="119"/>
                  </a:cubicBezTo>
                  <a:cubicBezTo>
                    <a:pt x="38" y="119"/>
                    <a:pt x="38" y="119"/>
                    <a:pt x="38" y="119"/>
                  </a:cubicBezTo>
                  <a:cubicBezTo>
                    <a:pt x="17" y="116"/>
                    <a:pt x="0" y="98"/>
                    <a:pt x="0" y="76"/>
                  </a:cubicBezTo>
                  <a:cubicBezTo>
                    <a:pt x="0" y="53"/>
                    <a:pt x="19" y="34"/>
                    <a:pt x="42" y="33"/>
                  </a:cubicBezTo>
                  <a:cubicBezTo>
                    <a:pt x="44" y="20"/>
                    <a:pt x="55" y="10"/>
                    <a:pt x="69" y="10"/>
                  </a:cubicBezTo>
                  <a:cubicBezTo>
                    <a:pt x="75" y="10"/>
                    <a:pt x="81" y="12"/>
                    <a:pt x="86" y="16"/>
                  </a:cubicBezTo>
                  <a:cubicBezTo>
                    <a:pt x="95" y="6"/>
                    <a:pt x="107" y="0"/>
                    <a:pt x="121" y="0"/>
                  </a:cubicBezTo>
                  <a:cubicBezTo>
                    <a:pt x="145" y="0"/>
                    <a:pt x="165" y="20"/>
                    <a:pt x="165" y="45"/>
                  </a:cubicBezTo>
                  <a:cubicBezTo>
                    <a:pt x="165" y="50"/>
                    <a:pt x="164" y="56"/>
                    <a:pt x="162" y="61"/>
                  </a:cubicBezTo>
                  <a:cubicBezTo>
                    <a:pt x="176" y="64"/>
                    <a:pt x="186" y="75"/>
                    <a:pt x="186" y="90"/>
                  </a:cubicBezTo>
                  <a:cubicBezTo>
                    <a:pt x="186" y="106"/>
                    <a:pt x="173" y="119"/>
                    <a:pt x="157"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3" name="Freeform 210">
              <a:extLst>
                <a:ext uri="{FF2B5EF4-FFF2-40B4-BE49-F238E27FC236}">
                  <a16:creationId xmlns:a16="http://schemas.microsoft.com/office/drawing/2014/main" id="{86079D5F-AC71-4B76-9906-1ED78ACEC881}"/>
                </a:ext>
              </a:extLst>
            </p:cNvPr>
            <p:cNvSpPr>
              <a:spLocks/>
            </p:cNvSpPr>
            <p:nvPr/>
          </p:nvSpPr>
          <p:spPr bwMode="auto">
            <a:xfrm>
              <a:off x="5616576" y="5827713"/>
              <a:ext cx="134938" cy="76200"/>
            </a:xfrm>
            <a:custGeom>
              <a:avLst/>
              <a:gdLst>
                <a:gd name="T0" fmla="*/ 6 w 85"/>
                <a:gd name="T1" fmla="*/ 48 h 48"/>
                <a:gd name="T2" fmla="*/ 0 w 85"/>
                <a:gd name="T3" fmla="*/ 42 h 48"/>
                <a:gd name="T4" fmla="*/ 42 w 85"/>
                <a:gd name="T5" fmla="*/ 0 h 48"/>
                <a:gd name="T6" fmla="*/ 85 w 85"/>
                <a:gd name="T7" fmla="*/ 42 h 48"/>
                <a:gd name="T8" fmla="*/ 79 w 85"/>
                <a:gd name="T9" fmla="*/ 48 h 48"/>
                <a:gd name="T10" fmla="*/ 42 w 85"/>
                <a:gd name="T11" fmla="*/ 11 h 48"/>
                <a:gd name="T12" fmla="*/ 6 w 85"/>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5" h="48">
                  <a:moveTo>
                    <a:pt x="6" y="48"/>
                  </a:moveTo>
                  <a:lnTo>
                    <a:pt x="0" y="42"/>
                  </a:lnTo>
                  <a:lnTo>
                    <a:pt x="42" y="0"/>
                  </a:lnTo>
                  <a:lnTo>
                    <a:pt x="85" y="42"/>
                  </a:lnTo>
                  <a:lnTo>
                    <a:pt x="79" y="48"/>
                  </a:lnTo>
                  <a:lnTo>
                    <a:pt x="42" y="11"/>
                  </a:lnTo>
                  <a:lnTo>
                    <a:pt x="6" y="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4" name="Rectangle 211">
              <a:extLst>
                <a:ext uri="{FF2B5EF4-FFF2-40B4-BE49-F238E27FC236}">
                  <a16:creationId xmlns:a16="http://schemas.microsoft.com/office/drawing/2014/main" id="{D609A267-D853-457A-8B44-3FFA1FA33970}"/>
                </a:ext>
              </a:extLst>
            </p:cNvPr>
            <p:cNvSpPr>
              <a:spLocks noChangeArrowheads="1"/>
            </p:cNvSpPr>
            <p:nvPr/>
          </p:nvSpPr>
          <p:spPr bwMode="auto">
            <a:xfrm>
              <a:off x="5676901" y="5840413"/>
              <a:ext cx="14288" cy="246063"/>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15" name="组合 214">
            <a:extLst>
              <a:ext uri="{FF2B5EF4-FFF2-40B4-BE49-F238E27FC236}">
                <a16:creationId xmlns:a16="http://schemas.microsoft.com/office/drawing/2014/main" id="{5D7E49FC-0AC5-4812-900F-B0AD58AF9B9F}"/>
              </a:ext>
            </a:extLst>
          </p:cNvPr>
          <p:cNvGrpSpPr/>
          <p:nvPr/>
        </p:nvGrpSpPr>
        <p:grpSpPr>
          <a:xfrm>
            <a:off x="6308726" y="5721351"/>
            <a:ext cx="403225" cy="392112"/>
            <a:chOff x="6308726" y="5721351"/>
            <a:chExt cx="403225" cy="392112"/>
          </a:xfrm>
        </p:grpSpPr>
        <p:sp>
          <p:nvSpPr>
            <p:cNvPr id="216" name="Freeform 212">
              <a:extLst>
                <a:ext uri="{FF2B5EF4-FFF2-40B4-BE49-F238E27FC236}">
                  <a16:creationId xmlns:a16="http://schemas.microsoft.com/office/drawing/2014/main" id="{B77CAF27-34CD-48D9-AF78-C822AAEA297F}"/>
                </a:ext>
              </a:extLst>
            </p:cNvPr>
            <p:cNvSpPr>
              <a:spLocks/>
            </p:cNvSpPr>
            <p:nvPr/>
          </p:nvSpPr>
          <p:spPr bwMode="auto">
            <a:xfrm>
              <a:off x="6308726" y="5721351"/>
              <a:ext cx="403225" cy="257175"/>
            </a:xfrm>
            <a:custGeom>
              <a:avLst/>
              <a:gdLst>
                <a:gd name="T0" fmla="*/ 157 w 186"/>
                <a:gd name="T1" fmla="*/ 119 h 119"/>
                <a:gd name="T2" fmla="*/ 102 w 186"/>
                <a:gd name="T3" fmla="*/ 119 h 119"/>
                <a:gd name="T4" fmla="*/ 102 w 186"/>
                <a:gd name="T5" fmla="*/ 113 h 119"/>
                <a:gd name="T6" fmla="*/ 157 w 186"/>
                <a:gd name="T7" fmla="*/ 113 h 119"/>
                <a:gd name="T8" fmla="*/ 180 w 186"/>
                <a:gd name="T9" fmla="*/ 90 h 119"/>
                <a:gd name="T10" fmla="*/ 158 w 186"/>
                <a:gd name="T11" fmla="*/ 67 h 119"/>
                <a:gd name="T12" fmla="*/ 153 w 186"/>
                <a:gd name="T13" fmla="*/ 66 h 119"/>
                <a:gd name="T14" fmla="*/ 155 w 186"/>
                <a:gd name="T15" fmla="*/ 62 h 119"/>
                <a:gd name="T16" fmla="*/ 159 w 186"/>
                <a:gd name="T17" fmla="*/ 45 h 119"/>
                <a:gd name="T18" fmla="*/ 121 w 186"/>
                <a:gd name="T19" fmla="*/ 6 h 119"/>
                <a:gd name="T20" fmla="*/ 89 w 186"/>
                <a:gd name="T21" fmla="*/ 22 h 119"/>
                <a:gd name="T22" fmla="*/ 87 w 186"/>
                <a:gd name="T23" fmla="*/ 25 h 119"/>
                <a:gd name="T24" fmla="*/ 85 w 186"/>
                <a:gd name="T25" fmla="*/ 22 h 119"/>
                <a:gd name="T26" fmla="*/ 69 w 186"/>
                <a:gd name="T27" fmla="*/ 16 h 119"/>
                <a:gd name="T28" fmla="*/ 47 w 186"/>
                <a:gd name="T29" fmla="*/ 36 h 119"/>
                <a:gd name="T30" fmla="*/ 47 w 186"/>
                <a:gd name="T31" fmla="*/ 39 h 119"/>
                <a:gd name="T32" fmla="*/ 43 w 186"/>
                <a:gd name="T33" fmla="*/ 39 h 119"/>
                <a:gd name="T34" fmla="*/ 6 w 186"/>
                <a:gd name="T35" fmla="*/ 76 h 119"/>
                <a:gd name="T36" fmla="*/ 41 w 186"/>
                <a:gd name="T37" fmla="*/ 113 h 119"/>
                <a:gd name="T38" fmla="*/ 42 w 186"/>
                <a:gd name="T39" fmla="*/ 113 h 119"/>
                <a:gd name="T40" fmla="*/ 83 w 186"/>
                <a:gd name="T41" fmla="*/ 113 h 119"/>
                <a:gd name="T42" fmla="*/ 83 w 186"/>
                <a:gd name="T43" fmla="*/ 119 h 119"/>
                <a:gd name="T44" fmla="*/ 38 w 186"/>
                <a:gd name="T45" fmla="*/ 119 h 119"/>
                <a:gd name="T46" fmla="*/ 0 w 186"/>
                <a:gd name="T47" fmla="*/ 76 h 119"/>
                <a:gd name="T48" fmla="*/ 42 w 186"/>
                <a:gd name="T49" fmla="*/ 33 h 119"/>
                <a:gd name="T50" fmla="*/ 69 w 186"/>
                <a:gd name="T51" fmla="*/ 10 h 119"/>
                <a:gd name="T52" fmla="*/ 86 w 186"/>
                <a:gd name="T53" fmla="*/ 16 h 119"/>
                <a:gd name="T54" fmla="*/ 121 w 186"/>
                <a:gd name="T55" fmla="*/ 0 h 119"/>
                <a:gd name="T56" fmla="*/ 165 w 186"/>
                <a:gd name="T57" fmla="*/ 45 h 119"/>
                <a:gd name="T58" fmla="*/ 162 w 186"/>
                <a:gd name="T59" fmla="*/ 61 h 119"/>
                <a:gd name="T60" fmla="*/ 186 w 186"/>
                <a:gd name="T61" fmla="*/ 90 h 119"/>
                <a:gd name="T62" fmla="*/ 157 w 186"/>
                <a:gd name="T63"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6" h="119">
                  <a:moveTo>
                    <a:pt x="157" y="119"/>
                  </a:moveTo>
                  <a:cubicBezTo>
                    <a:pt x="102" y="119"/>
                    <a:pt x="102" y="119"/>
                    <a:pt x="102" y="119"/>
                  </a:cubicBezTo>
                  <a:cubicBezTo>
                    <a:pt x="102" y="113"/>
                    <a:pt x="102" y="113"/>
                    <a:pt x="102" y="113"/>
                  </a:cubicBezTo>
                  <a:cubicBezTo>
                    <a:pt x="157" y="113"/>
                    <a:pt x="157" y="113"/>
                    <a:pt x="157" y="113"/>
                  </a:cubicBezTo>
                  <a:cubicBezTo>
                    <a:pt x="169" y="113"/>
                    <a:pt x="180" y="102"/>
                    <a:pt x="180" y="90"/>
                  </a:cubicBezTo>
                  <a:cubicBezTo>
                    <a:pt x="180" y="77"/>
                    <a:pt x="170" y="67"/>
                    <a:pt x="158" y="67"/>
                  </a:cubicBezTo>
                  <a:cubicBezTo>
                    <a:pt x="153" y="66"/>
                    <a:pt x="153" y="66"/>
                    <a:pt x="153" y="66"/>
                  </a:cubicBezTo>
                  <a:cubicBezTo>
                    <a:pt x="155" y="62"/>
                    <a:pt x="155" y="62"/>
                    <a:pt x="155" y="62"/>
                  </a:cubicBezTo>
                  <a:cubicBezTo>
                    <a:pt x="158" y="57"/>
                    <a:pt x="159" y="51"/>
                    <a:pt x="159" y="45"/>
                  </a:cubicBezTo>
                  <a:cubicBezTo>
                    <a:pt x="159" y="23"/>
                    <a:pt x="142" y="6"/>
                    <a:pt x="121" y="6"/>
                  </a:cubicBezTo>
                  <a:cubicBezTo>
                    <a:pt x="108" y="6"/>
                    <a:pt x="96" y="12"/>
                    <a:pt x="89" y="22"/>
                  </a:cubicBezTo>
                  <a:cubicBezTo>
                    <a:pt x="87" y="25"/>
                    <a:pt x="87" y="25"/>
                    <a:pt x="87" y="25"/>
                  </a:cubicBezTo>
                  <a:cubicBezTo>
                    <a:pt x="85" y="22"/>
                    <a:pt x="85" y="22"/>
                    <a:pt x="85" y="22"/>
                  </a:cubicBezTo>
                  <a:cubicBezTo>
                    <a:pt x="80" y="18"/>
                    <a:pt x="75" y="16"/>
                    <a:pt x="69" y="16"/>
                  </a:cubicBezTo>
                  <a:cubicBezTo>
                    <a:pt x="58" y="16"/>
                    <a:pt x="48" y="25"/>
                    <a:pt x="47" y="36"/>
                  </a:cubicBezTo>
                  <a:cubicBezTo>
                    <a:pt x="47" y="39"/>
                    <a:pt x="47" y="39"/>
                    <a:pt x="47" y="39"/>
                  </a:cubicBezTo>
                  <a:cubicBezTo>
                    <a:pt x="43" y="39"/>
                    <a:pt x="43" y="39"/>
                    <a:pt x="43" y="39"/>
                  </a:cubicBezTo>
                  <a:cubicBezTo>
                    <a:pt x="22" y="39"/>
                    <a:pt x="6" y="56"/>
                    <a:pt x="6" y="76"/>
                  </a:cubicBezTo>
                  <a:cubicBezTo>
                    <a:pt x="6" y="96"/>
                    <a:pt x="21" y="112"/>
                    <a:pt x="41" y="113"/>
                  </a:cubicBezTo>
                  <a:cubicBezTo>
                    <a:pt x="42" y="113"/>
                    <a:pt x="42" y="113"/>
                    <a:pt x="42" y="113"/>
                  </a:cubicBezTo>
                  <a:cubicBezTo>
                    <a:pt x="83" y="113"/>
                    <a:pt x="83" y="113"/>
                    <a:pt x="83" y="113"/>
                  </a:cubicBezTo>
                  <a:cubicBezTo>
                    <a:pt x="83" y="119"/>
                    <a:pt x="83" y="119"/>
                    <a:pt x="83" y="119"/>
                  </a:cubicBezTo>
                  <a:cubicBezTo>
                    <a:pt x="38" y="119"/>
                    <a:pt x="38" y="119"/>
                    <a:pt x="38" y="119"/>
                  </a:cubicBezTo>
                  <a:cubicBezTo>
                    <a:pt x="17" y="116"/>
                    <a:pt x="0" y="98"/>
                    <a:pt x="0" y="76"/>
                  </a:cubicBezTo>
                  <a:cubicBezTo>
                    <a:pt x="0" y="53"/>
                    <a:pt x="19" y="34"/>
                    <a:pt x="42" y="33"/>
                  </a:cubicBezTo>
                  <a:cubicBezTo>
                    <a:pt x="44" y="20"/>
                    <a:pt x="55" y="10"/>
                    <a:pt x="69" y="10"/>
                  </a:cubicBezTo>
                  <a:cubicBezTo>
                    <a:pt x="75" y="10"/>
                    <a:pt x="81" y="12"/>
                    <a:pt x="86" y="16"/>
                  </a:cubicBezTo>
                  <a:cubicBezTo>
                    <a:pt x="95" y="6"/>
                    <a:pt x="107" y="0"/>
                    <a:pt x="121" y="0"/>
                  </a:cubicBezTo>
                  <a:cubicBezTo>
                    <a:pt x="145" y="0"/>
                    <a:pt x="165" y="20"/>
                    <a:pt x="165" y="45"/>
                  </a:cubicBezTo>
                  <a:cubicBezTo>
                    <a:pt x="165" y="50"/>
                    <a:pt x="164" y="56"/>
                    <a:pt x="162" y="61"/>
                  </a:cubicBezTo>
                  <a:cubicBezTo>
                    <a:pt x="176" y="64"/>
                    <a:pt x="186" y="75"/>
                    <a:pt x="186" y="90"/>
                  </a:cubicBezTo>
                  <a:cubicBezTo>
                    <a:pt x="186" y="106"/>
                    <a:pt x="173" y="119"/>
                    <a:pt x="157"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7" name="Freeform 213">
              <a:extLst>
                <a:ext uri="{FF2B5EF4-FFF2-40B4-BE49-F238E27FC236}">
                  <a16:creationId xmlns:a16="http://schemas.microsoft.com/office/drawing/2014/main" id="{B9D950BC-5452-4229-A598-694D4B624301}"/>
                </a:ext>
              </a:extLst>
            </p:cNvPr>
            <p:cNvSpPr>
              <a:spLocks/>
            </p:cNvSpPr>
            <p:nvPr/>
          </p:nvSpPr>
          <p:spPr bwMode="auto">
            <a:xfrm>
              <a:off x="6443663" y="6037263"/>
              <a:ext cx="133350" cy="76200"/>
            </a:xfrm>
            <a:custGeom>
              <a:avLst/>
              <a:gdLst>
                <a:gd name="T0" fmla="*/ 42 w 84"/>
                <a:gd name="T1" fmla="*/ 48 h 48"/>
                <a:gd name="T2" fmla="*/ 0 w 84"/>
                <a:gd name="T3" fmla="*/ 6 h 48"/>
                <a:gd name="T4" fmla="*/ 5 w 84"/>
                <a:gd name="T5" fmla="*/ 0 h 48"/>
                <a:gd name="T6" fmla="*/ 42 w 84"/>
                <a:gd name="T7" fmla="*/ 36 h 48"/>
                <a:gd name="T8" fmla="*/ 79 w 84"/>
                <a:gd name="T9" fmla="*/ 0 h 48"/>
                <a:gd name="T10" fmla="*/ 84 w 84"/>
                <a:gd name="T11" fmla="*/ 6 h 48"/>
                <a:gd name="T12" fmla="*/ 42 w 84"/>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4" h="48">
                  <a:moveTo>
                    <a:pt x="42" y="48"/>
                  </a:moveTo>
                  <a:lnTo>
                    <a:pt x="0" y="6"/>
                  </a:lnTo>
                  <a:lnTo>
                    <a:pt x="5" y="0"/>
                  </a:lnTo>
                  <a:lnTo>
                    <a:pt x="42" y="36"/>
                  </a:lnTo>
                  <a:lnTo>
                    <a:pt x="79" y="0"/>
                  </a:lnTo>
                  <a:lnTo>
                    <a:pt x="84" y="6"/>
                  </a:lnTo>
                  <a:lnTo>
                    <a:pt x="42" y="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8" name="Rectangle 214">
              <a:extLst>
                <a:ext uri="{FF2B5EF4-FFF2-40B4-BE49-F238E27FC236}">
                  <a16:creationId xmlns:a16="http://schemas.microsoft.com/office/drawing/2014/main" id="{A2B674ED-BDBC-4BC2-A766-84D7D5010C05}"/>
                </a:ext>
              </a:extLst>
            </p:cNvPr>
            <p:cNvSpPr>
              <a:spLocks noChangeArrowheads="1"/>
            </p:cNvSpPr>
            <p:nvPr/>
          </p:nvSpPr>
          <p:spPr bwMode="auto">
            <a:xfrm>
              <a:off x="6503988" y="5851526"/>
              <a:ext cx="12700" cy="249238"/>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19" name="Freeform 215">
            <a:extLst>
              <a:ext uri="{FF2B5EF4-FFF2-40B4-BE49-F238E27FC236}">
                <a16:creationId xmlns:a16="http://schemas.microsoft.com/office/drawing/2014/main" id="{0D010E7D-6F08-45B0-BCD4-A59C83DC26F8}"/>
              </a:ext>
            </a:extLst>
          </p:cNvPr>
          <p:cNvSpPr>
            <a:spLocks/>
          </p:cNvSpPr>
          <p:nvPr/>
        </p:nvSpPr>
        <p:spPr bwMode="auto">
          <a:xfrm>
            <a:off x="2295526" y="5913438"/>
            <a:ext cx="133350" cy="77788"/>
          </a:xfrm>
          <a:custGeom>
            <a:avLst/>
            <a:gdLst>
              <a:gd name="T0" fmla="*/ 42 w 84"/>
              <a:gd name="T1" fmla="*/ 49 h 49"/>
              <a:gd name="T2" fmla="*/ 0 w 84"/>
              <a:gd name="T3" fmla="*/ 6 h 49"/>
              <a:gd name="T4" fmla="*/ 5 w 84"/>
              <a:gd name="T5" fmla="*/ 0 h 49"/>
              <a:gd name="T6" fmla="*/ 42 w 84"/>
              <a:gd name="T7" fmla="*/ 37 h 49"/>
              <a:gd name="T8" fmla="*/ 79 w 84"/>
              <a:gd name="T9" fmla="*/ 0 h 49"/>
              <a:gd name="T10" fmla="*/ 84 w 84"/>
              <a:gd name="T11" fmla="*/ 6 h 49"/>
              <a:gd name="T12" fmla="*/ 42 w 84"/>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84" h="49">
                <a:moveTo>
                  <a:pt x="42" y="49"/>
                </a:moveTo>
                <a:lnTo>
                  <a:pt x="0" y="6"/>
                </a:lnTo>
                <a:lnTo>
                  <a:pt x="5" y="0"/>
                </a:lnTo>
                <a:lnTo>
                  <a:pt x="42" y="37"/>
                </a:lnTo>
                <a:lnTo>
                  <a:pt x="79" y="0"/>
                </a:lnTo>
                <a:lnTo>
                  <a:pt x="84" y="6"/>
                </a:lnTo>
                <a:lnTo>
                  <a:pt x="42" y="4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0" name="Rectangle 216">
            <a:extLst>
              <a:ext uri="{FF2B5EF4-FFF2-40B4-BE49-F238E27FC236}">
                <a16:creationId xmlns:a16="http://schemas.microsoft.com/office/drawing/2014/main" id="{9D161FD7-34F8-4FF5-AC06-15F67533C1A2}"/>
              </a:ext>
            </a:extLst>
          </p:cNvPr>
          <p:cNvSpPr>
            <a:spLocks noChangeArrowheads="1"/>
          </p:cNvSpPr>
          <p:nvPr/>
        </p:nvSpPr>
        <p:spPr bwMode="auto">
          <a:xfrm>
            <a:off x="2355851" y="5727701"/>
            <a:ext cx="12700" cy="249238"/>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1" name="Freeform 217">
            <a:extLst>
              <a:ext uri="{FF2B5EF4-FFF2-40B4-BE49-F238E27FC236}">
                <a16:creationId xmlns:a16="http://schemas.microsoft.com/office/drawing/2014/main" id="{8CBF7B3C-CB2F-4E0B-B499-06CD704D661F}"/>
              </a:ext>
            </a:extLst>
          </p:cNvPr>
          <p:cNvSpPr>
            <a:spLocks/>
          </p:cNvSpPr>
          <p:nvPr/>
        </p:nvSpPr>
        <p:spPr bwMode="auto">
          <a:xfrm>
            <a:off x="2214563" y="5827713"/>
            <a:ext cx="295275" cy="293688"/>
          </a:xfrm>
          <a:custGeom>
            <a:avLst/>
            <a:gdLst>
              <a:gd name="T0" fmla="*/ 186 w 186"/>
              <a:gd name="T1" fmla="*/ 185 h 185"/>
              <a:gd name="T2" fmla="*/ 0 w 186"/>
              <a:gd name="T3" fmla="*/ 185 h 185"/>
              <a:gd name="T4" fmla="*/ 0 w 186"/>
              <a:gd name="T5" fmla="*/ 0 h 185"/>
              <a:gd name="T6" fmla="*/ 70 w 186"/>
              <a:gd name="T7" fmla="*/ 0 h 185"/>
              <a:gd name="T8" fmla="*/ 70 w 186"/>
              <a:gd name="T9" fmla="*/ 8 h 185"/>
              <a:gd name="T10" fmla="*/ 10 w 186"/>
              <a:gd name="T11" fmla="*/ 8 h 185"/>
              <a:gd name="T12" fmla="*/ 10 w 186"/>
              <a:gd name="T13" fmla="*/ 176 h 185"/>
              <a:gd name="T14" fmla="*/ 177 w 186"/>
              <a:gd name="T15" fmla="*/ 176 h 185"/>
              <a:gd name="T16" fmla="*/ 177 w 186"/>
              <a:gd name="T17" fmla="*/ 8 h 185"/>
              <a:gd name="T18" fmla="*/ 119 w 186"/>
              <a:gd name="T19" fmla="*/ 8 h 185"/>
              <a:gd name="T20" fmla="*/ 119 w 186"/>
              <a:gd name="T21" fmla="*/ 0 h 185"/>
              <a:gd name="T22" fmla="*/ 186 w 186"/>
              <a:gd name="T23" fmla="*/ 0 h 185"/>
              <a:gd name="T24" fmla="*/ 186 w 186"/>
              <a:gd name="T25"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185">
                <a:moveTo>
                  <a:pt x="186" y="185"/>
                </a:moveTo>
                <a:lnTo>
                  <a:pt x="0" y="185"/>
                </a:lnTo>
                <a:lnTo>
                  <a:pt x="0" y="0"/>
                </a:lnTo>
                <a:lnTo>
                  <a:pt x="70" y="0"/>
                </a:lnTo>
                <a:lnTo>
                  <a:pt x="70" y="8"/>
                </a:lnTo>
                <a:lnTo>
                  <a:pt x="10" y="8"/>
                </a:lnTo>
                <a:lnTo>
                  <a:pt x="10" y="176"/>
                </a:lnTo>
                <a:lnTo>
                  <a:pt x="177" y="176"/>
                </a:lnTo>
                <a:lnTo>
                  <a:pt x="177" y="8"/>
                </a:lnTo>
                <a:lnTo>
                  <a:pt x="119" y="8"/>
                </a:lnTo>
                <a:lnTo>
                  <a:pt x="119" y="0"/>
                </a:lnTo>
                <a:lnTo>
                  <a:pt x="186" y="0"/>
                </a:lnTo>
                <a:lnTo>
                  <a:pt x="186" y="18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2" name="Freeform 218">
            <a:extLst>
              <a:ext uri="{FF2B5EF4-FFF2-40B4-BE49-F238E27FC236}">
                <a16:creationId xmlns:a16="http://schemas.microsoft.com/office/drawing/2014/main" id="{DA9BE37B-5C12-4076-A1A2-A1DEDF1928D8}"/>
              </a:ext>
            </a:extLst>
          </p:cNvPr>
          <p:cNvSpPr>
            <a:spLocks/>
          </p:cNvSpPr>
          <p:nvPr/>
        </p:nvSpPr>
        <p:spPr bwMode="auto">
          <a:xfrm>
            <a:off x="3116263" y="5713413"/>
            <a:ext cx="141288" cy="79375"/>
          </a:xfrm>
          <a:custGeom>
            <a:avLst/>
            <a:gdLst>
              <a:gd name="T0" fmla="*/ 7 w 89"/>
              <a:gd name="T1" fmla="*/ 50 h 50"/>
              <a:gd name="T2" fmla="*/ 0 w 89"/>
              <a:gd name="T3" fmla="*/ 45 h 50"/>
              <a:gd name="T4" fmla="*/ 44 w 89"/>
              <a:gd name="T5" fmla="*/ 0 h 50"/>
              <a:gd name="T6" fmla="*/ 89 w 89"/>
              <a:gd name="T7" fmla="*/ 45 h 50"/>
              <a:gd name="T8" fmla="*/ 82 w 89"/>
              <a:gd name="T9" fmla="*/ 50 h 50"/>
              <a:gd name="T10" fmla="*/ 44 w 89"/>
              <a:gd name="T11" fmla="*/ 13 h 50"/>
              <a:gd name="T12" fmla="*/ 7 w 89"/>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7" y="50"/>
                </a:moveTo>
                <a:lnTo>
                  <a:pt x="0" y="45"/>
                </a:lnTo>
                <a:lnTo>
                  <a:pt x="44" y="0"/>
                </a:lnTo>
                <a:lnTo>
                  <a:pt x="89" y="45"/>
                </a:lnTo>
                <a:lnTo>
                  <a:pt x="82" y="50"/>
                </a:lnTo>
                <a:lnTo>
                  <a:pt x="44" y="13"/>
                </a:lnTo>
                <a:lnTo>
                  <a:pt x="7" y="5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3" name="Rectangle 219">
            <a:extLst>
              <a:ext uri="{FF2B5EF4-FFF2-40B4-BE49-F238E27FC236}">
                <a16:creationId xmlns:a16="http://schemas.microsoft.com/office/drawing/2014/main" id="{19D804B1-963A-43C2-92DD-6A7315410EBF}"/>
              </a:ext>
            </a:extLst>
          </p:cNvPr>
          <p:cNvSpPr>
            <a:spLocks noChangeArrowheads="1"/>
          </p:cNvSpPr>
          <p:nvPr/>
        </p:nvSpPr>
        <p:spPr bwMode="auto">
          <a:xfrm>
            <a:off x="3179763" y="5727701"/>
            <a:ext cx="14288" cy="255588"/>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4" name="Freeform 220">
            <a:extLst>
              <a:ext uri="{FF2B5EF4-FFF2-40B4-BE49-F238E27FC236}">
                <a16:creationId xmlns:a16="http://schemas.microsoft.com/office/drawing/2014/main" id="{7AFEC15E-EA3A-48E2-A468-023DE9E478E0}"/>
              </a:ext>
            </a:extLst>
          </p:cNvPr>
          <p:cNvSpPr>
            <a:spLocks/>
          </p:cNvSpPr>
          <p:nvPr/>
        </p:nvSpPr>
        <p:spPr bwMode="auto">
          <a:xfrm>
            <a:off x="3036888" y="5822951"/>
            <a:ext cx="300038" cy="303213"/>
          </a:xfrm>
          <a:custGeom>
            <a:avLst/>
            <a:gdLst>
              <a:gd name="T0" fmla="*/ 189 w 189"/>
              <a:gd name="T1" fmla="*/ 191 h 191"/>
              <a:gd name="T2" fmla="*/ 0 w 189"/>
              <a:gd name="T3" fmla="*/ 191 h 191"/>
              <a:gd name="T4" fmla="*/ 0 w 189"/>
              <a:gd name="T5" fmla="*/ 0 h 191"/>
              <a:gd name="T6" fmla="*/ 71 w 189"/>
              <a:gd name="T7" fmla="*/ 0 h 191"/>
              <a:gd name="T8" fmla="*/ 71 w 189"/>
              <a:gd name="T9" fmla="*/ 10 h 191"/>
              <a:gd name="T10" fmla="*/ 8 w 189"/>
              <a:gd name="T11" fmla="*/ 10 h 191"/>
              <a:gd name="T12" fmla="*/ 8 w 189"/>
              <a:gd name="T13" fmla="*/ 183 h 191"/>
              <a:gd name="T14" fmla="*/ 181 w 189"/>
              <a:gd name="T15" fmla="*/ 183 h 191"/>
              <a:gd name="T16" fmla="*/ 181 w 189"/>
              <a:gd name="T17" fmla="*/ 10 h 191"/>
              <a:gd name="T18" fmla="*/ 121 w 189"/>
              <a:gd name="T19" fmla="*/ 10 h 191"/>
              <a:gd name="T20" fmla="*/ 121 w 189"/>
              <a:gd name="T21" fmla="*/ 0 h 191"/>
              <a:gd name="T22" fmla="*/ 189 w 189"/>
              <a:gd name="T23" fmla="*/ 0 h 191"/>
              <a:gd name="T24" fmla="*/ 189 w 189"/>
              <a:gd name="T25"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191">
                <a:moveTo>
                  <a:pt x="189" y="191"/>
                </a:moveTo>
                <a:lnTo>
                  <a:pt x="0" y="191"/>
                </a:lnTo>
                <a:lnTo>
                  <a:pt x="0" y="0"/>
                </a:lnTo>
                <a:lnTo>
                  <a:pt x="71" y="0"/>
                </a:lnTo>
                <a:lnTo>
                  <a:pt x="71" y="10"/>
                </a:lnTo>
                <a:lnTo>
                  <a:pt x="8" y="10"/>
                </a:lnTo>
                <a:lnTo>
                  <a:pt x="8" y="183"/>
                </a:lnTo>
                <a:lnTo>
                  <a:pt x="181" y="183"/>
                </a:lnTo>
                <a:lnTo>
                  <a:pt x="181" y="10"/>
                </a:lnTo>
                <a:lnTo>
                  <a:pt x="121" y="10"/>
                </a:lnTo>
                <a:lnTo>
                  <a:pt x="121" y="0"/>
                </a:lnTo>
                <a:lnTo>
                  <a:pt x="189" y="0"/>
                </a:lnTo>
                <a:lnTo>
                  <a:pt x="189" y="19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 name="Freeform 221">
            <a:extLst>
              <a:ext uri="{FF2B5EF4-FFF2-40B4-BE49-F238E27FC236}">
                <a16:creationId xmlns:a16="http://schemas.microsoft.com/office/drawing/2014/main" id="{69F92911-32FB-49C3-9700-6D2D0154019E}"/>
              </a:ext>
            </a:extLst>
          </p:cNvPr>
          <p:cNvSpPr>
            <a:spLocks noEditPoints="1"/>
          </p:cNvSpPr>
          <p:nvPr/>
        </p:nvSpPr>
        <p:spPr bwMode="auto">
          <a:xfrm>
            <a:off x="3890963" y="5708651"/>
            <a:ext cx="273050" cy="417513"/>
          </a:xfrm>
          <a:custGeom>
            <a:avLst/>
            <a:gdLst>
              <a:gd name="T0" fmla="*/ 19 w 126"/>
              <a:gd name="T1" fmla="*/ 193 h 193"/>
              <a:gd name="T2" fmla="*/ 14 w 126"/>
              <a:gd name="T3" fmla="*/ 192 h 193"/>
              <a:gd name="T4" fmla="*/ 10 w 126"/>
              <a:gd name="T5" fmla="*/ 180 h 193"/>
              <a:gd name="T6" fmla="*/ 32 w 126"/>
              <a:gd name="T7" fmla="*/ 115 h 193"/>
              <a:gd name="T8" fmla="*/ 10 w 126"/>
              <a:gd name="T9" fmla="*/ 115 h 193"/>
              <a:gd name="T10" fmla="*/ 2 w 126"/>
              <a:gd name="T11" fmla="*/ 111 h 193"/>
              <a:gd name="T12" fmla="*/ 1 w 126"/>
              <a:gd name="T13" fmla="*/ 102 h 193"/>
              <a:gd name="T14" fmla="*/ 37 w 126"/>
              <a:gd name="T15" fmla="*/ 7 h 193"/>
              <a:gd name="T16" fmla="*/ 46 w 126"/>
              <a:gd name="T17" fmla="*/ 0 h 193"/>
              <a:gd name="T18" fmla="*/ 116 w 126"/>
              <a:gd name="T19" fmla="*/ 0 h 193"/>
              <a:gd name="T20" fmla="*/ 126 w 126"/>
              <a:gd name="T21" fmla="*/ 10 h 193"/>
              <a:gd name="T22" fmla="*/ 124 w 126"/>
              <a:gd name="T23" fmla="*/ 15 h 193"/>
              <a:gd name="T24" fmla="*/ 88 w 126"/>
              <a:gd name="T25" fmla="*/ 68 h 193"/>
              <a:gd name="T26" fmla="*/ 106 w 126"/>
              <a:gd name="T27" fmla="*/ 68 h 193"/>
              <a:gd name="T28" fmla="*/ 114 w 126"/>
              <a:gd name="T29" fmla="*/ 74 h 193"/>
              <a:gd name="T30" fmla="*/ 113 w 126"/>
              <a:gd name="T31" fmla="*/ 84 h 193"/>
              <a:gd name="T32" fmla="*/ 26 w 126"/>
              <a:gd name="T33" fmla="*/ 190 h 193"/>
              <a:gd name="T34" fmla="*/ 19 w 126"/>
              <a:gd name="T35" fmla="*/ 193 h 193"/>
              <a:gd name="T36" fmla="*/ 46 w 126"/>
              <a:gd name="T37" fmla="*/ 8 h 193"/>
              <a:gd name="T38" fmla="*/ 44 w 126"/>
              <a:gd name="T39" fmla="*/ 9 h 193"/>
              <a:gd name="T40" fmla="*/ 9 w 126"/>
              <a:gd name="T41" fmla="*/ 105 h 193"/>
              <a:gd name="T42" fmla="*/ 9 w 126"/>
              <a:gd name="T43" fmla="*/ 106 h 193"/>
              <a:gd name="T44" fmla="*/ 10 w 126"/>
              <a:gd name="T45" fmla="*/ 107 h 193"/>
              <a:gd name="T46" fmla="*/ 43 w 126"/>
              <a:gd name="T47" fmla="*/ 107 h 193"/>
              <a:gd name="T48" fmla="*/ 17 w 126"/>
              <a:gd name="T49" fmla="*/ 183 h 193"/>
              <a:gd name="T50" fmla="*/ 18 w 126"/>
              <a:gd name="T51" fmla="*/ 185 h 193"/>
              <a:gd name="T52" fmla="*/ 20 w 126"/>
              <a:gd name="T53" fmla="*/ 185 h 193"/>
              <a:gd name="T54" fmla="*/ 107 w 126"/>
              <a:gd name="T55" fmla="*/ 79 h 193"/>
              <a:gd name="T56" fmla="*/ 107 w 126"/>
              <a:gd name="T57" fmla="*/ 77 h 193"/>
              <a:gd name="T58" fmla="*/ 106 w 126"/>
              <a:gd name="T59" fmla="*/ 76 h 193"/>
              <a:gd name="T60" fmla="*/ 73 w 126"/>
              <a:gd name="T61" fmla="*/ 76 h 193"/>
              <a:gd name="T62" fmla="*/ 117 w 126"/>
              <a:gd name="T63" fmla="*/ 11 h 193"/>
              <a:gd name="T64" fmla="*/ 118 w 126"/>
              <a:gd name="T65" fmla="*/ 10 h 193"/>
              <a:gd name="T66" fmla="*/ 116 w 126"/>
              <a:gd name="T67" fmla="*/ 8 h 193"/>
              <a:gd name="T68" fmla="*/ 46 w 126"/>
              <a:gd name="T69" fmla="*/ 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6" h="193">
                <a:moveTo>
                  <a:pt x="19" y="193"/>
                </a:moveTo>
                <a:cubicBezTo>
                  <a:pt x="17" y="193"/>
                  <a:pt x="16" y="193"/>
                  <a:pt x="14" y="192"/>
                </a:cubicBezTo>
                <a:cubicBezTo>
                  <a:pt x="10" y="190"/>
                  <a:pt x="8" y="185"/>
                  <a:pt x="10" y="180"/>
                </a:cubicBezTo>
                <a:cubicBezTo>
                  <a:pt x="32" y="115"/>
                  <a:pt x="32" y="115"/>
                  <a:pt x="32" y="115"/>
                </a:cubicBezTo>
                <a:cubicBezTo>
                  <a:pt x="10" y="115"/>
                  <a:pt x="10" y="115"/>
                  <a:pt x="10" y="115"/>
                </a:cubicBezTo>
                <a:cubicBezTo>
                  <a:pt x="7" y="115"/>
                  <a:pt x="4" y="113"/>
                  <a:pt x="2" y="111"/>
                </a:cubicBezTo>
                <a:cubicBezTo>
                  <a:pt x="0" y="108"/>
                  <a:pt x="0" y="105"/>
                  <a:pt x="1" y="102"/>
                </a:cubicBezTo>
                <a:cubicBezTo>
                  <a:pt x="37" y="7"/>
                  <a:pt x="37" y="7"/>
                  <a:pt x="37" y="7"/>
                </a:cubicBezTo>
                <a:cubicBezTo>
                  <a:pt x="38" y="3"/>
                  <a:pt x="42" y="0"/>
                  <a:pt x="46" y="0"/>
                </a:cubicBezTo>
                <a:cubicBezTo>
                  <a:pt x="116" y="0"/>
                  <a:pt x="116" y="0"/>
                  <a:pt x="116" y="0"/>
                </a:cubicBezTo>
                <a:cubicBezTo>
                  <a:pt x="122" y="0"/>
                  <a:pt x="126" y="5"/>
                  <a:pt x="126" y="10"/>
                </a:cubicBezTo>
                <a:cubicBezTo>
                  <a:pt x="126" y="12"/>
                  <a:pt x="125" y="14"/>
                  <a:pt x="124" y="15"/>
                </a:cubicBezTo>
                <a:cubicBezTo>
                  <a:pt x="88" y="68"/>
                  <a:pt x="88" y="68"/>
                  <a:pt x="88" y="68"/>
                </a:cubicBezTo>
                <a:cubicBezTo>
                  <a:pt x="106" y="68"/>
                  <a:pt x="106" y="68"/>
                  <a:pt x="106" y="68"/>
                </a:cubicBezTo>
                <a:cubicBezTo>
                  <a:pt x="109" y="68"/>
                  <a:pt x="113" y="70"/>
                  <a:pt x="114" y="74"/>
                </a:cubicBezTo>
                <a:cubicBezTo>
                  <a:pt x="116" y="77"/>
                  <a:pt x="115" y="81"/>
                  <a:pt x="113" y="84"/>
                </a:cubicBezTo>
                <a:cubicBezTo>
                  <a:pt x="26" y="190"/>
                  <a:pt x="26" y="190"/>
                  <a:pt x="26" y="190"/>
                </a:cubicBezTo>
                <a:cubicBezTo>
                  <a:pt x="25" y="192"/>
                  <a:pt x="22" y="193"/>
                  <a:pt x="19" y="193"/>
                </a:cubicBezTo>
                <a:close/>
                <a:moveTo>
                  <a:pt x="46" y="8"/>
                </a:moveTo>
                <a:cubicBezTo>
                  <a:pt x="45" y="8"/>
                  <a:pt x="44" y="9"/>
                  <a:pt x="44" y="9"/>
                </a:cubicBezTo>
                <a:cubicBezTo>
                  <a:pt x="9" y="105"/>
                  <a:pt x="9" y="105"/>
                  <a:pt x="9" y="105"/>
                </a:cubicBezTo>
                <a:cubicBezTo>
                  <a:pt x="8" y="105"/>
                  <a:pt x="9" y="106"/>
                  <a:pt x="9" y="106"/>
                </a:cubicBezTo>
                <a:cubicBezTo>
                  <a:pt x="9" y="107"/>
                  <a:pt x="10" y="107"/>
                  <a:pt x="10" y="107"/>
                </a:cubicBezTo>
                <a:cubicBezTo>
                  <a:pt x="43" y="107"/>
                  <a:pt x="43" y="107"/>
                  <a:pt x="43" y="107"/>
                </a:cubicBezTo>
                <a:cubicBezTo>
                  <a:pt x="17" y="183"/>
                  <a:pt x="17" y="183"/>
                  <a:pt x="17" y="183"/>
                </a:cubicBezTo>
                <a:cubicBezTo>
                  <a:pt x="17" y="184"/>
                  <a:pt x="18" y="185"/>
                  <a:pt x="18" y="185"/>
                </a:cubicBezTo>
                <a:cubicBezTo>
                  <a:pt x="19" y="186"/>
                  <a:pt x="20" y="185"/>
                  <a:pt x="20" y="185"/>
                </a:cubicBezTo>
                <a:cubicBezTo>
                  <a:pt x="107" y="79"/>
                  <a:pt x="107" y="79"/>
                  <a:pt x="107" y="79"/>
                </a:cubicBezTo>
                <a:cubicBezTo>
                  <a:pt x="107" y="78"/>
                  <a:pt x="107" y="77"/>
                  <a:pt x="107" y="77"/>
                </a:cubicBezTo>
                <a:cubicBezTo>
                  <a:pt x="107" y="76"/>
                  <a:pt x="106" y="76"/>
                  <a:pt x="106" y="76"/>
                </a:cubicBezTo>
                <a:cubicBezTo>
                  <a:pt x="73" y="76"/>
                  <a:pt x="73" y="76"/>
                  <a:pt x="73" y="76"/>
                </a:cubicBezTo>
                <a:cubicBezTo>
                  <a:pt x="117" y="11"/>
                  <a:pt x="117" y="11"/>
                  <a:pt x="117" y="11"/>
                </a:cubicBezTo>
                <a:cubicBezTo>
                  <a:pt x="118" y="11"/>
                  <a:pt x="118" y="10"/>
                  <a:pt x="118" y="10"/>
                </a:cubicBezTo>
                <a:cubicBezTo>
                  <a:pt x="118" y="9"/>
                  <a:pt x="117" y="8"/>
                  <a:pt x="116" y="8"/>
                </a:cubicBezTo>
                <a:lnTo>
                  <a:pt x="46"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6" name="Freeform 222">
            <a:extLst>
              <a:ext uri="{FF2B5EF4-FFF2-40B4-BE49-F238E27FC236}">
                <a16:creationId xmlns:a16="http://schemas.microsoft.com/office/drawing/2014/main" id="{5A9B377E-B077-42F4-BD00-8A81EAB2255B}"/>
              </a:ext>
            </a:extLst>
          </p:cNvPr>
          <p:cNvSpPr>
            <a:spLocks noEditPoints="1"/>
          </p:cNvSpPr>
          <p:nvPr/>
        </p:nvSpPr>
        <p:spPr bwMode="auto">
          <a:xfrm>
            <a:off x="7169151" y="5832476"/>
            <a:ext cx="115888" cy="285750"/>
          </a:xfrm>
          <a:custGeom>
            <a:avLst/>
            <a:gdLst>
              <a:gd name="T0" fmla="*/ 38 w 53"/>
              <a:gd name="T1" fmla="*/ 132 h 132"/>
              <a:gd name="T2" fmla="*/ 15 w 53"/>
              <a:gd name="T3" fmla="*/ 132 h 132"/>
              <a:gd name="T4" fmla="*/ 0 w 53"/>
              <a:gd name="T5" fmla="*/ 116 h 132"/>
              <a:gd name="T6" fmla="*/ 0 w 53"/>
              <a:gd name="T7" fmla="*/ 16 h 132"/>
              <a:gd name="T8" fmla="*/ 15 w 53"/>
              <a:gd name="T9" fmla="*/ 0 h 132"/>
              <a:gd name="T10" fmla="*/ 38 w 53"/>
              <a:gd name="T11" fmla="*/ 0 h 132"/>
              <a:gd name="T12" fmla="*/ 53 w 53"/>
              <a:gd name="T13" fmla="*/ 16 h 132"/>
              <a:gd name="T14" fmla="*/ 53 w 53"/>
              <a:gd name="T15" fmla="*/ 116 h 132"/>
              <a:gd name="T16" fmla="*/ 38 w 53"/>
              <a:gd name="T17" fmla="*/ 132 h 132"/>
              <a:gd name="T18" fmla="*/ 15 w 53"/>
              <a:gd name="T19" fmla="*/ 8 h 132"/>
              <a:gd name="T20" fmla="*/ 8 w 53"/>
              <a:gd name="T21" fmla="*/ 16 h 132"/>
              <a:gd name="T22" fmla="*/ 8 w 53"/>
              <a:gd name="T23" fmla="*/ 116 h 132"/>
              <a:gd name="T24" fmla="*/ 15 w 53"/>
              <a:gd name="T25" fmla="*/ 124 h 132"/>
              <a:gd name="T26" fmla="*/ 38 w 53"/>
              <a:gd name="T27" fmla="*/ 124 h 132"/>
              <a:gd name="T28" fmla="*/ 45 w 53"/>
              <a:gd name="T29" fmla="*/ 116 h 132"/>
              <a:gd name="T30" fmla="*/ 45 w 53"/>
              <a:gd name="T31" fmla="*/ 16 h 132"/>
              <a:gd name="T32" fmla="*/ 38 w 53"/>
              <a:gd name="T33" fmla="*/ 8 h 132"/>
              <a:gd name="T34" fmla="*/ 15 w 53"/>
              <a:gd name="T35"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132">
                <a:moveTo>
                  <a:pt x="38" y="132"/>
                </a:moveTo>
                <a:cubicBezTo>
                  <a:pt x="15" y="132"/>
                  <a:pt x="15" y="132"/>
                  <a:pt x="15" y="132"/>
                </a:cubicBezTo>
                <a:cubicBezTo>
                  <a:pt x="7" y="132"/>
                  <a:pt x="0" y="125"/>
                  <a:pt x="0" y="116"/>
                </a:cubicBezTo>
                <a:cubicBezTo>
                  <a:pt x="0" y="16"/>
                  <a:pt x="0" y="16"/>
                  <a:pt x="0" y="16"/>
                </a:cubicBezTo>
                <a:cubicBezTo>
                  <a:pt x="0" y="7"/>
                  <a:pt x="7" y="0"/>
                  <a:pt x="15" y="0"/>
                </a:cubicBezTo>
                <a:cubicBezTo>
                  <a:pt x="38" y="0"/>
                  <a:pt x="38" y="0"/>
                  <a:pt x="38" y="0"/>
                </a:cubicBezTo>
                <a:cubicBezTo>
                  <a:pt x="46" y="0"/>
                  <a:pt x="53" y="7"/>
                  <a:pt x="53" y="16"/>
                </a:cubicBezTo>
                <a:cubicBezTo>
                  <a:pt x="53" y="116"/>
                  <a:pt x="53" y="116"/>
                  <a:pt x="53" y="116"/>
                </a:cubicBezTo>
                <a:cubicBezTo>
                  <a:pt x="53" y="125"/>
                  <a:pt x="46" y="132"/>
                  <a:pt x="38" y="132"/>
                </a:cubicBezTo>
                <a:close/>
                <a:moveTo>
                  <a:pt x="15" y="8"/>
                </a:moveTo>
                <a:cubicBezTo>
                  <a:pt x="11" y="8"/>
                  <a:pt x="8" y="12"/>
                  <a:pt x="8" y="16"/>
                </a:cubicBezTo>
                <a:cubicBezTo>
                  <a:pt x="8" y="116"/>
                  <a:pt x="8" y="116"/>
                  <a:pt x="8" y="116"/>
                </a:cubicBezTo>
                <a:cubicBezTo>
                  <a:pt x="8" y="120"/>
                  <a:pt x="11" y="124"/>
                  <a:pt x="15" y="124"/>
                </a:cubicBezTo>
                <a:cubicBezTo>
                  <a:pt x="38" y="124"/>
                  <a:pt x="38" y="124"/>
                  <a:pt x="38" y="124"/>
                </a:cubicBezTo>
                <a:cubicBezTo>
                  <a:pt x="42" y="124"/>
                  <a:pt x="45" y="120"/>
                  <a:pt x="45" y="116"/>
                </a:cubicBezTo>
                <a:cubicBezTo>
                  <a:pt x="45" y="16"/>
                  <a:pt x="45" y="16"/>
                  <a:pt x="45" y="16"/>
                </a:cubicBezTo>
                <a:cubicBezTo>
                  <a:pt x="45" y="12"/>
                  <a:pt x="42" y="8"/>
                  <a:pt x="38" y="8"/>
                </a:cubicBezTo>
                <a:lnTo>
                  <a:pt x="15"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7" name="Freeform 223">
            <a:extLst>
              <a:ext uri="{FF2B5EF4-FFF2-40B4-BE49-F238E27FC236}">
                <a16:creationId xmlns:a16="http://schemas.microsoft.com/office/drawing/2014/main" id="{8CCE8D8B-CCCE-4630-BA26-CA608CDF2C35}"/>
              </a:ext>
            </a:extLst>
          </p:cNvPr>
          <p:cNvSpPr>
            <a:spLocks noEditPoints="1"/>
          </p:cNvSpPr>
          <p:nvPr/>
        </p:nvSpPr>
        <p:spPr bwMode="auto">
          <a:xfrm>
            <a:off x="7291388" y="5710238"/>
            <a:ext cx="114300" cy="407988"/>
          </a:xfrm>
          <a:custGeom>
            <a:avLst/>
            <a:gdLst>
              <a:gd name="T0" fmla="*/ 38 w 53"/>
              <a:gd name="T1" fmla="*/ 188 h 188"/>
              <a:gd name="T2" fmla="*/ 15 w 53"/>
              <a:gd name="T3" fmla="*/ 188 h 188"/>
              <a:gd name="T4" fmla="*/ 0 w 53"/>
              <a:gd name="T5" fmla="*/ 172 h 188"/>
              <a:gd name="T6" fmla="*/ 0 w 53"/>
              <a:gd name="T7" fmla="*/ 15 h 188"/>
              <a:gd name="T8" fmla="*/ 15 w 53"/>
              <a:gd name="T9" fmla="*/ 0 h 188"/>
              <a:gd name="T10" fmla="*/ 38 w 53"/>
              <a:gd name="T11" fmla="*/ 0 h 188"/>
              <a:gd name="T12" fmla="*/ 53 w 53"/>
              <a:gd name="T13" fmla="*/ 15 h 188"/>
              <a:gd name="T14" fmla="*/ 53 w 53"/>
              <a:gd name="T15" fmla="*/ 172 h 188"/>
              <a:gd name="T16" fmla="*/ 38 w 53"/>
              <a:gd name="T17" fmla="*/ 188 h 188"/>
              <a:gd name="T18" fmla="*/ 15 w 53"/>
              <a:gd name="T19" fmla="*/ 8 h 188"/>
              <a:gd name="T20" fmla="*/ 8 w 53"/>
              <a:gd name="T21" fmla="*/ 15 h 188"/>
              <a:gd name="T22" fmla="*/ 8 w 53"/>
              <a:gd name="T23" fmla="*/ 172 h 188"/>
              <a:gd name="T24" fmla="*/ 15 w 53"/>
              <a:gd name="T25" fmla="*/ 180 h 188"/>
              <a:gd name="T26" fmla="*/ 38 w 53"/>
              <a:gd name="T27" fmla="*/ 180 h 188"/>
              <a:gd name="T28" fmla="*/ 45 w 53"/>
              <a:gd name="T29" fmla="*/ 172 h 188"/>
              <a:gd name="T30" fmla="*/ 45 w 53"/>
              <a:gd name="T31" fmla="*/ 15 h 188"/>
              <a:gd name="T32" fmla="*/ 38 w 53"/>
              <a:gd name="T33" fmla="*/ 8 h 188"/>
              <a:gd name="T34" fmla="*/ 15 w 53"/>
              <a:gd name="T35" fmla="*/ 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188">
                <a:moveTo>
                  <a:pt x="38" y="188"/>
                </a:moveTo>
                <a:cubicBezTo>
                  <a:pt x="15" y="188"/>
                  <a:pt x="15" y="188"/>
                  <a:pt x="15" y="188"/>
                </a:cubicBezTo>
                <a:cubicBezTo>
                  <a:pt x="7" y="188"/>
                  <a:pt x="0" y="181"/>
                  <a:pt x="0" y="172"/>
                </a:cubicBezTo>
                <a:cubicBezTo>
                  <a:pt x="0" y="15"/>
                  <a:pt x="0" y="15"/>
                  <a:pt x="0" y="15"/>
                </a:cubicBezTo>
                <a:cubicBezTo>
                  <a:pt x="0" y="7"/>
                  <a:pt x="7" y="0"/>
                  <a:pt x="15" y="0"/>
                </a:cubicBezTo>
                <a:cubicBezTo>
                  <a:pt x="38" y="0"/>
                  <a:pt x="38" y="0"/>
                  <a:pt x="38" y="0"/>
                </a:cubicBezTo>
                <a:cubicBezTo>
                  <a:pt x="46" y="0"/>
                  <a:pt x="53" y="7"/>
                  <a:pt x="53" y="15"/>
                </a:cubicBezTo>
                <a:cubicBezTo>
                  <a:pt x="53" y="172"/>
                  <a:pt x="53" y="172"/>
                  <a:pt x="53" y="172"/>
                </a:cubicBezTo>
                <a:cubicBezTo>
                  <a:pt x="53" y="181"/>
                  <a:pt x="46" y="188"/>
                  <a:pt x="38" y="188"/>
                </a:cubicBezTo>
                <a:close/>
                <a:moveTo>
                  <a:pt x="15" y="8"/>
                </a:moveTo>
                <a:cubicBezTo>
                  <a:pt x="11" y="8"/>
                  <a:pt x="8" y="12"/>
                  <a:pt x="8" y="15"/>
                </a:cubicBezTo>
                <a:cubicBezTo>
                  <a:pt x="8" y="172"/>
                  <a:pt x="8" y="172"/>
                  <a:pt x="8" y="172"/>
                </a:cubicBezTo>
                <a:cubicBezTo>
                  <a:pt x="8" y="176"/>
                  <a:pt x="11" y="180"/>
                  <a:pt x="15" y="180"/>
                </a:cubicBezTo>
                <a:cubicBezTo>
                  <a:pt x="38" y="180"/>
                  <a:pt x="38" y="180"/>
                  <a:pt x="38" y="180"/>
                </a:cubicBezTo>
                <a:cubicBezTo>
                  <a:pt x="42" y="180"/>
                  <a:pt x="45" y="176"/>
                  <a:pt x="45" y="172"/>
                </a:cubicBezTo>
                <a:cubicBezTo>
                  <a:pt x="45" y="15"/>
                  <a:pt x="45" y="15"/>
                  <a:pt x="45" y="15"/>
                </a:cubicBezTo>
                <a:cubicBezTo>
                  <a:pt x="45" y="12"/>
                  <a:pt x="42" y="8"/>
                  <a:pt x="38" y="8"/>
                </a:cubicBezTo>
                <a:lnTo>
                  <a:pt x="15"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8" name="Freeform 224">
            <a:extLst>
              <a:ext uri="{FF2B5EF4-FFF2-40B4-BE49-F238E27FC236}">
                <a16:creationId xmlns:a16="http://schemas.microsoft.com/office/drawing/2014/main" id="{64ADC697-4DCC-473C-AEBE-9FD02DE4BE75}"/>
              </a:ext>
            </a:extLst>
          </p:cNvPr>
          <p:cNvSpPr>
            <a:spLocks noEditPoints="1"/>
          </p:cNvSpPr>
          <p:nvPr/>
        </p:nvSpPr>
        <p:spPr bwMode="auto">
          <a:xfrm>
            <a:off x="7412038" y="5905501"/>
            <a:ext cx="114300" cy="212725"/>
          </a:xfrm>
          <a:custGeom>
            <a:avLst/>
            <a:gdLst>
              <a:gd name="T0" fmla="*/ 38 w 53"/>
              <a:gd name="T1" fmla="*/ 98 h 98"/>
              <a:gd name="T2" fmla="*/ 15 w 53"/>
              <a:gd name="T3" fmla="*/ 98 h 98"/>
              <a:gd name="T4" fmla="*/ 0 w 53"/>
              <a:gd name="T5" fmla="*/ 82 h 98"/>
              <a:gd name="T6" fmla="*/ 0 w 53"/>
              <a:gd name="T7" fmla="*/ 15 h 98"/>
              <a:gd name="T8" fmla="*/ 15 w 53"/>
              <a:gd name="T9" fmla="*/ 0 h 98"/>
              <a:gd name="T10" fmla="*/ 38 w 53"/>
              <a:gd name="T11" fmla="*/ 0 h 98"/>
              <a:gd name="T12" fmla="*/ 53 w 53"/>
              <a:gd name="T13" fmla="*/ 15 h 98"/>
              <a:gd name="T14" fmla="*/ 53 w 53"/>
              <a:gd name="T15" fmla="*/ 82 h 98"/>
              <a:gd name="T16" fmla="*/ 38 w 53"/>
              <a:gd name="T17" fmla="*/ 98 h 98"/>
              <a:gd name="T18" fmla="*/ 15 w 53"/>
              <a:gd name="T19" fmla="*/ 8 h 98"/>
              <a:gd name="T20" fmla="*/ 8 w 53"/>
              <a:gd name="T21" fmla="*/ 15 h 98"/>
              <a:gd name="T22" fmla="*/ 8 w 53"/>
              <a:gd name="T23" fmla="*/ 82 h 98"/>
              <a:gd name="T24" fmla="*/ 15 w 53"/>
              <a:gd name="T25" fmla="*/ 90 h 98"/>
              <a:gd name="T26" fmla="*/ 38 w 53"/>
              <a:gd name="T27" fmla="*/ 90 h 98"/>
              <a:gd name="T28" fmla="*/ 45 w 53"/>
              <a:gd name="T29" fmla="*/ 82 h 98"/>
              <a:gd name="T30" fmla="*/ 45 w 53"/>
              <a:gd name="T31" fmla="*/ 15 h 98"/>
              <a:gd name="T32" fmla="*/ 38 w 53"/>
              <a:gd name="T33" fmla="*/ 8 h 98"/>
              <a:gd name="T34" fmla="*/ 15 w 53"/>
              <a:gd name="T35"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98">
                <a:moveTo>
                  <a:pt x="38" y="98"/>
                </a:moveTo>
                <a:cubicBezTo>
                  <a:pt x="15" y="98"/>
                  <a:pt x="15" y="98"/>
                  <a:pt x="15" y="98"/>
                </a:cubicBezTo>
                <a:cubicBezTo>
                  <a:pt x="7" y="98"/>
                  <a:pt x="0" y="91"/>
                  <a:pt x="0" y="82"/>
                </a:cubicBezTo>
                <a:cubicBezTo>
                  <a:pt x="0" y="15"/>
                  <a:pt x="0" y="15"/>
                  <a:pt x="0" y="15"/>
                </a:cubicBezTo>
                <a:cubicBezTo>
                  <a:pt x="0" y="7"/>
                  <a:pt x="7" y="0"/>
                  <a:pt x="15" y="0"/>
                </a:cubicBezTo>
                <a:cubicBezTo>
                  <a:pt x="38" y="0"/>
                  <a:pt x="38" y="0"/>
                  <a:pt x="38" y="0"/>
                </a:cubicBezTo>
                <a:cubicBezTo>
                  <a:pt x="46" y="0"/>
                  <a:pt x="53" y="7"/>
                  <a:pt x="53" y="15"/>
                </a:cubicBezTo>
                <a:cubicBezTo>
                  <a:pt x="53" y="82"/>
                  <a:pt x="53" y="82"/>
                  <a:pt x="53" y="82"/>
                </a:cubicBezTo>
                <a:cubicBezTo>
                  <a:pt x="53" y="91"/>
                  <a:pt x="46" y="98"/>
                  <a:pt x="38" y="98"/>
                </a:cubicBezTo>
                <a:close/>
                <a:moveTo>
                  <a:pt x="15" y="8"/>
                </a:moveTo>
                <a:cubicBezTo>
                  <a:pt x="12" y="8"/>
                  <a:pt x="8" y="11"/>
                  <a:pt x="8" y="15"/>
                </a:cubicBezTo>
                <a:cubicBezTo>
                  <a:pt x="8" y="82"/>
                  <a:pt x="8" y="82"/>
                  <a:pt x="8" y="82"/>
                </a:cubicBezTo>
                <a:cubicBezTo>
                  <a:pt x="8" y="86"/>
                  <a:pt x="12" y="90"/>
                  <a:pt x="15" y="90"/>
                </a:cubicBezTo>
                <a:cubicBezTo>
                  <a:pt x="38" y="90"/>
                  <a:pt x="38" y="90"/>
                  <a:pt x="38" y="90"/>
                </a:cubicBezTo>
                <a:cubicBezTo>
                  <a:pt x="42" y="90"/>
                  <a:pt x="45" y="86"/>
                  <a:pt x="45" y="82"/>
                </a:cubicBezTo>
                <a:cubicBezTo>
                  <a:pt x="45" y="15"/>
                  <a:pt x="45" y="15"/>
                  <a:pt x="45" y="15"/>
                </a:cubicBezTo>
                <a:cubicBezTo>
                  <a:pt x="45" y="11"/>
                  <a:pt x="42" y="8"/>
                  <a:pt x="38" y="8"/>
                </a:cubicBezTo>
                <a:lnTo>
                  <a:pt x="15"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9" name="Freeform 225">
            <a:extLst>
              <a:ext uri="{FF2B5EF4-FFF2-40B4-BE49-F238E27FC236}">
                <a16:creationId xmlns:a16="http://schemas.microsoft.com/office/drawing/2014/main" id="{4CF44927-F79A-44CC-A616-09365F94429F}"/>
              </a:ext>
            </a:extLst>
          </p:cNvPr>
          <p:cNvSpPr>
            <a:spLocks noEditPoints="1"/>
          </p:cNvSpPr>
          <p:nvPr/>
        </p:nvSpPr>
        <p:spPr bwMode="auto">
          <a:xfrm>
            <a:off x="1330326" y="5715001"/>
            <a:ext cx="398463" cy="400050"/>
          </a:xfrm>
          <a:custGeom>
            <a:avLst/>
            <a:gdLst>
              <a:gd name="T0" fmla="*/ 130 w 184"/>
              <a:gd name="T1" fmla="*/ 185 h 185"/>
              <a:gd name="T2" fmla="*/ 54 w 184"/>
              <a:gd name="T3" fmla="*/ 185 h 185"/>
              <a:gd name="T4" fmla="*/ 39 w 184"/>
              <a:gd name="T5" fmla="*/ 170 h 185"/>
              <a:gd name="T6" fmla="*/ 39 w 184"/>
              <a:gd name="T7" fmla="*/ 104 h 185"/>
              <a:gd name="T8" fmla="*/ 16 w 184"/>
              <a:gd name="T9" fmla="*/ 104 h 185"/>
              <a:gd name="T10" fmla="*/ 2 w 184"/>
              <a:gd name="T11" fmla="*/ 95 h 185"/>
              <a:gd name="T12" fmla="*/ 5 w 184"/>
              <a:gd name="T13" fmla="*/ 79 h 185"/>
              <a:gd name="T14" fmla="*/ 81 w 184"/>
              <a:gd name="T15" fmla="*/ 5 h 185"/>
              <a:gd name="T16" fmla="*/ 92 w 184"/>
              <a:gd name="T17" fmla="*/ 0 h 185"/>
              <a:gd name="T18" fmla="*/ 103 w 184"/>
              <a:gd name="T19" fmla="*/ 5 h 185"/>
              <a:gd name="T20" fmla="*/ 178 w 184"/>
              <a:gd name="T21" fmla="*/ 79 h 185"/>
              <a:gd name="T22" fmla="*/ 181 w 184"/>
              <a:gd name="T23" fmla="*/ 95 h 185"/>
              <a:gd name="T24" fmla="*/ 168 w 184"/>
              <a:gd name="T25" fmla="*/ 104 h 185"/>
              <a:gd name="T26" fmla="*/ 145 w 184"/>
              <a:gd name="T27" fmla="*/ 104 h 185"/>
              <a:gd name="T28" fmla="*/ 145 w 184"/>
              <a:gd name="T29" fmla="*/ 170 h 185"/>
              <a:gd name="T30" fmla="*/ 130 w 184"/>
              <a:gd name="T31" fmla="*/ 185 h 185"/>
              <a:gd name="T32" fmla="*/ 92 w 184"/>
              <a:gd name="T33" fmla="*/ 8 h 185"/>
              <a:gd name="T34" fmla="*/ 87 w 184"/>
              <a:gd name="T35" fmla="*/ 10 h 185"/>
              <a:gd name="T36" fmla="*/ 11 w 184"/>
              <a:gd name="T37" fmla="*/ 84 h 185"/>
              <a:gd name="T38" fmla="*/ 9 w 184"/>
              <a:gd name="T39" fmla="*/ 92 h 185"/>
              <a:gd name="T40" fmla="*/ 16 w 184"/>
              <a:gd name="T41" fmla="*/ 96 h 185"/>
              <a:gd name="T42" fmla="*/ 47 w 184"/>
              <a:gd name="T43" fmla="*/ 96 h 185"/>
              <a:gd name="T44" fmla="*/ 47 w 184"/>
              <a:gd name="T45" fmla="*/ 170 h 185"/>
              <a:gd name="T46" fmla="*/ 54 w 184"/>
              <a:gd name="T47" fmla="*/ 177 h 185"/>
              <a:gd name="T48" fmla="*/ 130 w 184"/>
              <a:gd name="T49" fmla="*/ 177 h 185"/>
              <a:gd name="T50" fmla="*/ 137 w 184"/>
              <a:gd name="T51" fmla="*/ 170 h 185"/>
              <a:gd name="T52" fmla="*/ 137 w 184"/>
              <a:gd name="T53" fmla="*/ 96 h 185"/>
              <a:gd name="T54" fmla="*/ 168 w 184"/>
              <a:gd name="T55" fmla="*/ 96 h 185"/>
              <a:gd name="T56" fmla="*/ 174 w 184"/>
              <a:gd name="T57" fmla="*/ 92 h 185"/>
              <a:gd name="T58" fmla="*/ 173 w 184"/>
              <a:gd name="T59" fmla="*/ 84 h 185"/>
              <a:gd name="T60" fmla="*/ 97 w 184"/>
              <a:gd name="T61" fmla="*/ 10 h 185"/>
              <a:gd name="T62" fmla="*/ 92 w 184"/>
              <a:gd name="T63" fmla="*/ 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4" h="185">
                <a:moveTo>
                  <a:pt x="130" y="185"/>
                </a:moveTo>
                <a:cubicBezTo>
                  <a:pt x="54" y="185"/>
                  <a:pt x="54" y="185"/>
                  <a:pt x="54" y="185"/>
                </a:cubicBezTo>
                <a:cubicBezTo>
                  <a:pt x="45" y="185"/>
                  <a:pt x="39" y="179"/>
                  <a:pt x="39" y="170"/>
                </a:cubicBezTo>
                <a:cubicBezTo>
                  <a:pt x="39" y="104"/>
                  <a:pt x="39" y="104"/>
                  <a:pt x="39" y="104"/>
                </a:cubicBezTo>
                <a:cubicBezTo>
                  <a:pt x="16" y="104"/>
                  <a:pt x="16" y="104"/>
                  <a:pt x="16" y="104"/>
                </a:cubicBezTo>
                <a:cubicBezTo>
                  <a:pt x="10" y="104"/>
                  <a:pt x="4" y="100"/>
                  <a:pt x="2" y="95"/>
                </a:cubicBezTo>
                <a:cubicBezTo>
                  <a:pt x="0" y="89"/>
                  <a:pt x="1" y="83"/>
                  <a:pt x="5" y="79"/>
                </a:cubicBezTo>
                <a:cubicBezTo>
                  <a:pt x="81" y="5"/>
                  <a:pt x="81" y="5"/>
                  <a:pt x="81" y="5"/>
                </a:cubicBezTo>
                <a:cubicBezTo>
                  <a:pt x="84" y="2"/>
                  <a:pt x="88" y="0"/>
                  <a:pt x="92" y="0"/>
                </a:cubicBezTo>
                <a:cubicBezTo>
                  <a:pt x="96" y="0"/>
                  <a:pt x="100" y="2"/>
                  <a:pt x="103" y="5"/>
                </a:cubicBezTo>
                <a:cubicBezTo>
                  <a:pt x="178" y="79"/>
                  <a:pt x="178" y="79"/>
                  <a:pt x="178" y="79"/>
                </a:cubicBezTo>
                <a:cubicBezTo>
                  <a:pt x="183" y="83"/>
                  <a:pt x="184" y="89"/>
                  <a:pt x="181" y="95"/>
                </a:cubicBezTo>
                <a:cubicBezTo>
                  <a:pt x="179" y="100"/>
                  <a:pt x="174" y="104"/>
                  <a:pt x="168" y="104"/>
                </a:cubicBezTo>
                <a:cubicBezTo>
                  <a:pt x="145" y="104"/>
                  <a:pt x="145" y="104"/>
                  <a:pt x="145" y="104"/>
                </a:cubicBezTo>
                <a:cubicBezTo>
                  <a:pt x="145" y="170"/>
                  <a:pt x="145" y="170"/>
                  <a:pt x="145" y="170"/>
                </a:cubicBezTo>
                <a:cubicBezTo>
                  <a:pt x="145" y="179"/>
                  <a:pt x="138" y="185"/>
                  <a:pt x="130" y="185"/>
                </a:cubicBezTo>
                <a:close/>
                <a:moveTo>
                  <a:pt x="92" y="8"/>
                </a:moveTo>
                <a:cubicBezTo>
                  <a:pt x="90" y="8"/>
                  <a:pt x="88" y="9"/>
                  <a:pt x="87" y="10"/>
                </a:cubicBezTo>
                <a:cubicBezTo>
                  <a:pt x="11" y="84"/>
                  <a:pt x="11" y="84"/>
                  <a:pt x="11" y="84"/>
                </a:cubicBezTo>
                <a:cubicBezTo>
                  <a:pt x="9" y="86"/>
                  <a:pt x="8" y="89"/>
                  <a:pt x="9" y="92"/>
                </a:cubicBezTo>
                <a:cubicBezTo>
                  <a:pt x="10" y="94"/>
                  <a:pt x="13" y="96"/>
                  <a:pt x="16" y="96"/>
                </a:cubicBezTo>
                <a:cubicBezTo>
                  <a:pt x="47" y="96"/>
                  <a:pt x="47" y="96"/>
                  <a:pt x="47" y="96"/>
                </a:cubicBezTo>
                <a:cubicBezTo>
                  <a:pt x="47" y="170"/>
                  <a:pt x="47" y="170"/>
                  <a:pt x="47" y="170"/>
                </a:cubicBezTo>
                <a:cubicBezTo>
                  <a:pt x="47" y="174"/>
                  <a:pt x="50" y="177"/>
                  <a:pt x="54" y="177"/>
                </a:cubicBezTo>
                <a:cubicBezTo>
                  <a:pt x="130" y="177"/>
                  <a:pt x="130" y="177"/>
                  <a:pt x="130" y="177"/>
                </a:cubicBezTo>
                <a:cubicBezTo>
                  <a:pt x="133" y="177"/>
                  <a:pt x="137" y="174"/>
                  <a:pt x="137" y="170"/>
                </a:cubicBezTo>
                <a:cubicBezTo>
                  <a:pt x="137" y="96"/>
                  <a:pt x="137" y="96"/>
                  <a:pt x="137" y="96"/>
                </a:cubicBezTo>
                <a:cubicBezTo>
                  <a:pt x="168" y="96"/>
                  <a:pt x="168" y="96"/>
                  <a:pt x="168" y="96"/>
                </a:cubicBezTo>
                <a:cubicBezTo>
                  <a:pt x="170" y="96"/>
                  <a:pt x="173" y="94"/>
                  <a:pt x="174" y="92"/>
                </a:cubicBezTo>
                <a:cubicBezTo>
                  <a:pt x="175" y="89"/>
                  <a:pt x="175" y="86"/>
                  <a:pt x="173" y="84"/>
                </a:cubicBezTo>
                <a:cubicBezTo>
                  <a:pt x="97" y="10"/>
                  <a:pt x="97" y="10"/>
                  <a:pt x="97" y="10"/>
                </a:cubicBezTo>
                <a:cubicBezTo>
                  <a:pt x="95" y="9"/>
                  <a:pt x="94" y="8"/>
                  <a:pt x="92"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4187275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D13226"/>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4176C1E0-2837-4FFB-BA02-AC6E4A267DF8}"/>
              </a:ext>
            </a:extLst>
          </p:cNvPr>
          <p:cNvSpPr>
            <a:spLocks/>
          </p:cNvSpPr>
          <p:nvPr/>
        </p:nvSpPr>
        <p:spPr bwMode="auto">
          <a:xfrm>
            <a:off x="10541794" y="5388768"/>
            <a:ext cx="274638" cy="312737"/>
          </a:xfrm>
          <a:custGeom>
            <a:avLst/>
            <a:gdLst>
              <a:gd name="T0" fmla="*/ 98 w 168"/>
              <a:gd name="T1" fmla="*/ 86 h 192"/>
              <a:gd name="T2" fmla="*/ 144 w 168"/>
              <a:gd name="T3" fmla="*/ 52 h 192"/>
              <a:gd name="T4" fmla="*/ 144 w 168"/>
              <a:gd name="T5" fmla="*/ 36 h 192"/>
              <a:gd name="T6" fmla="*/ 98 w 168"/>
              <a:gd name="T7" fmla="*/ 2 h 192"/>
              <a:gd name="T8" fmla="*/ 93 w 168"/>
              <a:gd name="T9" fmla="*/ 0 h 192"/>
              <a:gd name="T10" fmla="*/ 84 w 168"/>
              <a:gd name="T11" fmla="*/ 8 h 192"/>
              <a:gd name="T12" fmla="*/ 84 w 168"/>
              <a:gd name="T13" fmla="*/ 24 h 192"/>
              <a:gd name="T14" fmla="*/ 0 w 168"/>
              <a:gd name="T15" fmla="*/ 108 h 192"/>
              <a:gd name="T16" fmla="*/ 84 w 168"/>
              <a:gd name="T17" fmla="*/ 192 h 192"/>
              <a:gd name="T18" fmla="*/ 168 w 168"/>
              <a:gd name="T19" fmla="*/ 118 h 192"/>
              <a:gd name="T20" fmla="*/ 168 w 168"/>
              <a:gd name="T21" fmla="*/ 116 h 192"/>
              <a:gd name="T22" fmla="*/ 160 w 168"/>
              <a:gd name="T23" fmla="*/ 108 h 192"/>
              <a:gd name="T24" fmla="*/ 140 w 168"/>
              <a:gd name="T25" fmla="*/ 108 h 192"/>
              <a:gd name="T26" fmla="*/ 128 w 168"/>
              <a:gd name="T27" fmla="*/ 116 h 192"/>
              <a:gd name="T28" fmla="*/ 84 w 168"/>
              <a:gd name="T29" fmla="*/ 152 h 192"/>
              <a:gd name="T30" fmla="*/ 40 w 168"/>
              <a:gd name="T31" fmla="*/ 108 h 192"/>
              <a:gd name="T32" fmla="*/ 84 w 168"/>
              <a:gd name="T33" fmla="*/ 64 h 192"/>
              <a:gd name="T34" fmla="*/ 84 w 168"/>
              <a:gd name="T35" fmla="*/ 80 h 192"/>
              <a:gd name="T36" fmla="*/ 93 w 168"/>
              <a:gd name="T37" fmla="*/ 88 h 192"/>
              <a:gd name="T38" fmla="*/ 98 w 168"/>
              <a:gd name="T39" fmla="*/ 8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8" h="192">
                <a:moveTo>
                  <a:pt x="98" y="86"/>
                </a:moveTo>
                <a:cubicBezTo>
                  <a:pt x="144" y="52"/>
                  <a:pt x="144" y="52"/>
                  <a:pt x="144" y="52"/>
                </a:cubicBezTo>
                <a:cubicBezTo>
                  <a:pt x="149" y="47"/>
                  <a:pt x="149" y="41"/>
                  <a:pt x="144" y="36"/>
                </a:cubicBezTo>
                <a:cubicBezTo>
                  <a:pt x="98" y="2"/>
                  <a:pt x="98" y="2"/>
                  <a:pt x="98" y="2"/>
                </a:cubicBezTo>
                <a:cubicBezTo>
                  <a:pt x="96" y="1"/>
                  <a:pt x="95" y="0"/>
                  <a:pt x="93" y="0"/>
                </a:cubicBezTo>
                <a:cubicBezTo>
                  <a:pt x="88" y="0"/>
                  <a:pt x="84" y="4"/>
                  <a:pt x="84" y="8"/>
                </a:cubicBezTo>
                <a:cubicBezTo>
                  <a:pt x="84" y="24"/>
                  <a:pt x="84" y="24"/>
                  <a:pt x="84" y="24"/>
                </a:cubicBezTo>
                <a:cubicBezTo>
                  <a:pt x="38" y="24"/>
                  <a:pt x="0" y="62"/>
                  <a:pt x="0" y="108"/>
                </a:cubicBezTo>
                <a:cubicBezTo>
                  <a:pt x="0" y="154"/>
                  <a:pt x="38" y="192"/>
                  <a:pt x="84" y="192"/>
                </a:cubicBezTo>
                <a:cubicBezTo>
                  <a:pt x="127" y="192"/>
                  <a:pt x="163" y="160"/>
                  <a:pt x="168" y="118"/>
                </a:cubicBezTo>
                <a:cubicBezTo>
                  <a:pt x="168" y="118"/>
                  <a:pt x="168" y="117"/>
                  <a:pt x="168" y="116"/>
                </a:cubicBezTo>
                <a:cubicBezTo>
                  <a:pt x="168" y="112"/>
                  <a:pt x="164" y="108"/>
                  <a:pt x="160" y="108"/>
                </a:cubicBezTo>
                <a:cubicBezTo>
                  <a:pt x="140" y="108"/>
                  <a:pt x="140" y="108"/>
                  <a:pt x="140" y="108"/>
                </a:cubicBezTo>
                <a:cubicBezTo>
                  <a:pt x="133" y="108"/>
                  <a:pt x="128" y="113"/>
                  <a:pt x="128" y="116"/>
                </a:cubicBezTo>
                <a:cubicBezTo>
                  <a:pt x="124" y="137"/>
                  <a:pt x="106" y="152"/>
                  <a:pt x="84" y="152"/>
                </a:cubicBezTo>
                <a:cubicBezTo>
                  <a:pt x="60" y="152"/>
                  <a:pt x="40" y="132"/>
                  <a:pt x="40" y="108"/>
                </a:cubicBezTo>
                <a:cubicBezTo>
                  <a:pt x="40" y="84"/>
                  <a:pt x="60" y="64"/>
                  <a:pt x="84" y="64"/>
                </a:cubicBezTo>
                <a:cubicBezTo>
                  <a:pt x="84" y="80"/>
                  <a:pt x="84" y="80"/>
                  <a:pt x="84" y="80"/>
                </a:cubicBezTo>
                <a:cubicBezTo>
                  <a:pt x="84" y="84"/>
                  <a:pt x="88" y="88"/>
                  <a:pt x="93" y="88"/>
                </a:cubicBezTo>
                <a:cubicBezTo>
                  <a:pt x="95" y="88"/>
                  <a:pt x="96" y="87"/>
                  <a:pt x="98" y="8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Freeform 6">
            <a:extLst>
              <a:ext uri="{FF2B5EF4-FFF2-40B4-BE49-F238E27FC236}">
                <a16:creationId xmlns:a16="http://schemas.microsoft.com/office/drawing/2014/main" id="{FA1941CB-B2B6-47F7-9D84-F7F597D08574}"/>
              </a:ext>
            </a:extLst>
          </p:cNvPr>
          <p:cNvSpPr>
            <a:spLocks noEditPoints="1"/>
          </p:cNvSpPr>
          <p:nvPr/>
        </p:nvSpPr>
        <p:spPr bwMode="auto">
          <a:xfrm>
            <a:off x="9819482" y="5388768"/>
            <a:ext cx="312738" cy="312737"/>
          </a:xfrm>
          <a:custGeom>
            <a:avLst/>
            <a:gdLst>
              <a:gd name="T0" fmla="*/ 7 w 192"/>
              <a:gd name="T1" fmla="*/ 123 h 192"/>
              <a:gd name="T2" fmla="*/ 0 w 192"/>
              <a:gd name="T3" fmla="*/ 181 h 192"/>
              <a:gd name="T4" fmla="*/ 11 w 192"/>
              <a:gd name="T5" fmla="*/ 192 h 192"/>
              <a:gd name="T6" fmla="*/ 69 w 192"/>
              <a:gd name="T7" fmla="*/ 185 h 192"/>
              <a:gd name="T8" fmla="*/ 73 w 192"/>
              <a:gd name="T9" fmla="*/ 182 h 192"/>
              <a:gd name="T10" fmla="*/ 73 w 192"/>
              <a:gd name="T11" fmla="*/ 170 h 192"/>
              <a:gd name="T12" fmla="*/ 64 w 192"/>
              <a:gd name="T13" fmla="*/ 160 h 192"/>
              <a:gd name="T14" fmla="*/ 85 w 192"/>
              <a:gd name="T15" fmla="*/ 139 h 192"/>
              <a:gd name="T16" fmla="*/ 85 w 192"/>
              <a:gd name="T17" fmla="*/ 126 h 192"/>
              <a:gd name="T18" fmla="*/ 66 w 192"/>
              <a:gd name="T19" fmla="*/ 107 h 192"/>
              <a:gd name="T20" fmla="*/ 53 w 192"/>
              <a:gd name="T21" fmla="*/ 107 h 192"/>
              <a:gd name="T22" fmla="*/ 32 w 192"/>
              <a:gd name="T23" fmla="*/ 128 h 192"/>
              <a:gd name="T24" fmla="*/ 22 w 192"/>
              <a:gd name="T25" fmla="*/ 119 h 192"/>
              <a:gd name="T26" fmla="*/ 10 w 192"/>
              <a:gd name="T27" fmla="*/ 119 h 192"/>
              <a:gd name="T28" fmla="*/ 7 w 192"/>
              <a:gd name="T29" fmla="*/ 123 h 192"/>
              <a:gd name="T30" fmla="*/ 185 w 192"/>
              <a:gd name="T31" fmla="*/ 123 h 192"/>
              <a:gd name="T32" fmla="*/ 182 w 192"/>
              <a:gd name="T33" fmla="*/ 119 h 192"/>
              <a:gd name="T34" fmla="*/ 170 w 192"/>
              <a:gd name="T35" fmla="*/ 119 h 192"/>
              <a:gd name="T36" fmla="*/ 160 w 192"/>
              <a:gd name="T37" fmla="*/ 128 h 192"/>
              <a:gd name="T38" fmla="*/ 139 w 192"/>
              <a:gd name="T39" fmla="*/ 107 h 192"/>
              <a:gd name="T40" fmla="*/ 126 w 192"/>
              <a:gd name="T41" fmla="*/ 107 h 192"/>
              <a:gd name="T42" fmla="*/ 107 w 192"/>
              <a:gd name="T43" fmla="*/ 126 h 192"/>
              <a:gd name="T44" fmla="*/ 107 w 192"/>
              <a:gd name="T45" fmla="*/ 139 h 192"/>
              <a:gd name="T46" fmla="*/ 128 w 192"/>
              <a:gd name="T47" fmla="*/ 160 h 192"/>
              <a:gd name="T48" fmla="*/ 119 w 192"/>
              <a:gd name="T49" fmla="*/ 170 h 192"/>
              <a:gd name="T50" fmla="*/ 119 w 192"/>
              <a:gd name="T51" fmla="*/ 182 h 192"/>
              <a:gd name="T52" fmla="*/ 123 w 192"/>
              <a:gd name="T53" fmla="*/ 185 h 192"/>
              <a:gd name="T54" fmla="*/ 181 w 192"/>
              <a:gd name="T55" fmla="*/ 192 h 192"/>
              <a:gd name="T56" fmla="*/ 192 w 192"/>
              <a:gd name="T57" fmla="*/ 181 h 192"/>
              <a:gd name="T58" fmla="*/ 185 w 192"/>
              <a:gd name="T59" fmla="*/ 123 h 192"/>
              <a:gd name="T60" fmla="*/ 7 w 192"/>
              <a:gd name="T61" fmla="*/ 69 h 192"/>
              <a:gd name="T62" fmla="*/ 10 w 192"/>
              <a:gd name="T63" fmla="*/ 73 h 192"/>
              <a:gd name="T64" fmla="*/ 22 w 192"/>
              <a:gd name="T65" fmla="*/ 73 h 192"/>
              <a:gd name="T66" fmla="*/ 32 w 192"/>
              <a:gd name="T67" fmla="*/ 64 h 192"/>
              <a:gd name="T68" fmla="*/ 53 w 192"/>
              <a:gd name="T69" fmla="*/ 85 h 192"/>
              <a:gd name="T70" fmla="*/ 66 w 192"/>
              <a:gd name="T71" fmla="*/ 85 h 192"/>
              <a:gd name="T72" fmla="*/ 85 w 192"/>
              <a:gd name="T73" fmla="*/ 66 h 192"/>
              <a:gd name="T74" fmla="*/ 85 w 192"/>
              <a:gd name="T75" fmla="*/ 53 h 192"/>
              <a:gd name="T76" fmla="*/ 64 w 192"/>
              <a:gd name="T77" fmla="*/ 32 h 192"/>
              <a:gd name="T78" fmla="*/ 73 w 192"/>
              <a:gd name="T79" fmla="*/ 22 h 192"/>
              <a:gd name="T80" fmla="*/ 73 w 192"/>
              <a:gd name="T81" fmla="*/ 10 h 192"/>
              <a:gd name="T82" fmla="*/ 69 w 192"/>
              <a:gd name="T83" fmla="*/ 7 h 192"/>
              <a:gd name="T84" fmla="*/ 11 w 192"/>
              <a:gd name="T85" fmla="*/ 0 h 192"/>
              <a:gd name="T86" fmla="*/ 0 w 192"/>
              <a:gd name="T87" fmla="*/ 11 h 192"/>
              <a:gd name="T88" fmla="*/ 7 w 192"/>
              <a:gd name="T89" fmla="*/ 69 h 192"/>
              <a:gd name="T90" fmla="*/ 185 w 192"/>
              <a:gd name="T91" fmla="*/ 69 h 192"/>
              <a:gd name="T92" fmla="*/ 192 w 192"/>
              <a:gd name="T93" fmla="*/ 11 h 192"/>
              <a:gd name="T94" fmla="*/ 181 w 192"/>
              <a:gd name="T95" fmla="*/ 0 h 192"/>
              <a:gd name="T96" fmla="*/ 123 w 192"/>
              <a:gd name="T97" fmla="*/ 7 h 192"/>
              <a:gd name="T98" fmla="*/ 119 w 192"/>
              <a:gd name="T99" fmla="*/ 10 h 192"/>
              <a:gd name="T100" fmla="*/ 119 w 192"/>
              <a:gd name="T101" fmla="*/ 22 h 192"/>
              <a:gd name="T102" fmla="*/ 128 w 192"/>
              <a:gd name="T103" fmla="*/ 32 h 192"/>
              <a:gd name="T104" fmla="*/ 107 w 192"/>
              <a:gd name="T105" fmla="*/ 53 h 192"/>
              <a:gd name="T106" fmla="*/ 107 w 192"/>
              <a:gd name="T107" fmla="*/ 66 h 192"/>
              <a:gd name="T108" fmla="*/ 126 w 192"/>
              <a:gd name="T109" fmla="*/ 85 h 192"/>
              <a:gd name="T110" fmla="*/ 139 w 192"/>
              <a:gd name="T111" fmla="*/ 85 h 192"/>
              <a:gd name="T112" fmla="*/ 160 w 192"/>
              <a:gd name="T113" fmla="*/ 64 h 192"/>
              <a:gd name="T114" fmla="*/ 170 w 192"/>
              <a:gd name="T115" fmla="*/ 73 h 192"/>
              <a:gd name="T116" fmla="*/ 182 w 192"/>
              <a:gd name="T117" fmla="*/ 73 h 192"/>
              <a:gd name="T118" fmla="*/ 185 w 192"/>
              <a:gd name="T119" fmla="*/ 6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2" h="192">
                <a:moveTo>
                  <a:pt x="7" y="123"/>
                </a:moveTo>
                <a:cubicBezTo>
                  <a:pt x="0" y="181"/>
                  <a:pt x="0" y="181"/>
                  <a:pt x="0" y="181"/>
                </a:cubicBezTo>
                <a:cubicBezTo>
                  <a:pt x="0" y="187"/>
                  <a:pt x="5" y="192"/>
                  <a:pt x="11" y="192"/>
                </a:cubicBezTo>
                <a:cubicBezTo>
                  <a:pt x="69" y="185"/>
                  <a:pt x="69" y="185"/>
                  <a:pt x="69" y="185"/>
                </a:cubicBezTo>
                <a:cubicBezTo>
                  <a:pt x="70" y="184"/>
                  <a:pt x="72" y="184"/>
                  <a:pt x="73" y="182"/>
                </a:cubicBezTo>
                <a:cubicBezTo>
                  <a:pt x="77" y="179"/>
                  <a:pt x="77" y="173"/>
                  <a:pt x="73" y="170"/>
                </a:cubicBezTo>
                <a:cubicBezTo>
                  <a:pt x="64" y="160"/>
                  <a:pt x="64" y="160"/>
                  <a:pt x="64" y="160"/>
                </a:cubicBezTo>
                <a:cubicBezTo>
                  <a:pt x="85" y="139"/>
                  <a:pt x="85" y="139"/>
                  <a:pt x="85" y="139"/>
                </a:cubicBezTo>
                <a:cubicBezTo>
                  <a:pt x="89" y="135"/>
                  <a:pt x="89" y="130"/>
                  <a:pt x="85" y="126"/>
                </a:cubicBezTo>
                <a:cubicBezTo>
                  <a:pt x="66" y="107"/>
                  <a:pt x="66" y="107"/>
                  <a:pt x="66" y="107"/>
                </a:cubicBezTo>
                <a:cubicBezTo>
                  <a:pt x="62" y="103"/>
                  <a:pt x="57" y="103"/>
                  <a:pt x="53" y="107"/>
                </a:cubicBezTo>
                <a:cubicBezTo>
                  <a:pt x="32" y="128"/>
                  <a:pt x="32" y="128"/>
                  <a:pt x="32" y="128"/>
                </a:cubicBezTo>
                <a:cubicBezTo>
                  <a:pt x="22" y="119"/>
                  <a:pt x="22" y="119"/>
                  <a:pt x="22" y="119"/>
                </a:cubicBezTo>
                <a:cubicBezTo>
                  <a:pt x="19" y="115"/>
                  <a:pt x="13" y="115"/>
                  <a:pt x="10" y="119"/>
                </a:cubicBezTo>
                <a:cubicBezTo>
                  <a:pt x="8" y="120"/>
                  <a:pt x="8" y="122"/>
                  <a:pt x="7" y="123"/>
                </a:cubicBezTo>
                <a:close/>
                <a:moveTo>
                  <a:pt x="185" y="123"/>
                </a:moveTo>
                <a:cubicBezTo>
                  <a:pt x="184" y="122"/>
                  <a:pt x="184" y="120"/>
                  <a:pt x="182" y="119"/>
                </a:cubicBezTo>
                <a:cubicBezTo>
                  <a:pt x="179" y="115"/>
                  <a:pt x="173" y="115"/>
                  <a:pt x="170" y="119"/>
                </a:cubicBezTo>
                <a:cubicBezTo>
                  <a:pt x="160" y="128"/>
                  <a:pt x="160" y="128"/>
                  <a:pt x="160" y="128"/>
                </a:cubicBezTo>
                <a:cubicBezTo>
                  <a:pt x="139" y="107"/>
                  <a:pt x="139" y="107"/>
                  <a:pt x="139" y="107"/>
                </a:cubicBezTo>
                <a:cubicBezTo>
                  <a:pt x="135" y="103"/>
                  <a:pt x="130" y="103"/>
                  <a:pt x="126" y="107"/>
                </a:cubicBezTo>
                <a:cubicBezTo>
                  <a:pt x="107" y="126"/>
                  <a:pt x="107" y="126"/>
                  <a:pt x="107" y="126"/>
                </a:cubicBezTo>
                <a:cubicBezTo>
                  <a:pt x="103" y="130"/>
                  <a:pt x="103" y="135"/>
                  <a:pt x="107" y="139"/>
                </a:cubicBezTo>
                <a:cubicBezTo>
                  <a:pt x="128" y="160"/>
                  <a:pt x="128" y="160"/>
                  <a:pt x="128" y="160"/>
                </a:cubicBezTo>
                <a:cubicBezTo>
                  <a:pt x="119" y="170"/>
                  <a:pt x="119" y="170"/>
                  <a:pt x="119" y="170"/>
                </a:cubicBezTo>
                <a:cubicBezTo>
                  <a:pt x="115" y="173"/>
                  <a:pt x="115" y="179"/>
                  <a:pt x="119" y="182"/>
                </a:cubicBezTo>
                <a:cubicBezTo>
                  <a:pt x="120" y="184"/>
                  <a:pt x="122" y="184"/>
                  <a:pt x="123" y="185"/>
                </a:cubicBezTo>
                <a:cubicBezTo>
                  <a:pt x="181" y="192"/>
                  <a:pt x="181" y="192"/>
                  <a:pt x="181" y="192"/>
                </a:cubicBezTo>
                <a:cubicBezTo>
                  <a:pt x="187" y="192"/>
                  <a:pt x="192" y="187"/>
                  <a:pt x="192" y="181"/>
                </a:cubicBezTo>
                <a:lnTo>
                  <a:pt x="185" y="123"/>
                </a:lnTo>
                <a:close/>
                <a:moveTo>
                  <a:pt x="7" y="69"/>
                </a:moveTo>
                <a:cubicBezTo>
                  <a:pt x="8" y="70"/>
                  <a:pt x="8" y="72"/>
                  <a:pt x="10" y="73"/>
                </a:cubicBezTo>
                <a:cubicBezTo>
                  <a:pt x="13" y="77"/>
                  <a:pt x="19" y="77"/>
                  <a:pt x="22" y="73"/>
                </a:cubicBezTo>
                <a:cubicBezTo>
                  <a:pt x="32" y="64"/>
                  <a:pt x="32" y="64"/>
                  <a:pt x="32" y="64"/>
                </a:cubicBezTo>
                <a:cubicBezTo>
                  <a:pt x="53" y="85"/>
                  <a:pt x="53" y="85"/>
                  <a:pt x="53" y="85"/>
                </a:cubicBezTo>
                <a:cubicBezTo>
                  <a:pt x="57" y="89"/>
                  <a:pt x="62" y="89"/>
                  <a:pt x="66" y="85"/>
                </a:cubicBezTo>
                <a:cubicBezTo>
                  <a:pt x="85" y="66"/>
                  <a:pt x="85" y="66"/>
                  <a:pt x="85" y="66"/>
                </a:cubicBezTo>
                <a:cubicBezTo>
                  <a:pt x="89" y="62"/>
                  <a:pt x="89" y="57"/>
                  <a:pt x="85" y="53"/>
                </a:cubicBezTo>
                <a:cubicBezTo>
                  <a:pt x="64" y="32"/>
                  <a:pt x="64" y="32"/>
                  <a:pt x="64" y="32"/>
                </a:cubicBezTo>
                <a:cubicBezTo>
                  <a:pt x="73" y="22"/>
                  <a:pt x="73" y="22"/>
                  <a:pt x="73" y="22"/>
                </a:cubicBezTo>
                <a:cubicBezTo>
                  <a:pt x="77" y="19"/>
                  <a:pt x="77" y="13"/>
                  <a:pt x="73" y="10"/>
                </a:cubicBezTo>
                <a:cubicBezTo>
                  <a:pt x="72" y="8"/>
                  <a:pt x="70" y="8"/>
                  <a:pt x="69" y="7"/>
                </a:cubicBezTo>
                <a:cubicBezTo>
                  <a:pt x="11" y="0"/>
                  <a:pt x="11" y="0"/>
                  <a:pt x="11" y="0"/>
                </a:cubicBezTo>
                <a:cubicBezTo>
                  <a:pt x="5" y="0"/>
                  <a:pt x="0" y="5"/>
                  <a:pt x="0" y="11"/>
                </a:cubicBezTo>
                <a:lnTo>
                  <a:pt x="7" y="69"/>
                </a:lnTo>
                <a:close/>
                <a:moveTo>
                  <a:pt x="185" y="69"/>
                </a:moveTo>
                <a:cubicBezTo>
                  <a:pt x="192" y="11"/>
                  <a:pt x="192" y="11"/>
                  <a:pt x="192" y="11"/>
                </a:cubicBezTo>
                <a:cubicBezTo>
                  <a:pt x="192" y="5"/>
                  <a:pt x="187" y="0"/>
                  <a:pt x="181" y="0"/>
                </a:cubicBezTo>
                <a:cubicBezTo>
                  <a:pt x="123" y="7"/>
                  <a:pt x="123" y="7"/>
                  <a:pt x="123" y="7"/>
                </a:cubicBezTo>
                <a:cubicBezTo>
                  <a:pt x="122" y="8"/>
                  <a:pt x="120" y="8"/>
                  <a:pt x="119" y="10"/>
                </a:cubicBezTo>
                <a:cubicBezTo>
                  <a:pt x="115" y="13"/>
                  <a:pt x="115" y="19"/>
                  <a:pt x="119" y="22"/>
                </a:cubicBezTo>
                <a:cubicBezTo>
                  <a:pt x="128" y="32"/>
                  <a:pt x="128" y="32"/>
                  <a:pt x="128" y="32"/>
                </a:cubicBezTo>
                <a:cubicBezTo>
                  <a:pt x="107" y="53"/>
                  <a:pt x="107" y="53"/>
                  <a:pt x="107" y="53"/>
                </a:cubicBezTo>
                <a:cubicBezTo>
                  <a:pt x="103" y="57"/>
                  <a:pt x="103" y="62"/>
                  <a:pt x="107" y="66"/>
                </a:cubicBezTo>
                <a:cubicBezTo>
                  <a:pt x="126" y="85"/>
                  <a:pt x="126" y="85"/>
                  <a:pt x="126" y="85"/>
                </a:cubicBezTo>
                <a:cubicBezTo>
                  <a:pt x="130" y="89"/>
                  <a:pt x="135" y="89"/>
                  <a:pt x="139" y="85"/>
                </a:cubicBezTo>
                <a:cubicBezTo>
                  <a:pt x="160" y="64"/>
                  <a:pt x="160" y="64"/>
                  <a:pt x="160" y="64"/>
                </a:cubicBezTo>
                <a:cubicBezTo>
                  <a:pt x="170" y="73"/>
                  <a:pt x="170" y="73"/>
                  <a:pt x="170" y="73"/>
                </a:cubicBezTo>
                <a:cubicBezTo>
                  <a:pt x="173" y="77"/>
                  <a:pt x="179" y="77"/>
                  <a:pt x="182" y="73"/>
                </a:cubicBezTo>
                <a:cubicBezTo>
                  <a:pt x="184" y="72"/>
                  <a:pt x="184" y="70"/>
                  <a:pt x="185" y="6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Freeform 7">
            <a:extLst>
              <a:ext uri="{FF2B5EF4-FFF2-40B4-BE49-F238E27FC236}">
                <a16:creationId xmlns:a16="http://schemas.microsoft.com/office/drawing/2014/main" id="{A6CF5FC6-E57B-4443-A77A-CC51147DE782}"/>
              </a:ext>
            </a:extLst>
          </p:cNvPr>
          <p:cNvSpPr>
            <a:spLocks noEditPoints="1"/>
          </p:cNvSpPr>
          <p:nvPr/>
        </p:nvSpPr>
        <p:spPr bwMode="auto">
          <a:xfrm>
            <a:off x="9114632" y="5387181"/>
            <a:ext cx="315913" cy="315912"/>
          </a:xfrm>
          <a:custGeom>
            <a:avLst/>
            <a:gdLst>
              <a:gd name="T0" fmla="*/ 112 w 194"/>
              <a:gd name="T1" fmla="*/ 20 h 194"/>
              <a:gd name="T2" fmla="*/ 105 w 194"/>
              <a:gd name="T3" fmla="*/ 78 h 194"/>
              <a:gd name="T4" fmla="*/ 116 w 194"/>
              <a:gd name="T5" fmla="*/ 89 h 194"/>
              <a:gd name="T6" fmla="*/ 174 w 194"/>
              <a:gd name="T7" fmla="*/ 82 h 194"/>
              <a:gd name="T8" fmla="*/ 178 w 194"/>
              <a:gd name="T9" fmla="*/ 79 h 194"/>
              <a:gd name="T10" fmla="*/ 178 w 194"/>
              <a:gd name="T11" fmla="*/ 67 h 194"/>
              <a:gd name="T12" fmla="*/ 169 w 194"/>
              <a:gd name="T13" fmla="*/ 57 h 194"/>
              <a:gd name="T14" fmla="*/ 190 w 194"/>
              <a:gd name="T15" fmla="*/ 36 h 194"/>
              <a:gd name="T16" fmla="*/ 190 w 194"/>
              <a:gd name="T17" fmla="*/ 23 h 194"/>
              <a:gd name="T18" fmla="*/ 171 w 194"/>
              <a:gd name="T19" fmla="*/ 4 h 194"/>
              <a:gd name="T20" fmla="*/ 158 w 194"/>
              <a:gd name="T21" fmla="*/ 4 h 194"/>
              <a:gd name="T22" fmla="*/ 137 w 194"/>
              <a:gd name="T23" fmla="*/ 25 h 194"/>
              <a:gd name="T24" fmla="*/ 127 w 194"/>
              <a:gd name="T25" fmla="*/ 16 h 194"/>
              <a:gd name="T26" fmla="*/ 115 w 194"/>
              <a:gd name="T27" fmla="*/ 16 h 194"/>
              <a:gd name="T28" fmla="*/ 112 w 194"/>
              <a:gd name="T29" fmla="*/ 20 h 194"/>
              <a:gd name="T30" fmla="*/ 82 w 194"/>
              <a:gd name="T31" fmla="*/ 20 h 194"/>
              <a:gd name="T32" fmla="*/ 79 w 194"/>
              <a:gd name="T33" fmla="*/ 16 h 194"/>
              <a:gd name="T34" fmla="*/ 67 w 194"/>
              <a:gd name="T35" fmla="*/ 16 h 194"/>
              <a:gd name="T36" fmla="*/ 57 w 194"/>
              <a:gd name="T37" fmla="*/ 25 h 194"/>
              <a:gd name="T38" fmla="*/ 36 w 194"/>
              <a:gd name="T39" fmla="*/ 4 h 194"/>
              <a:gd name="T40" fmla="*/ 23 w 194"/>
              <a:gd name="T41" fmla="*/ 4 h 194"/>
              <a:gd name="T42" fmla="*/ 4 w 194"/>
              <a:gd name="T43" fmla="*/ 23 h 194"/>
              <a:gd name="T44" fmla="*/ 4 w 194"/>
              <a:gd name="T45" fmla="*/ 36 h 194"/>
              <a:gd name="T46" fmla="*/ 25 w 194"/>
              <a:gd name="T47" fmla="*/ 57 h 194"/>
              <a:gd name="T48" fmla="*/ 16 w 194"/>
              <a:gd name="T49" fmla="*/ 67 h 194"/>
              <a:gd name="T50" fmla="*/ 16 w 194"/>
              <a:gd name="T51" fmla="*/ 79 h 194"/>
              <a:gd name="T52" fmla="*/ 20 w 194"/>
              <a:gd name="T53" fmla="*/ 82 h 194"/>
              <a:gd name="T54" fmla="*/ 78 w 194"/>
              <a:gd name="T55" fmla="*/ 89 h 194"/>
              <a:gd name="T56" fmla="*/ 89 w 194"/>
              <a:gd name="T57" fmla="*/ 78 h 194"/>
              <a:gd name="T58" fmla="*/ 82 w 194"/>
              <a:gd name="T59" fmla="*/ 20 h 194"/>
              <a:gd name="T60" fmla="*/ 112 w 194"/>
              <a:gd name="T61" fmla="*/ 174 h 194"/>
              <a:gd name="T62" fmla="*/ 115 w 194"/>
              <a:gd name="T63" fmla="*/ 178 h 194"/>
              <a:gd name="T64" fmla="*/ 127 w 194"/>
              <a:gd name="T65" fmla="*/ 178 h 194"/>
              <a:gd name="T66" fmla="*/ 137 w 194"/>
              <a:gd name="T67" fmla="*/ 169 h 194"/>
              <a:gd name="T68" fmla="*/ 158 w 194"/>
              <a:gd name="T69" fmla="*/ 190 h 194"/>
              <a:gd name="T70" fmla="*/ 171 w 194"/>
              <a:gd name="T71" fmla="*/ 190 h 194"/>
              <a:gd name="T72" fmla="*/ 190 w 194"/>
              <a:gd name="T73" fmla="*/ 171 h 194"/>
              <a:gd name="T74" fmla="*/ 190 w 194"/>
              <a:gd name="T75" fmla="*/ 158 h 194"/>
              <a:gd name="T76" fmla="*/ 169 w 194"/>
              <a:gd name="T77" fmla="*/ 137 h 194"/>
              <a:gd name="T78" fmla="*/ 178 w 194"/>
              <a:gd name="T79" fmla="*/ 127 h 194"/>
              <a:gd name="T80" fmla="*/ 178 w 194"/>
              <a:gd name="T81" fmla="*/ 115 h 194"/>
              <a:gd name="T82" fmla="*/ 174 w 194"/>
              <a:gd name="T83" fmla="*/ 112 h 194"/>
              <a:gd name="T84" fmla="*/ 116 w 194"/>
              <a:gd name="T85" fmla="*/ 105 h 194"/>
              <a:gd name="T86" fmla="*/ 105 w 194"/>
              <a:gd name="T87" fmla="*/ 116 h 194"/>
              <a:gd name="T88" fmla="*/ 112 w 194"/>
              <a:gd name="T89" fmla="*/ 174 h 194"/>
              <a:gd name="T90" fmla="*/ 82 w 194"/>
              <a:gd name="T91" fmla="*/ 174 h 194"/>
              <a:gd name="T92" fmla="*/ 89 w 194"/>
              <a:gd name="T93" fmla="*/ 116 h 194"/>
              <a:gd name="T94" fmla="*/ 78 w 194"/>
              <a:gd name="T95" fmla="*/ 105 h 194"/>
              <a:gd name="T96" fmla="*/ 20 w 194"/>
              <a:gd name="T97" fmla="*/ 112 h 194"/>
              <a:gd name="T98" fmla="*/ 16 w 194"/>
              <a:gd name="T99" fmla="*/ 115 h 194"/>
              <a:gd name="T100" fmla="*/ 16 w 194"/>
              <a:gd name="T101" fmla="*/ 127 h 194"/>
              <a:gd name="T102" fmla="*/ 25 w 194"/>
              <a:gd name="T103" fmla="*/ 137 h 194"/>
              <a:gd name="T104" fmla="*/ 4 w 194"/>
              <a:gd name="T105" fmla="*/ 158 h 194"/>
              <a:gd name="T106" fmla="*/ 4 w 194"/>
              <a:gd name="T107" fmla="*/ 171 h 194"/>
              <a:gd name="T108" fmla="*/ 23 w 194"/>
              <a:gd name="T109" fmla="*/ 190 h 194"/>
              <a:gd name="T110" fmla="*/ 36 w 194"/>
              <a:gd name="T111" fmla="*/ 190 h 194"/>
              <a:gd name="T112" fmla="*/ 57 w 194"/>
              <a:gd name="T113" fmla="*/ 169 h 194"/>
              <a:gd name="T114" fmla="*/ 67 w 194"/>
              <a:gd name="T115" fmla="*/ 178 h 194"/>
              <a:gd name="T116" fmla="*/ 79 w 194"/>
              <a:gd name="T117" fmla="*/ 178 h 194"/>
              <a:gd name="T118" fmla="*/ 82 w 194"/>
              <a:gd name="T119" fmla="*/ 17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 h="194">
                <a:moveTo>
                  <a:pt x="112" y="20"/>
                </a:moveTo>
                <a:cubicBezTo>
                  <a:pt x="105" y="78"/>
                  <a:pt x="105" y="78"/>
                  <a:pt x="105" y="78"/>
                </a:cubicBezTo>
                <a:cubicBezTo>
                  <a:pt x="105" y="84"/>
                  <a:pt x="110" y="89"/>
                  <a:pt x="116" y="89"/>
                </a:cubicBezTo>
                <a:cubicBezTo>
                  <a:pt x="174" y="82"/>
                  <a:pt x="174" y="82"/>
                  <a:pt x="174" y="82"/>
                </a:cubicBezTo>
                <a:cubicBezTo>
                  <a:pt x="175" y="81"/>
                  <a:pt x="177" y="81"/>
                  <a:pt x="178" y="79"/>
                </a:cubicBezTo>
                <a:cubicBezTo>
                  <a:pt x="182" y="76"/>
                  <a:pt x="182" y="70"/>
                  <a:pt x="178" y="67"/>
                </a:cubicBezTo>
                <a:cubicBezTo>
                  <a:pt x="169" y="57"/>
                  <a:pt x="169" y="57"/>
                  <a:pt x="169" y="57"/>
                </a:cubicBezTo>
                <a:cubicBezTo>
                  <a:pt x="190" y="36"/>
                  <a:pt x="190" y="36"/>
                  <a:pt x="190" y="36"/>
                </a:cubicBezTo>
                <a:cubicBezTo>
                  <a:pt x="194" y="32"/>
                  <a:pt x="194" y="27"/>
                  <a:pt x="190" y="23"/>
                </a:cubicBezTo>
                <a:cubicBezTo>
                  <a:pt x="171" y="4"/>
                  <a:pt x="171" y="4"/>
                  <a:pt x="171" y="4"/>
                </a:cubicBezTo>
                <a:cubicBezTo>
                  <a:pt x="167" y="0"/>
                  <a:pt x="162" y="0"/>
                  <a:pt x="158" y="4"/>
                </a:cubicBezTo>
                <a:cubicBezTo>
                  <a:pt x="137" y="25"/>
                  <a:pt x="137" y="25"/>
                  <a:pt x="137" y="25"/>
                </a:cubicBezTo>
                <a:cubicBezTo>
                  <a:pt x="127" y="16"/>
                  <a:pt x="127" y="16"/>
                  <a:pt x="127" y="16"/>
                </a:cubicBezTo>
                <a:cubicBezTo>
                  <a:pt x="124" y="12"/>
                  <a:pt x="118" y="12"/>
                  <a:pt x="115" y="16"/>
                </a:cubicBezTo>
                <a:cubicBezTo>
                  <a:pt x="113" y="17"/>
                  <a:pt x="113" y="19"/>
                  <a:pt x="112" y="20"/>
                </a:cubicBezTo>
                <a:close/>
                <a:moveTo>
                  <a:pt x="82" y="20"/>
                </a:moveTo>
                <a:cubicBezTo>
                  <a:pt x="81" y="19"/>
                  <a:pt x="81" y="17"/>
                  <a:pt x="79" y="16"/>
                </a:cubicBezTo>
                <a:cubicBezTo>
                  <a:pt x="76" y="12"/>
                  <a:pt x="70" y="12"/>
                  <a:pt x="67" y="16"/>
                </a:cubicBezTo>
                <a:cubicBezTo>
                  <a:pt x="57" y="25"/>
                  <a:pt x="57" y="25"/>
                  <a:pt x="57" y="25"/>
                </a:cubicBezTo>
                <a:cubicBezTo>
                  <a:pt x="36" y="4"/>
                  <a:pt x="36" y="4"/>
                  <a:pt x="36" y="4"/>
                </a:cubicBezTo>
                <a:cubicBezTo>
                  <a:pt x="32" y="0"/>
                  <a:pt x="27" y="0"/>
                  <a:pt x="23" y="4"/>
                </a:cubicBezTo>
                <a:cubicBezTo>
                  <a:pt x="4" y="23"/>
                  <a:pt x="4" y="23"/>
                  <a:pt x="4" y="23"/>
                </a:cubicBezTo>
                <a:cubicBezTo>
                  <a:pt x="0" y="27"/>
                  <a:pt x="0" y="32"/>
                  <a:pt x="4" y="36"/>
                </a:cubicBezTo>
                <a:cubicBezTo>
                  <a:pt x="25" y="57"/>
                  <a:pt x="25" y="57"/>
                  <a:pt x="25" y="57"/>
                </a:cubicBezTo>
                <a:cubicBezTo>
                  <a:pt x="16" y="67"/>
                  <a:pt x="16" y="67"/>
                  <a:pt x="16" y="67"/>
                </a:cubicBezTo>
                <a:cubicBezTo>
                  <a:pt x="12" y="70"/>
                  <a:pt x="12" y="76"/>
                  <a:pt x="16" y="79"/>
                </a:cubicBezTo>
                <a:cubicBezTo>
                  <a:pt x="17" y="81"/>
                  <a:pt x="19" y="81"/>
                  <a:pt x="20" y="82"/>
                </a:cubicBezTo>
                <a:cubicBezTo>
                  <a:pt x="78" y="89"/>
                  <a:pt x="78" y="89"/>
                  <a:pt x="78" y="89"/>
                </a:cubicBezTo>
                <a:cubicBezTo>
                  <a:pt x="84" y="89"/>
                  <a:pt x="89" y="84"/>
                  <a:pt x="89" y="78"/>
                </a:cubicBezTo>
                <a:lnTo>
                  <a:pt x="82" y="20"/>
                </a:lnTo>
                <a:close/>
                <a:moveTo>
                  <a:pt x="112" y="174"/>
                </a:moveTo>
                <a:cubicBezTo>
                  <a:pt x="113" y="175"/>
                  <a:pt x="113" y="177"/>
                  <a:pt x="115" y="178"/>
                </a:cubicBezTo>
                <a:cubicBezTo>
                  <a:pt x="118" y="182"/>
                  <a:pt x="124" y="182"/>
                  <a:pt x="127" y="178"/>
                </a:cubicBezTo>
                <a:cubicBezTo>
                  <a:pt x="137" y="169"/>
                  <a:pt x="137" y="169"/>
                  <a:pt x="137" y="169"/>
                </a:cubicBezTo>
                <a:cubicBezTo>
                  <a:pt x="158" y="190"/>
                  <a:pt x="158" y="190"/>
                  <a:pt x="158" y="190"/>
                </a:cubicBezTo>
                <a:cubicBezTo>
                  <a:pt x="162" y="194"/>
                  <a:pt x="167" y="194"/>
                  <a:pt x="171" y="190"/>
                </a:cubicBezTo>
                <a:cubicBezTo>
                  <a:pt x="190" y="171"/>
                  <a:pt x="190" y="171"/>
                  <a:pt x="190" y="171"/>
                </a:cubicBezTo>
                <a:cubicBezTo>
                  <a:pt x="194" y="167"/>
                  <a:pt x="194" y="162"/>
                  <a:pt x="190" y="158"/>
                </a:cubicBezTo>
                <a:cubicBezTo>
                  <a:pt x="169" y="137"/>
                  <a:pt x="169" y="137"/>
                  <a:pt x="169" y="137"/>
                </a:cubicBezTo>
                <a:cubicBezTo>
                  <a:pt x="178" y="127"/>
                  <a:pt x="178" y="127"/>
                  <a:pt x="178" y="127"/>
                </a:cubicBezTo>
                <a:cubicBezTo>
                  <a:pt x="182" y="124"/>
                  <a:pt x="182" y="118"/>
                  <a:pt x="178" y="115"/>
                </a:cubicBezTo>
                <a:cubicBezTo>
                  <a:pt x="177" y="113"/>
                  <a:pt x="175" y="113"/>
                  <a:pt x="174" y="112"/>
                </a:cubicBezTo>
                <a:cubicBezTo>
                  <a:pt x="116" y="105"/>
                  <a:pt x="116" y="105"/>
                  <a:pt x="116" y="105"/>
                </a:cubicBezTo>
                <a:cubicBezTo>
                  <a:pt x="110" y="105"/>
                  <a:pt x="105" y="110"/>
                  <a:pt x="105" y="116"/>
                </a:cubicBezTo>
                <a:lnTo>
                  <a:pt x="112" y="174"/>
                </a:lnTo>
                <a:close/>
                <a:moveTo>
                  <a:pt x="82" y="174"/>
                </a:moveTo>
                <a:cubicBezTo>
                  <a:pt x="89" y="116"/>
                  <a:pt x="89" y="116"/>
                  <a:pt x="89" y="116"/>
                </a:cubicBezTo>
                <a:cubicBezTo>
                  <a:pt x="89" y="110"/>
                  <a:pt x="84" y="105"/>
                  <a:pt x="78" y="105"/>
                </a:cubicBezTo>
                <a:cubicBezTo>
                  <a:pt x="20" y="112"/>
                  <a:pt x="20" y="112"/>
                  <a:pt x="20" y="112"/>
                </a:cubicBezTo>
                <a:cubicBezTo>
                  <a:pt x="19" y="113"/>
                  <a:pt x="17" y="113"/>
                  <a:pt x="16" y="115"/>
                </a:cubicBezTo>
                <a:cubicBezTo>
                  <a:pt x="12" y="118"/>
                  <a:pt x="12" y="124"/>
                  <a:pt x="16" y="127"/>
                </a:cubicBezTo>
                <a:cubicBezTo>
                  <a:pt x="25" y="137"/>
                  <a:pt x="25" y="137"/>
                  <a:pt x="25" y="137"/>
                </a:cubicBezTo>
                <a:cubicBezTo>
                  <a:pt x="4" y="158"/>
                  <a:pt x="4" y="158"/>
                  <a:pt x="4" y="158"/>
                </a:cubicBezTo>
                <a:cubicBezTo>
                  <a:pt x="0" y="162"/>
                  <a:pt x="0" y="167"/>
                  <a:pt x="4" y="171"/>
                </a:cubicBezTo>
                <a:cubicBezTo>
                  <a:pt x="23" y="190"/>
                  <a:pt x="23" y="190"/>
                  <a:pt x="23" y="190"/>
                </a:cubicBezTo>
                <a:cubicBezTo>
                  <a:pt x="27" y="194"/>
                  <a:pt x="32" y="194"/>
                  <a:pt x="36" y="190"/>
                </a:cubicBezTo>
                <a:cubicBezTo>
                  <a:pt x="57" y="169"/>
                  <a:pt x="57" y="169"/>
                  <a:pt x="57" y="169"/>
                </a:cubicBezTo>
                <a:cubicBezTo>
                  <a:pt x="67" y="178"/>
                  <a:pt x="67" y="178"/>
                  <a:pt x="67" y="178"/>
                </a:cubicBezTo>
                <a:cubicBezTo>
                  <a:pt x="70" y="182"/>
                  <a:pt x="76" y="182"/>
                  <a:pt x="79" y="178"/>
                </a:cubicBezTo>
                <a:cubicBezTo>
                  <a:pt x="81" y="177"/>
                  <a:pt x="81" y="175"/>
                  <a:pt x="82" y="17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Freeform 8">
            <a:extLst>
              <a:ext uri="{FF2B5EF4-FFF2-40B4-BE49-F238E27FC236}">
                <a16:creationId xmlns:a16="http://schemas.microsoft.com/office/drawing/2014/main" id="{DA358BB1-1C88-4976-9272-DE8D8B9C4BEC}"/>
              </a:ext>
            </a:extLst>
          </p:cNvPr>
          <p:cNvSpPr>
            <a:spLocks/>
          </p:cNvSpPr>
          <p:nvPr/>
        </p:nvSpPr>
        <p:spPr bwMode="auto">
          <a:xfrm>
            <a:off x="8430419" y="5403056"/>
            <a:ext cx="276225" cy="276225"/>
          </a:xfrm>
          <a:custGeom>
            <a:avLst/>
            <a:gdLst>
              <a:gd name="T0" fmla="*/ 14 w 170"/>
              <a:gd name="T1" fmla="*/ 41 h 170"/>
              <a:gd name="T2" fmla="*/ 19 w 170"/>
              <a:gd name="T3" fmla="*/ 32 h 170"/>
              <a:gd name="T4" fmla="*/ 41 w 170"/>
              <a:gd name="T5" fmla="*/ 32 h 170"/>
              <a:gd name="T6" fmla="*/ 53 w 170"/>
              <a:gd name="T7" fmla="*/ 44 h 170"/>
              <a:gd name="T8" fmla="*/ 64 w 170"/>
              <a:gd name="T9" fmla="*/ 44 h 170"/>
              <a:gd name="T10" fmla="*/ 102 w 170"/>
              <a:gd name="T11" fmla="*/ 6 h 170"/>
              <a:gd name="T12" fmla="*/ 125 w 170"/>
              <a:gd name="T13" fmla="*/ 6 h 170"/>
              <a:gd name="T14" fmla="*/ 164 w 170"/>
              <a:gd name="T15" fmla="*/ 45 h 170"/>
              <a:gd name="T16" fmla="*/ 164 w 170"/>
              <a:gd name="T17" fmla="*/ 68 h 170"/>
              <a:gd name="T18" fmla="*/ 126 w 170"/>
              <a:gd name="T19" fmla="*/ 106 h 170"/>
              <a:gd name="T20" fmla="*/ 126 w 170"/>
              <a:gd name="T21" fmla="*/ 117 h 170"/>
              <a:gd name="T22" fmla="*/ 138 w 170"/>
              <a:gd name="T23" fmla="*/ 129 h 170"/>
              <a:gd name="T24" fmla="*/ 138 w 170"/>
              <a:gd name="T25" fmla="*/ 151 h 170"/>
              <a:gd name="T26" fmla="*/ 129 w 170"/>
              <a:gd name="T27" fmla="*/ 156 h 170"/>
              <a:gd name="T28" fmla="*/ 21 w 170"/>
              <a:gd name="T29" fmla="*/ 170 h 170"/>
              <a:gd name="T30" fmla="*/ 0 w 170"/>
              <a:gd name="T31" fmla="*/ 149 h 170"/>
              <a:gd name="T32" fmla="*/ 14 w 170"/>
              <a:gd name="T33" fmla="*/ 4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0" h="170">
                <a:moveTo>
                  <a:pt x="14" y="41"/>
                </a:moveTo>
                <a:cubicBezTo>
                  <a:pt x="15" y="38"/>
                  <a:pt x="16" y="35"/>
                  <a:pt x="19" y="32"/>
                </a:cubicBezTo>
                <a:cubicBezTo>
                  <a:pt x="25" y="26"/>
                  <a:pt x="35" y="26"/>
                  <a:pt x="41" y="32"/>
                </a:cubicBezTo>
                <a:cubicBezTo>
                  <a:pt x="53" y="44"/>
                  <a:pt x="53" y="44"/>
                  <a:pt x="53" y="44"/>
                </a:cubicBezTo>
                <a:cubicBezTo>
                  <a:pt x="56" y="47"/>
                  <a:pt x="61" y="47"/>
                  <a:pt x="64" y="44"/>
                </a:cubicBezTo>
                <a:cubicBezTo>
                  <a:pt x="102" y="6"/>
                  <a:pt x="102" y="6"/>
                  <a:pt x="102" y="6"/>
                </a:cubicBezTo>
                <a:cubicBezTo>
                  <a:pt x="108" y="0"/>
                  <a:pt x="118" y="0"/>
                  <a:pt x="125" y="6"/>
                </a:cubicBezTo>
                <a:cubicBezTo>
                  <a:pt x="164" y="45"/>
                  <a:pt x="164" y="45"/>
                  <a:pt x="164" y="45"/>
                </a:cubicBezTo>
                <a:cubicBezTo>
                  <a:pt x="170" y="52"/>
                  <a:pt x="170" y="62"/>
                  <a:pt x="164" y="68"/>
                </a:cubicBezTo>
                <a:cubicBezTo>
                  <a:pt x="126" y="106"/>
                  <a:pt x="126" y="106"/>
                  <a:pt x="126" y="106"/>
                </a:cubicBezTo>
                <a:cubicBezTo>
                  <a:pt x="123" y="109"/>
                  <a:pt x="123" y="114"/>
                  <a:pt x="126" y="117"/>
                </a:cubicBezTo>
                <a:cubicBezTo>
                  <a:pt x="138" y="129"/>
                  <a:pt x="138" y="129"/>
                  <a:pt x="138" y="129"/>
                </a:cubicBezTo>
                <a:cubicBezTo>
                  <a:pt x="144" y="135"/>
                  <a:pt x="144" y="145"/>
                  <a:pt x="138" y="151"/>
                </a:cubicBezTo>
                <a:cubicBezTo>
                  <a:pt x="135" y="154"/>
                  <a:pt x="132" y="155"/>
                  <a:pt x="129" y="156"/>
                </a:cubicBezTo>
                <a:cubicBezTo>
                  <a:pt x="21" y="170"/>
                  <a:pt x="21" y="170"/>
                  <a:pt x="21" y="170"/>
                </a:cubicBezTo>
                <a:cubicBezTo>
                  <a:pt x="9" y="170"/>
                  <a:pt x="0" y="161"/>
                  <a:pt x="0" y="149"/>
                </a:cubicBezTo>
                <a:lnTo>
                  <a:pt x="14" y="4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Freeform 9">
            <a:extLst>
              <a:ext uri="{FF2B5EF4-FFF2-40B4-BE49-F238E27FC236}">
                <a16:creationId xmlns:a16="http://schemas.microsoft.com/office/drawing/2014/main" id="{92435BB7-A3C1-4ECF-9FD3-D23910084F4C}"/>
              </a:ext>
            </a:extLst>
          </p:cNvPr>
          <p:cNvSpPr>
            <a:spLocks/>
          </p:cNvSpPr>
          <p:nvPr/>
        </p:nvSpPr>
        <p:spPr bwMode="auto">
          <a:xfrm>
            <a:off x="7725569" y="5403056"/>
            <a:ext cx="276225" cy="276225"/>
          </a:xfrm>
          <a:custGeom>
            <a:avLst/>
            <a:gdLst>
              <a:gd name="T0" fmla="*/ 156 w 170"/>
              <a:gd name="T1" fmla="*/ 41 h 170"/>
              <a:gd name="T2" fmla="*/ 152 w 170"/>
              <a:gd name="T3" fmla="*/ 32 h 170"/>
              <a:gd name="T4" fmla="*/ 129 w 170"/>
              <a:gd name="T5" fmla="*/ 32 h 170"/>
              <a:gd name="T6" fmla="*/ 118 w 170"/>
              <a:gd name="T7" fmla="*/ 44 h 170"/>
              <a:gd name="T8" fmla="*/ 106 w 170"/>
              <a:gd name="T9" fmla="*/ 44 h 170"/>
              <a:gd name="T10" fmla="*/ 68 w 170"/>
              <a:gd name="T11" fmla="*/ 6 h 170"/>
              <a:gd name="T12" fmla="*/ 46 w 170"/>
              <a:gd name="T13" fmla="*/ 6 h 170"/>
              <a:gd name="T14" fmla="*/ 6 w 170"/>
              <a:gd name="T15" fmla="*/ 45 h 170"/>
              <a:gd name="T16" fmla="*/ 6 w 170"/>
              <a:gd name="T17" fmla="*/ 68 h 170"/>
              <a:gd name="T18" fmla="*/ 44 w 170"/>
              <a:gd name="T19" fmla="*/ 106 h 170"/>
              <a:gd name="T20" fmla="*/ 44 w 170"/>
              <a:gd name="T21" fmla="*/ 117 h 170"/>
              <a:gd name="T22" fmla="*/ 33 w 170"/>
              <a:gd name="T23" fmla="*/ 129 h 170"/>
              <a:gd name="T24" fmla="*/ 33 w 170"/>
              <a:gd name="T25" fmla="*/ 151 h 170"/>
              <a:gd name="T26" fmla="*/ 42 w 170"/>
              <a:gd name="T27" fmla="*/ 156 h 170"/>
              <a:gd name="T28" fmla="*/ 150 w 170"/>
              <a:gd name="T29" fmla="*/ 170 h 170"/>
              <a:gd name="T30" fmla="*/ 170 w 170"/>
              <a:gd name="T31" fmla="*/ 149 h 170"/>
              <a:gd name="T32" fmla="*/ 156 w 170"/>
              <a:gd name="T33" fmla="*/ 4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0" h="170">
                <a:moveTo>
                  <a:pt x="156" y="41"/>
                </a:moveTo>
                <a:cubicBezTo>
                  <a:pt x="156" y="38"/>
                  <a:pt x="154" y="35"/>
                  <a:pt x="152" y="32"/>
                </a:cubicBezTo>
                <a:cubicBezTo>
                  <a:pt x="145" y="26"/>
                  <a:pt x="135" y="26"/>
                  <a:pt x="129" y="32"/>
                </a:cubicBezTo>
                <a:cubicBezTo>
                  <a:pt x="118" y="44"/>
                  <a:pt x="118" y="44"/>
                  <a:pt x="118" y="44"/>
                </a:cubicBezTo>
                <a:cubicBezTo>
                  <a:pt x="115" y="47"/>
                  <a:pt x="109" y="47"/>
                  <a:pt x="106" y="44"/>
                </a:cubicBezTo>
                <a:cubicBezTo>
                  <a:pt x="68" y="6"/>
                  <a:pt x="68" y="6"/>
                  <a:pt x="68" y="6"/>
                </a:cubicBezTo>
                <a:cubicBezTo>
                  <a:pt x="62" y="0"/>
                  <a:pt x="52" y="0"/>
                  <a:pt x="46" y="6"/>
                </a:cubicBezTo>
                <a:cubicBezTo>
                  <a:pt x="6" y="45"/>
                  <a:pt x="6" y="45"/>
                  <a:pt x="6" y="45"/>
                </a:cubicBezTo>
                <a:cubicBezTo>
                  <a:pt x="0" y="52"/>
                  <a:pt x="0" y="62"/>
                  <a:pt x="6" y="68"/>
                </a:cubicBezTo>
                <a:cubicBezTo>
                  <a:pt x="44" y="106"/>
                  <a:pt x="44" y="106"/>
                  <a:pt x="44" y="106"/>
                </a:cubicBezTo>
                <a:cubicBezTo>
                  <a:pt x="47" y="109"/>
                  <a:pt x="47" y="114"/>
                  <a:pt x="44" y="117"/>
                </a:cubicBezTo>
                <a:cubicBezTo>
                  <a:pt x="33" y="129"/>
                  <a:pt x="33" y="129"/>
                  <a:pt x="33" y="129"/>
                </a:cubicBezTo>
                <a:cubicBezTo>
                  <a:pt x="27" y="135"/>
                  <a:pt x="27" y="145"/>
                  <a:pt x="33" y="151"/>
                </a:cubicBezTo>
                <a:cubicBezTo>
                  <a:pt x="35" y="154"/>
                  <a:pt x="38" y="155"/>
                  <a:pt x="42" y="156"/>
                </a:cubicBezTo>
                <a:cubicBezTo>
                  <a:pt x="150" y="170"/>
                  <a:pt x="150" y="170"/>
                  <a:pt x="150" y="170"/>
                </a:cubicBezTo>
                <a:cubicBezTo>
                  <a:pt x="161" y="170"/>
                  <a:pt x="170" y="161"/>
                  <a:pt x="170" y="149"/>
                </a:cubicBezTo>
                <a:lnTo>
                  <a:pt x="156" y="4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Freeform 10">
            <a:extLst>
              <a:ext uri="{FF2B5EF4-FFF2-40B4-BE49-F238E27FC236}">
                <a16:creationId xmlns:a16="http://schemas.microsoft.com/office/drawing/2014/main" id="{9344D0F4-2959-4B12-9983-A62246BDDB1E}"/>
              </a:ext>
            </a:extLst>
          </p:cNvPr>
          <p:cNvSpPr>
            <a:spLocks/>
          </p:cNvSpPr>
          <p:nvPr/>
        </p:nvSpPr>
        <p:spPr bwMode="auto">
          <a:xfrm>
            <a:off x="7023894" y="5404643"/>
            <a:ext cx="276225" cy="276225"/>
          </a:xfrm>
          <a:custGeom>
            <a:avLst/>
            <a:gdLst>
              <a:gd name="T0" fmla="*/ 14 w 170"/>
              <a:gd name="T1" fmla="*/ 128 h 170"/>
              <a:gd name="T2" fmla="*/ 19 w 170"/>
              <a:gd name="T3" fmla="*/ 137 h 170"/>
              <a:gd name="T4" fmla="*/ 41 w 170"/>
              <a:gd name="T5" fmla="*/ 137 h 170"/>
              <a:gd name="T6" fmla="*/ 53 w 170"/>
              <a:gd name="T7" fmla="*/ 126 h 170"/>
              <a:gd name="T8" fmla="*/ 64 w 170"/>
              <a:gd name="T9" fmla="*/ 126 h 170"/>
              <a:gd name="T10" fmla="*/ 102 w 170"/>
              <a:gd name="T11" fmla="*/ 164 h 170"/>
              <a:gd name="T12" fmla="*/ 125 w 170"/>
              <a:gd name="T13" fmla="*/ 164 h 170"/>
              <a:gd name="T14" fmla="*/ 164 w 170"/>
              <a:gd name="T15" fmla="*/ 124 h 170"/>
              <a:gd name="T16" fmla="*/ 164 w 170"/>
              <a:gd name="T17" fmla="*/ 102 h 170"/>
              <a:gd name="T18" fmla="*/ 126 w 170"/>
              <a:gd name="T19" fmla="*/ 64 h 170"/>
              <a:gd name="T20" fmla="*/ 126 w 170"/>
              <a:gd name="T21" fmla="*/ 52 h 170"/>
              <a:gd name="T22" fmla="*/ 138 w 170"/>
              <a:gd name="T23" fmla="*/ 41 h 170"/>
              <a:gd name="T24" fmla="*/ 138 w 170"/>
              <a:gd name="T25" fmla="*/ 18 h 170"/>
              <a:gd name="T26" fmla="*/ 129 w 170"/>
              <a:gd name="T27" fmla="*/ 14 h 170"/>
              <a:gd name="T28" fmla="*/ 21 w 170"/>
              <a:gd name="T29" fmla="*/ 0 h 170"/>
              <a:gd name="T30" fmla="*/ 0 w 170"/>
              <a:gd name="T31" fmla="*/ 20 h 170"/>
              <a:gd name="T32" fmla="*/ 14 w 170"/>
              <a:gd name="T33"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0" h="170">
                <a:moveTo>
                  <a:pt x="14" y="128"/>
                </a:moveTo>
                <a:cubicBezTo>
                  <a:pt x="15" y="132"/>
                  <a:pt x="16" y="135"/>
                  <a:pt x="19" y="137"/>
                </a:cubicBezTo>
                <a:cubicBezTo>
                  <a:pt x="25" y="143"/>
                  <a:pt x="35" y="143"/>
                  <a:pt x="41" y="137"/>
                </a:cubicBezTo>
                <a:cubicBezTo>
                  <a:pt x="53" y="126"/>
                  <a:pt x="53" y="126"/>
                  <a:pt x="53" y="126"/>
                </a:cubicBezTo>
                <a:cubicBezTo>
                  <a:pt x="56" y="123"/>
                  <a:pt x="61" y="123"/>
                  <a:pt x="64" y="126"/>
                </a:cubicBezTo>
                <a:cubicBezTo>
                  <a:pt x="102" y="164"/>
                  <a:pt x="102" y="164"/>
                  <a:pt x="102" y="164"/>
                </a:cubicBezTo>
                <a:cubicBezTo>
                  <a:pt x="108" y="170"/>
                  <a:pt x="118" y="170"/>
                  <a:pt x="125" y="164"/>
                </a:cubicBezTo>
                <a:cubicBezTo>
                  <a:pt x="164" y="124"/>
                  <a:pt x="164" y="124"/>
                  <a:pt x="164" y="124"/>
                </a:cubicBezTo>
                <a:cubicBezTo>
                  <a:pt x="170" y="118"/>
                  <a:pt x="170" y="108"/>
                  <a:pt x="164" y="102"/>
                </a:cubicBezTo>
                <a:cubicBezTo>
                  <a:pt x="126" y="64"/>
                  <a:pt x="126" y="64"/>
                  <a:pt x="126" y="64"/>
                </a:cubicBezTo>
                <a:cubicBezTo>
                  <a:pt x="123" y="61"/>
                  <a:pt x="123" y="55"/>
                  <a:pt x="126" y="52"/>
                </a:cubicBezTo>
                <a:cubicBezTo>
                  <a:pt x="138" y="41"/>
                  <a:pt x="138" y="41"/>
                  <a:pt x="138" y="41"/>
                </a:cubicBezTo>
                <a:cubicBezTo>
                  <a:pt x="144" y="35"/>
                  <a:pt x="144" y="25"/>
                  <a:pt x="138" y="18"/>
                </a:cubicBezTo>
                <a:cubicBezTo>
                  <a:pt x="135" y="16"/>
                  <a:pt x="132" y="14"/>
                  <a:pt x="129" y="14"/>
                </a:cubicBezTo>
                <a:cubicBezTo>
                  <a:pt x="21" y="0"/>
                  <a:pt x="21" y="0"/>
                  <a:pt x="21" y="0"/>
                </a:cubicBezTo>
                <a:cubicBezTo>
                  <a:pt x="9" y="0"/>
                  <a:pt x="0" y="9"/>
                  <a:pt x="0" y="20"/>
                </a:cubicBezTo>
                <a:lnTo>
                  <a:pt x="14" y="12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Freeform 11">
            <a:extLst>
              <a:ext uri="{FF2B5EF4-FFF2-40B4-BE49-F238E27FC236}">
                <a16:creationId xmlns:a16="http://schemas.microsoft.com/office/drawing/2014/main" id="{FC8FE8D6-9990-4DF0-A3F6-723236810DA3}"/>
              </a:ext>
            </a:extLst>
          </p:cNvPr>
          <p:cNvSpPr>
            <a:spLocks/>
          </p:cNvSpPr>
          <p:nvPr/>
        </p:nvSpPr>
        <p:spPr bwMode="auto">
          <a:xfrm>
            <a:off x="6319044" y="5404643"/>
            <a:ext cx="276225" cy="276225"/>
          </a:xfrm>
          <a:custGeom>
            <a:avLst/>
            <a:gdLst>
              <a:gd name="T0" fmla="*/ 156 w 170"/>
              <a:gd name="T1" fmla="*/ 128 h 170"/>
              <a:gd name="T2" fmla="*/ 152 w 170"/>
              <a:gd name="T3" fmla="*/ 137 h 170"/>
              <a:gd name="T4" fmla="*/ 129 w 170"/>
              <a:gd name="T5" fmla="*/ 137 h 170"/>
              <a:gd name="T6" fmla="*/ 118 w 170"/>
              <a:gd name="T7" fmla="*/ 126 h 170"/>
              <a:gd name="T8" fmla="*/ 106 w 170"/>
              <a:gd name="T9" fmla="*/ 126 h 170"/>
              <a:gd name="T10" fmla="*/ 68 w 170"/>
              <a:gd name="T11" fmla="*/ 164 h 170"/>
              <a:gd name="T12" fmla="*/ 46 w 170"/>
              <a:gd name="T13" fmla="*/ 164 h 170"/>
              <a:gd name="T14" fmla="*/ 6 w 170"/>
              <a:gd name="T15" fmla="*/ 124 h 170"/>
              <a:gd name="T16" fmla="*/ 6 w 170"/>
              <a:gd name="T17" fmla="*/ 102 h 170"/>
              <a:gd name="T18" fmla="*/ 44 w 170"/>
              <a:gd name="T19" fmla="*/ 64 h 170"/>
              <a:gd name="T20" fmla="*/ 44 w 170"/>
              <a:gd name="T21" fmla="*/ 52 h 170"/>
              <a:gd name="T22" fmla="*/ 33 w 170"/>
              <a:gd name="T23" fmla="*/ 41 h 170"/>
              <a:gd name="T24" fmla="*/ 33 w 170"/>
              <a:gd name="T25" fmla="*/ 18 h 170"/>
              <a:gd name="T26" fmla="*/ 42 w 170"/>
              <a:gd name="T27" fmla="*/ 14 h 170"/>
              <a:gd name="T28" fmla="*/ 150 w 170"/>
              <a:gd name="T29" fmla="*/ 0 h 170"/>
              <a:gd name="T30" fmla="*/ 170 w 170"/>
              <a:gd name="T31" fmla="*/ 20 h 170"/>
              <a:gd name="T32" fmla="*/ 156 w 170"/>
              <a:gd name="T33"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0" h="170">
                <a:moveTo>
                  <a:pt x="156" y="128"/>
                </a:moveTo>
                <a:cubicBezTo>
                  <a:pt x="156" y="132"/>
                  <a:pt x="154" y="135"/>
                  <a:pt x="152" y="137"/>
                </a:cubicBezTo>
                <a:cubicBezTo>
                  <a:pt x="145" y="143"/>
                  <a:pt x="135" y="143"/>
                  <a:pt x="129" y="137"/>
                </a:cubicBezTo>
                <a:cubicBezTo>
                  <a:pt x="118" y="126"/>
                  <a:pt x="118" y="126"/>
                  <a:pt x="118" y="126"/>
                </a:cubicBezTo>
                <a:cubicBezTo>
                  <a:pt x="115" y="123"/>
                  <a:pt x="109" y="123"/>
                  <a:pt x="106" y="126"/>
                </a:cubicBezTo>
                <a:cubicBezTo>
                  <a:pt x="68" y="164"/>
                  <a:pt x="68" y="164"/>
                  <a:pt x="68" y="164"/>
                </a:cubicBezTo>
                <a:cubicBezTo>
                  <a:pt x="62" y="170"/>
                  <a:pt x="52" y="170"/>
                  <a:pt x="46" y="164"/>
                </a:cubicBezTo>
                <a:cubicBezTo>
                  <a:pt x="6" y="124"/>
                  <a:pt x="6" y="124"/>
                  <a:pt x="6" y="124"/>
                </a:cubicBezTo>
                <a:cubicBezTo>
                  <a:pt x="0" y="118"/>
                  <a:pt x="0" y="108"/>
                  <a:pt x="6" y="102"/>
                </a:cubicBezTo>
                <a:cubicBezTo>
                  <a:pt x="44" y="64"/>
                  <a:pt x="44" y="64"/>
                  <a:pt x="44" y="64"/>
                </a:cubicBezTo>
                <a:cubicBezTo>
                  <a:pt x="47" y="61"/>
                  <a:pt x="47" y="55"/>
                  <a:pt x="44" y="52"/>
                </a:cubicBezTo>
                <a:cubicBezTo>
                  <a:pt x="33" y="41"/>
                  <a:pt x="33" y="41"/>
                  <a:pt x="33" y="41"/>
                </a:cubicBezTo>
                <a:cubicBezTo>
                  <a:pt x="27" y="35"/>
                  <a:pt x="27" y="25"/>
                  <a:pt x="33" y="18"/>
                </a:cubicBezTo>
                <a:cubicBezTo>
                  <a:pt x="35" y="16"/>
                  <a:pt x="38" y="14"/>
                  <a:pt x="42" y="14"/>
                </a:cubicBezTo>
                <a:cubicBezTo>
                  <a:pt x="150" y="0"/>
                  <a:pt x="150" y="0"/>
                  <a:pt x="150" y="0"/>
                </a:cubicBezTo>
                <a:cubicBezTo>
                  <a:pt x="161" y="0"/>
                  <a:pt x="170" y="9"/>
                  <a:pt x="170" y="20"/>
                </a:cubicBezTo>
                <a:lnTo>
                  <a:pt x="156" y="12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12">
            <a:extLst>
              <a:ext uri="{FF2B5EF4-FFF2-40B4-BE49-F238E27FC236}">
                <a16:creationId xmlns:a16="http://schemas.microsoft.com/office/drawing/2014/main" id="{2150D444-AFEA-4CA6-9E21-8C8BF2E887D6}"/>
              </a:ext>
            </a:extLst>
          </p:cNvPr>
          <p:cNvSpPr>
            <a:spLocks/>
          </p:cNvSpPr>
          <p:nvPr/>
        </p:nvSpPr>
        <p:spPr bwMode="auto">
          <a:xfrm>
            <a:off x="10529094" y="4706143"/>
            <a:ext cx="303213" cy="273050"/>
          </a:xfrm>
          <a:custGeom>
            <a:avLst/>
            <a:gdLst>
              <a:gd name="T0" fmla="*/ 98 w 186"/>
              <a:gd name="T1" fmla="*/ 3 h 168"/>
              <a:gd name="T2" fmla="*/ 88 w 186"/>
              <a:gd name="T3" fmla="*/ 0 h 168"/>
              <a:gd name="T4" fmla="*/ 72 w 186"/>
              <a:gd name="T5" fmla="*/ 16 h 168"/>
              <a:gd name="T6" fmla="*/ 72 w 186"/>
              <a:gd name="T7" fmla="*/ 32 h 168"/>
              <a:gd name="T8" fmla="*/ 64 w 186"/>
              <a:gd name="T9" fmla="*/ 40 h 168"/>
              <a:gd name="T10" fmla="*/ 16 w 186"/>
              <a:gd name="T11" fmla="*/ 40 h 168"/>
              <a:gd name="T12" fmla="*/ 0 w 186"/>
              <a:gd name="T13" fmla="*/ 56 h 168"/>
              <a:gd name="T14" fmla="*/ 0 w 186"/>
              <a:gd name="T15" fmla="*/ 112 h 168"/>
              <a:gd name="T16" fmla="*/ 16 w 186"/>
              <a:gd name="T17" fmla="*/ 128 h 168"/>
              <a:gd name="T18" fmla="*/ 64 w 186"/>
              <a:gd name="T19" fmla="*/ 128 h 168"/>
              <a:gd name="T20" fmla="*/ 72 w 186"/>
              <a:gd name="T21" fmla="*/ 136 h 168"/>
              <a:gd name="T22" fmla="*/ 72 w 186"/>
              <a:gd name="T23" fmla="*/ 152 h 168"/>
              <a:gd name="T24" fmla="*/ 88 w 186"/>
              <a:gd name="T25" fmla="*/ 168 h 168"/>
              <a:gd name="T26" fmla="*/ 98 w 186"/>
              <a:gd name="T27" fmla="*/ 165 h 168"/>
              <a:gd name="T28" fmla="*/ 178 w 186"/>
              <a:gd name="T29" fmla="*/ 98 h 168"/>
              <a:gd name="T30" fmla="*/ 178 w 186"/>
              <a:gd name="T31" fmla="*/ 70 h 168"/>
              <a:gd name="T32" fmla="*/ 98 w 186"/>
              <a:gd name="T33" fmla="*/ 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6" h="168">
                <a:moveTo>
                  <a:pt x="98" y="3"/>
                </a:moveTo>
                <a:cubicBezTo>
                  <a:pt x="95" y="1"/>
                  <a:pt x="92" y="0"/>
                  <a:pt x="88" y="0"/>
                </a:cubicBezTo>
                <a:cubicBezTo>
                  <a:pt x="79" y="0"/>
                  <a:pt x="72" y="7"/>
                  <a:pt x="72" y="16"/>
                </a:cubicBezTo>
                <a:cubicBezTo>
                  <a:pt x="72" y="32"/>
                  <a:pt x="72" y="32"/>
                  <a:pt x="72" y="32"/>
                </a:cubicBezTo>
                <a:cubicBezTo>
                  <a:pt x="72" y="36"/>
                  <a:pt x="68" y="40"/>
                  <a:pt x="64" y="40"/>
                </a:cubicBezTo>
                <a:cubicBezTo>
                  <a:pt x="16" y="40"/>
                  <a:pt x="16" y="40"/>
                  <a:pt x="16" y="40"/>
                </a:cubicBezTo>
                <a:cubicBezTo>
                  <a:pt x="7" y="40"/>
                  <a:pt x="0" y="47"/>
                  <a:pt x="0" y="56"/>
                </a:cubicBezTo>
                <a:cubicBezTo>
                  <a:pt x="0" y="112"/>
                  <a:pt x="0" y="112"/>
                  <a:pt x="0" y="112"/>
                </a:cubicBezTo>
                <a:cubicBezTo>
                  <a:pt x="0" y="121"/>
                  <a:pt x="7" y="128"/>
                  <a:pt x="16" y="128"/>
                </a:cubicBezTo>
                <a:cubicBezTo>
                  <a:pt x="64" y="128"/>
                  <a:pt x="64" y="128"/>
                  <a:pt x="64" y="128"/>
                </a:cubicBezTo>
                <a:cubicBezTo>
                  <a:pt x="68" y="128"/>
                  <a:pt x="72" y="132"/>
                  <a:pt x="72" y="136"/>
                </a:cubicBezTo>
                <a:cubicBezTo>
                  <a:pt x="72" y="152"/>
                  <a:pt x="72" y="152"/>
                  <a:pt x="72" y="152"/>
                </a:cubicBezTo>
                <a:cubicBezTo>
                  <a:pt x="72" y="161"/>
                  <a:pt x="79" y="168"/>
                  <a:pt x="88" y="168"/>
                </a:cubicBezTo>
                <a:cubicBezTo>
                  <a:pt x="92" y="168"/>
                  <a:pt x="95" y="167"/>
                  <a:pt x="98" y="165"/>
                </a:cubicBezTo>
                <a:cubicBezTo>
                  <a:pt x="178" y="98"/>
                  <a:pt x="178" y="98"/>
                  <a:pt x="178" y="98"/>
                </a:cubicBezTo>
                <a:cubicBezTo>
                  <a:pt x="186" y="90"/>
                  <a:pt x="186" y="78"/>
                  <a:pt x="178" y="70"/>
                </a:cubicBezTo>
                <a:lnTo>
                  <a:pt x="98" y="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13">
            <a:extLst>
              <a:ext uri="{FF2B5EF4-FFF2-40B4-BE49-F238E27FC236}">
                <a16:creationId xmlns:a16="http://schemas.microsoft.com/office/drawing/2014/main" id="{73CEBA4F-8690-42E5-8854-0F3B6782E45D}"/>
              </a:ext>
            </a:extLst>
          </p:cNvPr>
          <p:cNvSpPr>
            <a:spLocks/>
          </p:cNvSpPr>
          <p:nvPr/>
        </p:nvSpPr>
        <p:spPr bwMode="auto">
          <a:xfrm>
            <a:off x="9822657" y="4706143"/>
            <a:ext cx="303213" cy="273050"/>
          </a:xfrm>
          <a:custGeom>
            <a:avLst/>
            <a:gdLst>
              <a:gd name="T0" fmla="*/ 88 w 186"/>
              <a:gd name="T1" fmla="*/ 3 h 168"/>
              <a:gd name="T2" fmla="*/ 98 w 186"/>
              <a:gd name="T3" fmla="*/ 0 h 168"/>
              <a:gd name="T4" fmla="*/ 114 w 186"/>
              <a:gd name="T5" fmla="*/ 16 h 168"/>
              <a:gd name="T6" fmla="*/ 114 w 186"/>
              <a:gd name="T7" fmla="*/ 32 h 168"/>
              <a:gd name="T8" fmla="*/ 122 w 186"/>
              <a:gd name="T9" fmla="*/ 40 h 168"/>
              <a:gd name="T10" fmla="*/ 170 w 186"/>
              <a:gd name="T11" fmla="*/ 40 h 168"/>
              <a:gd name="T12" fmla="*/ 186 w 186"/>
              <a:gd name="T13" fmla="*/ 56 h 168"/>
              <a:gd name="T14" fmla="*/ 186 w 186"/>
              <a:gd name="T15" fmla="*/ 112 h 168"/>
              <a:gd name="T16" fmla="*/ 170 w 186"/>
              <a:gd name="T17" fmla="*/ 128 h 168"/>
              <a:gd name="T18" fmla="*/ 122 w 186"/>
              <a:gd name="T19" fmla="*/ 128 h 168"/>
              <a:gd name="T20" fmla="*/ 114 w 186"/>
              <a:gd name="T21" fmla="*/ 136 h 168"/>
              <a:gd name="T22" fmla="*/ 114 w 186"/>
              <a:gd name="T23" fmla="*/ 152 h 168"/>
              <a:gd name="T24" fmla="*/ 98 w 186"/>
              <a:gd name="T25" fmla="*/ 168 h 168"/>
              <a:gd name="T26" fmla="*/ 88 w 186"/>
              <a:gd name="T27" fmla="*/ 165 h 168"/>
              <a:gd name="T28" fmla="*/ 8 w 186"/>
              <a:gd name="T29" fmla="*/ 98 h 168"/>
              <a:gd name="T30" fmla="*/ 8 w 186"/>
              <a:gd name="T31" fmla="*/ 70 h 168"/>
              <a:gd name="T32" fmla="*/ 88 w 186"/>
              <a:gd name="T33" fmla="*/ 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6" h="168">
                <a:moveTo>
                  <a:pt x="88" y="3"/>
                </a:moveTo>
                <a:cubicBezTo>
                  <a:pt x="91" y="1"/>
                  <a:pt x="94" y="0"/>
                  <a:pt x="98" y="0"/>
                </a:cubicBezTo>
                <a:cubicBezTo>
                  <a:pt x="107" y="0"/>
                  <a:pt x="114" y="7"/>
                  <a:pt x="114" y="16"/>
                </a:cubicBezTo>
                <a:cubicBezTo>
                  <a:pt x="114" y="32"/>
                  <a:pt x="114" y="32"/>
                  <a:pt x="114" y="32"/>
                </a:cubicBezTo>
                <a:cubicBezTo>
                  <a:pt x="114" y="36"/>
                  <a:pt x="118" y="40"/>
                  <a:pt x="122" y="40"/>
                </a:cubicBezTo>
                <a:cubicBezTo>
                  <a:pt x="170" y="40"/>
                  <a:pt x="170" y="40"/>
                  <a:pt x="170" y="40"/>
                </a:cubicBezTo>
                <a:cubicBezTo>
                  <a:pt x="179" y="40"/>
                  <a:pt x="186" y="47"/>
                  <a:pt x="186" y="56"/>
                </a:cubicBezTo>
                <a:cubicBezTo>
                  <a:pt x="186" y="112"/>
                  <a:pt x="186" y="112"/>
                  <a:pt x="186" y="112"/>
                </a:cubicBezTo>
                <a:cubicBezTo>
                  <a:pt x="186" y="121"/>
                  <a:pt x="179" y="128"/>
                  <a:pt x="170" y="128"/>
                </a:cubicBezTo>
                <a:cubicBezTo>
                  <a:pt x="122" y="128"/>
                  <a:pt x="122" y="128"/>
                  <a:pt x="122" y="128"/>
                </a:cubicBezTo>
                <a:cubicBezTo>
                  <a:pt x="118" y="128"/>
                  <a:pt x="114" y="132"/>
                  <a:pt x="114" y="136"/>
                </a:cubicBezTo>
                <a:cubicBezTo>
                  <a:pt x="114" y="152"/>
                  <a:pt x="114" y="152"/>
                  <a:pt x="114" y="152"/>
                </a:cubicBezTo>
                <a:cubicBezTo>
                  <a:pt x="114" y="161"/>
                  <a:pt x="107" y="168"/>
                  <a:pt x="98" y="168"/>
                </a:cubicBezTo>
                <a:cubicBezTo>
                  <a:pt x="94" y="168"/>
                  <a:pt x="91" y="167"/>
                  <a:pt x="88" y="165"/>
                </a:cubicBezTo>
                <a:cubicBezTo>
                  <a:pt x="8" y="98"/>
                  <a:pt x="8" y="98"/>
                  <a:pt x="8" y="98"/>
                </a:cubicBezTo>
                <a:cubicBezTo>
                  <a:pt x="0" y="90"/>
                  <a:pt x="0" y="78"/>
                  <a:pt x="8" y="70"/>
                </a:cubicBezTo>
                <a:lnTo>
                  <a:pt x="88" y="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Freeform 14">
            <a:extLst>
              <a:ext uri="{FF2B5EF4-FFF2-40B4-BE49-F238E27FC236}">
                <a16:creationId xmlns:a16="http://schemas.microsoft.com/office/drawing/2014/main" id="{88489B24-A6A8-48E8-9CAE-C3646AC4B8AF}"/>
              </a:ext>
            </a:extLst>
          </p:cNvPr>
          <p:cNvSpPr>
            <a:spLocks/>
          </p:cNvSpPr>
          <p:nvPr/>
        </p:nvSpPr>
        <p:spPr bwMode="auto">
          <a:xfrm>
            <a:off x="9136857" y="4693443"/>
            <a:ext cx="273050" cy="301625"/>
          </a:xfrm>
          <a:custGeom>
            <a:avLst/>
            <a:gdLst>
              <a:gd name="T0" fmla="*/ 165 w 168"/>
              <a:gd name="T1" fmla="*/ 98 h 186"/>
              <a:gd name="T2" fmla="*/ 168 w 168"/>
              <a:gd name="T3" fmla="*/ 88 h 186"/>
              <a:gd name="T4" fmla="*/ 152 w 168"/>
              <a:gd name="T5" fmla="*/ 72 h 186"/>
              <a:gd name="T6" fmla="*/ 136 w 168"/>
              <a:gd name="T7" fmla="*/ 72 h 186"/>
              <a:gd name="T8" fmla="*/ 128 w 168"/>
              <a:gd name="T9" fmla="*/ 64 h 186"/>
              <a:gd name="T10" fmla="*/ 128 w 168"/>
              <a:gd name="T11" fmla="*/ 16 h 186"/>
              <a:gd name="T12" fmla="*/ 112 w 168"/>
              <a:gd name="T13" fmla="*/ 0 h 186"/>
              <a:gd name="T14" fmla="*/ 56 w 168"/>
              <a:gd name="T15" fmla="*/ 0 h 186"/>
              <a:gd name="T16" fmla="*/ 40 w 168"/>
              <a:gd name="T17" fmla="*/ 16 h 186"/>
              <a:gd name="T18" fmla="*/ 40 w 168"/>
              <a:gd name="T19" fmla="*/ 64 h 186"/>
              <a:gd name="T20" fmla="*/ 32 w 168"/>
              <a:gd name="T21" fmla="*/ 72 h 186"/>
              <a:gd name="T22" fmla="*/ 16 w 168"/>
              <a:gd name="T23" fmla="*/ 72 h 186"/>
              <a:gd name="T24" fmla="*/ 0 w 168"/>
              <a:gd name="T25" fmla="*/ 88 h 186"/>
              <a:gd name="T26" fmla="*/ 3 w 168"/>
              <a:gd name="T27" fmla="*/ 98 h 186"/>
              <a:gd name="T28" fmla="*/ 70 w 168"/>
              <a:gd name="T29" fmla="*/ 178 h 186"/>
              <a:gd name="T30" fmla="*/ 98 w 168"/>
              <a:gd name="T31" fmla="*/ 178 h 186"/>
              <a:gd name="T32" fmla="*/ 165 w 168"/>
              <a:gd name="T33" fmla="*/ 9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8" h="186">
                <a:moveTo>
                  <a:pt x="165" y="98"/>
                </a:moveTo>
                <a:cubicBezTo>
                  <a:pt x="167" y="95"/>
                  <a:pt x="168" y="92"/>
                  <a:pt x="168" y="88"/>
                </a:cubicBezTo>
                <a:cubicBezTo>
                  <a:pt x="168" y="79"/>
                  <a:pt x="161" y="72"/>
                  <a:pt x="152" y="72"/>
                </a:cubicBezTo>
                <a:cubicBezTo>
                  <a:pt x="136" y="72"/>
                  <a:pt x="136" y="72"/>
                  <a:pt x="136" y="72"/>
                </a:cubicBezTo>
                <a:cubicBezTo>
                  <a:pt x="132" y="72"/>
                  <a:pt x="128" y="68"/>
                  <a:pt x="128" y="64"/>
                </a:cubicBezTo>
                <a:cubicBezTo>
                  <a:pt x="128" y="16"/>
                  <a:pt x="128" y="16"/>
                  <a:pt x="128" y="16"/>
                </a:cubicBezTo>
                <a:cubicBezTo>
                  <a:pt x="128" y="7"/>
                  <a:pt x="121" y="0"/>
                  <a:pt x="112" y="0"/>
                </a:cubicBezTo>
                <a:cubicBezTo>
                  <a:pt x="56" y="0"/>
                  <a:pt x="56" y="0"/>
                  <a:pt x="56" y="0"/>
                </a:cubicBezTo>
                <a:cubicBezTo>
                  <a:pt x="47" y="0"/>
                  <a:pt x="40" y="7"/>
                  <a:pt x="40" y="16"/>
                </a:cubicBezTo>
                <a:cubicBezTo>
                  <a:pt x="40" y="64"/>
                  <a:pt x="40" y="64"/>
                  <a:pt x="40" y="64"/>
                </a:cubicBezTo>
                <a:cubicBezTo>
                  <a:pt x="40" y="68"/>
                  <a:pt x="36" y="72"/>
                  <a:pt x="32" y="72"/>
                </a:cubicBezTo>
                <a:cubicBezTo>
                  <a:pt x="16" y="72"/>
                  <a:pt x="16" y="72"/>
                  <a:pt x="16" y="72"/>
                </a:cubicBezTo>
                <a:cubicBezTo>
                  <a:pt x="7" y="72"/>
                  <a:pt x="0" y="79"/>
                  <a:pt x="0" y="88"/>
                </a:cubicBezTo>
                <a:cubicBezTo>
                  <a:pt x="0" y="92"/>
                  <a:pt x="1" y="95"/>
                  <a:pt x="3" y="98"/>
                </a:cubicBezTo>
                <a:cubicBezTo>
                  <a:pt x="70" y="178"/>
                  <a:pt x="70" y="178"/>
                  <a:pt x="70" y="178"/>
                </a:cubicBezTo>
                <a:cubicBezTo>
                  <a:pt x="78" y="186"/>
                  <a:pt x="90" y="186"/>
                  <a:pt x="98" y="178"/>
                </a:cubicBezTo>
                <a:lnTo>
                  <a:pt x="165" y="9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Freeform 15">
            <a:extLst>
              <a:ext uri="{FF2B5EF4-FFF2-40B4-BE49-F238E27FC236}">
                <a16:creationId xmlns:a16="http://schemas.microsoft.com/office/drawing/2014/main" id="{1BDDC0E6-2C54-4FE2-A1FD-C85A5EC33CEC}"/>
              </a:ext>
            </a:extLst>
          </p:cNvPr>
          <p:cNvSpPr>
            <a:spLocks/>
          </p:cNvSpPr>
          <p:nvPr/>
        </p:nvSpPr>
        <p:spPr bwMode="auto">
          <a:xfrm>
            <a:off x="8433594" y="4690268"/>
            <a:ext cx="273050" cy="301625"/>
          </a:xfrm>
          <a:custGeom>
            <a:avLst/>
            <a:gdLst>
              <a:gd name="T0" fmla="*/ 165 w 168"/>
              <a:gd name="T1" fmla="*/ 88 h 186"/>
              <a:gd name="T2" fmla="*/ 168 w 168"/>
              <a:gd name="T3" fmla="*/ 98 h 186"/>
              <a:gd name="T4" fmla="*/ 152 w 168"/>
              <a:gd name="T5" fmla="*/ 114 h 186"/>
              <a:gd name="T6" fmla="*/ 136 w 168"/>
              <a:gd name="T7" fmla="*/ 114 h 186"/>
              <a:gd name="T8" fmla="*/ 128 w 168"/>
              <a:gd name="T9" fmla="*/ 122 h 186"/>
              <a:gd name="T10" fmla="*/ 128 w 168"/>
              <a:gd name="T11" fmla="*/ 170 h 186"/>
              <a:gd name="T12" fmla="*/ 112 w 168"/>
              <a:gd name="T13" fmla="*/ 186 h 186"/>
              <a:gd name="T14" fmla="*/ 56 w 168"/>
              <a:gd name="T15" fmla="*/ 186 h 186"/>
              <a:gd name="T16" fmla="*/ 40 w 168"/>
              <a:gd name="T17" fmla="*/ 170 h 186"/>
              <a:gd name="T18" fmla="*/ 40 w 168"/>
              <a:gd name="T19" fmla="*/ 122 h 186"/>
              <a:gd name="T20" fmla="*/ 32 w 168"/>
              <a:gd name="T21" fmla="*/ 114 h 186"/>
              <a:gd name="T22" fmla="*/ 16 w 168"/>
              <a:gd name="T23" fmla="*/ 114 h 186"/>
              <a:gd name="T24" fmla="*/ 0 w 168"/>
              <a:gd name="T25" fmla="*/ 98 h 186"/>
              <a:gd name="T26" fmla="*/ 3 w 168"/>
              <a:gd name="T27" fmla="*/ 88 h 186"/>
              <a:gd name="T28" fmla="*/ 70 w 168"/>
              <a:gd name="T29" fmla="*/ 8 h 186"/>
              <a:gd name="T30" fmla="*/ 98 w 168"/>
              <a:gd name="T31" fmla="*/ 8 h 186"/>
              <a:gd name="T32" fmla="*/ 165 w 168"/>
              <a:gd name="T33" fmla="*/ 8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8" h="186">
                <a:moveTo>
                  <a:pt x="165" y="88"/>
                </a:moveTo>
                <a:cubicBezTo>
                  <a:pt x="167" y="91"/>
                  <a:pt x="168" y="94"/>
                  <a:pt x="168" y="98"/>
                </a:cubicBezTo>
                <a:cubicBezTo>
                  <a:pt x="168" y="107"/>
                  <a:pt x="161" y="114"/>
                  <a:pt x="152" y="114"/>
                </a:cubicBezTo>
                <a:cubicBezTo>
                  <a:pt x="136" y="114"/>
                  <a:pt x="136" y="114"/>
                  <a:pt x="136" y="114"/>
                </a:cubicBezTo>
                <a:cubicBezTo>
                  <a:pt x="132" y="114"/>
                  <a:pt x="128" y="118"/>
                  <a:pt x="128" y="122"/>
                </a:cubicBezTo>
                <a:cubicBezTo>
                  <a:pt x="128" y="170"/>
                  <a:pt x="128" y="170"/>
                  <a:pt x="128" y="170"/>
                </a:cubicBezTo>
                <a:cubicBezTo>
                  <a:pt x="128" y="179"/>
                  <a:pt x="121" y="186"/>
                  <a:pt x="112" y="186"/>
                </a:cubicBezTo>
                <a:cubicBezTo>
                  <a:pt x="56" y="186"/>
                  <a:pt x="56" y="186"/>
                  <a:pt x="56" y="186"/>
                </a:cubicBezTo>
                <a:cubicBezTo>
                  <a:pt x="47" y="186"/>
                  <a:pt x="40" y="179"/>
                  <a:pt x="40" y="170"/>
                </a:cubicBezTo>
                <a:cubicBezTo>
                  <a:pt x="40" y="122"/>
                  <a:pt x="40" y="122"/>
                  <a:pt x="40" y="122"/>
                </a:cubicBezTo>
                <a:cubicBezTo>
                  <a:pt x="40" y="118"/>
                  <a:pt x="36" y="114"/>
                  <a:pt x="32" y="114"/>
                </a:cubicBezTo>
                <a:cubicBezTo>
                  <a:pt x="16" y="114"/>
                  <a:pt x="16" y="114"/>
                  <a:pt x="16" y="114"/>
                </a:cubicBezTo>
                <a:cubicBezTo>
                  <a:pt x="7" y="114"/>
                  <a:pt x="0" y="107"/>
                  <a:pt x="0" y="98"/>
                </a:cubicBezTo>
                <a:cubicBezTo>
                  <a:pt x="0" y="94"/>
                  <a:pt x="1" y="91"/>
                  <a:pt x="3" y="88"/>
                </a:cubicBezTo>
                <a:cubicBezTo>
                  <a:pt x="70" y="8"/>
                  <a:pt x="70" y="8"/>
                  <a:pt x="70" y="8"/>
                </a:cubicBezTo>
                <a:cubicBezTo>
                  <a:pt x="78" y="0"/>
                  <a:pt x="90" y="0"/>
                  <a:pt x="98" y="8"/>
                </a:cubicBezTo>
                <a:lnTo>
                  <a:pt x="165" y="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Freeform 16">
            <a:extLst>
              <a:ext uri="{FF2B5EF4-FFF2-40B4-BE49-F238E27FC236}">
                <a16:creationId xmlns:a16="http://schemas.microsoft.com/office/drawing/2014/main" id="{848EF2E2-00EF-4D53-AE7E-A69C614D3172}"/>
              </a:ext>
            </a:extLst>
          </p:cNvPr>
          <p:cNvSpPr>
            <a:spLocks/>
          </p:cNvSpPr>
          <p:nvPr/>
        </p:nvSpPr>
        <p:spPr bwMode="auto">
          <a:xfrm>
            <a:off x="7717632" y="4687093"/>
            <a:ext cx="298450" cy="311150"/>
          </a:xfrm>
          <a:custGeom>
            <a:avLst/>
            <a:gdLst>
              <a:gd name="T0" fmla="*/ 163 w 184"/>
              <a:gd name="T1" fmla="*/ 0 h 192"/>
              <a:gd name="T2" fmla="*/ 184 w 184"/>
              <a:gd name="T3" fmla="*/ 74 h 192"/>
              <a:gd name="T4" fmla="*/ 180 w 184"/>
              <a:gd name="T5" fmla="*/ 107 h 192"/>
              <a:gd name="T6" fmla="*/ 164 w 184"/>
              <a:gd name="T7" fmla="*/ 120 h 192"/>
              <a:gd name="T8" fmla="*/ 152 w 184"/>
              <a:gd name="T9" fmla="*/ 115 h 192"/>
              <a:gd name="T10" fmla="*/ 152 w 184"/>
              <a:gd name="T11" fmla="*/ 116 h 192"/>
              <a:gd name="T12" fmla="*/ 136 w 184"/>
              <a:gd name="T13" fmla="*/ 132 h 192"/>
              <a:gd name="T14" fmla="*/ 120 w 184"/>
              <a:gd name="T15" fmla="*/ 116 h 192"/>
              <a:gd name="T16" fmla="*/ 120 w 184"/>
              <a:gd name="T17" fmla="*/ 124 h 192"/>
              <a:gd name="T18" fmla="*/ 104 w 184"/>
              <a:gd name="T19" fmla="*/ 140 h 192"/>
              <a:gd name="T20" fmla="*/ 88 w 184"/>
              <a:gd name="T21" fmla="*/ 124 h 192"/>
              <a:gd name="T22" fmla="*/ 88 w 184"/>
              <a:gd name="T23" fmla="*/ 176 h 192"/>
              <a:gd name="T24" fmla="*/ 72 w 184"/>
              <a:gd name="T25" fmla="*/ 192 h 192"/>
              <a:gd name="T26" fmla="*/ 56 w 184"/>
              <a:gd name="T27" fmla="*/ 176 h 192"/>
              <a:gd name="T28" fmla="*/ 56 w 184"/>
              <a:gd name="T29" fmla="*/ 85 h 192"/>
              <a:gd name="T30" fmla="*/ 48 w 184"/>
              <a:gd name="T31" fmla="*/ 77 h 192"/>
              <a:gd name="T32" fmla="*/ 46 w 184"/>
              <a:gd name="T33" fmla="*/ 77 h 192"/>
              <a:gd name="T34" fmla="*/ 23 w 184"/>
              <a:gd name="T35" fmla="*/ 86 h 192"/>
              <a:gd name="T36" fmla="*/ 16 w 184"/>
              <a:gd name="T37" fmla="*/ 88 h 192"/>
              <a:gd name="T38" fmla="*/ 0 w 184"/>
              <a:gd name="T39" fmla="*/ 72 h 192"/>
              <a:gd name="T40" fmla="*/ 10 w 184"/>
              <a:gd name="T41" fmla="*/ 57 h 192"/>
              <a:gd name="T42" fmla="*/ 71 w 184"/>
              <a:gd name="T43" fmla="*/ 0 h 192"/>
              <a:gd name="T44" fmla="*/ 163 w 184"/>
              <a:gd name="T45"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4" h="192">
                <a:moveTo>
                  <a:pt x="163" y="0"/>
                </a:moveTo>
                <a:cubicBezTo>
                  <a:pt x="176" y="22"/>
                  <a:pt x="184" y="48"/>
                  <a:pt x="184" y="74"/>
                </a:cubicBezTo>
                <a:cubicBezTo>
                  <a:pt x="184" y="85"/>
                  <a:pt x="183" y="96"/>
                  <a:pt x="180" y="107"/>
                </a:cubicBezTo>
                <a:cubicBezTo>
                  <a:pt x="178" y="114"/>
                  <a:pt x="172" y="120"/>
                  <a:pt x="164" y="120"/>
                </a:cubicBezTo>
                <a:cubicBezTo>
                  <a:pt x="159" y="120"/>
                  <a:pt x="155" y="118"/>
                  <a:pt x="152" y="115"/>
                </a:cubicBezTo>
                <a:cubicBezTo>
                  <a:pt x="152" y="116"/>
                  <a:pt x="152" y="116"/>
                  <a:pt x="152" y="116"/>
                </a:cubicBezTo>
                <a:cubicBezTo>
                  <a:pt x="152" y="125"/>
                  <a:pt x="145" y="132"/>
                  <a:pt x="136" y="132"/>
                </a:cubicBezTo>
                <a:cubicBezTo>
                  <a:pt x="127" y="132"/>
                  <a:pt x="120" y="125"/>
                  <a:pt x="120" y="116"/>
                </a:cubicBezTo>
                <a:cubicBezTo>
                  <a:pt x="120" y="124"/>
                  <a:pt x="120" y="124"/>
                  <a:pt x="120" y="124"/>
                </a:cubicBezTo>
                <a:cubicBezTo>
                  <a:pt x="120" y="133"/>
                  <a:pt x="113" y="140"/>
                  <a:pt x="104" y="140"/>
                </a:cubicBezTo>
                <a:cubicBezTo>
                  <a:pt x="95" y="140"/>
                  <a:pt x="88" y="133"/>
                  <a:pt x="88" y="124"/>
                </a:cubicBezTo>
                <a:cubicBezTo>
                  <a:pt x="88" y="176"/>
                  <a:pt x="88" y="176"/>
                  <a:pt x="88" y="176"/>
                </a:cubicBezTo>
                <a:cubicBezTo>
                  <a:pt x="88" y="185"/>
                  <a:pt x="81" y="192"/>
                  <a:pt x="72" y="192"/>
                </a:cubicBezTo>
                <a:cubicBezTo>
                  <a:pt x="63" y="192"/>
                  <a:pt x="56" y="185"/>
                  <a:pt x="56" y="176"/>
                </a:cubicBezTo>
                <a:cubicBezTo>
                  <a:pt x="56" y="85"/>
                  <a:pt x="56" y="85"/>
                  <a:pt x="56" y="85"/>
                </a:cubicBezTo>
                <a:cubicBezTo>
                  <a:pt x="56" y="80"/>
                  <a:pt x="52" y="77"/>
                  <a:pt x="48" y="77"/>
                </a:cubicBezTo>
                <a:cubicBezTo>
                  <a:pt x="47" y="77"/>
                  <a:pt x="47" y="77"/>
                  <a:pt x="46" y="77"/>
                </a:cubicBezTo>
                <a:cubicBezTo>
                  <a:pt x="23" y="86"/>
                  <a:pt x="23" y="86"/>
                  <a:pt x="23" y="86"/>
                </a:cubicBezTo>
                <a:cubicBezTo>
                  <a:pt x="21" y="87"/>
                  <a:pt x="19" y="88"/>
                  <a:pt x="16" y="88"/>
                </a:cubicBezTo>
                <a:cubicBezTo>
                  <a:pt x="7" y="88"/>
                  <a:pt x="0" y="81"/>
                  <a:pt x="0" y="72"/>
                </a:cubicBezTo>
                <a:cubicBezTo>
                  <a:pt x="0" y="65"/>
                  <a:pt x="4" y="60"/>
                  <a:pt x="10" y="57"/>
                </a:cubicBezTo>
                <a:cubicBezTo>
                  <a:pt x="36" y="44"/>
                  <a:pt x="57" y="27"/>
                  <a:pt x="71" y="0"/>
                </a:cubicBezTo>
                <a:lnTo>
                  <a:pt x="163"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Freeform 17">
            <a:extLst>
              <a:ext uri="{FF2B5EF4-FFF2-40B4-BE49-F238E27FC236}">
                <a16:creationId xmlns:a16="http://schemas.microsoft.com/office/drawing/2014/main" id="{2E691738-627A-43F5-B95C-BDC963904236}"/>
              </a:ext>
            </a:extLst>
          </p:cNvPr>
          <p:cNvSpPr>
            <a:spLocks/>
          </p:cNvSpPr>
          <p:nvPr/>
        </p:nvSpPr>
        <p:spPr bwMode="auto">
          <a:xfrm>
            <a:off x="7014369" y="4687093"/>
            <a:ext cx="300038" cy="311150"/>
          </a:xfrm>
          <a:custGeom>
            <a:avLst/>
            <a:gdLst>
              <a:gd name="T0" fmla="*/ 163 w 184"/>
              <a:gd name="T1" fmla="*/ 192 h 192"/>
              <a:gd name="T2" fmla="*/ 184 w 184"/>
              <a:gd name="T3" fmla="*/ 118 h 192"/>
              <a:gd name="T4" fmla="*/ 180 w 184"/>
              <a:gd name="T5" fmla="*/ 85 h 192"/>
              <a:gd name="T6" fmla="*/ 164 w 184"/>
              <a:gd name="T7" fmla="*/ 72 h 192"/>
              <a:gd name="T8" fmla="*/ 152 w 184"/>
              <a:gd name="T9" fmla="*/ 77 h 192"/>
              <a:gd name="T10" fmla="*/ 152 w 184"/>
              <a:gd name="T11" fmla="*/ 76 h 192"/>
              <a:gd name="T12" fmla="*/ 136 w 184"/>
              <a:gd name="T13" fmla="*/ 60 h 192"/>
              <a:gd name="T14" fmla="*/ 120 w 184"/>
              <a:gd name="T15" fmla="*/ 76 h 192"/>
              <a:gd name="T16" fmla="*/ 120 w 184"/>
              <a:gd name="T17" fmla="*/ 68 h 192"/>
              <a:gd name="T18" fmla="*/ 104 w 184"/>
              <a:gd name="T19" fmla="*/ 52 h 192"/>
              <a:gd name="T20" fmla="*/ 88 w 184"/>
              <a:gd name="T21" fmla="*/ 68 h 192"/>
              <a:gd name="T22" fmla="*/ 88 w 184"/>
              <a:gd name="T23" fmla="*/ 16 h 192"/>
              <a:gd name="T24" fmla="*/ 72 w 184"/>
              <a:gd name="T25" fmla="*/ 0 h 192"/>
              <a:gd name="T26" fmla="*/ 56 w 184"/>
              <a:gd name="T27" fmla="*/ 16 h 192"/>
              <a:gd name="T28" fmla="*/ 56 w 184"/>
              <a:gd name="T29" fmla="*/ 107 h 192"/>
              <a:gd name="T30" fmla="*/ 48 w 184"/>
              <a:gd name="T31" fmla="*/ 115 h 192"/>
              <a:gd name="T32" fmla="*/ 46 w 184"/>
              <a:gd name="T33" fmla="*/ 115 h 192"/>
              <a:gd name="T34" fmla="*/ 23 w 184"/>
              <a:gd name="T35" fmla="*/ 106 h 192"/>
              <a:gd name="T36" fmla="*/ 16 w 184"/>
              <a:gd name="T37" fmla="*/ 104 h 192"/>
              <a:gd name="T38" fmla="*/ 0 w 184"/>
              <a:gd name="T39" fmla="*/ 120 h 192"/>
              <a:gd name="T40" fmla="*/ 10 w 184"/>
              <a:gd name="T41" fmla="*/ 135 h 192"/>
              <a:gd name="T42" fmla="*/ 71 w 184"/>
              <a:gd name="T43" fmla="*/ 192 h 192"/>
              <a:gd name="T44" fmla="*/ 163 w 184"/>
              <a:gd name="T45"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4" h="192">
                <a:moveTo>
                  <a:pt x="163" y="192"/>
                </a:moveTo>
                <a:cubicBezTo>
                  <a:pt x="176" y="170"/>
                  <a:pt x="184" y="144"/>
                  <a:pt x="184" y="118"/>
                </a:cubicBezTo>
                <a:cubicBezTo>
                  <a:pt x="184" y="107"/>
                  <a:pt x="183" y="96"/>
                  <a:pt x="180" y="85"/>
                </a:cubicBezTo>
                <a:cubicBezTo>
                  <a:pt x="178" y="78"/>
                  <a:pt x="172" y="72"/>
                  <a:pt x="164" y="72"/>
                </a:cubicBezTo>
                <a:cubicBezTo>
                  <a:pt x="159" y="72"/>
                  <a:pt x="155" y="74"/>
                  <a:pt x="152" y="77"/>
                </a:cubicBezTo>
                <a:cubicBezTo>
                  <a:pt x="152" y="76"/>
                  <a:pt x="152" y="76"/>
                  <a:pt x="152" y="76"/>
                </a:cubicBezTo>
                <a:cubicBezTo>
                  <a:pt x="152" y="67"/>
                  <a:pt x="145" y="60"/>
                  <a:pt x="136" y="60"/>
                </a:cubicBezTo>
                <a:cubicBezTo>
                  <a:pt x="127" y="60"/>
                  <a:pt x="120" y="67"/>
                  <a:pt x="120" y="76"/>
                </a:cubicBezTo>
                <a:cubicBezTo>
                  <a:pt x="120" y="68"/>
                  <a:pt x="120" y="68"/>
                  <a:pt x="120" y="68"/>
                </a:cubicBezTo>
                <a:cubicBezTo>
                  <a:pt x="120" y="59"/>
                  <a:pt x="113" y="52"/>
                  <a:pt x="104" y="52"/>
                </a:cubicBezTo>
                <a:cubicBezTo>
                  <a:pt x="95" y="52"/>
                  <a:pt x="88" y="59"/>
                  <a:pt x="88" y="68"/>
                </a:cubicBezTo>
                <a:cubicBezTo>
                  <a:pt x="88" y="16"/>
                  <a:pt x="88" y="16"/>
                  <a:pt x="88" y="16"/>
                </a:cubicBezTo>
                <a:cubicBezTo>
                  <a:pt x="88" y="7"/>
                  <a:pt x="81" y="0"/>
                  <a:pt x="72" y="0"/>
                </a:cubicBezTo>
                <a:cubicBezTo>
                  <a:pt x="63" y="0"/>
                  <a:pt x="56" y="7"/>
                  <a:pt x="56" y="16"/>
                </a:cubicBezTo>
                <a:cubicBezTo>
                  <a:pt x="56" y="107"/>
                  <a:pt x="56" y="107"/>
                  <a:pt x="56" y="107"/>
                </a:cubicBezTo>
                <a:cubicBezTo>
                  <a:pt x="56" y="112"/>
                  <a:pt x="52" y="115"/>
                  <a:pt x="48" y="115"/>
                </a:cubicBezTo>
                <a:cubicBezTo>
                  <a:pt x="47" y="115"/>
                  <a:pt x="47" y="115"/>
                  <a:pt x="46" y="115"/>
                </a:cubicBezTo>
                <a:cubicBezTo>
                  <a:pt x="23" y="106"/>
                  <a:pt x="23" y="106"/>
                  <a:pt x="23" y="106"/>
                </a:cubicBezTo>
                <a:cubicBezTo>
                  <a:pt x="21" y="105"/>
                  <a:pt x="19" y="104"/>
                  <a:pt x="16" y="104"/>
                </a:cubicBezTo>
                <a:cubicBezTo>
                  <a:pt x="7" y="104"/>
                  <a:pt x="0" y="111"/>
                  <a:pt x="0" y="120"/>
                </a:cubicBezTo>
                <a:cubicBezTo>
                  <a:pt x="0" y="127"/>
                  <a:pt x="4" y="132"/>
                  <a:pt x="10" y="135"/>
                </a:cubicBezTo>
                <a:cubicBezTo>
                  <a:pt x="36" y="148"/>
                  <a:pt x="57" y="165"/>
                  <a:pt x="71" y="192"/>
                </a:cubicBezTo>
                <a:lnTo>
                  <a:pt x="163" y="19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18">
            <a:extLst>
              <a:ext uri="{FF2B5EF4-FFF2-40B4-BE49-F238E27FC236}">
                <a16:creationId xmlns:a16="http://schemas.microsoft.com/office/drawing/2014/main" id="{C7F27FB2-6073-4BC0-B865-71E685D9A225}"/>
              </a:ext>
            </a:extLst>
          </p:cNvPr>
          <p:cNvSpPr>
            <a:spLocks/>
          </p:cNvSpPr>
          <p:nvPr/>
        </p:nvSpPr>
        <p:spPr bwMode="auto">
          <a:xfrm>
            <a:off x="6304757" y="4693443"/>
            <a:ext cx="312738" cy="298450"/>
          </a:xfrm>
          <a:custGeom>
            <a:avLst/>
            <a:gdLst>
              <a:gd name="T0" fmla="*/ 192 w 192"/>
              <a:gd name="T1" fmla="*/ 163 h 184"/>
              <a:gd name="T2" fmla="*/ 118 w 192"/>
              <a:gd name="T3" fmla="*/ 184 h 184"/>
              <a:gd name="T4" fmla="*/ 85 w 192"/>
              <a:gd name="T5" fmla="*/ 180 h 184"/>
              <a:gd name="T6" fmla="*/ 72 w 192"/>
              <a:gd name="T7" fmla="*/ 164 h 184"/>
              <a:gd name="T8" fmla="*/ 77 w 192"/>
              <a:gd name="T9" fmla="*/ 152 h 184"/>
              <a:gd name="T10" fmla="*/ 76 w 192"/>
              <a:gd name="T11" fmla="*/ 152 h 184"/>
              <a:gd name="T12" fmla="*/ 60 w 192"/>
              <a:gd name="T13" fmla="*/ 136 h 184"/>
              <a:gd name="T14" fmla="*/ 76 w 192"/>
              <a:gd name="T15" fmla="*/ 120 h 184"/>
              <a:gd name="T16" fmla="*/ 68 w 192"/>
              <a:gd name="T17" fmla="*/ 120 h 184"/>
              <a:gd name="T18" fmla="*/ 52 w 192"/>
              <a:gd name="T19" fmla="*/ 104 h 184"/>
              <a:gd name="T20" fmla="*/ 68 w 192"/>
              <a:gd name="T21" fmla="*/ 88 h 184"/>
              <a:gd name="T22" fmla="*/ 16 w 192"/>
              <a:gd name="T23" fmla="*/ 88 h 184"/>
              <a:gd name="T24" fmla="*/ 0 w 192"/>
              <a:gd name="T25" fmla="*/ 72 h 184"/>
              <a:gd name="T26" fmla="*/ 16 w 192"/>
              <a:gd name="T27" fmla="*/ 56 h 184"/>
              <a:gd name="T28" fmla="*/ 107 w 192"/>
              <a:gd name="T29" fmla="*/ 56 h 184"/>
              <a:gd name="T30" fmla="*/ 115 w 192"/>
              <a:gd name="T31" fmla="*/ 48 h 184"/>
              <a:gd name="T32" fmla="*/ 115 w 192"/>
              <a:gd name="T33" fmla="*/ 46 h 184"/>
              <a:gd name="T34" fmla="*/ 106 w 192"/>
              <a:gd name="T35" fmla="*/ 23 h 184"/>
              <a:gd name="T36" fmla="*/ 104 w 192"/>
              <a:gd name="T37" fmla="*/ 16 h 184"/>
              <a:gd name="T38" fmla="*/ 120 w 192"/>
              <a:gd name="T39" fmla="*/ 0 h 184"/>
              <a:gd name="T40" fmla="*/ 135 w 192"/>
              <a:gd name="T41" fmla="*/ 10 h 184"/>
              <a:gd name="T42" fmla="*/ 192 w 192"/>
              <a:gd name="T43" fmla="*/ 71 h 184"/>
              <a:gd name="T44" fmla="*/ 192 w 192"/>
              <a:gd name="T45" fmla="*/ 163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184">
                <a:moveTo>
                  <a:pt x="192" y="163"/>
                </a:moveTo>
                <a:cubicBezTo>
                  <a:pt x="170" y="176"/>
                  <a:pt x="144" y="184"/>
                  <a:pt x="118" y="184"/>
                </a:cubicBezTo>
                <a:cubicBezTo>
                  <a:pt x="107" y="184"/>
                  <a:pt x="96" y="183"/>
                  <a:pt x="85" y="180"/>
                </a:cubicBezTo>
                <a:cubicBezTo>
                  <a:pt x="78" y="178"/>
                  <a:pt x="72" y="172"/>
                  <a:pt x="72" y="164"/>
                </a:cubicBezTo>
                <a:cubicBezTo>
                  <a:pt x="72" y="159"/>
                  <a:pt x="74" y="155"/>
                  <a:pt x="77" y="152"/>
                </a:cubicBezTo>
                <a:cubicBezTo>
                  <a:pt x="76" y="152"/>
                  <a:pt x="76" y="152"/>
                  <a:pt x="76" y="152"/>
                </a:cubicBezTo>
                <a:cubicBezTo>
                  <a:pt x="67" y="152"/>
                  <a:pt x="60" y="145"/>
                  <a:pt x="60" y="136"/>
                </a:cubicBezTo>
                <a:cubicBezTo>
                  <a:pt x="60" y="127"/>
                  <a:pt x="67" y="120"/>
                  <a:pt x="76" y="120"/>
                </a:cubicBezTo>
                <a:cubicBezTo>
                  <a:pt x="68" y="120"/>
                  <a:pt x="68" y="120"/>
                  <a:pt x="68" y="120"/>
                </a:cubicBezTo>
                <a:cubicBezTo>
                  <a:pt x="59" y="120"/>
                  <a:pt x="52" y="113"/>
                  <a:pt x="52" y="104"/>
                </a:cubicBezTo>
                <a:cubicBezTo>
                  <a:pt x="52" y="95"/>
                  <a:pt x="59" y="88"/>
                  <a:pt x="68" y="88"/>
                </a:cubicBezTo>
                <a:cubicBezTo>
                  <a:pt x="16" y="88"/>
                  <a:pt x="16" y="88"/>
                  <a:pt x="16" y="88"/>
                </a:cubicBezTo>
                <a:cubicBezTo>
                  <a:pt x="7" y="88"/>
                  <a:pt x="0" y="81"/>
                  <a:pt x="0" y="72"/>
                </a:cubicBezTo>
                <a:cubicBezTo>
                  <a:pt x="0" y="63"/>
                  <a:pt x="7" y="56"/>
                  <a:pt x="16" y="56"/>
                </a:cubicBezTo>
                <a:cubicBezTo>
                  <a:pt x="107" y="56"/>
                  <a:pt x="107" y="56"/>
                  <a:pt x="107" y="56"/>
                </a:cubicBezTo>
                <a:cubicBezTo>
                  <a:pt x="112" y="56"/>
                  <a:pt x="115" y="52"/>
                  <a:pt x="115" y="48"/>
                </a:cubicBezTo>
                <a:cubicBezTo>
                  <a:pt x="115" y="47"/>
                  <a:pt x="115" y="47"/>
                  <a:pt x="115" y="46"/>
                </a:cubicBezTo>
                <a:cubicBezTo>
                  <a:pt x="106" y="23"/>
                  <a:pt x="106" y="23"/>
                  <a:pt x="106" y="23"/>
                </a:cubicBezTo>
                <a:cubicBezTo>
                  <a:pt x="105" y="21"/>
                  <a:pt x="104" y="19"/>
                  <a:pt x="104" y="16"/>
                </a:cubicBezTo>
                <a:cubicBezTo>
                  <a:pt x="104" y="7"/>
                  <a:pt x="111" y="0"/>
                  <a:pt x="120" y="0"/>
                </a:cubicBezTo>
                <a:cubicBezTo>
                  <a:pt x="127" y="0"/>
                  <a:pt x="132" y="4"/>
                  <a:pt x="135" y="10"/>
                </a:cubicBezTo>
                <a:cubicBezTo>
                  <a:pt x="148" y="36"/>
                  <a:pt x="165" y="57"/>
                  <a:pt x="192" y="71"/>
                </a:cubicBezTo>
                <a:lnTo>
                  <a:pt x="192" y="16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Freeform 19">
            <a:extLst>
              <a:ext uri="{FF2B5EF4-FFF2-40B4-BE49-F238E27FC236}">
                <a16:creationId xmlns:a16="http://schemas.microsoft.com/office/drawing/2014/main" id="{75285894-95A4-4809-BE1C-8202ABFD43FA}"/>
              </a:ext>
            </a:extLst>
          </p:cNvPr>
          <p:cNvSpPr>
            <a:spLocks/>
          </p:cNvSpPr>
          <p:nvPr/>
        </p:nvSpPr>
        <p:spPr bwMode="auto">
          <a:xfrm>
            <a:off x="10522744" y="3990181"/>
            <a:ext cx="312738" cy="300037"/>
          </a:xfrm>
          <a:custGeom>
            <a:avLst/>
            <a:gdLst>
              <a:gd name="T0" fmla="*/ 0 w 192"/>
              <a:gd name="T1" fmla="*/ 163 h 184"/>
              <a:gd name="T2" fmla="*/ 74 w 192"/>
              <a:gd name="T3" fmla="*/ 184 h 184"/>
              <a:gd name="T4" fmla="*/ 107 w 192"/>
              <a:gd name="T5" fmla="*/ 180 h 184"/>
              <a:gd name="T6" fmla="*/ 120 w 192"/>
              <a:gd name="T7" fmla="*/ 164 h 184"/>
              <a:gd name="T8" fmla="*/ 115 w 192"/>
              <a:gd name="T9" fmla="*/ 152 h 184"/>
              <a:gd name="T10" fmla="*/ 116 w 192"/>
              <a:gd name="T11" fmla="*/ 152 h 184"/>
              <a:gd name="T12" fmla="*/ 132 w 192"/>
              <a:gd name="T13" fmla="*/ 136 h 184"/>
              <a:gd name="T14" fmla="*/ 116 w 192"/>
              <a:gd name="T15" fmla="*/ 120 h 184"/>
              <a:gd name="T16" fmla="*/ 124 w 192"/>
              <a:gd name="T17" fmla="*/ 120 h 184"/>
              <a:gd name="T18" fmla="*/ 140 w 192"/>
              <a:gd name="T19" fmla="*/ 104 h 184"/>
              <a:gd name="T20" fmla="*/ 124 w 192"/>
              <a:gd name="T21" fmla="*/ 88 h 184"/>
              <a:gd name="T22" fmla="*/ 176 w 192"/>
              <a:gd name="T23" fmla="*/ 88 h 184"/>
              <a:gd name="T24" fmla="*/ 192 w 192"/>
              <a:gd name="T25" fmla="*/ 72 h 184"/>
              <a:gd name="T26" fmla="*/ 176 w 192"/>
              <a:gd name="T27" fmla="*/ 56 h 184"/>
              <a:gd name="T28" fmla="*/ 85 w 192"/>
              <a:gd name="T29" fmla="*/ 56 h 184"/>
              <a:gd name="T30" fmla="*/ 77 w 192"/>
              <a:gd name="T31" fmla="*/ 48 h 184"/>
              <a:gd name="T32" fmla="*/ 77 w 192"/>
              <a:gd name="T33" fmla="*/ 46 h 184"/>
              <a:gd name="T34" fmla="*/ 86 w 192"/>
              <a:gd name="T35" fmla="*/ 23 h 184"/>
              <a:gd name="T36" fmla="*/ 88 w 192"/>
              <a:gd name="T37" fmla="*/ 16 h 184"/>
              <a:gd name="T38" fmla="*/ 72 w 192"/>
              <a:gd name="T39" fmla="*/ 0 h 184"/>
              <a:gd name="T40" fmla="*/ 57 w 192"/>
              <a:gd name="T41" fmla="*/ 10 h 184"/>
              <a:gd name="T42" fmla="*/ 0 w 192"/>
              <a:gd name="T43" fmla="*/ 71 h 184"/>
              <a:gd name="T44" fmla="*/ 0 w 192"/>
              <a:gd name="T45" fmla="*/ 163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184">
                <a:moveTo>
                  <a:pt x="0" y="163"/>
                </a:moveTo>
                <a:cubicBezTo>
                  <a:pt x="22" y="176"/>
                  <a:pt x="48" y="184"/>
                  <a:pt x="74" y="184"/>
                </a:cubicBezTo>
                <a:cubicBezTo>
                  <a:pt x="85" y="184"/>
                  <a:pt x="96" y="183"/>
                  <a:pt x="107" y="180"/>
                </a:cubicBezTo>
                <a:cubicBezTo>
                  <a:pt x="114" y="178"/>
                  <a:pt x="120" y="172"/>
                  <a:pt x="120" y="164"/>
                </a:cubicBezTo>
                <a:cubicBezTo>
                  <a:pt x="120" y="159"/>
                  <a:pt x="118" y="155"/>
                  <a:pt x="115" y="152"/>
                </a:cubicBezTo>
                <a:cubicBezTo>
                  <a:pt x="116" y="152"/>
                  <a:pt x="116" y="152"/>
                  <a:pt x="116" y="152"/>
                </a:cubicBezTo>
                <a:cubicBezTo>
                  <a:pt x="125" y="152"/>
                  <a:pt x="132" y="145"/>
                  <a:pt x="132" y="136"/>
                </a:cubicBezTo>
                <a:cubicBezTo>
                  <a:pt x="132" y="127"/>
                  <a:pt x="125" y="120"/>
                  <a:pt x="116" y="120"/>
                </a:cubicBezTo>
                <a:cubicBezTo>
                  <a:pt x="124" y="120"/>
                  <a:pt x="124" y="120"/>
                  <a:pt x="124" y="120"/>
                </a:cubicBezTo>
                <a:cubicBezTo>
                  <a:pt x="133" y="120"/>
                  <a:pt x="140" y="113"/>
                  <a:pt x="140" y="104"/>
                </a:cubicBezTo>
                <a:cubicBezTo>
                  <a:pt x="140" y="95"/>
                  <a:pt x="133" y="88"/>
                  <a:pt x="124" y="88"/>
                </a:cubicBezTo>
                <a:cubicBezTo>
                  <a:pt x="176" y="88"/>
                  <a:pt x="176" y="88"/>
                  <a:pt x="176" y="88"/>
                </a:cubicBezTo>
                <a:cubicBezTo>
                  <a:pt x="185" y="88"/>
                  <a:pt x="192" y="81"/>
                  <a:pt x="192" y="72"/>
                </a:cubicBezTo>
                <a:cubicBezTo>
                  <a:pt x="192" y="63"/>
                  <a:pt x="185" y="56"/>
                  <a:pt x="176" y="56"/>
                </a:cubicBezTo>
                <a:cubicBezTo>
                  <a:pt x="85" y="56"/>
                  <a:pt x="85" y="56"/>
                  <a:pt x="85" y="56"/>
                </a:cubicBezTo>
                <a:cubicBezTo>
                  <a:pt x="80" y="56"/>
                  <a:pt x="77" y="52"/>
                  <a:pt x="77" y="48"/>
                </a:cubicBezTo>
                <a:cubicBezTo>
                  <a:pt x="77" y="47"/>
                  <a:pt x="77" y="47"/>
                  <a:pt x="77" y="46"/>
                </a:cubicBezTo>
                <a:cubicBezTo>
                  <a:pt x="86" y="23"/>
                  <a:pt x="86" y="23"/>
                  <a:pt x="86" y="23"/>
                </a:cubicBezTo>
                <a:cubicBezTo>
                  <a:pt x="87" y="21"/>
                  <a:pt x="88" y="19"/>
                  <a:pt x="88" y="16"/>
                </a:cubicBezTo>
                <a:cubicBezTo>
                  <a:pt x="88" y="7"/>
                  <a:pt x="81" y="0"/>
                  <a:pt x="72" y="0"/>
                </a:cubicBezTo>
                <a:cubicBezTo>
                  <a:pt x="65" y="0"/>
                  <a:pt x="60" y="4"/>
                  <a:pt x="57" y="10"/>
                </a:cubicBezTo>
                <a:cubicBezTo>
                  <a:pt x="44" y="36"/>
                  <a:pt x="27" y="57"/>
                  <a:pt x="0" y="71"/>
                </a:cubicBezTo>
                <a:lnTo>
                  <a:pt x="0" y="16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Freeform 20">
            <a:extLst>
              <a:ext uri="{FF2B5EF4-FFF2-40B4-BE49-F238E27FC236}">
                <a16:creationId xmlns:a16="http://schemas.microsoft.com/office/drawing/2014/main" id="{FF6748B4-40F2-4864-BAB4-856CC96AA88F}"/>
              </a:ext>
            </a:extLst>
          </p:cNvPr>
          <p:cNvSpPr>
            <a:spLocks/>
          </p:cNvSpPr>
          <p:nvPr/>
        </p:nvSpPr>
        <p:spPr bwMode="auto">
          <a:xfrm>
            <a:off x="9819482" y="3983831"/>
            <a:ext cx="312738" cy="312737"/>
          </a:xfrm>
          <a:custGeom>
            <a:avLst/>
            <a:gdLst>
              <a:gd name="T0" fmla="*/ 0 w 192"/>
              <a:gd name="T1" fmla="*/ 24 h 192"/>
              <a:gd name="T2" fmla="*/ 114 w 192"/>
              <a:gd name="T3" fmla="*/ 0 h 192"/>
              <a:gd name="T4" fmla="*/ 152 w 192"/>
              <a:gd name="T5" fmla="*/ 3 h 192"/>
              <a:gd name="T6" fmla="*/ 166 w 192"/>
              <a:gd name="T7" fmla="*/ 7 h 192"/>
              <a:gd name="T8" fmla="*/ 172 w 192"/>
              <a:gd name="T9" fmla="*/ 20 h 192"/>
              <a:gd name="T10" fmla="*/ 167 w 192"/>
              <a:gd name="T11" fmla="*/ 32 h 192"/>
              <a:gd name="T12" fmla="*/ 168 w 192"/>
              <a:gd name="T13" fmla="*/ 32 h 192"/>
              <a:gd name="T14" fmla="*/ 184 w 192"/>
              <a:gd name="T15" fmla="*/ 48 h 192"/>
              <a:gd name="T16" fmla="*/ 168 w 192"/>
              <a:gd name="T17" fmla="*/ 64 h 192"/>
              <a:gd name="T18" fmla="*/ 176 w 192"/>
              <a:gd name="T19" fmla="*/ 64 h 192"/>
              <a:gd name="T20" fmla="*/ 192 w 192"/>
              <a:gd name="T21" fmla="*/ 80 h 192"/>
              <a:gd name="T22" fmla="*/ 176 w 192"/>
              <a:gd name="T23" fmla="*/ 96 h 192"/>
              <a:gd name="T24" fmla="*/ 192 w 192"/>
              <a:gd name="T25" fmla="*/ 112 h 192"/>
              <a:gd name="T26" fmla="*/ 176 w 192"/>
              <a:gd name="T27" fmla="*/ 128 h 192"/>
              <a:gd name="T28" fmla="*/ 104 w 192"/>
              <a:gd name="T29" fmla="*/ 128 h 192"/>
              <a:gd name="T30" fmla="*/ 94 w 192"/>
              <a:gd name="T31" fmla="*/ 138 h 192"/>
              <a:gd name="T32" fmla="*/ 99 w 192"/>
              <a:gd name="T33" fmla="*/ 171 h 192"/>
              <a:gd name="T34" fmla="*/ 100 w 192"/>
              <a:gd name="T35" fmla="*/ 176 h 192"/>
              <a:gd name="T36" fmla="*/ 84 w 192"/>
              <a:gd name="T37" fmla="*/ 192 h 192"/>
              <a:gd name="T38" fmla="*/ 69 w 192"/>
              <a:gd name="T39" fmla="*/ 180 h 192"/>
              <a:gd name="T40" fmla="*/ 68 w 192"/>
              <a:gd name="T41" fmla="*/ 178 h 192"/>
              <a:gd name="T42" fmla="*/ 0 w 192"/>
              <a:gd name="T43" fmla="*/ 96 h 192"/>
              <a:gd name="T44" fmla="*/ 0 w 192"/>
              <a:gd name="T45" fmla="*/ 2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192">
                <a:moveTo>
                  <a:pt x="0" y="24"/>
                </a:moveTo>
                <a:cubicBezTo>
                  <a:pt x="34" y="9"/>
                  <a:pt x="74" y="0"/>
                  <a:pt x="114" y="0"/>
                </a:cubicBezTo>
                <a:cubicBezTo>
                  <a:pt x="127" y="0"/>
                  <a:pt x="140" y="1"/>
                  <a:pt x="152" y="3"/>
                </a:cubicBezTo>
                <a:cubicBezTo>
                  <a:pt x="157" y="3"/>
                  <a:pt x="163" y="5"/>
                  <a:pt x="166" y="7"/>
                </a:cubicBezTo>
                <a:cubicBezTo>
                  <a:pt x="170" y="10"/>
                  <a:pt x="172" y="15"/>
                  <a:pt x="172" y="20"/>
                </a:cubicBezTo>
                <a:cubicBezTo>
                  <a:pt x="172" y="25"/>
                  <a:pt x="170" y="29"/>
                  <a:pt x="167" y="32"/>
                </a:cubicBezTo>
                <a:cubicBezTo>
                  <a:pt x="168" y="32"/>
                  <a:pt x="168" y="32"/>
                  <a:pt x="168" y="32"/>
                </a:cubicBezTo>
                <a:cubicBezTo>
                  <a:pt x="177" y="32"/>
                  <a:pt x="184" y="39"/>
                  <a:pt x="184" y="48"/>
                </a:cubicBezTo>
                <a:cubicBezTo>
                  <a:pt x="184" y="57"/>
                  <a:pt x="177" y="64"/>
                  <a:pt x="168" y="64"/>
                </a:cubicBezTo>
                <a:cubicBezTo>
                  <a:pt x="176" y="64"/>
                  <a:pt x="176" y="64"/>
                  <a:pt x="176" y="64"/>
                </a:cubicBezTo>
                <a:cubicBezTo>
                  <a:pt x="185" y="64"/>
                  <a:pt x="192" y="71"/>
                  <a:pt x="192" y="80"/>
                </a:cubicBezTo>
                <a:cubicBezTo>
                  <a:pt x="192" y="89"/>
                  <a:pt x="185" y="96"/>
                  <a:pt x="176" y="96"/>
                </a:cubicBezTo>
                <a:cubicBezTo>
                  <a:pt x="185" y="96"/>
                  <a:pt x="192" y="103"/>
                  <a:pt x="192" y="112"/>
                </a:cubicBezTo>
                <a:cubicBezTo>
                  <a:pt x="192" y="121"/>
                  <a:pt x="185" y="128"/>
                  <a:pt x="176" y="128"/>
                </a:cubicBezTo>
                <a:cubicBezTo>
                  <a:pt x="104" y="128"/>
                  <a:pt x="104" y="128"/>
                  <a:pt x="104" y="128"/>
                </a:cubicBezTo>
                <a:cubicBezTo>
                  <a:pt x="99" y="128"/>
                  <a:pt x="94" y="132"/>
                  <a:pt x="94" y="138"/>
                </a:cubicBezTo>
                <a:cubicBezTo>
                  <a:pt x="99" y="171"/>
                  <a:pt x="99" y="171"/>
                  <a:pt x="99" y="171"/>
                </a:cubicBezTo>
                <a:cubicBezTo>
                  <a:pt x="100" y="173"/>
                  <a:pt x="100" y="174"/>
                  <a:pt x="100" y="176"/>
                </a:cubicBezTo>
                <a:cubicBezTo>
                  <a:pt x="100" y="185"/>
                  <a:pt x="93" y="192"/>
                  <a:pt x="84" y="192"/>
                </a:cubicBezTo>
                <a:cubicBezTo>
                  <a:pt x="77" y="192"/>
                  <a:pt x="70" y="187"/>
                  <a:pt x="69" y="180"/>
                </a:cubicBezTo>
                <a:cubicBezTo>
                  <a:pt x="68" y="178"/>
                  <a:pt x="68" y="178"/>
                  <a:pt x="68" y="178"/>
                </a:cubicBezTo>
                <a:cubicBezTo>
                  <a:pt x="58" y="145"/>
                  <a:pt x="34" y="115"/>
                  <a:pt x="0" y="96"/>
                </a:cubicBezTo>
                <a:lnTo>
                  <a:pt x="0" y="2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Freeform 21">
            <a:extLst>
              <a:ext uri="{FF2B5EF4-FFF2-40B4-BE49-F238E27FC236}">
                <a16:creationId xmlns:a16="http://schemas.microsoft.com/office/drawing/2014/main" id="{14EF2C7E-D885-4606-9E98-B2CFB6A4A6BB}"/>
              </a:ext>
            </a:extLst>
          </p:cNvPr>
          <p:cNvSpPr>
            <a:spLocks/>
          </p:cNvSpPr>
          <p:nvPr/>
        </p:nvSpPr>
        <p:spPr bwMode="auto">
          <a:xfrm>
            <a:off x="9116219" y="3983831"/>
            <a:ext cx="312738" cy="312737"/>
          </a:xfrm>
          <a:custGeom>
            <a:avLst/>
            <a:gdLst>
              <a:gd name="T0" fmla="*/ 0 w 192"/>
              <a:gd name="T1" fmla="*/ 168 h 192"/>
              <a:gd name="T2" fmla="*/ 114 w 192"/>
              <a:gd name="T3" fmla="*/ 192 h 192"/>
              <a:gd name="T4" fmla="*/ 152 w 192"/>
              <a:gd name="T5" fmla="*/ 189 h 192"/>
              <a:gd name="T6" fmla="*/ 166 w 192"/>
              <a:gd name="T7" fmla="*/ 185 h 192"/>
              <a:gd name="T8" fmla="*/ 172 w 192"/>
              <a:gd name="T9" fmla="*/ 172 h 192"/>
              <a:gd name="T10" fmla="*/ 167 w 192"/>
              <a:gd name="T11" fmla="*/ 160 h 192"/>
              <a:gd name="T12" fmla="*/ 168 w 192"/>
              <a:gd name="T13" fmla="*/ 160 h 192"/>
              <a:gd name="T14" fmla="*/ 184 w 192"/>
              <a:gd name="T15" fmla="*/ 144 h 192"/>
              <a:gd name="T16" fmla="*/ 168 w 192"/>
              <a:gd name="T17" fmla="*/ 128 h 192"/>
              <a:gd name="T18" fmla="*/ 176 w 192"/>
              <a:gd name="T19" fmla="*/ 128 h 192"/>
              <a:gd name="T20" fmla="*/ 192 w 192"/>
              <a:gd name="T21" fmla="*/ 112 h 192"/>
              <a:gd name="T22" fmla="*/ 176 w 192"/>
              <a:gd name="T23" fmla="*/ 96 h 192"/>
              <a:gd name="T24" fmla="*/ 192 w 192"/>
              <a:gd name="T25" fmla="*/ 80 h 192"/>
              <a:gd name="T26" fmla="*/ 176 w 192"/>
              <a:gd name="T27" fmla="*/ 64 h 192"/>
              <a:gd name="T28" fmla="*/ 104 w 192"/>
              <a:gd name="T29" fmla="*/ 64 h 192"/>
              <a:gd name="T30" fmla="*/ 94 w 192"/>
              <a:gd name="T31" fmla="*/ 54 h 192"/>
              <a:gd name="T32" fmla="*/ 99 w 192"/>
              <a:gd name="T33" fmla="*/ 21 h 192"/>
              <a:gd name="T34" fmla="*/ 100 w 192"/>
              <a:gd name="T35" fmla="*/ 16 h 192"/>
              <a:gd name="T36" fmla="*/ 84 w 192"/>
              <a:gd name="T37" fmla="*/ 0 h 192"/>
              <a:gd name="T38" fmla="*/ 69 w 192"/>
              <a:gd name="T39" fmla="*/ 12 h 192"/>
              <a:gd name="T40" fmla="*/ 68 w 192"/>
              <a:gd name="T41" fmla="*/ 14 h 192"/>
              <a:gd name="T42" fmla="*/ 0 w 192"/>
              <a:gd name="T43" fmla="*/ 96 h 192"/>
              <a:gd name="T44" fmla="*/ 0 w 192"/>
              <a:gd name="T45" fmla="*/ 16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192">
                <a:moveTo>
                  <a:pt x="0" y="168"/>
                </a:moveTo>
                <a:cubicBezTo>
                  <a:pt x="34" y="183"/>
                  <a:pt x="74" y="192"/>
                  <a:pt x="114" y="192"/>
                </a:cubicBezTo>
                <a:cubicBezTo>
                  <a:pt x="127" y="192"/>
                  <a:pt x="140" y="191"/>
                  <a:pt x="152" y="189"/>
                </a:cubicBezTo>
                <a:cubicBezTo>
                  <a:pt x="157" y="189"/>
                  <a:pt x="163" y="187"/>
                  <a:pt x="166" y="185"/>
                </a:cubicBezTo>
                <a:cubicBezTo>
                  <a:pt x="170" y="182"/>
                  <a:pt x="172" y="177"/>
                  <a:pt x="172" y="172"/>
                </a:cubicBezTo>
                <a:cubicBezTo>
                  <a:pt x="172" y="167"/>
                  <a:pt x="170" y="163"/>
                  <a:pt x="167" y="160"/>
                </a:cubicBezTo>
                <a:cubicBezTo>
                  <a:pt x="168" y="160"/>
                  <a:pt x="168" y="160"/>
                  <a:pt x="168" y="160"/>
                </a:cubicBezTo>
                <a:cubicBezTo>
                  <a:pt x="177" y="160"/>
                  <a:pt x="184" y="153"/>
                  <a:pt x="184" y="144"/>
                </a:cubicBezTo>
                <a:cubicBezTo>
                  <a:pt x="184" y="135"/>
                  <a:pt x="177" y="128"/>
                  <a:pt x="168" y="128"/>
                </a:cubicBezTo>
                <a:cubicBezTo>
                  <a:pt x="176" y="128"/>
                  <a:pt x="176" y="128"/>
                  <a:pt x="176" y="128"/>
                </a:cubicBezTo>
                <a:cubicBezTo>
                  <a:pt x="185" y="128"/>
                  <a:pt x="192" y="121"/>
                  <a:pt x="192" y="112"/>
                </a:cubicBezTo>
                <a:cubicBezTo>
                  <a:pt x="192" y="103"/>
                  <a:pt x="185" y="96"/>
                  <a:pt x="176" y="96"/>
                </a:cubicBezTo>
                <a:cubicBezTo>
                  <a:pt x="185" y="96"/>
                  <a:pt x="192" y="89"/>
                  <a:pt x="192" y="80"/>
                </a:cubicBezTo>
                <a:cubicBezTo>
                  <a:pt x="192" y="71"/>
                  <a:pt x="185" y="64"/>
                  <a:pt x="176" y="64"/>
                </a:cubicBezTo>
                <a:cubicBezTo>
                  <a:pt x="104" y="64"/>
                  <a:pt x="104" y="64"/>
                  <a:pt x="104" y="64"/>
                </a:cubicBezTo>
                <a:cubicBezTo>
                  <a:pt x="99" y="64"/>
                  <a:pt x="94" y="60"/>
                  <a:pt x="94" y="54"/>
                </a:cubicBezTo>
                <a:cubicBezTo>
                  <a:pt x="99" y="21"/>
                  <a:pt x="99" y="21"/>
                  <a:pt x="99" y="21"/>
                </a:cubicBezTo>
                <a:cubicBezTo>
                  <a:pt x="100" y="19"/>
                  <a:pt x="100" y="18"/>
                  <a:pt x="100" y="16"/>
                </a:cubicBezTo>
                <a:cubicBezTo>
                  <a:pt x="100" y="7"/>
                  <a:pt x="93" y="0"/>
                  <a:pt x="84" y="0"/>
                </a:cubicBezTo>
                <a:cubicBezTo>
                  <a:pt x="77" y="0"/>
                  <a:pt x="70" y="5"/>
                  <a:pt x="69" y="12"/>
                </a:cubicBezTo>
                <a:cubicBezTo>
                  <a:pt x="68" y="14"/>
                  <a:pt x="68" y="14"/>
                  <a:pt x="68" y="14"/>
                </a:cubicBezTo>
                <a:cubicBezTo>
                  <a:pt x="58" y="47"/>
                  <a:pt x="34" y="77"/>
                  <a:pt x="0" y="96"/>
                </a:cubicBezTo>
                <a:lnTo>
                  <a:pt x="0" y="16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Freeform 22">
            <a:extLst>
              <a:ext uri="{FF2B5EF4-FFF2-40B4-BE49-F238E27FC236}">
                <a16:creationId xmlns:a16="http://schemas.microsoft.com/office/drawing/2014/main" id="{E8717D5E-28C3-40B0-86BC-4E1EDD9250E2}"/>
              </a:ext>
            </a:extLst>
          </p:cNvPr>
          <p:cNvSpPr>
            <a:spLocks/>
          </p:cNvSpPr>
          <p:nvPr/>
        </p:nvSpPr>
        <p:spPr bwMode="auto">
          <a:xfrm>
            <a:off x="8414544" y="3983831"/>
            <a:ext cx="314325" cy="312737"/>
          </a:xfrm>
          <a:custGeom>
            <a:avLst/>
            <a:gdLst>
              <a:gd name="T0" fmla="*/ 0 w 194"/>
              <a:gd name="T1" fmla="*/ 104 h 192"/>
              <a:gd name="T2" fmla="*/ 16 w 194"/>
              <a:gd name="T3" fmla="*/ 120 h 192"/>
              <a:gd name="T4" fmla="*/ 56 w 194"/>
              <a:gd name="T5" fmla="*/ 120 h 192"/>
              <a:gd name="T6" fmla="*/ 56 w 194"/>
              <a:gd name="T7" fmla="*/ 176 h 192"/>
              <a:gd name="T8" fmla="*/ 72 w 194"/>
              <a:gd name="T9" fmla="*/ 192 h 192"/>
              <a:gd name="T10" fmla="*/ 88 w 194"/>
              <a:gd name="T11" fmla="*/ 176 h 192"/>
              <a:gd name="T12" fmla="*/ 88 w 194"/>
              <a:gd name="T13" fmla="*/ 120 h 192"/>
              <a:gd name="T14" fmla="*/ 144 w 194"/>
              <a:gd name="T15" fmla="*/ 120 h 192"/>
              <a:gd name="T16" fmla="*/ 158 w 194"/>
              <a:gd name="T17" fmla="*/ 114 h 192"/>
              <a:gd name="T18" fmla="*/ 186 w 194"/>
              <a:gd name="T19" fmla="*/ 86 h 192"/>
              <a:gd name="T20" fmla="*/ 186 w 194"/>
              <a:gd name="T21" fmla="*/ 58 h 192"/>
              <a:gd name="T22" fmla="*/ 158 w 194"/>
              <a:gd name="T23" fmla="*/ 30 h 192"/>
              <a:gd name="T24" fmla="*/ 144 w 194"/>
              <a:gd name="T25" fmla="*/ 24 h 192"/>
              <a:gd name="T26" fmla="*/ 88 w 194"/>
              <a:gd name="T27" fmla="*/ 24 h 192"/>
              <a:gd name="T28" fmla="*/ 88 w 194"/>
              <a:gd name="T29" fmla="*/ 16 h 192"/>
              <a:gd name="T30" fmla="*/ 72 w 194"/>
              <a:gd name="T31" fmla="*/ 0 h 192"/>
              <a:gd name="T32" fmla="*/ 56 w 194"/>
              <a:gd name="T33" fmla="*/ 16 h 192"/>
              <a:gd name="T34" fmla="*/ 56 w 194"/>
              <a:gd name="T35" fmla="*/ 24 h 192"/>
              <a:gd name="T36" fmla="*/ 16 w 194"/>
              <a:gd name="T37" fmla="*/ 24 h 192"/>
              <a:gd name="T38" fmla="*/ 0 w 194"/>
              <a:gd name="T39" fmla="*/ 40 h 192"/>
              <a:gd name="T40" fmla="*/ 0 w 194"/>
              <a:gd name="T41" fmla="*/ 10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4" h="192">
                <a:moveTo>
                  <a:pt x="0" y="104"/>
                </a:moveTo>
                <a:cubicBezTo>
                  <a:pt x="0" y="113"/>
                  <a:pt x="7" y="120"/>
                  <a:pt x="16" y="120"/>
                </a:cubicBezTo>
                <a:cubicBezTo>
                  <a:pt x="56" y="120"/>
                  <a:pt x="56" y="120"/>
                  <a:pt x="56" y="120"/>
                </a:cubicBezTo>
                <a:cubicBezTo>
                  <a:pt x="56" y="176"/>
                  <a:pt x="56" y="176"/>
                  <a:pt x="56" y="176"/>
                </a:cubicBezTo>
                <a:cubicBezTo>
                  <a:pt x="56" y="185"/>
                  <a:pt x="63" y="192"/>
                  <a:pt x="72" y="192"/>
                </a:cubicBezTo>
                <a:cubicBezTo>
                  <a:pt x="81" y="192"/>
                  <a:pt x="88" y="185"/>
                  <a:pt x="88" y="176"/>
                </a:cubicBezTo>
                <a:cubicBezTo>
                  <a:pt x="88" y="120"/>
                  <a:pt x="88" y="120"/>
                  <a:pt x="88" y="120"/>
                </a:cubicBezTo>
                <a:cubicBezTo>
                  <a:pt x="144" y="120"/>
                  <a:pt x="144" y="120"/>
                  <a:pt x="144" y="120"/>
                </a:cubicBezTo>
                <a:cubicBezTo>
                  <a:pt x="150" y="120"/>
                  <a:pt x="155" y="118"/>
                  <a:pt x="158" y="114"/>
                </a:cubicBezTo>
                <a:cubicBezTo>
                  <a:pt x="186" y="86"/>
                  <a:pt x="186" y="86"/>
                  <a:pt x="186" y="86"/>
                </a:cubicBezTo>
                <a:cubicBezTo>
                  <a:pt x="194" y="78"/>
                  <a:pt x="194" y="66"/>
                  <a:pt x="186" y="58"/>
                </a:cubicBezTo>
                <a:cubicBezTo>
                  <a:pt x="158" y="30"/>
                  <a:pt x="158" y="30"/>
                  <a:pt x="158" y="30"/>
                </a:cubicBezTo>
                <a:cubicBezTo>
                  <a:pt x="155" y="26"/>
                  <a:pt x="150" y="24"/>
                  <a:pt x="144" y="24"/>
                </a:cubicBezTo>
                <a:cubicBezTo>
                  <a:pt x="88" y="24"/>
                  <a:pt x="88" y="24"/>
                  <a:pt x="88" y="24"/>
                </a:cubicBezTo>
                <a:cubicBezTo>
                  <a:pt x="88" y="16"/>
                  <a:pt x="88" y="16"/>
                  <a:pt x="88" y="16"/>
                </a:cubicBezTo>
                <a:cubicBezTo>
                  <a:pt x="88" y="7"/>
                  <a:pt x="81" y="0"/>
                  <a:pt x="72" y="0"/>
                </a:cubicBezTo>
                <a:cubicBezTo>
                  <a:pt x="63" y="0"/>
                  <a:pt x="56" y="7"/>
                  <a:pt x="56" y="16"/>
                </a:cubicBezTo>
                <a:cubicBezTo>
                  <a:pt x="56" y="24"/>
                  <a:pt x="56" y="24"/>
                  <a:pt x="56" y="24"/>
                </a:cubicBezTo>
                <a:cubicBezTo>
                  <a:pt x="16" y="24"/>
                  <a:pt x="16" y="24"/>
                  <a:pt x="16" y="24"/>
                </a:cubicBezTo>
                <a:cubicBezTo>
                  <a:pt x="7" y="24"/>
                  <a:pt x="0" y="31"/>
                  <a:pt x="0" y="40"/>
                </a:cubicBezTo>
                <a:lnTo>
                  <a:pt x="0" y="10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Freeform 23">
            <a:extLst>
              <a:ext uri="{FF2B5EF4-FFF2-40B4-BE49-F238E27FC236}">
                <a16:creationId xmlns:a16="http://schemas.microsoft.com/office/drawing/2014/main" id="{B358D0F9-DCB1-4B93-8DA6-B4AB664CF45F}"/>
              </a:ext>
            </a:extLst>
          </p:cNvPr>
          <p:cNvSpPr>
            <a:spLocks/>
          </p:cNvSpPr>
          <p:nvPr/>
        </p:nvSpPr>
        <p:spPr bwMode="auto">
          <a:xfrm>
            <a:off x="7755732" y="3982243"/>
            <a:ext cx="228600" cy="314325"/>
          </a:xfrm>
          <a:custGeom>
            <a:avLst/>
            <a:gdLst>
              <a:gd name="T0" fmla="*/ 0 w 140"/>
              <a:gd name="T1" fmla="*/ 125 h 193"/>
              <a:gd name="T2" fmla="*/ 68 w 140"/>
              <a:gd name="T3" fmla="*/ 193 h 193"/>
              <a:gd name="T4" fmla="*/ 72 w 140"/>
              <a:gd name="T5" fmla="*/ 193 h 193"/>
              <a:gd name="T6" fmla="*/ 140 w 140"/>
              <a:gd name="T7" fmla="*/ 125 h 193"/>
              <a:gd name="T8" fmla="*/ 136 w 140"/>
              <a:gd name="T9" fmla="*/ 101 h 193"/>
              <a:gd name="T10" fmla="*/ 80 w 140"/>
              <a:gd name="T11" fmla="*/ 130 h 193"/>
              <a:gd name="T12" fmla="*/ 80 w 140"/>
              <a:gd name="T13" fmla="*/ 100 h 193"/>
              <a:gd name="T14" fmla="*/ 120 w 140"/>
              <a:gd name="T15" fmla="*/ 51 h 193"/>
              <a:gd name="T16" fmla="*/ 120 w 140"/>
              <a:gd name="T17" fmla="*/ 9 h 193"/>
              <a:gd name="T18" fmla="*/ 112 w 140"/>
              <a:gd name="T19" fmla="*/ 1 h 193"/>
              <a:gd name="T20" fmla="*/ 106 w 140"/>
              <a:gd name="T21" fmla="*/ 3 h 193"/>
              <a:gd name="T22" fmla="*/ 91 w 140"/>
              <a:gd name="T23" fmla="*/ 18 h 193"/>
              <a:gd name="T24" fmla="*/ 76 w 140"/>
              <a:gd name="T25" fmla="*/ 3 h 193"/>
              <a:gd name="T26" fmla="*/ 64 w 140"/>
              <a:gd name="T27" fmla="*/ 3 h 193"/>
              <a:gd name="T28" fmla="*/ 49 w 140"/>
              <a:gd name="T29" fmla="*/ 19 h 193"/>
              <a:gd name="T30" fmla="*/ 34 w 140"/>
              <a:gd name="T31" fmla="*/ 3 h 193"/>
              <a:gd name="T32" fmla="*/ 28 w 140"/>
              <a:gd name="T33" fmla="*/ 1 h 193"/>
              <a:gd name="T34" fmla="*/ 20 w 140"/>
              <a:gd name="T35" fmla="*/ 9 h 193"/>
              <a:gd name="T36" fmla="*/ 20 w 140"/>
              <a:gd name="T37" fmla="*/ 51 h 193"/>
              <a:gd name="T38" fmla="*/ 60 w 140"/>
              <a:gd name="T39" fmla="*/ 100 h 193"/>
              <a:gd name="T40" fmla="*/ 60 w 140"/>
              <a:gd name="T41" fmla="*/ 130 h 193"/>
              <a:gd name="T42" fmla="*/ 4 w 140"/>
              <a:gd name="T43" fmla="*/ 101 h 193"/>
              <a:gd name="T44" fmla="*/ 0 w 140"/>
              <a:gd name="T45" fmla="*/ 125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0" h="193">
                <a:moveTo>
                  <a:pt x="0" y="125"/>
                </a:moveTo>
                <a:cubicBezTo>
                  <a:pt x="0" y="163"/>
                  <a:pt x="30" y="193"/>
                  <a:pt x="68" y="193"/>
                </a:cubicBezTo>
                <a:cubicBezTo>
                  <a:pt x="72" y="193"/>
                  <a:pt x="72" y="193"/>
                  <a:pt x="72" y="193"/>
                </a:cubicBezTo>
                <a:cubicBezTo>
                  <a:pt x="110" y="193"/>
                  <a:pt x="140" y="163"/>
                  <a:pt x="140" y="125"/>
                </a:cubicBezTo>
                <a:cubicBezTo>
                  <a:pt x="140" y="117"/>
                  <a:pt x="139" y="108"/>
                  <a:pt x="136" y="101"/>
                </a:cubicBezTo>
                <a:cubicBezTo>
                  <a:pt x="113" y="101"/>
                  <a:pt x="92" y="113"/>
                  <a:pt x="80" y="130"/>
                </a:cubicBezTo>
                <a:cubicBezTo>
                  <a:pt x="80" y="100"/>
                  <a:pt x="80" y="100"/>
                  <a:pt x="80" y="100"/>
                </a:cubicBezTo>
                <a:cubicBezTo>
                  <a:pt x="103" y="95"/>
                  <a:pt x="120" y="75"/>
                  <a:pt x="120" y="51"/>
                </a:cubicBezTo>
                <a:cubicBezTo>
                  <a:pt x="120" y="9"/>
                  <a:pt x="120" y="9"/>
                  <a:pt x="120" y="9"/>
                </a:cubicBezTo>
                <a:cubicBezTo>
                  <a:pt x="120" y="5"/>
                  <a:pt x="116" y="1"/>
                  <a:pt x="112" y="1"/>
                </a:cubicBezTo>
                <a:cubicBezTo>
                  <a:pt x="110" y="1"/>
                  <a:pt x="108" y="2"/>
                  <a:pt x="106" y="3"/>
                </a:cubicBezTo>
                <a:cubicBezTo>
                  <a:pt x="91" y="18"/>
                  <a:pt x="91" y="18"/>
                  <a:pt x="91" y="18"/>
                </a:cubicBezTo>
                <a:cubicBezTo>
                  <a:pt x="76" y="3"/>
                  <a:pt x="76" y="3"/>
                  <a:pt x="76" y="3"/>
                </a:cubicBezTo>
                <a:cubicBezTo>
                  <a:pt x="73" y="0"/>
                  <a:pt x="68" y="0"/>
                  <a:pt x="64" y="3"/>
                </a:cubicBezTo>
                <a:cubicBezTo>
                  <a:pt x="49" y="19"/>
                  <a:pt x="49" y="19"/>
                  <a:pt x="49" y="19"/>
                </a:cubicBezTo>
                <a:cubicBezTo>
                  <a:pt x="34" y="3"/>
                  <a:pt x="34" y="3"/>
                  <a:pt x="34" y="3"/>
                </a:cubicBezTo>
                <a:cubicBezTo>
                  <a:pt x="32" y="2"/>
                  <a:pt x="30" y="1"/>
                  <a:pt x="28" y="1"/>
                </a:cubicBezTo>
                <a:cubicBezTo>
                  <a:pt x="24" y="1"/>
                  <a:pt x="20" y="5"/>
                  <a:pt x="20" y="9"/>
                </a:cubicBezTo>
                <a:cubicBezTo>
                  <a:pt x="20" y="51"/>
                  <a:pt x="20" y="51"/>
                  <a:pt x="20" y="51"/>
                </a:cubicBezTo>
                <a:cubicBezTo>
                  <a:pt x="20" y="75"/>
                  <a:pt x="37" y="95"/>
                  <a:pt x="60" y="100"/>
                </a:cubicBezTo>
                <a:cubicBezTo>
                  <a:pt x="60" y="130"/>
                  <a:pt x="60" y="130"/>
                  <a:pt x="60" y="130"/>
                </a:cubicBezTo>
                <a:cubicBezTo>
                  <a:pt x="48" y="113"/>
                  <a:pt x="27" y="101"/>
                  <a:pt x="4" y="101"/>
                </a:cubicBezTo>
                <a:cubicBezTo>
                  <a:pt x="1" y="108"/>
                  <a:pt x="0" y="117"/>
                  <a:pt x="0" y="12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Freeform 24">
            <a:extLst>
              <a:ext uri="{FF2B5EF4-FFF2-40B4-BE49-F238E27FC236}">
                <a16:creationId xmlns:a16="http://schemas.microsoft.com/office/drawing/2014/main" id="{7FD40D55-7827-475C-A54F-895DA1FFC6B4}"/>
              </a:ext>
            </a:extLst>
          </p:cNvPr>
          <p:cNvSpPr>
            <a:spLocks/>
          </p:cNvSpPr>
          <p:nvPr/>
        </p:nvSpPr>
        <p:spPr bwMode="auto">
          <a:xfrm>
            <a:off x="7006432" y="3983831"/>
            <a:ext cx="314325" cy="314325"/>
          </a:xfrm>
          <a:custGeom>
            <a:avLst/>
            <a:gdLst>
              <a:gd name="T0" fmla="*/ 28 w 193"/>
              <a:gd name="T1" fmla="*/ 151 h 193"/>
              <a:gd name="T2" fmla="*/ 4 w 193"/>
              <a:gd name="T3" fmla="*/ 175 h 193"/>
              <a:gd name="T4" fmla="*/ 4 w 193"/>
              <a:gd name="T5" fmla="*/ 189 h 193"/>
              <a:gd name="T6" fmla="*/ 18 w 193"/>
              <a:gd name="T7" fmla="*/ 189 h 193"/>
              <a:gd name="T8" fmla="*/ 42 w 193"/>
              <a:gd name="T9" fmla="*/ 165 h 193"/>
              <a:gd name="T10" fmla="*/ 159 w 193"/>
              <a:gd name="T11" fmla="*/ 158 h 193"/>
              <a:gd name="T12" fmla="*/ 169 w 193"/>
              <a:gd name="T13" fmla="*/ 146 h 193"/>
              <a:gd name="T14" fmla="*/ 171 w 193"/>
              <a:gd name="T15" fmla="*/ 143 h 193"/>
              <a:gd name="T16" fmla="*/ 173 w 193"/>
              <a:gd name="T17" fmla="*/ 135 h 193"/>
              <a:gd name="T18" fmla="*/ 167 w 193"/>
              <a:gd name="T19" fmla="*/ 124 h 193"/>
              <a:gd name="T20" fmla="*/ 166 w 193"/>
              <a:gd name="T21" fmla="*/ 123 h 193"/>
              <a:gd name="T22" fmla="*/ 153 w 193"/>
              <a:gd name="T23" fmla="*/ 115 h 193"/>
              <a:gd name="T24" fmla="*/ 182 w 193"/>
              <a:gd name="T25" fmla="*/ 97 h 193"/>
              <a:gd name="T26" fmla="*/ 190 w 193"/>
              <a:gd name="T27" fmla="*/ 88 h 193"/>
              <a:gd name="T28" fmla="*/ 191 w 193"/>
              <a:gd name="T29" fmla="*/ 86 h 193"/>
              <a:gd name="T30" fmla="*/ 193 w 193"/>
              <a:gd name="T31" fmla="*/ 81 h 193"/>
              <a:gd name="T32" fmla="*/ 189 w 193"/>
              <a:gd name="T33" fmla="*/ 72 h 193"/>
              <a:gd name="T34" fmla="*/ 186 w 193"/>
              <a:gd name="T35" fmla="*/ 71 h 193"/>
              <a:gd name="T36" fmla="*/ 167 w 193"/>
              <a:gd name="T37" fmla="*/ 62 h 193"/>
              <a:gd name="T38" fmla="*/ 172 w 193"/>
              <a:gd name="T39" fmla="*/ 57 h 193"/>
              <a:gd name="T40" fmla="*/ 190 w 193"/>
              <a:gd name="T41" fmla="*/ 17 h 193"/>
              <a:gd name="T42" fmla="*/ 190 w 193"/>
              <a:gd name="T43" fmla="*/ 13 h 193"/>
              <a:gd name="T44" fmla="*/ 180 w 193"/>
              <a:gd name="T45" fmla="*/ 3 h 193"/>
              <a:gd name="T46" fmla="*/ 177 w 193"/>
              <a:gd name="T47" fmla="*/ 3 h 193"/>
              <a:gd name="T48" fmla="*/ 136 w 193"/>
              <a:gd name="T49" fmla="*/ 21 h 193"/>
              <a:gd name="T50" fmla="*/ 131 w 193"/>
              <a:gd name="T51" fmla="*/ 26 h 193"/>
              <a:gd name="T52" fmla="*/ 122 w 193"/>
              <a:gd name="T53" fmla="*/ 6 h 193"/>
              <a:gd name="T54" fmla="*/ 121 w 193"/>
              <a:gd name="T55" fmla="*/ 4 h 193"/>
              <a:gd name="T56" fmla="*/ 112 w 193"/>
              <a:gd name="T57" fmla="*/ 0 h 193"/>
              <a:gd name="T58" fmla="*/ 107 w 193"/>
              <a:gd name="T59" fmla="*/ 2 h 193"/>
              <a:gd name="T60" fmla="*/ 105 w 193"/>
              <a:gd name="T61" fmla="*/ 3 h 193"/>
              <a:gd name="T62" fmla="*/ 96 w 193"/>
              <a:gd name="T63" fmla="*/ 11 h 193"/>
              <a:gd name="T64" fmla="*/ 78 w 193"/>
              <a:gd name="T65" fmla="*/ 40 h 193"/>
              <a:gd name="T66" fmla="*/ 70 w 193"/>
              <a:gd name="T67" fmla="*/ 27 h 193"/>
              <a:gd name="T68" fmla="*/ 69 w 193"/>
              <a:gd name="T69" fmla="*/ 26 h 193"/>
              <a:gd name="T70" fmla="*/ 58 w 193"/>
              <a:gd name="T71" fmla="*/ 20 h 193"/>
              <a:gd name="T72" fmla="*/ 50 w 193"/>
              <a:gd name="T73" fmla="*/ 22 h 193"/>
              <a:gd name="T74" fmla="*/ 47 w 193"/>
              <a:gd name="T75" fmla="*/ 24 h 193"/>
              <a:gd name="T76" fmla="*/ 35 w 193"/>
              <a:gd name="T77" fmla="*/ 34 h 193"/>
              <a:gd name="T78" fmla="*/ 28 w 193"/>
              <a:gd name="T79" fmla="*/ 15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3" h="193">
                <a:moveTo>
                  <a:pt x="28" y="151"/>
                </a:moveTo>
                <a:cubicBezTo>
                  <a:pt x="4" y="175"/>
                  <a:pt x="4" y="175"/>
                  <a:pt x="4" y="175"/>
                </a:cubicBezTo>
                <a:cubicBezTo>
                  <a:pt x="0" y="179"/>
                  <a:pt x="0" y="185"/>
                  <a:pt x="4" y="189"/>
                </a:cubicBezTo>
                <a:cubicBezTo>
                  <a:pt x="8" y="193"/>
                  <a:pt x="14" y="193"/>
                  <a:pt x="18" y="189"/>
                </a:cubicBezTo>
                <a:cubicBezTo>
                  <a:pt x="42" y="165"/>
                  <a:pt x="42" y="165"/>
                  <a:pt x="42" y="165"/>
                </a:cubicBezTo>
                <a:cubicBezTo>
                  <a:pt x="76" y="193"/>
                  <a:pt x="127" y="190"/>
                  <a:pt x="159" y="158"/>
                </a:cubicBezTo>
                <a:cubicBezTo>
                  <a:pt x="163" y="154"/>
                  <a:pt x="166" y="150"/>
                  <a:pt x="169" y="146"/>
                </a:cubicBezTo>
                <a:cubicBezTo>
                  <a:pt x="171" y="143"/>
                  <a:pt x="171" y="143"/>
                  <a:pt x="171" y="143"/>
                </a:cubicBezTo>
                <a:cubicBezTo>
                  <a:pt x="172" y="141"/>
                  <a:pt x="173" y="138"/>
                  <a:pt x="173" y="135"/>
                </a:cubicBezTo>
                <a:cubicBezTo>
                  <a:pt x="173" y="131"/>
                  <a:pt x="171" y="127"/>
                  <a:pt x="167" y="124"/>
                </a:cubicBezTo>
                <a:cubicBezTo>
                  <a:pt x="166" y="123"/>
                  <a:pt x="166" y="123"/>
                  <a:pt x="166" y="123"/>
                </a:cubicBezTo>
                <a:cubicBezTo>
                  <a:pt x="161" y="120"/>
                  <a:pt x="157" y="117"/>
                  <a:pt x="153" y="115"/>
                </a:cubicBezTo>
                <a:cubicBezTo>
                  <a:pt x="164" y="112"/>
                  <a:pt x="173" y="106"/>
                  <a:pt x="182" y="97"/>
                </a:cubicBezTo>
                <a:cubicBezTo>
                  <a:pt x="185" y="94"/>
                  <a:pt x="188" y="91"/>
                  <a:pt x="190" y="88"/>
                </a:cubicBezTo>
                <a:cubicBezTo>
                  <a:pt x="191" y="86"/>
                  <a:pt x="191" y="86"/>
                  <a:pt x="191" y="86"/>
                </a:cubicBezTo>
                <a:cubicBezTo>
                  <a:pt x="192" y="85"/>
                  <a:pt x="193" y="83"/>
                  <a:pt x="193" y="81"/>
                </a:cubicBezTo>
                <a:cubicBezTo>
                  <a:pt x="193" y="77"/>
                  <a:pt x="191" y="74"/>
                  <a:pt x="189" y="72"/>
                </a:cubicBezTo>
                <a:cubicBezTo>
                  <a:pt x="186" y="71"/>
                  <a:pt x="186" y="71"/>
                  <a:pt x="186" y="71"/>
                </a:cubicBezTo>
                <a:cubicBezTo>
                  <a:pt x="180" y="67"/>
                  <a:pt x="174" y="64"/>
                  <a:pt x="167" y="62"/>
                </a:cubicBezTo>
                <a:cubicBezTo>
                  <a:pt x="169" y="61"/>
                  <a:pt x="170" y="59"/>
                  <a:pt x="172" y="57"/>
                </a:cubicBezTo>
                <a:cubicBezTo>
                  <a:pt x="184" y="46"/>
                  <a:pt x="189" y="31"/>
                  <a:pt x="190" y="17"/>
                </a:cubicBezTo>
                <a:cubicBezTo>
                  <a:pt x="190" y="16"/>
                  <a:pt x="190" y="14"/>
                  <a:pt x="190" y="13"/>
                </a:cubicBezTo>
                <a:cubicBezTo>
                  <a:pt x="190" y="8"/>
                  <a:pt x="185" y="3"/>
                  <a:pt x="180" y="3"/>
                </a:cubicBezTo>
                <a:cubicBezTo>
                  <a:pt x="177" y="3"/>
                  <a:pt x="177" y="3"/>
                  <a:pt x="177" y="3"/>
                </a:cubicBezTo>
                <a:cubicBezTo>
                  <a:pt x="162" y="4"/>
                  <a:pt x="147" y="9"/>
                  <a:pt x="136" y="21"/>
                </a:cubicBezTo>
                <a:cubicBezTo>
                  <a:pt x="134" y="23"/>
                  <a:pt x="132" y="24"/>
                  <a:pt x="131" y="26"/>
                </a:cubicBezTo>
                <a:cubicBezTo>
                  <a:pt x="129" y="19"/>
                  <a:pt x="126" y="13"/>
                  <a:pt x="122" y="6"/>
                </a:cubicBezTo>
                <a:cubicBezTo>
                  <a:pt x="121" y="4"/>
                  <a:pt x="121" y="4"/>
                  <a:pt x="121" y="4"/>
                </a:cubicBezTo>
                <a:cubicBezTo>
                  <a:pt x="119" y="2"/>
                  <a:pt x="116" y="0"/>
                  <a:pt x="112" y="0"/>
                </a:cubicBezTo>
                <a:cubicBezTo>
                  <a:pt x="110" y="0"/>
                  <a:pt x="109" y="1"/>
                  <a:pt x="107" y="2"/>
                </a:cubicBezTo>
                <a:cubicBezTo>
                  <a:pt x="106" y="2"/>
                  <a:pt x="105" y="3"/>
                  <a:pt x="105" y="3"/>
                </a:cubicBezTo>
                <a:cubicBezTo>
                  <a:pt x="101" y="6"/>
                  <a:pt x="99" y="8"/>
                  <a:pt x="96" y="11"/>
                </a:cubicBezTo>
                <a:cubicBezTo>
                  <a:pt x="87" y="20"/>
                  <a:pt x="81" y="29"/>
                  <a:pt x="78" y="40"/>
                </a:cubicBezTo>
                <a:cubicBezTo>
                  <a:pt x="76" y="36"/>
                  <a:pt x="73" y="32"/>
                  <a:pt x="70" y="27"/>
                </a:cubicBezTo>
                <a:cubicBezTo>
                  <a:pt x="69" y="26"/>
                  <a:pt x="69" y="26"/>
                  <a:pt x="69" y="26"/>
                </a:cubicBezTo>
                <a:cubicBezTo>
                  <a:pt x="66" y="22"/>
                  <a:pt x="62" y="20"/>
                  <a:pt x="58" y="20"/>
                </a:cubicBezTo>
                <a:cubicBezTo>
                  <a:pt x="55" y="20"/>
                  <a:pt x="52" y="21"/>
                  <a:pt x="50" y="22"/>
                </a:cubicBezTo>
                <a:cubicBezTo>
                  <a:pt x="49" y="23"/>
                  <a:pt x="48" y="24"/>
                  <a:pt x="47" y="24"/>
                </a:cubicBezTo>
                <a:cubicBezTo>
                  <a:pt x="43" y="27"/>
                  <a:pt x="39" y="30"/>
                  <a:pt x="35" y="34"/>
                </a:cubicBezTo>
                <a:cubicBezTo>
                  <a:pt x="3" y="66"/>
                  <a:pt x="0" y="117"/>
                  <a:pt x="28" y="15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Freeform 25">
            <a:extLst>
              <a:ext uri="{FF2B5EF4-FFF2-40B4-BE49-F238E27FC236}">
                <a16:creationId xmlns:a16="http://schemas.microsoft.com/office/drawing/2014/main" id="{1CE39C90-10AF-4A5B-AA42-035C9CB60890}"/>
              </a:ext>
            </a:extLst>
          </p:cNvPr>
          <p:cNvSpPr>
            <a:spLocks/>
          </p:cNvSpPr>
          <p:nvPr/>
        </p:nvSpPr>
        <p:spPr bwMode="auto">
          <a:xfrm>
            <a:off x="6304757" y="3982243"/>
            <a:ext cx="312738" cy="314325"/>
          </a:xfrm>
          <a:custGeom>
            <a:avLst/>
            <a:gdLst>
              <a:gd name="T0" fmla="*/ 92 w 192"/>
              <a:gd name="T1" fmla="*/ 165 h 193"/>
              <a:gd name="T2" fmla="*/ 92 w 192"/>
              <a:gd name="T3" fmla="*/ 149 h 193"/>
              <a:gd name="T4" fmla="*/ 140 w 192"/>
              <a:gd name="T5" fmla="*/ 149 h 193"/>
              <a:gd name="T6" fmla="*/ 148 w 192"/>
              <a:gd name="T7" fmla="*/ 141 h 193"/>
              <a:gd name="T8" fmla="*/ 146 w 192"/>
              <a:gd name="T9" fmla="*/ 135 h 193"/>
              <a:gd name="T10" fmla="*/ 116 w 192"/>
              <a:gd name="T11" fmla="*/ 105 h 193"/>
              <a:gd name="T12" fmla="*/ 128 w 192"/>
              <a:gd name="T13" fmla="*/ 105 h 193"/>
              <a:gd name="T14" fmla="*/ 136 w 192"/>
              <a:gd name="T15" fmla="*/ 97 h 193"/>
              <a:gd name="T16" fmla="*/ 134 w 192"/>
              <a:gd name="T17" fmla="*/ 91 h 193"/>
              <a:gd name="T18" fmla="*/ 104 w 192"/>
              <a:gd name="T19" fmla="*/ 61 h 193"/>
              <a:gd name="T20" fmla="*/ 116 w 192"/>
              <a:gd name="T21" fmla="*/ 61 h 193"/>
              <a:gd name="T22" fmla="*/ 124 w 192"/>
              <a:gd name="T23" fmla="*/ 53 h 193"/>
              <a:gd name="T24" fmla="*/ 122 w 192"/>
              <a:gd name="T25" fmla="*/ 47 h 193"/>
              <a:gd name="T26" fmla="*/ 80 w 192"/>
              <a:gd name="T27" fmla="*/ 3 h 193"/>
              <a:gd name="T28" fmla="*/ 68 w 192"/>
              <a:gd name="T29" fmla="*/ 3 h 193"/>
              <a:gd name="T30" fmla="*/ 26 w 192"/>
              <a:gd name="T31" fmla="*/ 47 h 193"/>
              <a:gd name="T32" fmla="*/ 24 w 192"/>
              <a:gd name="T33" fmla="*/ 53 h 193"/>
              <a:gd name="T34" fmla="*/ 32 w 192"/>
              <a:gd name="T35" fmla="*/ 61 h 193"/>
              <a:gd name="T36" fmla="*/ 44 w 192"/>
              <a:gd name="T37" fmla="*/ 61 h 193"/>
              <a:gd name="T38" fmla="*/ 14 w 192"/>
              <a:gd name="T39" fmla="*/ 91 h 193"/>
              <a:gd name="T40" fmla="*/ 12 w 192"/>
              <a:gd name="T41" fmla="*/ 97 h 193"/>
              <a:gd name="T42" fmla="*/ 20 w 192"/>
              <a:gd name="T43" fmla="*/ 105 h 193"/>
              <a:gd name="T44" fmla="*/ 32 w 192"/>
              <a:gd name="T45" fmla="*/ 105 h 193"/>
              <a:gd name="T46" fmla="*/ 2 w 192"/>
              <a:gd name="T47" fmla="*/ 135 h 193"/>
              <a:gd name="T48" fmla="*/ 0 w 192"/>
              <a:gd name="T49" fmla="*/ 141 h 193"/>
              <a:gd name="T50" fmla="*/ 8 w 192"/>
              <a:gd name="T51" fmla="*/ 149 h 193"/>
              <a:gd name="T52" fmla="*/ 60 w 192"/>
              <a:gd name="T53" fmla="*/ 149 h 193"/>
              <a:gd name="T54" fmla="*/ 60 w 192"/>
              <a:gd name="T55" fmla="*/ 165 h 193"/>
              <a:gd name="T56" fmla="*/ 52 w 192"/>
              <a:gd name="T57" fmla="*/ 173 h 193"/>
              <a:gd name="T58" fmla="*/ 10 w 192"/>
              <a:gd name="T59" fmla="*/ 173 h 193"/>
              <a:gd name="T60" fmla="*/ 0 w 192"/>
              <a:gd name="T61" fmla="*/ 183 h 193"/>
              <a:gd name="T62" fmla="*/ 10 w 192"/>
              <a:gd name="T63" fmla="*/ 193 h 193"/>
              <a:gd name="T64" fmla="*/ 182 w 192"/>
              <a:gd name="T65" fmla="*/ 193 h 193"/>
              <a:gd name="T66" fmla="*/ 192 w 192"/>
              <a:gd name="T67" fmla="*/ 183 h 193"/>
              <a:gd name="T68" fmla="*/ 182 w 192"/>
              <a:gd name="T69" fmla="*/ 173 h 193"/>
              <a:gd name="T70" fmla="*/ 100 w 192"/>
              <a:gd name="T71" fmla="*/ 173 h 193"/>
              <a:gd name="T72" fmla="*/ 92 w 192"/>
              <a:gd name="T73" fmla="*/ 165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93">
                <a:moveTo>
                  <a:pt x="92" y="165"/>
                </a:moveTo>
                <a:cubicBezTo>
                  <a:pt x="92" y="149"/>
                  <a:pt x="92" y="149"/>
                  <a:pt x="92" y="149"/>
                </a:cubicBezTo>
                <a:cubicBezTo>
                  <a:pt x="140" y="149"/>
                  <a:pt x="140" y="149"/>
                  <a:pt x="140" y="149"/>
                </a:cubicBezTo>
                <a:cubicBezTo>
                  <a:pt x="144" y="149"/>
                  <a:pt x="148" y="145"/>
                  <a:pt x="148" y="141"/>
                </a:cubicBezTo>
                <a:cubicBezTo>
                  <a:pt x="148" y="139"/>
                  <a:pt x="147" y="137"/>
                  <a:pt x="146" y="135"/>
                </a:cubicBezTo>
                <a:cubicBezTo>
                  <a:pt x="116" y="105"/>
                  <a:pt x="116" y="105"/>
                  <a:pt x="116" y="105"/>
                </a:cubicBezTo>
                <a:cubicBezTo>
                  <a:pt x="128" y="105"/>
                  <a:pt x="128" y="105"/>
                  <a:pt x="128" y="105"/>
                </a:cubicBezTo>
                <a:cubicBezTo>
                  <a:pt x="132" y="105"/>
                  <a:pt x="136" y="101"/>
                  <a:pt x="136" y="97"/>
                </a:cubicBezTo>
                <a:cubicBezTo>
                  <a:pt x="136" y="95"/>
                  <a:pt x="135" y="93"/>
                  <a:pt x="134" y="91"/>
                </a:cubicBezTo>
                <a:cubicBezTo>
                  <a:pt x="104" y="61"/>
                  <a:pt x="104" y="61"/>
                  <a:pt x="104" y="61"/>
                </a:cubicBezTo>
                <a:cubicBezTo>
                  <a:pt x="116" y="61"/>
                  <a:pt x="116" y="61"/>
                  <a:pt x="116" y="61"/>
                </a:cubicBezTo>
                <a:cubicBezTo>
                  <a:pt x="120" y="61"/>
                  <a:pt x="124" y="57"/>
                  <a:pt x="124" y="53"/>
                </a:cubicBezTo>
                <a:cubicBezTo>
                  <a:pt x="124" y="51"/>
                  <a:pt x="123" y="49"/>
                  <a:pt x="122" y="47"/>
                </a:cubicBezTo>
                <a:cubicBezTo>
                  <a:pt x="80" y="3"/>
                  <a:pt x="80" y="3"/>
                  <a:pt x="80" y="3"/>
                </a:cubicBezTo>
                <a:cubicBezTo>
                  <a:pt x="77" y="0"/>
                  <a:pt x="71" y="0"/>
                  <a:pt x="68" y="3"/>
                </a:cubicBezTo>
                <a:cubicBezTo>
                  <a:pt x="26" y="47"/>
                  <a:pt x="26" y="47"/>
                  <a:pt x="26" y="47"/>
                </a:cubicBezTo>
                <a:cubicBezTo>
                  <a:pt x="25" y="48"/>
                  <a:pt x="24" y="51"/>
                  <a:pt x="24" y="53"/>
                </a:cubicBezTo>
                <a:cubicBezTo>
                  <a:pt x="24" y="57"/>
                  <a:pt x="28" y="61"/>
                  <a:pt x="32" y="61"/>
                </a:cubicBezTo>
                <a:cubicBezTo>
                  <a:pt x="44" y="61"/>
                  <a:pt x="44" y="61"/>
                  <a:pt x="44" y="61"/>
                </a:cubicBezTo>
                <a:cubicBezTo>
                  <a:pt x="14" y="91"/>
                  <a:pt x="14" y="91"/>
                  <a:pt x="14" y="91"/>
                </a:cubicBezTo>
                <a:cubicBezTo>
                  <a:pt x="13" y="93"/>
                  <a:pt x="12" y="95"/>
                  <a:pt x="12" y="97"/>
                </a:cubicBezTo>
                <a:cubicBezTo>
                  <a:pt x="12" y="101"/>
                  <a:pt x="16" y="105"/>
                  <a:pt x="20" y="105"/>
                </a:cubicBezTo>
                <a:cubicBezTo>
                  <a:pt x="32" y="105"/>
                  <a:pt x="32" y="105"/>
                  <a:pt x="32" y="105"/>
                </a:cubicBezTo>
                <a:cubicBezTo>
                  <a:pt x="2" y="135"/>
                  <a:pt x="2" y="135"/>
                  <a:pt x="2" y="135"/>
                </a:cubicBezTo>
                <a:cubicBezTo>
                  <a:pt x="1" y="137"/>
                  <a:pt x="0" y="139"/>
                  <a:pt x="0" y="141"/>
                </a:cubicBezTo>
                <a:cubicBezTo>
                  <a:pt x="0" y="145"/>
                  <a:pt x="4" y="149"/>
                  <a:pt x="8" y="149"/>
                </a:cubicBezTo>
                <a:cubicBezTo>
                  <a:pt x="60" y="149"/>
                  <a:pt x="60" y="149"/>
                  <a:pt x="60" y="149"/>
                </a:cubicBezTo>
                <a:cubicBezTo>
                  <a:pt x="60" y="165"/>
                  <a:pt x="60" y="165"/>
                  <a:pt x="60" y="165"/>
                </a:cubicBezTo>
                <a:cubicBezTo>
                  <a:pt x="60" y="169"/>
                  <a:pt x="56" y="173"/>
                  <a:pt x="52" y="173"/>
                </a:cubicBezTo>
                <a:cubicBezTo>
                  <a:pt x="10" y="173"/>
                  <a:pt x="10" y="173"/>
                  <a:pt x="10" y="173"/>
                </a:cubicBezTo>
                <a:cubicBezTo>
                  <a:pt x="4" y="173"/>
                  <a:pt x="0" y="177"/>
                  <a:pt x="0" y="183"/>
                </a:cubicBezTo>
                <a:cubicBezTo>
                  <a:pt x="0" y="189"/>
                  <a:pt x="4" y="193"/>
                  <a:pt x="10" y="193"/>
                </a:cubicBezTo>
                <a:cubicBezTo>
                  <a:pt x="182" y="193"/>
                  <a:pt x="182" y="193"/>
                  <a:pt x="182" y="193"/>
                </a:cubicBezTo>
                <a:cubicBezTo>
                  <a:pt x="188" y="193"/>
                  <a:pt x="192" y="189"/>
                  <a:pt x="192" y="183"/>
                </a:cubicBezTo>
                <a:cubicBezTo>
                  <a:pt x="192" y="177"/>
                  <a:pt x="188" y="173"/>
                  <a:pt x="182" y="173"/>
                </a:cubicBezTo>
                <a:cubicBezTo>
                  <a:pt x="100" y="173"/>
                  <a:pt x="100" y="173"/>
                  <a:pt x="100" y="173"/>
                </a:cubicBezTo>
                <a:cubicBezTo>
                  <a:pt x="96" y="173"/>
                  <a:pt x="92" y="169"/>
                  <a:pt x="92" y="16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Freeform 26">
            <a:extLst>
              <a:ext uri="{FF2B5EF4-FFF2-40B4-BE49-F238E27FC236}">
                <a16:creationId xmlns:a16="http://schemas.microsoft.com/office/drawing/2014/main" id="{1828AF48-C68C-4F2D-93D4-6D874C1D80D9}"/>
              </a:ext>
            </a:extLst>
          </p:cNvPr>
          <p:cNvSpPr>
            <a:spLocks noEditPoints="1"/>
          </p:cNvSpPr>
          <p:nvPr/>
        </p:nvSpPr>
        <p:spPr bwMode="auto">
          <a:xfrm>
            <a:off x="10522744" y="3280568"/>
            <a:ext cx="312738" cy="312737"/>
          </a:xfrm>
          <a:custGeom>
            <a:avLst/>
            <a:gdLst>
              <a:gd name="T0" fmla="*/ 192 w 192"/>
              <a:gd name="T1" fmla="*/ 72 h 192"/>
              <a:gd name="T2" fmla="*/ 184 w 192"/>
              <a:gd name="T3" fmla="*/ 64 h 192"/>
              <a:gd name="T4" fmla="*/ 178 w 192"/>
              <a:gd name="T5" fmla="*/ 66 h 192"/>
              <a:gd name="T6" fmla="*/ 144 w 192"/>
              <a:gd name="T7" fmla="*/ 96 h 192"/>
              <a:gd name="T8" fmla="*/ 144 w 192"/>
              <a:gd name="T9" fmla="*/ 72 h 192"/>
              <a:gd name="T10" fmla="*/ 136 w 192"/>
              <a:gd name="T11" fmla="*/ 64 h 192"/>
              <a:gd name="T12" fmla="*/ 130 w 192"/>
              <a:gd name="T13" fmla="*/ 66 h 192"/>
              <a:gd name="T14" fmla="*/ 96 w 192"/>
              <a:gd name="T15" fmla="*/ 96 h 192"/>
              <a:gd name="T16" fmla="*/ 96 w 192"/>
              <a:gd name="T17" fmla="*/ 72 h 192"/>
              <a:gd name="T18" fmla="*/ 88 w 192"/>
              <a:gd name="T19" fmla="*/ 64 h 192"/>
              <a:gd name="T20" fmla="*/ 82 w 192"/>
              <a:gd name="T21" fmla="*/ 66 h 192"/>
              <a:gd name="T22" fmla="*/ 48 w 192"/>
              <a:gd name="T23" fmla="*/ 96 h 192"/>
              <a:gd name="T24" fmla="*/ 40 w 192"/>
              <a:gd name="T25" fmla="*/ 9 h 192"/>
              <a:gd name="T26" fmla="*/ 31 w 192"/>
              <a:gd name="T27" fmla="*/ 0 h 192"/>
              <a:gd name="T28" fmla="*/ 17 w 192"/>
              <a:gd name="T29" fmla="*/ 0 h 192"/>
              <a:gd name="T30" fmla="*/ 8 w 192"/>
              <a:gd name="T31" fmla="*/ 9 h 192"/>
              <a:gd name="T32" fmla="*/ 0 w 192"/>
              <a:gd name="T33" fmla="*/ 176 h 192"/>
              <a:gd name="T34" fmla="*/ 16 w 192"/>
              <a:gd name="T35" fmla="*/ 192 h 192"/>
              <a:gd name="T36" fmla="*/ 176 w 192"/>
              <a:gd name="T37" fmla="*/ 192 h 192"/>
              <a:gd name="T38" fmla="*/ 192 w 192"/>
              <a:gd name="T39" fmla="*/ 176 h 192"/>
              <a:gd name="T40" fmla="*/ 192 w 192"/>
              <a:gd name="T41" fmla="*/ 72 h 192"/>
              <a:gd name="T42" fmla="*/ 76 w 192"/>
              <a:gd name="T43" fmla="*/ 123 h 192"/>
              <a:gd name="T44" fmla="*/ 76 w 192"/>
              <a:gd name="T45" fmla="*/ 133 h 192"/>
              <a:gd name="T46" fmla="*/ 69 w 192"/>
              <a:gd name="T47" fmla="*/ 140 h 192"/>
              <a:gd name="T48" fmla="*/ 59 w 192"/>
              <a:gd name="T49" fmla="*/ 140 h 192"/>
              <a:gd name="T50" fmla="*/ 52 w 192"/>
              <a:gd name="T51" fmla="*/ 133 h 192"/>
              <a:gd name="T52" fmla="*/ 52 w 192"/>
              <a:gd name="T53" fmla="*/ 123 h 192"/>
              <a:gd name="T54" fmla="*/ 59 w 192"/>
              <a:gd name="T55" fmla="*/ 116 h 192"/>
              <a:gd name="T56" fmla="*/ 69 w 192"/>
              <a:gd name="T57" fmla="*/ 116 h 192"/>
              <a:gd name="T58" fmla="*/ 76 w 192"/>
              <a:gd name="T59" fmla="*/ 123 h 192"/>
              <a:gd name="T60" fmla="*/ 124 w 192"/>
              <a:gd name="T61" fmla="*/ 123 h 192"/>
              <a:gd name="T62" fmla="*/ 124 w 192"/>
              <a:gd name="T63" fmla="*/ 133 h 192"/>
              <a:gd name="T64" fmla="*/ 117 w 192"/>
              <a:gd name="T65" fmla="*/ 140 h 192"/>
              <a:gd name="T66" fmla="*/ 107 w 192"/>
              <a:gd name="T67" fmla="*/ 140 h 192"/>
              <a:gd name="T68" fmla="*/ 100 w 192"/>
              <a:gd name="T69" fmla="*/ 133 h 192"/>
              <a:gd name="T70" fmla="*/ 100 w 192"/>
              <a:gd name="T71" fmla="*/ 123 h 192"/>
              <a:gd name="T72" fmla="*/ 107 w 192"/>
              <a:gd name="T73" fmla="*/ 116 h 192"/>
              <a:gd name="T74" fmla="*/ 117 w 192"/>
              <a:gd name="T75" fmla="*/ 116 h 192"/>
              <a:gd name="T76" fmla="*/ 124 w 192"/>
              <a:gd name="T77" fmla="*/ 123 h 192"/>
              <a:gd name="T78" fmla="*/ 172 w 192"/>
              <a:gd name="T79" fmla="*/ 123 h 192"/>
              <a:gd name="T80" fmla="*/ 172 w 192"/>
              <a:gd name="T81" fmla="*/ 133 h 192"/>
              <a:gd name="T82" fmla="*/ 165 w 192"/>
              <a:gd name="T83" fmla="*/ 140 h 192"/>
              <a:gd name="T84" fmla="*/ 155 w 192"/>
              <a:gd name="T85" fmla="*/ 140 h 192"/>
              <a:gd name="T86" fmla="*/ 148 w 192"/>
              <a:gd name="T87" fmla="*/ 133 h 192"/>
              <a:gd name="T88" fmla="*/ 148 w 192"/>
              <a:gd name="T89" fmla="*/ 123 h 192"/>
              <a:gd name="T90" fmla="*/ 155 w 192"/>
              <a:gd name="T91" fmla="*/ 116 h 192"/>
              <a:gd name="T92" fmla="*/ 165 w 192"/>
              <a:gd name="T93" fmla="*/ 116 h 192"/>
              <a:gd name="T94" fmla="*/ 172 w 192"/>
              <a:gd name="T95" fmla="*/ 12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2" h="192">
                <a:moveTo>
                  <a:pt x="192" y="72"/>
                </a:moveTo>
                <a:cubicBezTo>
                  <a:pt x="192" y="68"/>
                  <a:pt x="188" y="64"/>
                  <a:pt x="184" y="64"/>
                </a:cubicBezTo>
                <a:cubicBezTo>
                  <a:pt x="182" y="64"/>
                  <a:pt x="180" y="65"/>
                  <a:pt x="178" y="66"/>
                </a:cubicBezTo>
                <a:cubicBezTo>
                  <a:pt x="144" y="96"/>
                  <a:pt x="144" y="96"/>
                  <a:pt x="144" y="96"/>
                </a:cubicBezTo>
                <a:cubicBezTo>
                  <a:pt x="144" y="72"/>
                  <a:pt x="144" y="72"/>
                  <a:pt x="144" y="72"/>
                </a:cubicBezTo>
                <a:cubicBezTo>
                  <a:pt x="144" y="68"/>
                  <a:pt x="140" y="64"/>
                  <a:pt x="136" y="64"/>
                </a:cubicBezTo>
                <a:cubicBezTo>
                  <a:pt x="134" y="64"/>
                  <a:pt x="132" y="65"/>
                  <a:pt x="130" y="66"/>
                </a:cubicBezTo>
                <a:cubicBezTo>
                  <a:pt x="96" y="96"/>
                  <a:pt x="96" y="96"/>
                  <a:pt x="96" y="96"/>
                </a:cubicBezTo>
                <a:cubicBezTo>
                  <a:pt x="96" y="72"/>
                  <a:pt x="96" y="72"/>
                  <a:pt x="96" y="72"/>
                </a:cubicBezTo>
                <a:cubicBezTo>
                  <a:pt x="96" y="68"/>
                  <a:pt x="92" y="64"/>
                  <a:pt x="88" y="64"/>
                </a:cubicBezTo>
                <a:cubicBezTo>
                  <a:pt x="86" y="64"/>
                  <a:pt x="84" y="65"/>
                  <a:pt x="82" y="66"/>
                </a:cubicBezTo>
                <a:cubicBezTo>
                  <a:pt x="48" y="96"/>
                  <a:pt x="48" y="96"/>
                  <a:pt x="48" y="96"/>
                </a:cubicBezTo>
                <a:cubicBezTo>
                  <a:pt x="40" y="9"/>
                  <a:pt x="40" y="9"/>
                  <a:pt x="40" y="9"/>
                </a:cubicBezTo>
                <a:cubicBezTo>
                  <a:pt x="40" y="4"/>
                  <a:pt x="36" y="0"/>
                  <a:pt x="31" y="0"/>
                </a:cubicBezTo>
                <a:cubicBezTo>
                  <a:pt x="17" y="0"/>
                  <a:pt x="17" y="0"/>
                  <a:pt x="17" y="0"/>
                </a:cubicBezTo>
                <a:cubicBezTo>
                  <a:pt x="12" y="0"/>
                  <a:pt x="8" y="4"/>
                  <a:pt x="8" y="9"/>
                </a:cubicBezTo>
                <a:cubicBezTo>
                  <a:pt x="0" y="176"/>
                  <a:pt x="0" y="176"/>
                  <a:pt x="0" y="176"/>
                </a:cubicBezTo>
                <a:cubicBezTo>
                  <a:pt x="0" y="185"/>
                  <a:pt x="7" y="192"/>
                  <a:pt x="16" y="192"/>
                </a:cubicBezTo>
                <a:cubicBezTo>
                  <a:pt x="176" y="192"/>
                  <a:pt x="176" y="192"/>
                  <a:pt x="176" y="192"/>
                </a:cubicBezTo>
                <a:cubicBezTo>
                  <a:pt x="185" y="192"/>
                  <a:pt x="192" y="185"/>
                  <a:pt x="192" y="176"/>
                </a:cubicBezTo>
                <a:lnTo>
                  <a:pt x="192" y="72"/>
                </a:lnTo>
                <a:close/>
                <a:moveTo>
                  <a:pt x="76" y="123"/>
                </a:moveTo>
                <a:cubicBezTo>
                  <a:pt x="76" y="133"/>
                  <a:pt x="76" y="133"/>
                  <a:pt x="76" y="133"/>
                </a:cubicBezTo>
                <a:cubicBezTo>
                  <a:pt x="76" y="137"/>
                  <a:pt x="73" y="140"/>
                  <a:pt x="69" y="140"/>
                </a:cubicBezTo>
                <a:cubicBezTo>
                  <a:pt x="59" y="140"/>
                  <a:pt x="59" y="140"/>
                  <a:pt x="59" y="140"/>
                </a:cubicBezTo>
                <a:cubicBezTo>
                  <a:pt x="55" y="140"/>
                  <a:pt x="52" y="137"/>
                  <a:pt x="52" y="133"/>
                </a:cubicBezTo>
                <a:cubicBezTo>
                  <a:pt x="52" y="123"/>
                  <a:pt x="52" y="123"/>
                  <a:pt x="52" y="123"/>
                </a:cubicBezTo>
                <a:cubicBezTo>
                  <a:pt x="52" y="119"/>
                  <a:pt x="55" y="116"/>
                  <a:pt x="59" y="116"/>
                </a:cubicBezTo>
                <a:cubicBezTo>
                  <a:pt x="69" y="116"/>
                  <a:pt x="69" y="116"/>
                  <a:pt x="69" y="116"/>
                </a:cubicBezTo>
                <a:cubicBezTo>
                  <a:pt x="73" y="116"/>
                  <a:pt x="76" y="119"/>
                  <a:pt x="76" y="123"/>
                </a:cubicBezTo>
                <a:close/>
                <a:moveTo>
                  <a:pt x="124" y="123"/>
                </a:moveTo>
                <a:cubicBezTo>
                  <a:pt x="124" y="133"/>
                  <a:pt x="124" y="133"/>
                  <a:pt x="124" y="133"/>
                </a:cubicBezTo>
                <a:cubicBezTo>
                  <a:pt x="124" y="137"/>
                  <a:pt x="121" y="140"/>
                  <a:pt x="117" y="140"/>
                </a:cubicBezTo>
                <a:cubicBezTo>
                  <a:pt x="107" y="140"/>
                  <a:pt x="107" y="140"/>
                  <a:pt x="107" y="140"/>
                </a:cubicBezTo>
                <a:cubicBezTo>
                  <a:pt x="103" y="140"/>
                  <a:pt x="100" y="137"/>
                  <a:pt x="100" y="133"/>
                </a:cubicBezTo>
                <a:cubicBezTo>
                  <a:pt x="100" y="123"/>
                  <a:pt x="100" y="123"/>
                  <a:pt x="100" y="123"/>
                </a:cubicBezTo>
                <a:cubicBezTo>
                  <a:pt x="100" y="119"/>
                  <a:pt x="103" y="116"/>
                  <a:pt x="107" y="116"/>
                </a:cubicBezTo>
                <a:cubicBezTo>
                  <a:pt x="117" y="116"/>
                  <a:pt x="117" y="116"/>
                  <a:pt x="117" y="116"/>
                </a:cubicBezTo>
                <a:cubicBezTo>
                  <a:pt x="121" y="116"/>
                  <a:pt x="124" y="119"/>
                  <a:pt x="124" y="123"/>
                </a:cubicBezTo>
                <a:close/>
                <a:moveTo>
                  <a:pt x="172" y="123"/>
                </a:moveTo>
                <a:cubicBezTo>
                  <a:pt x="172" y="133"/>
                  <a:pt x="172" y="133"/>
                  <a:pt x="172" y="133"/>
                </a:cubicBezTo>
                <a:cubicBezTo>
                  <a:pt x="172" y="137"/>
                  <a:pt x="169" y="140"/>
                  <a:pt x="165" y="140"/>
                </a:cubicBezTo>
                <a:cubicBezTo>
                  <a:pt x="155" y="140"/>
                  <a:pt x="155" y="140"/>
                  <a:pt x="155" y="140"/>
                </a:cubicBezTo>
                <a:cubicBezTo>
                  <a:pt x="151" y="140"/>
                  <a:pt x="148" y="137"/>
                  <a:pt x="148" y="133"/>
                </a:cubicBezTo>
                <a:cubicBezTo>
                  <a:pt x="148" y="123"/>
                  <a:pt x="148" y="123"/>
                  <a:pt x="148" y="123"/>
                </a:cubicBezTo>
                <a:cubicBezTo>
                  <a:pt x="148" y="119"/>
                  <a:pt x="151" y="116"/>
                  <a:pt x="155" y="116"/>
                </a:cubicBezTo>
                <a:cubicBezTo>
                  <a:pt x="165" y="116"/>
                  <a:pt x="165" y="116"/>
                  <a:pt x="165" y="116"/>
                </a:cubicBezTo>
                <a:cubicBezTo>
                  <a:pt x="169" y="116"/>
                  <a:pt x="172" y="119"/>
                  <a:pt x="172" y="12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Freeform 27">
            <a:extLst>
              <a:ext uri="{FF2B5EF4-FFF2-40B4-BE49-F238E27FC236}">
                <a16:creationId xmlns:a16="http://schemas.microsoft.com/office/drawing/2014/main" id="{E4FF574B-B028-4C2B-A2FE-B162BB8171AD}"/>
              </a:ext>
            </a:extLst>
          </p:cNvPr>
          <p:cNvSpPr>
            <a:spLocks noEditPoints="1"/>
          </p:cNvSpPr>
          <p:nvPr/>
        </p:nvSpPr>
        <p:spPr bwMode="auto">
          <a:xfrm>
            <a:off x="9819482" y="3278981"/>
            <a:ext cx="312738" cy="314325"/>
          </a:xfrm>
          <a:custGeom>
            <a:avLst/>
            <a:gdLst>
              <a:gd name="T0" fmla="*/ 128 w 192"/>
              <a:gd name="T1" fmla="*/ 173 h 193"/>
              <a:gd name="T2" fmla="*/ 128 w 192"/>
              <a:gd name="T3" fmla="*/ 85 h 193"/>
              <a:gd name="T4" fmla="*/ 134 w 192"/>
              <a:gd name="T5" fmla="*/ 85 h 193"/>
              <a:gd name="T6" fmla="*/ 140 w 192"/>
              <a:gd name="T7" fmla="*/ 91 h 193"/>
              <a:gd name="T8" fmla="*/ 140 w 192"/>
              <a:gd name="T9" fmla="*/ 147 h 193"/>
              <a:gd name="T10" fmla="*/ 166 w 192"/>
              <a:gd name="T11" fmla="*/ 173 h 193"/>
              <a:gd name="T12" fmla="*/ 192 w 192"/>
              <a:gd name="T13" fmla="*/ 147 h 193"/>
              <a:gd name="T14" fmla="*/ 192 w 192"/>
              <a:gd name="T15" fmla="*/ 39 h 193"/>
              <a:gd name="T16" fmla="*/ 186 w 192"/>
              <a:gd name="T17" fmla="*/ 25 h 193"/>
              <a:gd name="T18" fmla="*/ 165 w 192"/>
              <a:gd name="T19" fmla="*/ 4 h 193"/>
              <a:gd name="T20" fmla="*/ 151 w 192"/>
              <a:gd name="T21" fmla="*/ 4 h 193"/>
              <a:gd name="T22" fmla="*/ 151 w 192"/>
              <a:gd name="T23" fmla="*/ 18 h 193"/>
              <a:gd name="T24" fmla="*/ 165 w 192"/>
              <a:gd name="T25" fmla="*/ 32 h 193"/>
              <a:gd name="T26" fmla="*/ 154 w 192"/>
              <a:gd name="T27" fmla="*/ 42 h 193"/>
              <a:gd name="T28" fmla="*/ 154 w 192"/>
              <a:gd name="T29" fmla="*/ 54 h 193"/>
              <a:gd name="T30" fmla="*/ 161 w 192"/>
              <a:gd name="T31" fmla="*/ 57 h 193"/>
              <a:gd name="T32" fmla="*/ 172 w 192"/>
              <a:gd name="T33" fmla="*/ 57 h 193"/>
              <a:gd name="T34" fmla="*/ 172 w 192"/>
              <a:gd name="T35" fmla="*/ 147 h 193"/>
              <a:gd name="T36" fmla="*/ 166 w 192"/>
              <a:gd name="T37" fmla="*/ 153 h 193"/>
              <a:gd name="T38" fmla="*/ 160 w 192"/>
              <a:gd name="T39" fmla="*/ 147 h 193"/>
              <a:gd name="T40" fmla="*/ 160 w 192"/>
              <a:gd name="T41" fmla="*/ 91 h 193"/>
              <a:gd name="T42" fmla="*/ 134 w 192"/>
              <a:gd name="T43" fmla="*/ 65 h 193"/>
              <a:gd name="T44" fmla="*/ 128 w 192"/>
              <a:gd name="T45" fmla="*/ 65 h 193"/>
              <a:gd name="T46" fmla="*/ 128 w 192"/>
              <a:gd name="T47" fmla="*/ 17 h 193"/>
              <a:gd name="T48" fmla="*/ 112 w 192"/>
              <a:gd name="T49" fmla="*/ 1 h 193"/>
              <a:gd name="T50" fmla="*/ 28 w 192"/>
              <a:gd name="T51" fmla="*/ 1 h 193"/>
              <a:gd name="T52" fmla="*/ 12 w 192"/>
              <a:gd name="T53" fmla="*/ 17 h 193"/>
              <a:gd name="T54" fmla="*/ 12 w 192"/>
              <a:gd name="T55" fmla="*/ 173 h 193"/>
              <a:gd name="T56" fmla="*/ 10 w 192"/>
              <a:gd name="T57" fmla="*/ 173 h 193"/>
              <a:gd name="T58" fmla="*/ 0 w 192"/>
              <a:gd name="T59" fmla="*/ 183 h 193"/>
              <a:gd name="T60" fmla="*/ 10 w 192"/>
              <a:gd name="T61" fmla="*/ 193 h 193"/>
              <a:gd name="T62" fmla="*/ 130 w 192"/>
              <a:gd name="T63" fmla="*/ 193 h 193"/>
              <a:gd name="T64" fmla="*/ 140 w 192"/>
              <a:gd name="T65" fmla="*/ 183 h 193"/>
              <a:gd name="T66" fmla="*/ 130 w 192"/>
              <a:gd name="T67" fmla="*/ 173 h 193"/>
              <a:gd name="T68" fmla="*/ 128 w 192"/>
              <a:gd name="T69" fmla="*/ 173 h 193"/>
              <a:gd name="T70" fmla="*/ 41 w 192"/>
              <a:gd name="T71" fmla="*/ 21 h 193"/>
              <a:gd name="T72" fmla="*/ 99 w 192"/>
              <a:gd name="T73" fmla="*/ 21 h 193"/>
              <a:gd name="T74" fmla="*/ 108 w 192"/>
              <a:gd name="T75" fmla="*/ 30 h 193"/>
              <a:gd name="T76" fmla="*/ 108 w 192"/>
              <a:gd name="T77" fmla="*/ 72 h 193"/>
              <a:gd name="T78" fmla="*/ 99 w 192"/>
              <a:gd name="T79" fmla="*/ 81 h 193"/>
              <a:gd name="T80" fmla="*/ 41 w 192"/>
              <a:gd name="T81" fmla="*/ 81 h 193"/>
              <a:gd name="T82" fmla="*/ 32 w 192"/>
              <a:gd name="T83" fmla="*/ 72 h 193"/>
              <a:gd name="T84" fmla="*/ 32 w 192"/>
              <a:gd name="T85" fmla="*/ 30 h 193"/>
              <a:gd name="T86" fmla="*/ 41 w 192"/>
              <a:gd name="T87" fmla="*/ 2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2" h="193">
                <a:moveTo>
                  <a:pt x="128" y="173"/>
                </a:moveTo>
                <a:cubicBezTo>
                  <a:pt x="128" y="85"/>
                  <a:pt x="128" y="85"/>
                  <a:pt x="128" y="85"/>
                </a:cubicBezTo>
                <a:cubicBezTo>
                  <a:pt x="134" y="85"/>
                  <a:pt x="134" y="85"/>
                  <a:pt x="134" y="85"/>
                </a:cubicBezTo>
                <a:cubicBezTo>
                  <a:pt x="137" y="85"/>
                  <a:pt x="140" y="88"/>
                  <a:pt x="140" y="91"/>
                </a:cubicBezTo>
                <a:cubicBezTo>
                  <a:pt x="140" y="147"/>
                  <a:pt x="140" y="147"/>
                  <a:pt x="140" y="147"/>
                </a:cubicBezTo>
                <a:cubicBezTo>
                  <a:pt x="140" y="161"/>
                  <a:pt x="152" y="173"/>
                  <a:pt x="166" y="173"/>
                </a:cubicBezTo>
                <a:cubicBezTo>
                  <a:pt x="180" y="173"/>
                  <a:pt x="192" y="161"/>
                  <a:pt x="192" y="147"/>
                </a:cubicBezTo>
                <a:cubicBezTo>
                  <a:pt x="192" y="39"/>
                  <a:pt x="192" y="39"/>
                  <a:pt x="192" y="39"/>
                </a:cubicBezTo>
                <a:cubicBezTo>
                  <a:pt x="192" y="34"/>
                  <a:pt x="190" y="29"/>
                  <a:pt x="186" y="25"/>
                </a:cubicBezTo>
                <a:cubicBezTo>
                  <a:pt x="165" y="4"/>
                  <a:pt x="165" y="4"/>
                  <a:pt x="165" y="4"/>
                </a:cubicBezTo>
                <a:cubicBezTo>
                  <a:pt x="161" y="0"/>
                  <a:pt x="155" y="0"/>
                  <a:pt x="151" y="4"/>
                </a:cubicBezTo>
                <a:cubicBezTo>
                  <a:pt x="147" y="8"/>
                  <a:pt x="147" y="14"/>
                  <a:pt x="151" y="18"/>
                </a:cubicBezTo>
                <a:cubicBezTo>
                  <a:pt x="165" y="32"/>
                  <a:pt x="165" y="32"/>
                  <a:pt x="165" y="32"/>
                </a:cubicBezTo>
                <a:cubicBezTo>
                  <a:pt x="154" y="42"/>
                  <a:pt x="154" y="42"/>
                  <a:pt x="154" y="42"/>
                </a:cubicBezTo>
                <a:cubicBezTo>
                  <a:pt x="151" y="46"/>
                  <a:pt x="151" y="51"/>
                  <a:pt x="154" y="54"/>
                </a:cubicBezTo>
                <a:cubicBezTo>
                  <a:pt x="156" y="56"/>
                  <a:pt x="158" y="57"/>
                  <a:pt x="161" y="57"/>
                </a:cubicBezTo>
                <a:cubicBezTo>
                  <a:pt x="172" y="57"/>
                  <a:pt x="172" y="57"/>
                  <a:pt x="172" y="57"/>
                </a:cubicBezTo>
                <a:cubicBezTo>
                  <a:pt x="172" y="147"/>
                  <a:pt x="172" y="147"/>
                  <a:pt x="172" y="147"/>
                </a:cubicBezTo>
                <a:cubicBezTo>
                  <a:pt x="172" y="150"/>
                  <a:pt x="169" y="153"/>
                  <a:pt x="166" y="153"/>
                </a:cubicBezTo>
                <a:cubicBezTo>
                  <a:pt x="163" y="153"/>
                  <a:pt x="160" y="150"/>
                  <a:pt x="160" y="147"/>
                </a:cubicBezTo>
                <a:cubicBezTo>
                  <a:pt x="160" y="91"/>
                  <a:pt x="160" y="91"/>
                  <a:pt x="160" y="91"/>
                </a:cubicBezTo>
                <a:cubicBezTo>
                  <a:pt x="160" y="77"/>
                  <a:pt x="148" y="65"/>
                  <a:pt x="134" y="65"/>
                </a:cubicBezTo>
                <a:cubicBezTo>
                  <a:pt x="128" y="65"/>
                  <a:pt x="128" y="65"/>
                  <a:pt x="128" y="65"/>
                </a:cubicBezTo>
                <a:cubicBezTo>
                  <a:pt x="128" y="17"/>
                  <a:pt x="128" y="17"/>
                  <a:pt x="128" y="17"/>
                </a:cubicBezTo>
                <a:cubicBezTo>
                  <a:pt x="128" y="8"/>
                  <a:pt x="121" y="1"/>
                  <a:pt x="112" y="1"/>
                </a:cubicBezTo>
                <a:cubicBezTo>
                  <a:pt x="28" y="1"/>
                  <a:pt x="28" y="1"/>
                  <a:pt x="28" y="1"/>
                </a:cubicBezTo>
                <a:cubicBezTo>
                  <a:pt x="19" y="1"/>
                  <a:pt x="12" y="8"/>
                  <a:pt x="12" y="17"/>
                </a:cubicBezTo>
                <a:cubicBezTo>
                  <a:pt x="12" y="173"/>
                  <a:pt x="12" y="173"/>
                  <a:pt x="12" y="173"/>
                </a:cubicBezTo>
                <a:cubicBezTo>
                  <a:pt x="10" y="173"/>
                  <a:pt x="10" y="173"/>
                  <a:pt x="10" y="173"/>
                </a:cubicBezTo>
                <a:cubicBezTo>
                  <a:pt x="4" y="173"/>
                  <a:pt x="0" y="177"/>
                  <a:pt x="0" y="183"/>
                </a:cubicBezTo>
                <a:cubicBezTo>
                  <a:pt x="0" y="189"/>
                  <a:pt x="4" y="193"/>
                  <a:pt x="10" y="193"/>
                </a:cubicBezTo>
                <a:cubicBezTo>
                  <a:pt x="130" y="193"/>
                  <a:pt x="130" y="193"/>
                  <a:pt x="130" y="193"/>
                </a:cubicBezTo>
                <a:cubicBezTo>
                  <a:pt x="136" y="193"/>
                  <a:pt x="140" y="189"/>
                  <a:pt x="140" y="183"/>
                </a:cubicBezTo>
                <a:cubicBezTo>
                  <a:pt x="140" y="177"/>
                  <a:pt x="136" y="173"/>
                  <a:pt x="130" y="173"/>
                </a:cubicBezTo>
                <a:lnTo>
                  <a:pt x="128" y="173"/>
                </a:lnTo>
                <a:close/>
                <a:moveTo>
                  <a:pt x="41" y="21"/>
                </a:moveTo>
                <a:cubicBezTo>
                  <a:pt x="99" y="21"/>
                  <a:pt x="99" y="21"/>
                  <a:pt x="99" y="21"/>
                </a:cubicBezTo>
                <a:cubicBezTo>
                  <a:pt x="104" y="21"/>
                  <a:pt x="108" y="25"/>
                  <a:pt x="108" y="30"/>
                </a:cubicBezTo>
                <a:cubicBezTo>
                  <a:pt x="108" y="72"/>
                  <a:pt x="108" y="72"/>
                  <a:pt x="108" y="72"/>
                </a:cubicBezTo>
                <a:cubicBezTo>
                  <a:pt x="108" y="77"/>
                  <a:pt x="104" y="81"/>
                  <a:pt x="99" y="81"/>
                </a:cubicBezTo>
                <a:cubicBezTo>
                  <a:pt x="41" y="81"/>
                  <a:pt x="41" y="81"/>
                  <a:pt x="41" y="81"/>
                </a:cubicBezTo>
                <a:cubicBezTo>
                  <a:pt x="36" y="81"/>
                  <a:pt x="32" y="77"/>
                  <a:pt x="32" y="72"/>
                </a:cubicBezTo>
                <a:cubicBezTo>
                  <a:pt x="32" y="30"/>
                  <a:pt x="32" y="30"/>
                  <a:pt x="32" y="30"/>
                </a:cubicBezTo>
                <a:cubicBezTo>
                  <a:pt x="32" y="25"/>
                  <a:pt x="36" y="21"/>
                  <a:pt x="41"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Freeform 28">
            <a:extLst>
              <a:ext uri="{FF2B5EF4-FFF2-40B4-BE49-F238E27FC236}">
                <a16:creationId xmlns:a16="http://schemas.microsoft.com/office/drawing/2014/main" id="{54D311E7-BA19-4C46-8CBA-254F44FC3F77}"/>
              </a:ext>
            </a:extLst>
          </p:cNvPr>
          <p:cNvSpPr>
            <a:spLocks noEditPoints="1"/>
          </p:cNvSpPr>
          <p:nvPr/>
        </p:nvSpPr>
        <p:spPr bwMode="auto">
          <a:xfrm>
            <a:off x="9116219" y="3307556"/>
            <a:ext cx="312738" cy="254000"/>
          </a:xfrm>
          <a:custGeom>
            <a:avLst/>
            <a:gdLst>
              <a:gd name="T0" fmla="*/ 112 w 192"/>
              <a:gd name="T1" fmla="*/ 0 h 156"/>
              <a:gd name="T2" fmla="*/ 100 w 192"/>
              <a:gd name="T3" fmla="*/ 0 h 156"/>
              <a:gd name="T4" fmla="*/ 40 w 192"/>
              <a:gd name="T5" fmla="*/ 55 h 156"/>
              <a:gd name="T6" fmla="*/ 8 w 192"/>
              <a:gd name="T7" fmla="*/ 108 h 156"/>
              <a:gd name="T8" fmla="*/ 8 w 192"/>
              <a:gd name="T9" fmla="*/ 108 h 156"/>
              <a:gd name="T10" fmla="*/ 0 w 192"/>
              <a:gd name="T11" fmla="*/ 118 h 156"/>
              <a:gd name="T12" fmla="*/ 10 w 192"/>
              <a:gd name="T13" fmla="*/ 128 h 156"/>
              <a:gd name="T14" fmla="*/ 24 w 192"/>
              <a:gd name="T15" fmla="*/ 128 h 156"/>
              <a:gd name="T16" fmla="*/ 54 w 192"/>
              <a:gd name="T17" fmla="*/ 156 h 156"/>
              <a:gd name="T18" fmla="*/ 84 w 192"/>
              <a:gd name="T19" fmla="*/ 128 h 156"/>
              <a:gd name="T20" fmla="*/ 112 w 192"/>
              <a:gd name="T21" fmla="*/ 128 h 156"/>
              <a:gd name="T22" fmla="*/ 142 w 192"/>
              <a:gd name="T23" fmla="*/ 156 h 156"/>
              <a:gd name="T24" fmla="*/ 172 w 192"/>
              <a:gd name="T25" fmla="*/ 126 h 156"/>
              <a:gd name="T26" fmla="*/ 172 w 192"/>
              <a:gd name="T27" fmla="*/ 123 h 156"/>
              <a:gd name="T28" fmla="*/ 192 w 192"/>
              <a:gd name="T29" fmla="*/ 88 h 156"/>
              <a:gd name="T30" fmla="*/ 192 w 192"/>
              <a:gd name="T31" fmla="*/ 61 h 156"/>
              <a:gd name="T32" fmla="*/ 183 w 192"/>
              <a:gd name="T33" fmla="*/ 52 h 156"/>
              <a:gd name="T34" fmla="*/ 171 w 192"/>
              <a:gd name="T35" fmla="*/ 52 h 156"/>
              <a:gd name="T36" fmla="*/ 112 w 192"/>
              <a:gd name="T37" fmla="*/ 0 h 156"/>
              <a:gd name="T38" fmla="*/ 96 w 192"/>
              <a:gd name="T39" fmla="*/ 20 h 156"/>
              <a:gd name="T40" fmla="*/ 96 w 192"/>
              <a:gd name="T41" fmla="*/ 60 h 156"/>
              <a:gd name="T42" fmla="*/ 60 w 192"/>
              <a:gd name="T43" fmla="*/ 60 h 156"/>
              <a:gd name="T44" fmla="*/ 96 w 192"/>
              <a:gd name="T45" fmla="*/ 20 h 156"/>
              <a:gd name="T46" fmla="*/ 116 w 192"/>
              <a:gd name="T47" fmla="*/ 60 h 156"/>
              <a:gd name="T48" fmla="*/ 116 w 192"/>
              <a:gd name="T49" fmla="*/ 20 h 156"/>
              <a:gd name="T50" fmla="*/ 152 w 192"/>
              <a:gd name="T51" fmla="*/ 60 h 156"/>
              <a:gd name="T52" fmla="*/ 116 w 192"/>
              <a:gd name="T53" fmla="*/ 60 h 156"/>
              <a:gd name="T54" fmla="*/ 64 w 192"/>
              <a:gd name="T55" fmla="*/ 126 h 156"/>
              <a:gd name="T56" fmla="*/ 54 w 192"/>
              <a:gd name="T57" fmla="*/ 136 h 156"/>
              <a:gd name="T58" fmla="*/ 44 w 192"/>
              <a:gd name="T59" fmla="*/ 126 h 156"/>
              <a:gd name="T60" fmla="*/ 54 w 192"/>
              <a:gd name="T61" fmla="*/ 116 h 156"/>
              <a:gd name="T62" fmla="*/ 64 w 192"/>
              <a:gd name="T63" fmla="*/ 126 h 156"/>
              <a:gd name="T64" fmla="*/ 152 w 192"/>
              <a:gd name="T65" fmla="*/ 126 h 156"/>
              <a:gd name="T66" fmla="*/ 142 w 192"/>
              <a:gd name="T67" fmla="*/ 136 h 156"/>
              <a:gd name="T68" fmla="*/ 132 w 192"/>
              <a:gd name="T69" fmla="*/ 126 h 156"/>
              <a:gd name="T70" fmla="*/ 142 w 192"/>
              <a:gd name="T71" fmla="*/ 116 h 156"/>
              <a:gd name="T72" fmla="*/ 152 w 192"/>
              <a:gd name="T73" fmla="*/ 1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56">
                <a:moveTo>
                  <a:pt x="112" y="0"/>
                </a:moveTo>
                <a:cubicBezTo>
                  <a:pt x="100" y="0"/>
                  <a:pt x="100" y="0"/>
                  <a:pt x="100" y="0"/>
                </a:cubicBezTo>
                <a:cubicBezTo>
                  <a:pt x="69" y="0"/>
                  <a:pt x="43" y="24"/>
                  <a:pt x="40" y="55"/>
                </a:cubicBezTo>
                <a:cubicBezTo>
                  <a:pt x="21" y="65"/>
                  <a:pt x="8" y="85"/>
                  <a:pt x="8" y="108"/>
                </a:cubicBezTo>
                <a:cubicBezTo>
                  <a:pt x="8" y="108"/>
                  <a:pt x="8" y="108"/>
                  <a:pt x="8" y="108"/>
                </a:cubicBezTo>
                <a:cubicBezTo>
                  <a:pt x="3" y="109"/>
                  <a:pt x="0" y="113"/>
                  <a:pt x="0" y="118"/>
                </a:cubicBezTo>
                <a:cubicBezTo>
                  <a:pt x="0" y="124"/>
                  <a:pt x="4" y="128"/>
                  <a:pt x="10" y="128"/>
                </a:cubicBezTo>
                <a:cubicBezTo>
                  <a:pt x="24" y="128"/>
                  <a:pt x="24" y="128"/>
                  <a:pt x="24" y="128"/>
                </a:cubicBezTo>
                <a:cubicBezTo>
                  <a:pt x="25" y="144"/>
                  <a:pt x="38" y="156"/>
                  <a:pt x="54" y="156"/>
                </a:cubicBezTo>
                <a:cubicBezTo>
                  <a:pt x="70" y="156"/>
                  <a:pt x="83" y="144"/>
                  <a:pt x="84" y="128"/>
                </a:cubicBezTo>
                <a:cubicBezTo>
                  <a:pt x="112" y="128"/>
                  <a:pt x="112" y="128"/>
                  <a:pt x="112" y="128"/>
                </a:cubicBezTo>
                <a:cubicBezTo>
                  <a:pt x="113" y="144"/>
                  <a:pt x="126" y="156"/>
                  <a:pt x="142" y="156"/>
                </a:cubicBezTo>
                <a:cubicBezTo>
                  <a:pt x="159" y="156"/>
                  <a:pt x="172" y="143"/>
                  <a:pt x="172" y="126"/>
                </a:cubicBezTo>
                <a:cubicBezTo>
                  <a:pt x="172" y="125"/>
                  <a:pt x="172" y="124"/>
                  <a:pt x="172" y="123"/>
                </a:cubicBezTo>
                <a:cubicBezTo>
                  <a:pt x="184" y="116"/>
                  <a:pt x="192" y="103"/>
                  <a:pt x="192" y="88"/>
                </a:cubicBezTo>
                <a:cubicBezTo>
                  <a:pt x="192" y="61"/>
                  <a:pt x="192" y="61"/>
                  <a:pt x="192" y="61"/>
                </a:cubicBezTo>
                <a:cubicBezTo>
                  <a:pt x="192" y="56"/>
                  <a:pt x="188" y="52"/>
                  <a:pt x="183" y="52"/>
                </a:cubicBezTo>
                <a:cubicBezTo>
                  <a:pt x="171" y="52"/>
                  <a:pt x="171" y="52"/>
                  <a:pt x="171" y="52"/>
                </a:cubicBezTo>
                <a:cubicBezTo>
                  <a:pt x="168" y="23"/>
                  <a:pt x="142" y="0"/>
                  <a:pt x="112" y="0"/>
                </a:cubicBezTo>
                <a:close/>
                <a:moveTo>
                  <a:pt x="96" y="20"/>
                </a:moveTo>
                <a:cubicBezTo>
                  <a:pt x="96" y="60"/>
                  <a:pt x="96" y="60"/>
                  <a:pt x="96" y="60"/>
                </a:cubicBezTo>
                <a:cubicBezTo>
                  <a:pt x="60" y="60"/>
                  <a:pt x="60" y="60"/>
                  <a:pt x="60" y="60"/>
                </a:cubicBezTo>
                <a:cubicBezTo>
                  <a:pt x="60" y="39"/>
                  <a:pt x="76" y="22"/>
                  <a:pt x="96" y="20"/>
                </a:cubicBezTo>
                <a:close/>
                <a:moveTo>
                  <a:pt x="116" y="60"/>
                </a:moveTo>
                <a:cubicBezTo>
                  <a:pt x="116" y="20"/>
                  <a:pt x="116" y="20"/>
                  <a:pt x="116" y="20"/>
                </a:cubicBezTo>
                <a:cubicBezTo>
                  <a:pt x="136" y="22"/>
                  <a:pt x="152" y="39"/>
                  <a:pt x="152" y="60"/>
                </a:cubicBezTo>
                <a:lnTo>
                  <a:pt x="116" y="60"/>
                </a:lnTo>
                <a:close/>
                <a:moveTo>
                  <a:pt x="64" y="126"/>
                </a:moveTo>
                <a:cubicBezTo>
                  <a:pt x="64" y="132"/>
                  <a:pt x="60" y="136"/>
                  <a:pt x="54" y="136"/>
                </a:cubicBezTo>
                <a:cubicBezTo>
                  <a:pt x="48" y="136"/>
                  <a:pt x="44" y="132"/>
                  <a:pt x="44" y="126"/>
                </a:cubicBezTo>
                <a:cubicBezTo>
                  <a:pt x="44" y="120"/>
                  <a:pt x="48" y="116"/>
                  <a:pt x="54" y="116"/>
                </a:cubicBezTo>
                <a:cubicBezTo>
                  <a:pt x="60" y="116"/>
                  <a:pt x="64" y="120"/>
                  <a:pt x="64" y="126"/>
                </a:cubicBezTo>
                <a:close/>
                <a:moveTo>
                  <a:pt x="152" y="126"/>
                </a:moveTo>
                <a:cubicBezTo>
                  <a:pt x="152" y="132"/>
                  <a:pt x="148" y="136"/>
                  <a:pt x="142" y="136"/>
                </a:cubicBezTo>
                <a:cubicBezTo>
                  <a:pt x="136" y="136"/>
                  <a:pt x="132" y="132"/>
                  <a:pt x="132" y="126"/>
                </a:cubicBezTo>
                <a:cubicBezTo>
                  <a:pt x="132" y="120"/>
                  <a:pt x="136" y="116"/>
                  <a:pt x="142" y="116"/>
                </a:cubicBezTo>
                <a:cubicBezTo>
                  <a:pt x="148" y="116"/>
                  <a:pt x="152" y="120"/>
                  <a:pt x="152" y="12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Freeform 29">
            <a:extLst>
              <a:ext uri="{FF2B5EF4-FFF2-40B4-BE49-F238E27FC236}">
                <a16:creationId xmlns:a16="http://schemas.microsoft.com/office/drawing/2014/main" id="{E72D8B24-E2BB-47E5-B2A9-D7A91967C4BB}"/>
              </a:ext>
            </a:extLst>
          </p:cNvPr>
          <p:cNvSpPr>
            <a:spLocks noEditPoints="1"/>
          </p:cNvSpPr>
          <p:nvPr/>
        </p:nvSpPr>
        <p:spPr bwMode="auto">
          <a:xfrm>
            <a:off x="8414544" y="3307556"/>
            <a:ext cx="311150" cy="260350"/>
          </a:xfrm>
          <a:custGeom>
            <a:avLst/>
            <a:gdLst>
              <a:gd name="T0" fmla="*/ 176 w 192"/>
              <a:gd name="T1" fmla="*/ 132 h 160"/>
              <a:gd name="T2" fmla="*/ 192 w 192"/>
              <a:gd name="T3" fmla="*/ 116 h 160"/>
              <a:gd name="T4" fmla="*/ 192 w 192"/>
              <a:gd name="T5" fmla="*/ 16 h 160"/>
              <a:gd name="T6" fmla="*/ 176 w 192"/>
              <a:gd name="T7" fmla="*/ 0 h 160"/>
              <a:gd name="T8" fmla="*/ 88 w 192"/>
              <a:gd name="T9" fmla="*/ 0 h 160"/>
              <a:gd name="T10" fmla="*/ 72 w 192"/>
              <a:gd name="T11" fmla="*/ 16 h 160"/>
              <a:gd name="T12" fmla="*/ 72 w 192"/>
              <a:gd name="T13" fmla="*/ 32 h 160"/>
              <a:gd name="T14" fmla="*/ 48 w 192"/>
              <a:gd name="T15" fmla="*/ 32 h 160"/>
              <a:gd name="T16" fmla="*/ 34 w 192"/>
              <a:gd name="T17" fmla="*/ 38 h 160"/>
              <a:gd name="T18" fmla="*/ 14 w 192"/>
              <a:gd name="T19" fmla="*/ 58 h 160"/>
              <a:gd name="T20" fmla="*/ 8 w 192"/>
              <a:gd name="T21" fmla="*/ 72 h 160"/>
              <a:gd name="T22" fmla="*/ 8 w 192"/>
              <a:gd name="T23" fmla="*/ 112 h 160"/>
              <a:gd name="T24" fmla="*/ 0 w 192"/>
              <a:gd name="T25" fmla="*/ 122 h 160"/>
              <a:gd name="T26" fmla="*/ 10 w 192"/>
              <a:gd name="T27" fmla="*/ 132 h 160"/>
              <a:gd name="T28" fmla="*/ 24 w 192"/>
              <a:gd name="T29" fmla="*/ 132 h 160"/>
              <a:gd name="T30" fmla="*/ 54 w 192"/>
              <a:gd name="T31" fmla="*/ 160 h 160"/>
              <a:gd name="T32" fmla="*/ 84 w 192"/>
              <a:gd name="T33" fmla="*/ 132 h 160"/>
              <a:gd name="T34" fmla="*/ 112 w 192"/>
              <a:gd name="T35" fmla="*/ 132 h 160"/>
              <a:gd name="T36" fmla="*/ 142 w 192"/>
              <a:gd name="T37" fmla="*/ 160 h 160"/>
              <a:gd name="T38" fmla="*/ 172 w 192"/>
              <a:gd name="T39" fmla="*/ 132 h 160"/>
              <a:gd name="T40" fmla="*/ 176 w 192"/>
              <a:gd name="T41" fmla="*/ 132 h 160"/>
              <a:gd name="T42" fmla="*/ 64 w 192"/>
              <a:gd name="T43" fmla="*/ 130 h 160"/>
              <a:gd name="T44" fmla="*/ 54 w 192"/>
              <a:gd name="T45" fmla="*/ 140 h 160"/>
              <a:gd name="T46" fmla="*/ 44 w 192"/>
              <a:gd name="T47" fmla="*/ 130 h 160"/>
              <a:gd name="T48" fmla="*/ 54 w 192"/>
              <a:gd name="T49" fmla="*/ 120 h 160"/>
              <a:gd name="T50" fmla="*/ 64 w 192"/>
              <a:gd name="T51" fmla="*/ 130 h 160"/>
              <a:gd name="T52" fmla="*/ 152 w 192"/>
              <a:gd name="T53" fmla="*/ 130 h 160"/>
              <a:gd name="T54" fmla="*/ 142 w 192"/>
              <a:gd name="T55" fmla="*/ 140 h 160"/>
              <a:gd name="T56" fmla="*/ 132 w 192"/>
              <a:gd name="T57" fmla="*/ 130 h 160"/>
              <a:gd name="T58" fmla="*/ 142 w 192"/>
              <a:gd name="T59" fmla="*/ 120 h 160"/>
              <a:gd name="T60" fmla="*/ 152 w 192"/>
              <a:gd name="T61" fmla="*/ 130 h 160"/>
              <a:gd name="T62" fmla="*/ 28 w 192"/>
              <a:gd name="T63" fmla="*/ 84 h 160"/>
              <a:gd name="T64" fmla="*/ 28 w 192"/>
              <a:gd name="T65" fmla="*/ 74 h 160"/>
              <a:gd name="T66" fmla="*/ 33 w 192"/>
              <a:gd name="T67" fmla="*/ 65 h 160"/>
              <a:gd name="T68" fmla="*/ 41 w 192"/>
              <a:gd name="T69" fmla="*/ 56 h 160"/>
              <a:gd name="T70" fmla="*/ 50 w 192"/>
              <a:gd name="T71" fmla="*/ 52 h 160"/>
              <a:gd name="T72" fmla="*/ 72 w 192"/>
              <a:gd name="T73" fmla="*/ 52 h 160"/>
              <a:gd name="T74" fmla="*/ 72 w 192"/>
              <a:gd name="T75" fmla="*/ 84 h 160"/>
              <a:gd name="T76" fmla="*/ 28 w 192"/>
              <a:gd name="T77" fmla="*/ 8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2" h="160">
                <a:moveTo>
                  <a:pt x="176" y="132"/>
                </a:moveTo>
                <a:cubicBezTo>
                  <a:pt x="185" y="132"/>
                  <a:pt x="192" y="125"/>
                  <a:pt x="192" y="116"/>
                </a:cubicBezTo>
                <a:cubicBezTo>
                  <a:pt x="192" y="16"/>
                  <a:pt x="192" y="16"/>
                  <a:pt x="192" y="16"/>
                </a:cubicBezTo>
                <a:cubicBezTo>
                  <a:pt x="192" y="7"/>
                  <a:pt x="185" y="0"/>
                  <a:pt x="176" y="0"/>
                </a:cubicBezTo>
                <a:cubicBezTo>
                  <a:pt x="88" y="0"/>
                  <a:pt x="88" y="0"/>
                  <a:pt x="88" y="0"/>
                </a:cubicBezTo>
                <a:cubicBezTo>
                  <a:pt x="79" y="0"/>
                  <a:pt x="72" y="7"/>
                  <a:pt x="72" y="16"/>
                </a:cubicBezTo>
                <a:cubicBezTo>
                  <a:pt x="72" y="32"/>
                  <a:pt x="72" y="32"/>
                  <a:pt x="72" y="32"/>
                </a:cubicBezTo>
                <a:cubicBezTo>
                  <a:pt x="48" y="32"/>
                  <a:pt x="48" y="32"/>
                  <a:pt x="48" y="32"/>
                </a:cubicBezTo>
                <a:cubicBezTo>
                  <a:pt x="42" y="32"/>
                  <a:pt x="38" y="34"/>
                  <a:pt x="34" y="38"/>
                </a:cubicBezTo>
                <a:cubicBezTo>
                  <a:pt x="14" y="58"/>
                  <a:pt x="14" y="58"/>
                  <a:pt x="14" y="58"/>
                </a:cubicBezTo>
                <a:cubicBezTo>
                  <a:pt x="10" y="61"/>
                  <a:pt x="8" y="66"/>
                  <a:pt x="8" y="72"/>
                </a:cubicBezTo>
                <a:cubicBezTo>
                  <a:pt x="8" y="112"/>
                  <a:pt x="8" y="112"/>
                  <a:pt x="8" y="112"/>
                </a:cubicBezTo>
                <a:cubicBezTo>
                  <a:pt x="3" y="113"/>
                  <a:pt x="0" y="117"/>
                  <a:pt x="0" y="122"/>
                </a:cubicBezTo>
                <a:cubicBezTo>
                  <a:pt x="0" y="128"/>
                  <a:pt x="4" y="132"/>
                  <a:pt x="10" y="132"/>
                </a:cubicBezTo>
                <a:cubicBezTo>
                  <a:pt x="24" y="132"/>
                  <a:pt x="24" y="132"/>
                  <a:pt x="24" y="132"/>
                </a:cubicBezTo>
                <a:cubicBezTo>
                  <a:pt x="25" y="148"/>
                  <a:pt x="38" y="160"/>
                  <a:pt x="54" y="160"/>
                </a:cubicBezTo>
                <a:cubicBezTo>
                  <a:pt x="70" y="160"/>
                  <a:pt x="83" y="148"/>
                  <a:pt x="84" y="132"/>
                </a:cubicBezTo>
                <a:cubicBezTo>
                  <a:pt x="112" y="132"/>
                  <a:pt x="112" y="132"/>
                  <a:pt x="112" y="132"/>
                </a:cubicBezTo>
                <a:cubicBezTo>
                  <a:pt x="113" y="148"/>
                  <a:pt x="126" y="160"/>
                  <a:pt x="142" y="160"/>
                </a:cubicBezTo>
                <a:cubicBezTo>
                  <a:pt x="158" y="160"/>
                  <a:pt x="171" y="148"/>
                  <a:pt x="172" y="132"/>
                </a:cubicBezTo>
                <a:lnTo>
                  <a:pt x="176" y="132"/>
                </a:lnTo>
                <a:close/>
                <a:moveTo>
                  <a:pt x="64" y="130"/>
                </a:moveTo>
                <a:cubicBezTo>
                  <a:pt x="64" y="136"/>
                  <a:pt x="60" y="140"/>
                  <a:pt x="54" y="140"/>
                </a:cubicBezTo>
                <a:cubicBezTo>
                  <a:pt x="48" y="140"/>
                  <a:pt x="44" y="136"/>
                  <a:pt x="44" y="130"/>
                </a:cubicBezTo>
                <a:cubicBezTo>
                  <a:pt x="44" y="124"/>
                  <a:pt x="48" y="120"/>
                  <a:pt x="54" y="120"/>
                </a:cubicBezTo>
                <a:cubicBezTo>
                  <a:pt x="60" y="120"/>
                  <a:pt x="64" y="124"/>
                  <a:pt x="64" y="130"/>
                </a:cubicBezTo>
                <a:close/>
                <a:moveTo>
                  <a:pt x="152" y="130"/>
                </a:moveTo>
                <a:cubicBezTo>
                  <a:pt x="152" y="136"/>
                  <a:pt x="148" y="140"/>
                  <a:pt x="142" y="140"/>
                </a:cubicBezTo>
                <a:cubicBezTo>
                  <a:pt x="136" y="140"/>
                  <a:pt x="132" y="136"/>
                  <a:pt x="132" y="130"/>
                </a:cubicBezTo>
                <a:cubicBezTo>
                  <a:pt x="132" y="124"/>
                  <a:pt x="136" y="120"/>
                  <a:pt x="142" y="120"/>
                </a:cubicBezTo>
                <a:cubicBezTo>
                  <a:pt x="148" y="120"/>
                  <a:pt x="152" y="124"/>
                  <a:pt x="152" y="130"/>
                </a:cubicBezTo>
                <a:close/>
                <a:moveTo>
                  <a:pt x="28" y="84"/>
                </a:moveTo>
                <a:cubicBezTo>
                  <a:pt x="28" y="74"/>
                  <a:pt x="28" y="74"/>
                  <a:pt x="28" y="74"/>
                </a:cubicBezTo>
                <a:cubicBezTo>
                  <a:pt x="28" y="70"/>
                  <a:pt x="30" y="68"/>
                  <a:pt x="33" y="65"/>
                </a:cubicBezTo>
                <a:cubicBezTo>
                  <a:pt x="41" y="56"/>
                  <a:pt x="41" y="56"/>
                  <a:pt x="41" y="56"/>
                </a:cubicBezTo>
                <a:cubicBezTo>
                  <a:pt x="44" y="54"/>
                  <a:pt x="46" y="52"/>
                  <a:pt x="50" y="52"/>
                </a:cubicBezTo>
                <a:cubicBezTo>
                  <a:pt x="72" y="52"/>
                  <a:pt x="72" y="52"/>
                  <a:pt x="72" y="52"/>
                </a:cubicBezTo>
                <a:cubicBezTo>
                  <a:pt x="72" y="84"/>
                  <a:pt x="72" y="84"/>
                  <a:pt x="72" y="84"/>
                </a:cubicBezTo>
                <a:lnTo>
                  <a:pt x="28" y="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Freeform 30">
            <a:extLst>
              <a:ext uri="{FF2B5EF4-FFF2-40B4-BE49-F238E27FC236}">
                <a16:creationId xmlns:a16="http://schemas.microsoft.com/office/drawing/2014/main" id="{4C8B97E7-8AA2-4C20-BE9E-A2DB0FCA0938}"/>
              </a:ext>
            </a:extLst>
          </p:cNvPr>
          <p:cNvSpPr>
            <a:spLocks/>
          </p:cNvSpPr>
          <p:nvPr/>
        </p:nvSpPr>
        <p:spPr bwMode="auto">
          <a:xfrm>
            <a:off x="7711282" y="3280568"/>
            <a:ext cx="304800" cy="312737"/>
          </a:xfrm>
          <a:custGeom>
            <a:avLst/>
            <a:gdLst>
              <a:gd name="T0" fmla="*/ 84 w 188"/>
              <a:gd name="T1" fmla="*/ 10 h 192"/>
              <a:gd name="T2" fmla="*/ 84 w 188"/>
              <a:gd name="T3" fmla="*/ 17 h 192"/>
              <a:gd name="T4" fmla="*/ 0 w 188"/>
              <a:gd name="T5" fmla="*/ 100 h 192"/>
              <a:gd name="T6" fmla="*/ 0 w 188"/>
              <a:gd name="T7" fmla="*/ 100 h 192"/>
              <a:gd name="T8" fmla="*/ 8 w 188"/>
              <a:gd name="T9" fmla="*/ 108 h 192"/>
              <a:gd name="T10" fmla="*/ 84 w 188"/>
              <a:gd name="T11" fmla="*/ 108 h 192"/>
              <a:gd name="T12" fmla="*/ 84 w 188"/>
              <a:gd name="T13" fmla="*/ 162 h 192"/>
              <a:gd name="T14" fmla="*/ 114 w 188"/>
              <a:gd name="T15" fmla="*/ 192 h 192"/>
              <a:gd name="T16" fmla="*/ 144 w 188"/>
              <a:gd name="T17" fmla="*/ 162 h 192"/>
              <a:gd name="T18" fmla="*/ 134 w 188"/>
              <a:gd name="T19" fmla="*/ 152 h 192"/>
              <a:gd name="T20" fmla="*/ 124 w 188"/>
              <a:gd name="T21" fmla="*/ 162 h 192"/>
              <a:gd name="T22" fmla="*/ 114 w 188"/>
              <a:gd name="T23" fmla="*/ 172 h 192"/>
              <a:gd name="T24" fmla="*/ 104 w 188"/>
              <a:gd name="T25" fmla="*/ 162 h 192"/>
              <a:gd name="T26" fmla="*/ 104 w 188"/>
              <a:gd name="T27" fmla="*/ 108 h 192"/>
              <a:gd name="T28" fmla="*/ 180 w 188"/>
              <a:gd name="T29" fmla="*/ 108 h 192"/>
              <a:gd name="T30" fmla="*/ 188 w 188"/>
              <a:gd name="T31" fmla="*/ 100 h 192"/>
              <a:gd name="T32" fmla="*/ 188 w 188"/>
              <a:gd name="T33" fmla="*/ 100 h 192"/>
              <a:gd name="T34" fmla="*/ 104 w 188"/>
              <a:gd name="T35" fmla="*/ 17 h 192"/>
              <a:gd name="T36" fmla="*/ 104 w 188"/>
              <a:gd name="T37" fmla="*/ 10 h 192"/>
              <a:gd name="T38" fmla="*/ 94 w 188"/>
              <a:gd name="T39" fmla="*/ 0 h 192"/>
              <a:gd name="T40" fmla="*/ 84 w 188"/>
              <a:gd name="T41" fmla="*/ 1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8" h="192">
                <a:moveTo>
                  <a:pt x="84" y="10"/>
                </a:moveTo>
                <a:cubicBezTo>
                  <a:pt x="84" y="17"/>
                  <a:pt x="84" y="17"/>
                  <a:pt x="84" y="17"/>
                </a:cubicBezTo>
                <a:cubicBezTo>
                  <a:pt x="40" y="21"/>
                  <a:pt x="5" y="56"/>
                  <a:pt x="0" y="100"/>
                </a:cubicBezTo>
                <a:cubicBezTo>
                  <a:pt x="0" y="100"/>
                  <a:pt x="0" y="100"/>
                  <a:pt x="0" y="100"/>
                </a:cubicBezTo>
                <a:cubicBezTo>
                  <a:pt x="0" y="104"/>
                  <a:pt x="4" y="108"/>
                  <a:pt x="8" y="108"/>
                </a:cubicBezTo>
                <a:cubicBezTo>
                  <a:pt x="84" y="108"/>
                  <a:pt x="84" y="108"/>
                  <a:pt x="84" y="108"/>
                </a:cubicBezTo>
                <a:cubicBezTo>
                  <a:pt x="84" y="162"/>
                  <a:pt x="84" y="162"/>
                  <a:pt x="84" y="162"/>
                </a:cubicBezTo>
                <a:cubicBezTo>
                  <a:pt x="84" y="179"/>
                  <a:pt x="97" y="192"/>
                  <a:pt x="114" y="192"/>
                </a:cubicBezTo>
                <a:cubicBezTo>
                  <a:pt x="131" y="192"/>
                  <a:pt x="144" y="179"/>
                  <a:pt x="144" y="162"/>
                </a:cubicBezTo>
                <a:cubicBezTo>
                  <a:pt x="144" y="156"/>
                  <a:pt x="140" y="152"/>
                  <a:pt x="134" y="152"/>
                </a:cubicBezTo>
                <a:cubicBezTo>
                  <a:pt x="128" y="152"/>
                  <a:pt x="124" y="156"/>
                  <a:pt x="124" y="162"/>
                </a:cubicBezTo>
                <a:cubicBezTo>
                  <a:pt x="124" y="168"/>
                  <a:pt x="120" y="172"/>
                  <a:pt x="114" y="172"/>
                </a:cubicBezTo>
                <a:cubicBezTo>
                  <a:pt x="108" y="172"/>
                  <a:pt x="104" y="168"/>
                  <a:pt x="104" y="162"/>
                </a:cubicBezTo>
                <a:cubicBezTo>
                  <a:pt x="104" y="108"/>
                  <a:pt x="104" y="108"/>
                  <a:pt x="104" y="108"/>
                </a:cubicBezTo>
                <a:cubicBezTo>
                  <a:pt x="180" y="108"/>
                  <a:pt x="180" y="108"/>
                  <a:pt x="180" y="108"/>
                </a:cubicBezTo>
                <a:cubicBezTo>
                  <a:pt x="184" y="108"/>
                  <a:pt x="188" y="105"/>
                  <a:pt x="188" y="100"/>
                </a:cubicBezTo>
                <a:cubicBezTo>
                  <a:pt x="188" y="100"/>
                  <a:pt x="188" y="100"/>
                  <a:pt x="188" y="100"/>
                </a:cubicBezTo>
                <a:cubicBezTo>
                  <a:pt x="183" y="56"/>
                  <a:pt x="148" y="21"/>
                  <a:pt x="104" y="17"/>
                </a:cubicBezTo>
                <a:cubicBezTo>
                  <a:pt x="104" y="10"/>
                  <a:pt x="104" y="10"/>
                  <a:pt x="104" y="10"/>
                </a:cubicBezTo>
                <a:cubicBezTo>
                  <a:pt x="104" y="4"/>
                  <a:pt x="100" y="0"/>
                  <a:pt x="94" y="0"/>
                </a:cubicBezTo>
                <a:cubicBezTo>
                  <a:pt x="88" y="0"/>
                  <a:pt x="84" y="4"/>
                  <a:pt x="84" y="1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Freeform 31">
            <a:extLst>
              <a:ext uri="{FF2B5EF4-FFF2-40B4-BE49-F238E27FC236}">
                <a16:creationId xmlns:a16="http://schemas.microsoft.com/office/drawing/2014/main" id="{3EFE560D-B676-4993-B8B5-EF9FBA1CF4CB}"/>
              </a:ext>
            </a:extLst>
          </p:cNvPr>
          <p:cNvSpPr>
            <a:spLocks noEditPoints="1"/>
          </p:cNvSpPr>
          <p:nvPr/>
        </p:nvSpPr>
        <p:spPr bwMode="auto">
          <a:xfrm>
            <a:off x="7060407" y="3280568"/>
            <a:ext cx="201613" cy="312737"/>
          </a:xfrm>
          <a:custGeom>
            <a:avLst/>
            <a:gdLst>
              <a:gd name="T0" fmla="*/ 0 w 124"/>
              <a:gd name="T1" fmla="*/ 131 h 192"/>
              <a:gd name="T2" fmla="*/ 62 w 124"/>
              <a:gd name="T3" fmla="*/ 192 h 192"/>
              <a:gd name="T4" fmla="*/ 124 w 124"/>
              <a:gd name="T5" fmla="*/ 131 h 192"/>
              <a:gd name="T6" fmla="*/ 72 w 124"/>
              <a:gd name="T7" fmla="*/ 12 h 192"/>
              <a:gd name="T8" fmla="*/ 72 w 124"/>
              <a:gd name="T9" fmla="*/ 10 h 192"/>
              <a:gd name="T10" fmla="*/ 62 w 124"/>
              <a:gd name="T11" fmla="*/ 0 h 192"/>
              <a:gd name="T12" fmla="*/ 52 w 124"/>
              <a:gd name="T13" fmla="*/ 10 h 192"/>
              <a:gd name="T14" fmla="*/ 52 w 124"/>
              <a:gd name="T15" fmla="*/ 12 h 192"/>
              <a:gd name="T16" fmla="*/ 0 w 124"/>
              <a:gd name="T17" fmla="*/ 131 h 192"/>
              <a:gd name="T18" fmla="*/ 71 w 124"/>
              <a:gd name="T19" fmla="*/ 156 h 192"/>
              <a:gd name="T20" fmla="*/ 88 w 124"/>
              <a:gd name="T21" fmla="*/ 139 h 192"/>
              <a:gd name="T22" fmla="*/ 96 w 124"/>
              <a:gd name="T23" fmla="*/ 132 h 192"/>
              <a:gd name="T24" fmla="*/ 104 w 124"/>
              <a:gd name="T25" fmla="*/ 140 h 192"/>
              <a:gd name="T26" fmla="*/ 93 w 124"/>
              <a:gd name="T27" fmla="*/ 161 h 192"/>
              <a:gd name="T28" fmla="*/ 72 w 124"/>
              <a:gd name="T29" fmla="*/ 172 h 192"/>
              <a:gd name="T30" fmla="*/ 64 w 124"/>
              <a:gd name="T31" fmla="*/ 164 h 192"/>
              <a:gd name="T32" fmla="*/ 71 w 124"/>
              <a:gd name="T33" fmla="*/ 15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192">
                <a:moveTo>
                  <a:pt x="0" y="131"/>
                </a:moveTo>
                <a:cubicBezTo>
                  <a:pt x="0" y="165"/>
                  <a:pt x="28" y="192"/>
                  <a:pt x="62" y="192"/>
                </a:cubicBezTo>
                <a:cubicBezTo>
                  <a:pt x="96" y="192"/>
                  <a:pt x="124" y="165"/>
                  <a:pt x="124" y="131"/>
                </a:cubicBezTo>
                <a:cubicBezTo>
                  <a:pt x="124" y="88"/>
                  <a:pt x="76" y="60"/>
                  <a:pt x="72" y="12"/>
                </a:cubicBezTo>
                <a:cubicBezTo>
                  <a:pt x="72" y="10"/>
                  <a:pt x="72" y="10"/>
                  <a:pt x="72" y="10"/>
                </a:cubicBezTo>
                <a:cubicBezTo>
                  <a:pt x="72" y="4"/>
                  <a:pt x="68" y="0"/>
                  <a:pt x="62" y="0"/>
                </a:cubicBezTo>
                <a:cubicBezTo>
                  <a:pt x="56" y="0"/>
                  <a:pt x="52" y="4"/>
                  <a:pt x="52" y="10"/>
                </a:cubicBezTo>
                <a:cubicBezTo>
                  <a:pt x="52" y="12"/>
                  <a:pt x="52" y="12"/>
                  <a:pt x="52" y="12"/>
                </a:cubicBezTo>
                <a:cubicBezTo>
                  <a:pt x="48" y="60"/>
                  <a:pt x="0" y="88"/>
                  <a:pt x="0" y="131"/>
                </a:cubicBezTo>
                <a:close/>
                <a:moveTo>
                  <a:pt x="71" y="156"/>
                </a:moveTo>
                <a:cubicBezTo>
                  <a:pt x="79" y="154"/>
                  <a:pt x="86" y="147"/>
                  <a:pt x="88" y="139"/>
                </a:cubicBezTo>
                <a:cubicBezTo>
                  <a:pt x="89" y="135"/>
                  <a:pt x="92" y="132"/>
                  <a:pt x="96" y="132"/>
                </a:cubicBezTo>
                <a:cubicBezTo>
                  <a:pt x="100" y="132"/>
                  <a:pt x="104" y="136"/>
                  <a:pt x="104" y="140"/>
                </a:cubicBezTo>
                <a:cubicBezTo>
                  <a:pt x="104" y="146"/>
                  <a:pt x="99" y="155"/>
                  <a:pt x="93" y="161"/>
                </a:cubicBezTo>
                <a:cubicBezTo>
                  <a:pt x="86" y="167"/>
                  <a:pt x="78" y="172"/>
                  <a:pt x="72" y="172"/>
                </a:cubicBezTo>
                <a:cubicBezTo>
                  <a:pt x="68" y="172"/>
                  <a:pt x="64" y="168"/>
                  <a:pt x="64" y="164"/>
                </a:cubicBezTo>
                <a:cubicBezTo>
                  <a:pt x="64" y="160"/>
                  <a:pt x="67" y="157"/>
                  <a:pt x="71" y="1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Freeform 32">
            <a:extLst>
              <a:ext uri="{FF2B5EF4-FFF2-40B4-BE49-F238E27FC236}">
                <a16:creationId xmlns:a16="http://schemas.microsoft.com/office/drawing/2014/main" id="{4EC26500-8237-4845-BED1-D7A93550D6A6}"/>
              </a:ext>
            </a:extLst>
          </p:cNvPr>
          <p:cNvSpPr>
            <a:spLocks noEditPoints="1"/>
          </p:cNvSpPr>
          <p:nvPr/>
        </p:nvSpPr>
        <p:spPr bwMode="auto">
          <a:xfrm>
            <a:off x="6309519" y="3280568"/>
            <a:ext cx="296863" cy="306387"/>
          </a:xfrm>
          <a:custGeom>
            <a:avLst/>
            <a:gdLst>
              <a:gd name="T0" fmla="*/ 113 w 182"/>
              <a:gd name="T1" fmla="*/ 89 h 188"/>
              <a:gd name="T2" fmla="*/ 129 w 182"/>
              <a:gd name="T3" fmla="*/ 88 h 188"/>
              <a:gd name="T4" fmla="*/ 97 w 182"/>
              <a:gd name="T5" fmla="*/ 56 h 188"/>
              <a:gd name="T6" fmla="*/ 96 w 182"/>
              <a:gd name="T7" fmla="*/ 72 h 188"/>
              <a:gd name="T8" fmla="*/ 22 w 182"/>
              <a:gd name="T9" fmla="*/ 106 h 188"/>
              <a:gd name="T10" fmla="*/ 2 w 182"/>
              <a:gd name="T11" fmla="*/ 123 h 188"/>
              <a:gd name="T12" fmla="*/ 28 w 182"/>
              <a:gd name="T13" fmla="*/ 125 h 188"/>
              <a:gd name="T14" fmla="*/ 34 w 182"/>
              <a:gd name="T15" fmla="*/ 156 h 188"/>
              <a:gd name="T16" fmla="*/ 50 w 182"/>
              <a:gd name="T17" fmla="*/ 168 h 188"/>
              <a:gd name="T18" fmla="*/ 81 w 182"/>
              <a:gd name="T19" fmla="*/ 163 h 188"/>
              <a:gd name="T20" fmla="*/ 91 w 182"/>
              <a:gd name="T21" fmla="*/ 188 h 188"/>
              <a:gd name="T22" fmla="*/ 101 w 182"/>
              <a:gd name="T23" fmla="*/ 163 h 188"/>
              <a:gd name="T24" fmla="*/ 132 w 182"/>
              <a:gd name="T25" fmla="*/ 168 h 188"/>
              <a:gd name="T26" fmla="*/ 148 w 182"/>
              <a:gd name="T27" fmla="*/ 156 h 188"/>
              <a:gd name="T28" fmla="*/ 154 w 182"/>
              <a:gd name="T29" fmla="*/ 125 h 188"/>
              <a:gd name="T30" fmla="*/ 180 w 182"/>
              <a:gd name="T31" fmla="*/ 123 h 188"/>
              <a:gd name="T32" fmla="*/ 160 w 182"/>
              <a:gd name="T33" fmla="*/ 106 h 188"/>
              <a:gd name="T34" fmla="*/ 160 w 182"/>
              <a:gd name="T35" fmla="*/ 82 h 188"/>
              <a:gd name="T36" fmla="*/ 180 w 182"/>
              <a:gd name="T37" fmla="*/ 65 h 188"/>
              <a:gd name="T38" fmla="*/ 154 w 182"/>
              <a:gd name="T39" fmla="*/ 63 h 188"/>
              <a:gd name="T40" fmla="*/ 148 w 182"/>
              <a:gd name="T41" fmla="*/ 32 h 188"/>
              <a:gd name="T42" fmla="*/ 132 w 182"/>
              <a:gd name="T43" fmla="*/ 20 h 188"/>
              <a:gd name="T44" fmla="*/ 101 w 182"/>
              <a:gd name="T45" fmla="*/ 25 h 188"/>
              <a:gd name="T46" fmla="*/ 91 w 182"/>
              <a:gd name="T47" fmla="*/ 0 h 188"/>
              <a:gd name="T48" fmla="*/ 81 w 182"/>
              <a:gd name="T49" fmla="*/ 25 h 188"/>
              <a:gd name="T50" fmla="*/ 50 w 182"/>
              <a:gd name="T51" fmla="*/ 20 h 188"/>
              <a:gd name="T52" fmla="*/ 34 w 182"/>
              <a:gd name="T53" fmla="*/ 32 h 188"/>
              <a:gd name="T54" fmla="*/ 28 w 182"/>
              <a:gd name="T55" fmla="*/ 63 h 188"/>
              <a:gd name="T56" fmla="*/ 2 w 182"/>
              <a:gd name="T57" fmla="*/ 65 h 188"/>
              <a:gd name="T58" fmla="*/ 22 w 182"/>
              <a:gd name="T59" fmla="*/ 82 h 188"/>
              <a:gd name="T60" fmla="*/ 41 w 182"/>
              <a:gd name="T61" fmla="*/ 94 h 188"/>
              <a:gd name="T62" fmla="*/ 141 w 182"/>
              <a:gd name="T63" fmla="*/ 94 h 188"/>
              <a:gd name="T64" fmla="*/ 41 w 182"/>
              <a:gd name="T65" fmla="*/ 9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2" h="188">
                <a:moveTo>
                  <a:pt x="96" y="72"/>
                </a:moveTo>
                <a:cubicBezTo>
                  <a:pt x="104" y="74"/>
                  <a:pt x="111" y="81"/>
                  <a:pt x="113" y="89"/>
                </a:cubicBezTo>
                <a:cubicBezTo>
                  <a:pt x="114" y="93"/>
                  <a:pt x="117" y="96"/>
                  <a:pt x="121" y="96"/>
                </a:cubicBezTo>
                <a:cubicBezTo>
                  <a:pt x="125" y="96"/>
                  <a:pt x="129" y="92"/>
                  <a:pt x="129" y="88"/>
                </a:cubicBezTo>
                <a:cubicBezTo>
                  <a:pt x="129" y="82"/>
                  <a:pt x="124" y="73"/>
                  <a:pt x="118" y="67"/>
                </a:cubicBezTo>
                <a:cubicBezTo>
                  <a:pt x="111" y="61"/>
                  <a:pt x="103" y="56"/>
                  <a:pt x="97" y="56"/>
                </a:cubicBezTo>
                <a:cubicBezTo>
                  <a:pt x="93" y="56"/>
                  <a:pt x="89" y="60"/>
                  <a:pt x="89" y="64"/>
                </a:cubicBezTo>
                <a:cubicBezTo>
                  <a:pt x="89" y="68"/>
                  <a:pt x="92" y="71"/>
                  <a:pt x="96" y="72"/>
                </a:cubicBezTo>
                <a:close/>
                <a:moveTo>
                  <a:pt x="21" y="94"/>
                </a:moveTo>
                <a:cubicBezTo>
                  <a:pt x="21" y="98"/>
                  <a:pt x="21" y="102"/>
                  <a:pt x="22" y="106"/>
                </a:cubicBezTo>
                <a:cubicBezTo>
                  <a:pt x="8" y="110"/>
                  <a:pt x="8" y="110"/>
                  <a:pt x="8" y="110"/>
                </a:cubicBezTo>
                <a:cubicBezTo>
                  <a:pt x="3" y="112"/>
                  <a:pt x="0" y="118"/>
                  <a:pt x="2" y="123"/>
                </a:cubicBezTo>
                <a:cubicBezTo>
                  <a:pt x="3" y="128"/>
                  <a:pt x="9" y="131"/>
                  <a:pt x="14" y="129"/>
                </a:cubicBezTo>
                <a:cubicBezTo>
                  <a:pt x="28" y="125"/>
                  <a:pt x="28" y="125"/>
                  <a:pt x="28" y="125"/>
                </a:cubicBezTo>
                <a:cubicBezTo>
                  <a:pt x="32" y="132"/>
                  <a:pt x="36" y="139"/>
                  <a:pt x="42" y="144"/>
                </a:cubicBezTo>
                <a:cubicBezTo>
                  <a:pt x="34" y="156"/>
                  <a:pt x="34" y="156"/>
                  <a:pt x="34" y="156"/>
                </a:cubicBezTo>
                <a:cubicBezTo>
                  <a:pt x="30" y="161"/>
                  <a:pt x="31" y="167"/>
                  <a:pt x="36" y="170"/>
                </a:cubicBezTo>
                <a:cubicBezTo>
                  <a:pt x="40" y="173"/>
                  <a:pt x="46" y="172"/>
                  <a:pt x="50" y="168"/>
                </a:cubicBezTo>
                <a:cubicBezTo>
                  <a:pt x="58" y="156"/>
                  <a:pt x="58" y="156"/>
                  <a:pt x="58" y="156"/>
                </a:cubicBezTo>
                <a:cubicBezTo>
                  <a:pt x="65" y="160"/>
                  <a:pt x="73" y="162"/>
                  <a:pt x="81" y="163"/>
                </a:cubicBezTo>
                <a:cubicBezTo>
                  <a:pt x="81" y="178"/>
                  <a:pt x="81" y="178"/>
                  <a:pt x="81" y="178"/>
                </a:cubicBezTo>
                <a:cubicBezTo>
                  <a:pt x="81" y="184"/>
                  <a:pt x="85" y="188"/>
                  <a:pt x="91" y="188"/>
                </a:cubicBezTo>
                <a:cubicBezTo>
                  <a:pt x="97" y="188"/>
                  <a:pt x="101" y="184"/>
                  <a:pt x="101" y="178"/>
                </a:cubicBezTo>
                <a:cubicBezTo>
                  <a:pt x="101" y="163"/>
                  <a:pt x="101" y="163"/>
                  <a:pt x="101" y="163"/>
                </a:cubicBezTo>
                <a:cubicBezTo>
                  <a:pt x="109" y="162"/>
                  <a:pt x="117" y="160"/>
                  <a:pt x="124" y="156"/>
                </a:cubicBezTo>
                <a:cubicBezTo>
                  <a:pt x="132" y="168"/>
                  <a:pt x="132" y="168"/>
                  <a:pt x="132" y="168"/>
                </a:cubicBezTo>
                <a:cubicBezTo>
                  <a:pt x="136" y="172"/>
                  <a:pt x="142" y="173"/>
                  <a:pt x="146" y="170"/>
                </a:cubicBezTo>
                <a:cubicBezTo>
                  <a:pt x="151" y="167"/>
                  <a:pt x="152" y="161"/>
                  <a:pt x="148" y="156"/>
                </a:cubicBezTo>
                <a:cubicBezTo>
                  <a:pt x="140" y="144"/>
                  <a:pt x="140" y="144"/>
                  <a:pt x="140" y="144"/>
                </a:cubicBezTo>
                <a:cubicBezTo>
                  <a:pt x="146" y="139"/>
                  <a:pt x="150" y="132"/>
                  <a:pt x="154" y="125"/>
                </a:cubicBezTo>
                <a:cubicBezTo>
                  <a:pt x="168" y="129"/>
                  <a:pt x="168" y="129"/>
                  <a:pt x="168" y="129"/>
                </a:cubicBezTo>
                <a:cubicBezTo>
                  <a:pt x="173" y="131"/>
                  <a:pt x="179" y="128"/>
                  <a:pt x="180" y="123"/>
                </a:cubicBezTo>
                <a:cubicBezTo>
                  <a:pt x="182" y="118"/>
                  <a:pt x="179" y="112"/>
                  <a:pt x="174" y="110"/>
                </a:cubicBezTo>
                <a:cubicBezTo>
                  <a:pt x="160" y="106"/>
                  <a:pt x="160" y="106"/>
                  <a:pt x="160" y="106"/>
                </a:cubicBezTo>
                <a:cubicBezTo>
                  <a:pt x="161" y="102"/>
                  <a:pt x="161" y="98"/>
                  <a:pt x="161" y="94"/>
                </a:cubicBezTo>
                <a:cubicBezTo>
                  <a:pt x="161" y="90"/>
                  <a:pt x="161" y="86"/>
                  <a:pt x="160" y="82"/>
                </a:cubicBezTo>
                <a:cubicBezTo>
                  <a:pt x="174" y="78"/>
                  <a:pt x="174" y="78"/>
                  <a:pt x="174" y="78"/>
                </a:cubicBezTo>
                <a:cubicBezTo>
                  <a:pt x="179" y="76"/>
                  <a:pt x="182" y="70"/>
                  <a:pt x="180" y="65"/>
                </a:cubicBezTo>
                <a:cubicBezTo>
                  <a:pt x="179" y="60"/>
                  <a:pt x="173" y="57"/>
                  <a:pt x="168" y="59"/>
                </a:cubicBezTo>
                <a:cubicBezTo>
                  <a:pt x="154" y="63"/>
                  <a:pt x="154" y="63"/>
                  <a:pt x="154" y="63"/>
                </a:cubicBezTo>
                <a:cubicBezTo>
                  <a:pt x="150" y="56"/>
                  <a:pt x="146" y="49"/>
                  <a:pt x="140" y="44"/>
                </a:cubicBezTo>
                <a:cubicBezTo>
                  <a:pt x="148" y="32"/>
                  <a:pt x="148" y="32"/>
                  <a:pt x="148" y="32"/>
                </a:cubicBezTo>
                <a:cubicBezTo>
                  <a:pt x="152" y="27"/>
                  <a:pt x="151" y="21"/>
                  <a:pt x="146" y="18"/>
                </a:cubicBezTo>
                <a:cubicBezTo>
                  <a:pt x="142" y="15"/>
                  <a:pt x="136" y="16"/>
                  <a:pt x="132" y="20"/>
                </a:cubicBezTo>
                <a:cubicBezTo>
                  <a:pt x="124" y="32"/>
                  <a:pt x="124" y="32"/>
                  <a:pt x="124" y="32"/>
                </a:cubicBezTo>
                <a:cubicBezTo>
                  <a:pt x="117" y="28"/>
                  <a:pt x="109" y="26"/>
                  <a:pt x="101" y="25"/>
                </a:cubicBezTo>
                <a:cubicBezTo>
                  <a:pt x="101" y="10"/>
                  <a:pt x="101" y="10"/>
                  <a:pt x="101" y="10"/>
                </a:cubicBezTo>
                <a:cubicBezTo>
                  <a:pt x="101" y="4"/>
                  <a:pt x="97" y="0"/>
                  <a:pt x="91" y="0"/>
                </a:cubicBezTo>
                <a:cubicBezTo>
                  <a:pt x="85" y="0"/>
                  <a:pt x="81" y="4"/>
                  <a:pt x="81" y="10"/>
                </a:cubicBezTo>
                <a:cubicBezTo>
                  <a:pt x="81" y="25"/>
                  <a:pt x="81" y="25"/>
                  <a:pt x="81" y="25"/>
                </a:cubicBezTo>
                <a:cubicBezTo>
                  <a:pt x="73" y="26"/>
                  <a:pt x="65" y="28"/>
                  <a:pt x="58" y="32"/>
                </a:cubicBezTo>
                <a:cubicBezTo>
                  <a:pt x="50" y="20"/>
                  <a:pt x="50" y="20"/>
                  <a:pt x="50" y="20"/>
                </a:cubicBezTo>
                <a:cubicBezTo>
                  <a:pt x="46" y="16"/>
                  <a:pt x="40" y="15"/>
                  <a:pt x="36" y="18"/>
                </a:cubicBezTo>
                <a:cubicBezTo>
                  <a:pt x="31" y="21"/>
                  <a:pt x="30" y="27"/>
                  <a:pt x="34" y="32"/>
                </a:cubicBezTo>
                <a:cubicBezTo>
                  <a:pt x="42" y="44"/>
                  <a:pt x="42" y="44"/>
                  <a:pt x="42" y="44"/>
                </a:cubicBezTo>
                <a:cubicBezTo>
                  <a:pt x="36" y="49"/>
                  <a:pt x="32" y="56"/>
                  <a:pt x="28" y="63"/>
                </a:cubicBezTo>
                <a:cubicBezTo>
                  <a:pt x="14" y="59"/>
                  <a:pt x="14" y="59"/>
                  <a:pt x="14" y="59"/>
                </a:cubicBezTo>
                <a:cubicBezTo>
                  <a:pt x="9" y="57"/>
                  <a:pt x="3" y="60"/>
                  <a:pt x="2" y="65"/>
                </a:cubicBezTo>
                <a:cubicBezTo>
                  <a:pt x="0" y="70"/>
                  <a:pt x="3" y="76"/>
                  <a:pt x="8" y="78"/>
                </a:cubicBezTo>
                <a:cubicBezTo>
                  <a:pt x="22" y="82"/>
                  <a:pt x="22" y="82"/>
                  <a:pt x="22" y="82"/>
                </a:cubicBezTo>
                <a:cubicBezTo>
                  <a:pt x="21" y="86"/>
                  <a:pt x="21" y="90"/>
                  <a:pt x="21" y="94"/>
                </a:cubicBezTo>
                <a:close/>
                <a:moveTo>
                  <a:pt x="41" y="94"/>
                </a:moveTo>
                <a:cubicBezTo>
                  <a:pt x="41" y="66"/>
                  <a:pt x="63" y="44"/>
                  <a:pt x="91" y="44"/>
                </a:cubicBezTo>
                <a:cubicBezTo>
                  <a:pt x="119" y="44"/>
                  <a:pt x="141" y="66"/>
                  <a:pt x="141" y="94"/>
                </a:cubicBezTo>
                <a:cubicBezTo>
                  <a:pt x="141" y="122"/>
                  <a:pt x="119" y="144"/>
                  <a:pt x="91" y="144"/>
                </a:cubicBezTo>
                <a:cubicBezTo>
                  <a:pt x="63" y="144"/>
                  <a:pt x="41" y="122"/>
                  <a:pt x="41" y="9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Freeform 33">
            <a:extLst>
              <a:ext uri="{FF2B5EF4-FFF2-40B4-BE49-F238E27FC236}">
                <a16:creationId xmlns:a16="http://schemas.microsoft.com/office/drawing/2014/main" id="{84353D2D-D716-4F49-A904-507FF6204508}"/>
              </a:ext>
            </a:extLst>
          </p:cNvPr>
          <p:cNvSpPr>
            <a:spLocks noEditPoints="1"/>
          </p:cNvSpPr>
          <p:nvPr/>
        </p:nvSpPr>
        <p:spPr bwMode="auto">
          <a:xfrm>
            <a:off x="10522744" y="2585243"/>
            <a:ext cx="293688" cy="292100"/>
          </a:xfrm>
          <a:custGeom>
            <a:avLst/>
            <a:gdLst>
              <a:gd name="T0" fmla="*/ 0 w 180"/>
              <a:gd name="T1" fmla="*/ 90 h 180"/>
              <a:gd name="T2" fmla="*/ 90 w 180"/>
              <a:gd name="T3" fmla="*/ 180 h 180"/>
              <a:gd name="T4" fmla="*/ 180 w 180"/>
              <a:gd name="T5" fmla="*/ 90 h 180"/>
              <a:gd name="T6" fmla="*/ 90 w 180"/>
              <a:gd name="T7" fmla="*/ 0 h 180"/>
              <a:gd name="T8" fmla="*/ 0 w 180"/>
              <a:gd name="T9" fmla="*/ 90 h 180"/>
              <a:gd name="T10" fmla="*/ 20 w 180"/>
              <a:gd name="T11" fmla="*/ 90 h 180"/>
              <a:gd name="T12" fmla="*/ 43 w 180"/>
              <a:gd name="T13" fmla="*/ 38 h 180"/>
              <a:gd name="T14" fmla="*/ 44 w 180"/>
              <a:gd name="T15" fmla="*/ 37 h 180"/>
              <a:gd name="T16" fmla="*/ 48 w 180"/>
              <a:gd name="T17" fmla="*/ 36 h 180"/>
              <a:gd name="T18" fmla="*/ 54 w 180"/>
              <a:gd name="T19" fmla="*/ 42 h 180"/>
              <a:gd name="T20" fmla="*/ 53 w 180"/>
              <a:gd name="T21" fmla="*/ 45 h 180"/>
              <a:gd name="T22" fmla="*/ 52 w 180"/>
              <a:gd name="T23" fmla="*/ 58 h 180"/>
              <a:gd name="T24" fmla="*/ 122 w 180"/>
              <a:gd name="T25" fmla="*/ 128 h 180"/>
              <a:gd name="T26" fmla="*/ 135 w 180"/>
              <a:gd name="T27" fmla="*/ 127 h 180"/>
              <a:gd name="T28" fmla="*/ 137 w 180"/>
              <a:gd name="T29" fmla="*/ 126 h 180"/>
              <a:gd name="T30" fmla="*/ 138 w 180"/>
              <a:gd name="T31" fmla="*/ 126 h 180"/>
              <a:gd name="T32" fmla="*/ 144 w 180"/>
              <a:gd name="T33" fmla="*/ 132 h 180"/>
              <a:gd name="T34" fmla="*/ 143 w 180"/>
              <a:gd name="T35" fmla="*/ 136 h 180"/>
              <a:gd name="T36" fmla="*/ 141 w 180"/>
              <a:gd name="T37" fmla="*/ 138 h 180"/>
              <a:gd name="T38" fmla="*/ 90 w 180"/>
              <a:gd name="T39" fmla="*/ 160 h 180"/>
              <a:gd name="T40" fmla="*/ 20 w 180"/>
              <a:gd name="T41" fmla="*/ 9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0" h="180">
                <a:moveTo>
                  <a:pt x="0" y="90"/>
                </a:moveTo>
                <a:cubicBezTo>
                  <a:pt x="0" y="140"/>
                  <a:pt x="40" y="180"/>
                  <a:pt x="90" y="180"/>
                </a:cubicBezTo>
                <a:cubicBezTo>
                  <a:pt x="140" y="180"/>
                  <a:pt x="180" y="140"/>
                  <a:pt x="180" y="90"/>
                </a:cubicBezTo>
                <a:cubicBezTo>
                  <a:pt x="180" y="40"/>
                  <a:pt x="140" y="0"/>
                  <a:pt x="90" y="0"/>
                </a:cubicBezTo>
                <a:cubicBezTo>
                  <a:pt x="40" y="0"/>
                  <a:pt x="0" y="40"/>
                  <a:pt x="0" y="90"/>
                </a:cubicBezTo>
                <a:close/>
                <a:moveTo>
                  <a:pt x="20" y="90"/>
                </a:moveTo>
                <a:cubicBezTo>
                  <a:pt x="20" y="70"/>
                  <a:pt x="29" y="51"/>
                  <a:pt x="43" y="38"/>
                </a:cubicBezTo>
                <a:cubicBezTo>
                  <a:pt x="43" y="38"/>
                  <a:pt x="44" y="37"/>
                  <a:pt x="44" y="37"/>
                </a:cubicBezTo>
                <a:cubicBezTo>
                  <a:pt x="45" y="36"/>
                  <a:pt x="46" y="36"/>
                  <a:pt x="48" y="36"/>
                </a:cubicBezTo>
                <a:cubicBezTo>
                  <a:pt x="51" y="36"/>
                  <a:pt x="54" y="39"/>
                  <a:pt x="54" y="42"/>
                </a:cubicBezTo>
                <a:cubicBezTo>
                  <a:pt x="54" y="42"/>
                  <a:pt x="53" y="45"/>
                  <a:pt x="53" y="45"/>
                </a:cubicBezTo>
                <a:cubicBezTo>
                  <a:pt x="52" y="49"/>
                  <a:pt x="52" y="53"/>
                  <a:pt x="52" y="58"/>
                </a:cubicBezTo>
                <a:cubicBezTo>
                  <a:pt x="52" y="97"/>
                  <a:pt x="83" y="128"/>
                  <a:pt x="122" y="128"/>
                </a:cubicBezTo>
                <a:cubicBezTo>
                  <a:pt x="126" y="128"/>
                  <a:pt x="131" y="128"/>
                  <a:pt x="135" y="127"/>
                </a:cubicBezTo>
                <a:cubicBezTo>
                  <a:pt x="137" y="126"/>
                  <a:pt x="137" y="126"/>
                  <a:pt x="137" y="126"/>
                </a:cubicBezTo>
                <a:cubicBezTo>
                  <a:pt x="137" y="126"/>
                  <a:pt x="138" y="126"/>
                  <a:pt x="138" y="126"/>
                </a:cubicBezTo>
                <a:cubicBezTo>
                  <a:pt x="141" y="126"/>
                  <a:pt x="144" y="129"/>
                  <a:pt x="144" y="132"/>
                </a:cubicBezTo>
                <a:cubicBezTo>
                  <a:pt x="144" y="134"/>
                  <a:pt x="143" y="135"/>
                  <a:pt x="143" y="136"/>
                </a:cubicBezTo>
                <a:cubicBezTo>
                  <a:pt x="142" y="136"/>
                  <a:pt x="142" y="137"/>
                  <a:pt x="141" y="138"/>
                </a:cubicBezTo>
                <a:cubicBezTo>
                  <a:pt x="128" y="151"/>
                  <a:pt x="110" y="160"/>
                  <a:pt x="90" y="160"/>
                </a:cubicBezTo>
                <a:cubicBezTo>
                  <a:pt x="51" y="160"/>
                  <a:pt x="20" y="129"/>
                  <a:pt x="20" y="9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Freeform 34">
            <a:extLst>
              <a:ext uri="{FF2B5EF4-FFF2-40B4-BE49-F238E27FC236}">
                <a16:creationId xmlns:a16="http://schemas.microsoft.com/office/drawing/2014/main" id="{CAF71A9E-9C61-4BC2-8068-A83C70AA5F96}"/>
              </a:ext>
            </a:extLst>
          </p:cNvPr>
          <p:cNvSpPr>
            <a:spLocks/>
          </p:cNvSpPr>
          <p:nvPr/>
        </p:nvSpPr>
        <p:spPr bwMode="auto">
          <a:xfrm>
            <a:off x="9859169" y="2578893"/>
            <a:ext cx="220663" cy="312737"/>
          </a:xfrm>
          <a:custGeom>
            <a:avLst/>
            <a:gdLst>
              <a:gd name="T0" fmla="*/ 80 w 136"/>
              <a:gd name="T1" fmla="*/ 72 h 192"/>
              <a:gd name="T2" fmla="*/ 96 w 136"/>
              <a:gd name="T3" fmla="*/ 10 h 192"/>
              <a:gd name="T4" fmla="*/ 96 w 136"/>
              <a:gd name="T5" fmla="*/ 8 h 192"/>
              <a:gd name="T6" fmla="*/ 88 w 136"/>
              <a:gd name="T7" fmla="*/ 0 h 192"/>
              <a:gd name="T8" fmla="*/ 82 w 136"/>
              <a:gd name="T9" fmla="*/ 3 h 192"/>
              <a:gd name="T10" fmla="*/ 2 w 136"/>
              <a:gd name="T11" fmla="*/ 107 h 192"/>
              <a:gd name="T12" fmla="*/ 0 w 136"/>
              <a:gd name="T13" fmla="*/ 112 h 192"/>
              <a:gd name="T14" fmla="*/ 8 w 136"/>
              <a:gd name="T15" fmla="*/ 120 h 192"/>
              <a:gd name="T16" fmla="*/ 56 w 136"/>
              <a:gd name="T17" fmla="*/ 120 h 192"/>
              <a:gd name="T18" fmla="*/ 40 w 136"/>
              <a:gd name="T19" fmla="*/ 182 h 192"/>
              <a:gd name="T20" fmla="*/ 40 w 136"/>
              <a:gd name="T21" fmla="*/ 184 h 192"/>
              <a:gd name="T22" fmla="*/ 48 w 136"/>
              <a:gd name="T23" fmla="*/ 192 h 192"/>
              <a:gd name="T24" fmla="*/ 54 w 136"/>
              <a:gd name="T25" fmla="*/ 189 h 192"/>
              <a:gd name="T26" fmla="*/ 134 w 136"/>
              <a:gd name="T27" fmla="*/ 85 h 192"/>
              <a:gd name="T28" fmla="*/ 136 w 136"/>
              <a:gd name="T29" fmla="*/ 80 h 192"/>
              <a:gd name="T30" fmla="*/ 128 w 136"/>
              <a:gd name="T31" fmla="*/ 72 h 192"/>
              <a:gd name="T32" fmla="*/ 80 w 136"/>
              <a:gd name="T33" fmla="*/ 7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 h="192">
                <a:moveTo>
                  <a:pt x="80" y="72"/>
                </a:moveTo>
                <a:cubicBezTo>
                  <a:pt x="96" y="10"/>
                  <a:pt x="96" y="10"/>
                  <a:pt x="96" y="10"/>
                </a:cubicBezTo>
                <a:cubicBezTo>
                  <a:pt x="96" y="10"/>
                  <a:pt x="96" y="9"/>
                  <a:pt x="96" y="8"/>
                </a:cubicBezTo>
                <a:cubicBezTo>
                  <a:pt x="96" y="4"/>
                  <a:pt x="92" y="0"/>
                  <a:pt x="88" y="0"/>
                </a:cubicBezTo>
                <a:cubicBezTo>
                  <a:pt x="86" y="0"/>
                  <a:pt x="83" y="1"/>
                  <a:pt x="82" y="3"/>
                </a:cubicBezTo>
                <a:cubicBezTo>
                  <a:pt x="2" y="107"/>
                  <a:pt x="2" y="107"/>
                  <a:pt x="2" y="107"/>
                </a:cubicBezTo>
                <a:cubicBezTo>
                  <a:pt x="1" y="108"/>
                  <a:pt x="0" y="110"/>
                  <a:pt x="0" y="112"/>
                </a:cubicBezTo>
                <a:cubicBezTo>
                  <a:pt x="0" y="116"/>
                  <a:pt x="4" y="120"/>
                  <a:pt x="8" y="120"/>
                </a:cubicBezTo>
                <a:cubicBezTo>
                  <a:pt x="56" y="120"/>
                  <a:pt x="56" y="120"/>
                  <a:pt x="56" y="120"/>
                </a:cubicBezTo>
                <a:cubicBezTo>
                  <a:pt x="40" y="182"/>
                  <a:pt x="40" y="182"/>
                  <a:pt x="40" y="182"/>
                </a:cubicBezTo>
                <a:cubicBezTo>
                  <a:pt x="40" y="182"/>
                  <a:pt x="40" y="183"/>
                  <a:pt x="40" y="184"/>
                </a:cubicBezTo>
                <a:cubicBezTo>
                  <a:pt x="40" y="188"/>
                  <a:pt x="44" y="192"/>
                  <a:pt x="48" y="192"/>
                </a:cubicBezTo>
                <a:cubicBezTo>
                  <a:pt x="50" y="192"/>
                  <a:pt x="53" y="191"/>
                  <a:pt x="54" y="189"/>
                </a:cubicBezTo>
                <a:cubicBezTo>
                  <a:pt x="134" y="85"/>
                  <a:pt x="134" y="85"/>
                  <a:pt x="134" y="85"/>
                </a:cubicBezTo>
                <a:cubicBezTo>
                  <a:pt x="135" y="84"/>
                  <a:pt x="136" y="82"/>
                  <a:pt x="136" y="80"/>
                </a:cubicBezTo>
                <a:cubicBezTo>
                  <a:pt x="136" y="76"/>
                  <a:pt x="132" y="72"/>
                  <a:pt x="128" y="72"/>
                </a:cubicBezTo>
                <a:lnTo>
                  <a:pt x="80" y="7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Freeform 35">
            <a:extLst>
              <a:ext uri="{FF2B5EF4-FFF2-40B4-BE49-F238E27FC236}">
                <a16:creationId xmlns:a16="http://schemas.microsoft.com/office/drawing/2014/main" id="{20B76275-D39F-4C6A-B92E-7EE152865445}"/>
              </a:ext>
            </a:extLst>
          </p:cNvPr>
          <p:cNvSpPr>
            <a:spLocks/>
          </p:cNvSpPr>
          <p:nvPr/>
        </p:nvSpPr>
        <p:spPr bwMode="auto">
          <a:xfrm>
            <a:off x="9109869" y="2624931"/>
            <a:ext cx="312738" cy="214312"/>
          </a:xfrm>
          <a:custGeom>
            <a:avLst/>
            <a:gdLst>
              <a:gd name="T0" fmla="*/ 0 w 192"/>
              <a:gd name="T1" fmla="*/ 88 h 132"/>
              <a:gd name="T2" fmla="*/ 44 w 192"/>
              <a:gd name="T3" fmla="*/ 132 h 132"/>
              <a:gd name="T4" fmla="*/ 148 w 192"/>
              <a:gd name="T5" fmla="*/ 132 h 132"/>
              <a:gd name="T6" fmla="*/ 192 w 192"/>
              <a:gd name="T7" fmla="*/ 88 h 132"/>
              <a:gd name="T8" fmla="*/ 164 w 192"/>
              <a:gd name="T9" fmla="*/ 47 h 132"/>
              <a:gd name="T10" fmla="*/ 164 w 192"/>
              <a:gd name="T11" fmla="*/ 46 h 132"/>
              <a:gd name="T12" fmla="*/ 118 w 192"/>
              <a:gd name="T13" fmla="*/ 0 h 132"/>
              <a:gd name="T14" fmla="*/ 80 w 192"/>
              <a:gd name="T15" fmla="*/ 21 h 132"/>
              <a:gd name="T16" fmla="*/ 64 w 192"/>
              <a:gd name="T17" fmla="*/ 16 h 132"/>
              <a:gd name="T18" fmla="*/ 36 w 192"/>
              <a:gd name="T19" fmla="*/ 44 h 132"/>
              <a:gd name="T20" fmla="*/ 36 w 192"/>
              <a:gd name="T21" fmla="*/ 45 h 132"/>
              <a:gd name="T22" fmla="*/ 0 w 192"/>
              <a:gd name="T23"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132">
                <a:moveTo>
                  <a:pt x="0" y="88"/>
                </a:moveTo>
                <a:cubicBezTo>
                  <a:pt x="0" y="112"/>
                  <a:pt x="20" y="132"/>
                  <a:pt x="44" y="132"/>
                </a:cubicBezTo>
                <a:cubicBezTo>
                  <a:pt x="148" y="132"/>
                  <a:pt x="148" y="132"/>
                  <a:pt x="148" y="132"/>
                </a:cubicBezTo>
                <a:cubicBezTo>
                  <a:pt x="172" y="132"/>
                  <a:pt x="192" y="112"/>
                  <a:pt x="192" y="88"/>
                </a:cubicBezTo>
                <a:cubicBezTo>
                  <a:pt x="192" y="69"/>
                  <a:pt x="180" y="53"/>
                  <a:pt x="164" y="47"/>
                </a:cubicBezTo>
                <a:cubicBezTo>
                  <a:pt x="164" y="46"/>
                  <a:pt x="164" y="46"/>
                  <a:pt x="164" y="46"/>
                </a:cubicBezTo>
                <a:cubicBezTo>
                  <a:pt x="164" y="21"/>
                  <a:pt x="143" y="0"/>
                  <a:pt x="118" y="0"/>
                </a:cubicBezTo>
                <a:cubicBezTo>
                  <a:pt x="102" y="0"/>
                  <a:pt x="88" y="8"/>
                  <a:pt x="80" y="21"/>
                </a:cubicBezTo>
                <a:cubicBezTo>
                  <a:pt x="75" y="18"/>
                  <a:pt x="70" y="16"/>
                  <a:pt x="64" y="16"/>
                </a:cubicBezTo>
                <a:cubicBezTo>
                  <a:pt x="49" y="16"/>
                  <a:pt x="36" y="29"/>
                  <a:pt x="36" y="44"/>
                </a:cubicBezTo>
                <a:cubicBezTo>
                  <a:pt x="36" y="45"/>
                  <a:pt x="36" y="45"/>
                  <a:pt x="36" y="45"/>
                </a:cubicBezTo>
                <a:cubicBezTo>
                  <a:pt x="16" y="48"/>
                  <a:pt x="0" y="66"/>
                  <a:pt x="0" y="8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Freeform 36">
            <a:extLst>
              <a:ext uri="{FF2B5EF4-FFF2-40B4-BE49-F238E27FC236}">
                <a16:creationId xmlns:a16="http://schemas.microsoft.com/office/drawing/2014/main" id="{BFE39020-90D8-4FCA-998D-2A9790BA939E}"/>
              </a:ext>
            </a:extLst>
          </p:cNvPr>
          <p:cNvSpPr>
            <a:spLocks noEditPoints="1"/>
          </p:cNvSpPr>
          <p:nvPr/>
        </p:nvSpPr>
        <p:spPr bwMode="auto">
          <a:xfrm>
            <a:off x="8405019" y="2577306"/>
            <a:ext cx="309563" cy="309562"/>
          </a:xfrm>
          <a:custGeom>
            <a:avLst/>
            <a:gdLst>
              <a:gd name="T0" fmla="*/ 59 w 190"/>
              <a:gd name="T1" fmla="*/ 106 h 190"/>
              <a:gd name="T2" fmla="*/ 13 w 190"/>
              <a:gd name="T3" fmla="*/ 108 h 190"/>
              <a:gd name="T4" fmla="*/ 8 w 190"/>
              <a:gd name="T5" fmla="*/ 127 h 190"/>
              <a:gd name="T6" fmla="*/ 25 w 190"/>
              <a:gd name="T7" fmla="*/ 157 h 190"/>
              <a:gd name="T8" fmla="*/ 45 w 190"/>
              <a:gd name="T9" fmla="*/ 162 h 190"/>
              <a:gd name="T10" fmla="*/ 69 w 190"/>
              <a:gd name="T11" fmla="*/ 123 h 190"/>
              <a:gd name="T12" fmla="*/ 85 w 190"/>
              <a:gd name="T13" fmla="*/ 154 h 190"/>
              <a:gd name="T14" fmla="*/ 64 w 190"/>
              <a:gd name="T15" fmla="*/ 186 h 190"/>
              <a:gd name="T16" fmla="*/ 95 w 190"/>
              <a:gd name="T17" fmla="*/ 168 h 190"/>
              <a:gd name="T18" fmla="*/ 126 w 190"/>
              <a:gd name="T19" fmla="*/ 186 h 190"/>
              <a:gd name="T20" fmla="*/ 105 w 190"/>
              <a:gd name="T21" fmla="*/ 154 h 190"/>
              <a:gd name="T22" fmla="*/ 121 w 190"/>
              <a:gd name="T23" fmla="*/ 123 h 190"/>
              <a:gd name="T24" fmla="*/ 145 w 190"/>
              <a:gd name="T25" fmla="*/ 162 h 190"/>
              <a:gd name="T26" fmla="*/ 165 w 190"/>
              <a:gd name="T27" fmla="*/ 157 h 190"/>
              <a:gd name="T28" fmla="*/ 182 w 190"/>
              <a:gd name="T29" fmla="*/ 127 h 190"/>
              <a:gd name="T30" fmla="*/ 177 w 190"/>
              <a:gd name="T31" fmla="*/ 108 h 190"/>
              <a:gd name="T32" fmla="*/ 131 w 190"/>
              <a:gd name="T33" fmla="*/ 106 h 190"/>
              <a:gd name="T34" fmla="*/ 131 w 190"/>
              <a:gd name="T35" fmla="*/ 83 h 190"/>
              <a:gd name="T36" fmla="*/ 177 w 190"/>
              <a:gd name="T37" fmla="*/ 82 h 190"/>
              <a:gd name="T38" fmla="*/ 182 w 190"/>
              <a:gd name="T39" fmla="*/ 63 h 190"/>
              <a:gd name="T40" fmla="*/ 165 w 190"/>
              <a:gd name="T41" fmla="*/ 33 h 190"/>
              <a:gd name="T42" fmla="*/ 145 w 190"/>
              <a:gd name="T43" fmla="*/ 28 h 190"/>
              <a:gd name="T44" fmla="*/ 121 w 190"/>
              <a:gd name="T45" fmla="*/ 67 h 190"/>
              <a:gd name="T46" fmla="*/ 105 w 190"/>
              <a:gd name="T47" fmla="*/ 40 h 190"/>
              <a:gd name="T48" fmla="*/ 126 w 190"/>
              <a:gd name="T49" fmla="*/ 4 h 190"/>
              <a:gd name="T50" fmla="*/ 95 w 190"/>
              <a:gd name="T51" fmla="*/ 22 h 190"/>
              <a:gd name="T52" fmla="*/ 64 w 190"/>
              <a:gd name="T53" fmla="*/ 4 h 190"/>
              <a:gd name="T54" fmla="*/ 85 w 190"/>
              <a:gd name="T55" fmla="*/ 40 h 190"/>
              <a:gd name="T56" fmla="*/ 69 w 190"/>
              <a:gd name="T57" fmla="*/ 67 h 190"/>
              <a:gd name="T58" fmla="*/ 45 w 190"/>
              <a:gd name="T59" fmla="*/ 28 h 190"/>
              <a:gd name="T60" fmla="*/ 25 w 190"/>
              <a:gd name="T61" fmla="*/ 33 h 190"/>
              <a:gd name="T62" fmla="*/ 8 w 190"/>
              <a:gd name="T63" fmla="*/ 63 h 190"/>
              <a:gd name="T64" fmla="*/ 13 w 190"/>
              <a:gd name="T65" fmla="*/ 82 h 190"/>
              <a:gd name="T66" fmla="*/ 59 w 190"/>
              <a:gd name="T67" fmla="*/ 83 h 190"/>
              <a:gd name="T68" fmla="*/ 95 w 190"/>
              <a:gd name="T69" fmla="*/ 113 h 190"/>
              <a:gd name="T70" fmla="*/ 95 w 190"/>
              <a:gd name="T71" fmla="*/ 77 h 190"/>
              <a:gd name="T72" fmla="*/ 95 w 190"/>
              <a:gd name="T73" fmla="*/ 11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0" h="190">
                <a:moveTo>
                  <a:pt x="57" y="95"/>
                </a:moveTo>
                <a:cubicBezTo>
                  <a:pt x="57" y="99"/>
                  <a:pt x="58" y="103"/>
                  <a:pt x="59" y="106"/>
                </a:cubicBezTo>
                <a:cubicBezTo>
                  <a:pt x="42" y="116"/>
                  <a:pt x="42" y="116"/>
                  <a:pt x="42" y="116"/>
                </a:cubicBezTo>
                <a:cubicBezTo>
                  <a:pt x="13" y="108"/>
                  <a:pt x="13" y="108"/>
                  <a:pt x="13" y="108"/>
                </a:cubicBezTo>
                <a:cubicBezTo>
                  <a:pt x="8" y="107"/>
                  <a:pt x="3" y="110"/>
                  <a:pt x="1" y="115"/>
                </a:cubicBezTo>
                <a:cubicBezTo>
                  <a:pt x="0" y="120"/>
                  <a:pt x="3" y="126"/>
                  <a:pt x="8" y="127"/>
                </a:cubicBezTo>
                <a:cubicBezTo>
                  <a:pt x="32" y="133"/>
                  <a:pt x="32" y="133"/>
                  <a:pt x="32" y="133"/>
                </a:cubicBezTo>
                <a:cubicBezTo>
                  <a:pt x="25" y="157"/>
                  <a:pt x="25" y="157"/>
                  <a:pt x="25" y="157"/>
                </a:cubicBezTo>
                <a:cubicBezTo>
                  <a:pt x="24" y="162"/>
                  <a:pt x="27" y="167"/>
                  <a:pt x="32" y="169"/>
                </a:cubicBezTo>
                <a:cubicBezTo>
                  <a:pt x="38" y="170"/>
                  <a:pt x="43" y="167"/>
                  <a:pt x="45" y="162"/>
                </a:cubicBezTo>
                <a:cubicBezTo>
                  <a:pt x="52" y="133"/>
                  <a:pt x="52" y="133"/>
                  <a:pt x="52" y="133"/>
                </a:cubicBezTo>
                <a:cubicBezTo>
                  <a:pt x="69" y="123"/>
                  <a:pt x="69" y="123"/>
                  <a:pt x="69" y="123"/>
                </a:cubicBezTo>
                <a:cubicBezTo>
                  <a:pt x="74" y="127"/>
                  <a:pt x="79" y="130"/>
                  <a:pt x="85" y="132"/>
                </a:cubicBezTo>
                <a:cubicBezTo>
                  <a:pt x="85" y="154"/>
                  <a:pt x="85" y="154"/>
                  <a:pt x="85" y="154"/>
                </a:cubicBezTo>
                <a:cubicBezTo>
                  <a:pt x="64" y="172"/>
                  <a:pt x="64" y="172"/>
                  <a:pt x="64" y="172"/>
                </a:cubicBezTo>
                <a:cubicBezTo>
                  <a:pt x="60" y="176"/>
                  <a:pt x="60" y="182"/>
                  <a:pt x="64" y="186"/>
                </a:cubicBezTo>
                <a:cubicBezTo>
                  <a:pt x="68" y="190"/>
                  <a:pt x="74" y="190"/>
                  <a:pt x="78" y="186"/>
                </a:cubicBezTo>
                <a:cubicBezTo>
                  <a:pt x="95" y="168"/>
                  <a:pt x="95" y="168"/>
                  <a:pt x="95" y="168"/>
                </a:cubicBezTo>
                <a:cubicBezTo>
                  <a:pt x="112" y="186"/>
                  <a:pt x="112" y="186"/>
                  <a:pt x="112" y="186"/>
                </a:cubicBezTo>
                <a:cubicBezTo>
                  <a:pt x="116" y="190"/>
                  <a:pt x="122" y="190"/>
                  <a:pt x="126" y="186"/>
                </a:cubicBezTo>
                <a:cubicBezTo>
                  <a:pt x="130" y="182"/>
                  <a:pt x="130" y="176"/>
                  <a:pt x="126" y="172"/>
                </a:cubicBezTo>
                <a:cubicBezTo>
                  <a:pt x="105" y="154"/>
                  <a:pt x="105" y="154"/>
                  <a:pt x="105" y="154"/>
                </a:cubicBezTo>
                <a:cubicBezTo>
                  <a:pt x="105" y="132"/>
                  <a:pt x="105" y="132"/>
                  <a:pt x="105" y="132"/>
                </a:cubicBezTo>
                <a:cubicBezTo>
                  <a:pt x="111" y="130"/>
                  <a:pt x="116" y="127"/>
                  <a:pt x="121" y="123"/>
                </a:cubicBezTo>
                <a:cubicBezTo>
                  <a:pt x="138" y="133"/>
                  <a:pt x="138" y="133"/>
                  <a:pt x="138" y="133"/>
                </a:cubicBezTo>
                <a:cubicBezTo>
                  <a:pt x="145" y="162"/>
                  <a:pt x="145" y="162"/>
                  <a:pt x="145" y="162"/>
                </a:cubicBezTo>
                <a:cubicBezTo>
                  <a:pt x="147" y="167"/>
                  <a:pt x="152" y="170"/>
                  <a:pt x="158" y="169"/>
                </a:cubicBezTo>
                <a:cubicBezTo>
                  <a:pt x="163" y="167"/>
                  <a:pt x="166" y="162"/>
                  <a:pt x="165" y="157"/>
                </a:cubicBezTo>
                <a:cubicBezTo>
                  <a:pt x="158" y="133"/>
                  <a:pt x="158" y="133"/>
                  <a:pt x="158" y="133"/>
                </a:cubicBezTo>
                <a:cubicBezTo>
                  <a:pt x="182" y="127"/>
                  <a:pt x="182" y="127"/>
                  <a:pt x="182" y="127"/>
                </a:cubicBezTo>
                <a:cubicBezTo>
                  <a:pt x="187" y="126"/>
                  <a:pt x="190" y="120"/>
                  <a:pt x="189" y="115"/>
                </a:cubicBezTo>
                <a:cubicBezTo>
                  <a:pt x="187" y="110"/>
                  <a:pt x="182" y="107"/>
                  <a:pt x="177" y="108"/>
                </a:cubicBezTo>
                <a:cubicBezTo>
                  <a:pt x="148" y="116"/>
                  <a:pt x="148" y="116"/>
                  <a:pt x="148" y="116"/>
                </a:cubicBezTo>
                <a:cubicBezTo>
                  <a:pt x="131" y="106"/>
                  <a:pt x="131" y="106"/>
                  <a:pt x="131" y="106"/>
                </a:cubicBezTo>
                <a:cubicBezTo>
                  <a:pt x="132" y="103"/>
                  <a:pt x="133" y="99"/>
                  <a:pt x="133" y="95"/>
                </a:cubicBezTo>
                <a:cubicBezTo>
                  <a:pt x="133" y="91"/>
                  <a:pt x="132" y="87"/>
                  <a:pt x="131" y="83"/>
                </a:cubicBezTo>
                <a:cubicBezTo>
                  <a:pt x="148" y="74"/>
                  <a:pt x="148" y="74"/>
                  <a:pt x="148" y="74"/>
                </a:cubicBezTo>
                <a:cubicBezTo>
                  <a:pt x="177" y="82"/>
                  <a:pt x="177" y="82"/>
                  <a:pt x="177" y="82"/>
                </a:cubicBezTo>
                <a:cubicBezTo>
                  <a:pt x="182" y="83"/>
                  <a:pt x="187" y="80"/>
                  <a:pt x="189" y="75"/>
                </a:cubicBezTo>
                <a:cubicBezTo>
                  <a:pt x="190" y="70"/>
                  <a:pt x="187" y="64"/>
                  <a:pt x="182" y="63"/>
                </a:cubicBezTo>
                <a:cubicBezTo>
                  <a:pt x="158" y="57"/>
                  <a:pt x="158" y="57"/>
                  <a:pt x="158" y="57"/>
                </a:cubicBezTo>
                <a:cubicBezTo>
                  <a:pt x="165" y="33"/>
                  <a:pt x="165" y="33"/>
                  <a:pt x="165" y="33"/>
                </a:cubicBezTo>
                <a:cubicBezTo>
                  <a:pt x="166" y="28"/>
                  <a:pt x="163" y="23"/>
                  <a:pt x="158" y="21"/>
                </a:cubicBezTo>
                <a:cubicBezTo>
                  <a:pt x="152" y="20"/>
                  <a:pt x="147" y="23"/>
                  <a:pt x="145" y="28"/>
                </a:cubicBezTo>
                <a:cubicBezTo>
                  <a:pt x="138" y="57"/>
                  <a:pt x="138" y="57"/>
                  <a:pt x="138" y="57"/>
                </a:cubicBezTo>
                <a:cubicBezTo>
                  <a:pt x="121" y="67"/>
                  <a:pt x="121" y="67"/>
                  <a:pt x="121" y="67"/>
                </a:cubicBezTo>
                <a:cubicBezTo>
                  <a:pt x="116" y="63"/>
                  <a:pt x="111" y="60"/>
                  <a:pt x="105" y="58"/>
                </a:cubicBezTo>
                <a:cubicBezTo>
                  <a:pt x="105" y="40"/>
                  <a:pt x="105" y="40"/>
                  <a:pt x="105" y="40"/>
                </a:cubicBezTo>
                <a:cubicBezTo>
                  <a:pt x="126" y="18"/>
                  <a:pt x="126" y="18"/>
                  <a:pt x="126" y="18"/>
                </a:cubicBezTo>
                <a:cubicBezTo>
                  <a:pt x="130" y="14"/>
                  <a:pt x="130" y="8"/>
                  <a:pt x="126" y="4"/>
                </a:cubicBezTo>
                <a:cubicBezTo>
                  <a:pt x="122" y="0"/>
                  <a:pt x="116" y="0"/>
                  <a:pt x="112" y="4"/>
                </a:cubicBezTo>
                <a:cubicBezTo>
                  <a:pt x="95" y="22"/>
                  <a:pt x="95" y="22"/>
                  <a:pt x="95" y="22"/>
                </a:cubicBezTo>
                <a:cubicBezTo>
                  <a:pt x="78" y="4"/>
                  <a:pt x="78" y="4"/>
                  <a:pt x="78" y="4"/>
                </a:cubicBezTo>
                <a:cubicBezTo>
                  <a:pt x="74" y="0"/>
                  <a:pt x="68" y="0"/>
                  <a:pt x="64" y="4"/>
                </a:cubicBezTo>
                <a:cubicBezTo>
                  <a:pt x="60" y="8"/>
                  <a:pt x="60" y="14"/>
                  <a:pt x="64" y="18"/>
                </a:cubicBezTo>
                <a:cubicBezTo>
                  <a:pt x="85" y="40"/>
                  <a:pt x="85" y="40"/>
                  <a:pt x="85" y="40"/>
                </a:cubicBezTo>
                <a:cubicBezTo>
                  <a:pt x="85" y="58"/>
                  <a:pt x="85" y="58"/>
                  <a:pt x="85" y="58"/>
                </a:cubicBezTo>
                <a:cubicBezTo>
                  <a:pt x="79" y="60"/>
                  <a:pt x="74" y="63"/>
                  <a:pt x="69" y="67"/>
                </a:cubicBezTo>
                <a:cubicBezTo>
                  <a:pt x="52" y="57"/>
                  <a:pt x="52" y="57"/>
                  <a:pt x="52" y="57"/>
                </a:cubicBezTo>
                <a:cubicBezTo>
                  <a:pt x="45" y="28"/>
                  <a:pt x="45" y="28"/>
                  <a:pt x="45" y="28"/>
                </a:cubicBezTo>
                <a:cubicBezTo>
                  <a:pt x="43" y="23"/>
                  <a:pt x="38" y="20"/>
                  <a:pt x="32" y="21"/>
                </a:cubicBezTo>
                <a:cubicBezTo>
                  <a:pt x="27" y="23"/>
                  <a:pt x="24" y="28"/>
                  <a:pt x="25" y="33"/>
                </a:cubicBezTo>
                <a:cubicBezTo>
                  <a:pt x="32" y="57"/>
                  <a:pt x="32" y="57"/>
                  <a:pt x="32" y="57"/>
                </a:cubicBezTo>
                <a:cubicBezTo>
                  <a:pt x="8" y="63"/>
                  <a:pt x="8" y="63"/>
                  <a:pt x="8" y="63"/>
                </a:cubicBezTo>
                <a:cubicBezTo>
                  <a:pt x="3" y="64"/>
                  <a:pt x="0" y="70"/>
                  <a:pt x="1" y="75"/>
                </a:cubicBezTo>
                <a:cubicBezTo>
                  <a:pt x="3" y="80"/>
                  <a:pt x="8" y="83"/>
                  <a:pt x="13" y="82"/>
                </a:cubicBezTo>
                <a:cubicBezTo>
                  <a:pt x="42" y="74"/>
                  <a:pt x="42" y="74"/>
                  <a:pt x="42" y="74"/>
                </a:cubicBezTo>
                <a:cubicBezTo>
                  <a:pt x="59" y="83"/>
                  <a:pt x="59" y="83"/>
                  <a:pt x="59" y="83"/>
                </a:cubicBezTo>
                <a:cubicBezTo>
                  <a:pt x="58" y="87"/>
                  <a:pt x="57" y="91"/>
                  <a:pt x="57" y="95"/>
                </a:cubicBezTo>
                <a:close/>
                <a:moveTo>
                  <a:pt x="95" y="113"/>
                </a:moveTo>
                <a:cubicBezTo>
                  <a:pt x="85" y="113"/>
                  <a:pt x="77" y="105"/>
                  <a:pt x="77" y="95"/>
                </a:cubicBezTo>
                <a:cubicBezTo>
                  <a:pt x="77" y="85"/>
                  <a:pt x="85" y="77"/>
                  <a:pt x="95" y="77"/>
                </a:cubicBezTo>
                <a:cubicBezTo>
                  <a:pt x="105" y="77"/>
                  <a:pt x="113" y="85"/>
                  <a:pt x="113" y="95"/>
                </a:cubicBezTo>
                <a:cubicBezTo>
                  <a:pt x="113" y="105"/>
                  <a:pt x="105" y="113"/>
                  <a:pt x="95" y="11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Freeform 37">
            <a:extLst>
              <a:ext uri="{FF2B5EF4-FFF2-40B4-BE49-F238E27FC236}">
                <a16:creationId xmlns:a16="http://schemas.microsoft.com/office/drawing/2014/main" id="{7B06967F-D235-4687-A6AF-6E3BB6DE8527}"/>
              </a:ext>
            </a:extLst>
          </p:cNvPr>
          <p:cNvSpPr>
            <a:spLocks noEditPoints="1"/>
          </p:cNvSpPr>
          <p:nvPr/>
        </p:nvSpPr>
        <p:spPr bwMode="auto">
          <a:xfrm>
            <a:off x="7704932" y="2590006"/>
            <a:ext cx="311150" cy="292100"/>
          </a:xfrm>
          <a:custGeom>
            <a:avLst/>
            <a:gdLst>
              <a:gd name="T0" fmla="*/ 36 w 192"/>
              <a:gd name="T1" fmla="*/ 81 h 180"/>
              <a:gd name="T2" fmla="*/ 66 w 192"/>
              <a:gd name="T3" fmla="*/ 81 h 180"/>
              <a:gd name="T4" fmla="*/ 74 w 192"/>
              <a:gd name="T5" fmla="*/ 89 h 180"/>
              <a:gd name="T6" fmla="*/ 72 w 192"/>
              <a:gd name="T7" fmla="*/ 95 h 180"/>
              <a:gd name="T8" fmla="*/ 72 w 192"/>
              <a:gd name="T9" fmla="*/ 95 h 180"/>
              <a:gd name="T10" fmla="*/ 51 w 192"/>
              <a:gd name="T11" fmla="*/ 115 h 180"/>
              <a:gd name="T12" fmla="*/ 51 w 192"/>
              <a:gd name="T13" fmla="*/ 166 h 180"/>
              <a:gd name="T14" fmla="*/ 102 w 192"/>
              <a:gd name="T15" fmla="*/ 166 h 180"/>
              <a:gd name="T16" fmla="*/ 102 w 192"/>
              <a:gd name="T17" fmla="*/ 115 h 180"/>
              <a:gd name="T18" fmla="*/ 88 w 192"/>
              <a:gd name="T19" fmla="*/ 106 h 180"/>
              <a:gd name="T20" fmla="*/ 94 w 192"/>
              <a:gd name="T21" fmla="*/ 101 h 180"/>
              <a:gd name="T22" fmla="*/ 162 w 192"/>
              <a:gd name="T23" fmla="*/ 101 h 180"/>
              <a:gd name="T24" fmla="*/ 192 w 192"/>
              <a:gd name="T25" fmla="*/ 70 h 180"/>
              <a:gd name="T26" fmla="*/ 192 w 192"/>
              <a:gd name="T27" fmla="*/ 69 h 180"/>
              <a:gd name="T28" fmla="*/ 183 w 192"/>
              <a:gd name="T29" fmla="*/ 61 h 180"/>
              <a:gd name="T30" fmla="*/ 134 w 192"/>
              <a:gd name="T31" fmla="*/ 61 h 180"/>
              <a:gd name="T32" fmla="*/ 169 w 192"/>
              <a:gd name="T33" fmla="*/ 25 h 180"/>
              <a:gd name="T34" fmla="*/ 170 w 192"/>
              <a:gd name="T35" fmla="*/ 13 h 180"/>
              <a:gd name="T36" fmla="*/ 169 w 192"/>
              <a:gd name="T37" fmla="*/ 13 h 180"/>
              <a:gd name="T38" fmla="*/ 126 w 192"/>
              <a:gd name="T39" fmla="*/ 12 h 180"/>
              <a:gd name="T40" fmla="*/ 77 w 192"/>
              <a:gd name="T41" fmla="*/ 61 h 180"/>
              <a:gd name="T42" fmla="*/ 68 w 192"/>
              <a:gd name="T43" fmla="*/ 61 h 180"/>
              <a:gd name="T44" fmla="*/ 72 w 192"/>
              <a:gd name="T45" fmla="*/ 45 h 180"/>
              <a:gd name="T46" fmla="*/ 36 w 192"/>
              <a:gd name="T47" fmla="*/ 9 h 180"/>
              <a:gd name="T48" fmla="*/ 0 w 192"/>
              <a:gd name="T49" fmla="*/ 45 h 180"/>
              <a:gd name="T50" fmla="*/ 36 w 192"/>
              <a:gd name="T51" fmla="*/ 81 h 180"/>
              <a:gd name="T52" fmla="*/ 52 w 192"/>
              <a:gd name="T53" fmla="*/ 45 h 180"/>
              <a:gd name="T54" fmla="*/ 36 w 192"/>
              <a:gd name="T55" fmla="*/ 61 h 180"/>
              <a:gd name="T56" fmla="*/ 20 w 192"/>
              <a:gd name="T57" fmla="*/ 45 h 180"/>
              <a:gd name="T58" fmla="*/ 36 w 192"/>
              <a:gd name="T59" fmla="*/ 29 h 180"/>
              <a:gd name="T60" fmla="*/ 52 w 192"/>
              <a:gd name="T61" fmla="*/ 45 h 180"/>
              <a:gd name="T62" fmla="*/ 88 w 192"/>
              <a:gd name="T63" fmla="*/ 129 h 180"/>
              <a:gd name="T64" fmla="*/ 88 w 192"/>
              <a:gd name="T65" fmla="*/ 152 h 180"/>
              <a:gd name="T66" fmla="*/ 65 w 192"/>
              <a:gd name="T67" fmla="*/ 152 h 180"/>
              <a:gd name="T68" fmla="*/ 65 w 192"/>
              <a:gd name="T69" fmla="*/ 129 h 180"/>
              <a:gd name="T70" fmla="*/ 88 w 192"/>
              <a:gd name="T71" fmla="*/ 12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80">
                <a:moveTo>
                  <a:pt x="36" y="81"/>
                </a:moveTo>
                <a:cubicBezTo>
                  <a:pt x="66" y="81"/>
                  <a:pt x="66" y="81"/>
                  <a:pt x="66" y="81"/>
                </a:cubicBezTo>
                <a:cubicBezTo>
                  <a:pt x="70" y="81"/>
                  <a:pt x="74" y="85"/>
                  <a:pt x="74" y="89"/>
                </a:cubicBezTo>
                <a:cubicBezTo>
                  <a:pt x="74" y="91"/>
                  <a:pt x="73" y="93"/>
                  <a:pt x="72" y="95"/>
                </a:cubicBezTo>
                <a:cubicBezTo>
                  <a:pt x="72" y="95"/>
                  <a:pt x="72" y="95"/>
                  <a:pt x="72" y="95"/>
                </a:cubicBezTo>
                <a:cubicBezTo>
                  <a:pt x="51" y="115"/>
                  <a:pt x="51" y="115"/>
                  <a:pt x="51" y="115"/>
                </a:cubicBezTo>
                <a:cubicBezTo>
                  <a:pt x="37" y="129"/>
                  <a:pt x="37" y="152"/>
                  <a:pt x="51" y="166"/>
                </a:cubicBezTo>
                <a:cubicBezTo>
                  <a:pt x="65" y="180"/>
                  <a:pt x="88" y="180"/>
                  <a:pt x="102" y="166"/>
                </a:cubicBezTo>
                <a:cubicBezTo>
                  <a:pt x="116" y="152"/>
                  <a:pt x="116" y="129"/>
                  <a:pt x="102" y="115"/>
                </a:cubicBezTo>
                <a:cubicBezTo>
                  <a:pt x="98" y="111"/>
                  <a:pt x="93" y="108"/>
                  <a:pt x="88" y="106"/>
                </a:cubicBezTo>
                <a:cubicBezTo>
                  <a:pt x="94" y="101"/>
                  <a:pt x="94" y="101"/>
                  <a:pt x="94" y="101"/>
                </a:cubicBezTo>
                <a:cubicBezTo>
                  <a:pt x="162" y="101"/>
                  <a:pt x="162" y="101"/>
                  <a:pt x="162" y="101"/>
                </a:cubicBezTo>
                <a:cubicBezTo>
                  <a:pt x="178" y="101"/>
                  <a:pt x="192" y="87"/>
                  <a:pt x="192" y="70"/>
                </a:cubicBezTo>
                <a:cubicBezTo>
                  <a:pt x="192" y="70"/>
                  <a:pt x="192" y="69"/>
                  <a:pt x="192" y="69"/>
                </a:cubicBezTo>
                <a:cubicBezTo>
                  <a:pt x="192" y="65"/>
                  <a:pt x="188" y="61"/>
                  <a:pt x="183" y="61"/>
                </a:cubicBezTo>
                <a:cubicBezTo>
                  <a:pt x="134" y="61"/>
                  <a:pt x="134" y="61"/>
                  <a:pt x="134" y="61"/>
                </a:cubicBezTo>
                <a:cubicBezTo>
                  <a:pt x="169" y="25"/>
                  <a:pt x="169" y="25"/>
                  <a:pt x="169" y="25"/>
                </a:cubicBezTo>
                <a:cubicBezTo>
                  <a:pt x="173" y="22"/>
                  <a:pt x="173" y="17"/>
                  <a:pt x="170" y="13"/>
                </a:cubicBezTo>
                <a:cubicBezTo>
                  <a:pt x="170" y="13"/>
                  <a:pt x="170" y="13"/>
                  <a:pt x="169" y="13"/>
                </a:cubicBezTo>
                <a:cubicBezTo>
                  <a:pt x="157" y="1"/>
                  <a:pt x="138" y="0"/>
                  <a:pt x="126" y="12"/>
                </a:cubicBezTo>
                <a:cubicBezTo>
                  <a:pt x="77" y="61"/>
                  <a:pt x="77" y="61"/>
                  <a:pt x="77" y="61"/>
                </a:cubicBezTo>
                <a:cubicBezTo>
                  <a:pt x="68" y="61"/>
                  <a:pt x="68" y="61"/>
                  <a:pt x="68" y="61"/>
                </a:cubicBezTo>
                <a:cubicBezTo>
                  <a:pt x="71" y="56"/>
                  <a:pt x="72" y="51"/>
                  <a:pt x="72" y="45"/>
                </a:cubicBezTo>
                <a:cubicBezTo>
                  <a:pt x="72" y="25"/>
                  <a:pt x="56" y="9"/>
                  <a:pt x="36" y="9"/>
                </a:cubicBezTo>
                <a:cubicBezTo>
                  <a:pt x="16" y="9"/>
                  <a:pt x="0" y="25"/>
                  <a:pt x="0" y="45"/>
                </a:cubicBezTo>
                <a:cubicBezTo>
                  <a:pt x="0" y="65"/>
                  <a:pt x="16" y="81"/>
                  <a:pt x="36" y="81"/>
                </a:cubicBezTo>
                <a:close/>
                <a:moveTo>
                  <a:pt x="52" y="45"/>
                </a:moveTo>
                <a:cubicBezTo>
                  <a:pt x="52" y="54"/>
                  <a:pt x="45" y="61"/>
                  <a:pt x="36" y="61"/>
                </a:cubicBezTo>
                <a:cubicBezTo>
                  <a:pt x="27" y="61"/>
                  <a:pt x="20" y="54"/>
                  <a:pt x="20" y="45"/>
                </a:cubicBezTo>
                <a:cubicBezTo>
                  <a:pt x="20" y="36"/>
                  <a:pt x="27" y="29"/>
                  <a:pt x="36" y="29"/>
                </a:cubicBezTo>
                <a:cubicBezTo>
                  <a:pt x="45" y="29"/>
                  <a:pt x="52" y="36"/>
                  <a:pt x="52" y="45"/>
                </a:cubicBezTo>
                <a:close/>
                <a:moveTo>
                  <a:pt x="88" y="129"/>
                </a:moveTo>
                <a:cubicBezTo>
                  <a:pt x="94" y="135"/>
                  <a:pt x="94" y="146"/>
                  <a:pt x="88" y="152"/>
                </a:cubicBezTo>
                <a:cubicBezTo>
                  <a:pt x="82" y="158"/>
                  <a:pt x="72" y="158"/>
                  <a:pt x="65" y="152"/>
                </a:cubicBezTo>
                <a:cubicBezTo>
                  <a:pt x="59" y="146"/>
                  <a:pt x="59" y="135"/>
                  <a:pt x="65" y="129"/>
                </a:cubicBezTo>
                <a:cubicBezTo>
                  <a:pt x="72" y="123"/>
                  <a:pt x="82" y="123"/>
                  <a:pt x="88" y="12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Freeform 38">
            <a:extLst>
              <a:ext uri="{FF2B5EF4-FFF2-40B4-BE49-F238E27FC236}">
                <a16:creationId xmlns:a16="http://schemas.microsoft.com/office/drawing/2014/main" id="{BD560F0D-4046-4B08-84C2-F539D09A8117}"/>
              </a:ext>
            </a:extLst>
          </p:cNvPr>
          <p:cNvSpPr>
            <a:spLocks noEditPoints="1"/>
          </p:cNvSpPr>
          <p:nvPr/>
        </p:nvSpPr>
        <p:spPr bwMode="auto">
          <a:xfrm>
            <a:off x="7001669" y="2578893"/>
            <a:ext cx="304800" cy="312737"/>
          </a:xfrm>
          <a:custGeom>
            <a:avLst/>
            <a:gdLst>
              <a:gd name="T0" fmla="*/ 44 w 188"/>
              <a:gd name="T1" fmla="*/ 4 h 192"/>
              <a:gd name="T2" fmla="*/ 32 w 188"/>
              <a:gd name="T3" fmla="*/ 0 h 192"/>
              <a:gd name="T4" fmla="*/ 0 w 188"/>
              <a:gd name="T5" fmla="*/ 32 h 192"/>
              <a:gd name="T6" fmla="*/ 44 w 188"/>
              <a:gd name="T7" fmla="*/ 80 h 192"/>
              <a:gd name="T8" fmla="*/ 44 w 188"/>
              <a:gd name="T9" fmla="*/ 86 h 192"/>
              <a:gd name="T10" fmla="*/ 84 w 188"/>
              <a:gd name="T11" fmla="*/ 135 h 192"/>
              <a:gd name="T12" fmla="*/ 84 w 188"/>
              <a:gd name="T13" fmla="*/ 164 h 192"/>
              <a:gd name="T14" fmla="*/ 76 w 188"/>
              <a:gd name="T15" fmla="*/ 172 h 192"/>
              <a:gd name="T16" fmla="*/ 54 w 188"/>
              <a:gd name="T17" fmla="*/ 172 h 192"/>
              <a:gd name="T18" fmla="*/ 44 w 188"/>
              <a:gd name="T19" fmla="*/ 182 h 192"/>
              <a:gd name="T20" fmla="*/ 54 w 188"/>
              <a:gd name="T21" fmla="*/ 192 h 192"/>
              <a:gd name="T22" fmla="*/ 134 w 188"/>
              <a:gd name="T23" fmla="*/ 192 h 192"/>
              <a:gd name="T24" fmla="*/ 144 w 188"/>
              <a:gd name="T25" fmla="*/ 182 h 192"/>
              <a:gd name="T26" fmla="*/ 134 w 188"/>
              <a:gd name="T27" fmla="*/ 172 h 192"/>
              <a:gd name="T28" fmla="*/ 112 w 188"/>
              <a:gd name="T29" fmla="*/ 172 h 192"/>
              <a:gd name="T30" fmla="*/ 104 w 188"/>
              <a:gd name="T31" fmla="*/ 164 h 192"/>
              <a:gd name="T32" fmla="*/ 104 w 188"/>
              <a:gd name="T33" fmla="*/ 135 h 192"/>
              <a:gd name="T34" fmla="*/ 144 w 188"/>
              <a:gd name="T35" fmla="*/ 86 h 192"/>
              <a:gd name="T36" fmla="*/ 144 w 188"/>
              <a:gd name="T37" fmla="*/ 80 h 192"/>
              <a:gd name="T38" fmla="*/ 188 w 188"/>
              <a:gd name="T39" fmla="*/ 32 h 192"/>
              <a:gd name="T40" fmla="*/ 156 w 188"/>
              <a:gd name="T41" fmla="*/ 0 h 192"/>
              <a:gd name="T42" fmla="*/ 144 w 188"/>
              <a:gd name="T43" fmla="*/ 4 h 192"/>
              <a:gd name="T44" fmla="*/ 44 w 188"/>
              <a:gd name="T45" fmla="*/ 4 h 192"/>
              <a:gd name="T46" fmla="*/ 80 w 188"/>
              <a:gd name="T47" fmla="*/ 32 h 192"/>
              <a:gd name="T48" fmla="*/ 80 w 188"/>
              <a:gd name="T49" fmla="*/ 80 h 192"/>
              <a:gd name="T50" fmla="*/ 72 w 188"/>
              <a:gd name="T51" fmla="*/ 88 h 192"/>
              <a:gd name="T52" fmla="*/ 64 w 188"/>
              <a:gd name="T53" fmla="*/ 80 h 192"/>
              <a:gd name="T54" fmla="*/ 64 w 188"/>
              <a:gd name="T55" fmla="*/ 32 h 192"/>
              <a:gd name="T56" fmla="*/ 72 w 188"/>
              <a:gd name="T57" fmla="*/ 24 h 192"/>
              <a:gd name="T58" fmla="*/ 80 w 188"/>
              <a:gd name="T59" fmla="*/ 32 h 192"/>
              <a:gd name="T60" fmla="*/ 20 w 188"/>
              <a:gd name="T61" fmla="*/ 32 h 192"/>
              <a:gd name="T62" fmla="*/ 32 w 188"/>
              <a:gd name="T63" fmla="*/ 20 h 192"/>
              <a:gd name="T64" fmla="*/ 44 w 188"/>
              <a:gd name="T65" fmla="*/ 32 h 192"/>
              <a:gd name="T66" fmla="*/ 44 w 188"/>
              <a:gd name="T67" fmla="*/ 57 h 192"/>
              <a:gd name="T68" fmla="*/ 20 w 188"/>
              <a:gd name="T69" fmla="*/ 32 h 192"/>
              <a:gd name="T70" fmla="*/ 168 w 188"/>
              <a:gd name="T71" fmla="*/ 32 h 192"/>
              <a:gd name="T72" fmla="*/ 144 w 188"/>
              <a:gd name="T73" fmla="*/ 57 h 192"/>
              <a:gd name="T74" fmla="*/ 144 w 188"/>
              <a:gd name="T75" fmla="*/ 32 h 192"/>
              <a:gd name="T76" fmla="*/ 156 w 188"/>
              <a:gd name="T77" fmla="*/ 20 h 192"/>
              <a:gd name="T78" fmla="*/ 168 w 188"/>
              <a:gd name="T79" fmla="*/ 3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2">
                <a:moveTo>
                  <a:pt x="44" y="4"/>
                </a:moveTo>
                <a:cubicBezTo>
                  <a:pt x="41" y="2"/>
                  <a:pt x="36" y="0"/>
                  <a:pt x="32" y="0"/>
                </a:cubicBezTo>
                <a:cubicBezTo>
                  <a:pt x="14" y="0"/>
                  <a:pt x="0" y="14"/>
                  <a:pt x="0" y="32"/>
                </a:cubicBezTo>
                <a:cubicBezTo>
                  <a:pt x="0" y="58"/>
                  <a:pt x="27" y="67"/>
                  <a:pt x="44" y="80"/>
                </a:cubicBezTo>
                <a:cubicBezTo>
                  <a:pt x="44" y="86"/>
                  <a:pt x="44" y="86"/>
                  <a:pt x="44" y="86"/>
                </a:cubicBezTo>
                <a:cubicBezTo>
                  <a:pt x="44" y="110"/>
                  <a:pt x="61" y="130"/>
                  <a:pt x="84" y="135"/>
                </a:cubicBezTo>
                <a:cubicBezTo>
                  <a:pt x="84" y="164"/>
                  <a:pt x="84" y="164"/>
                  <a:pt x="84" y="164"/>
                </a:cubicBezTo>
                <a:cubicBezTo>
                  <a:pt x="84" y="168"/>
                  <a:pt x="80" y="172"/>
                  <a:pt x="76" y="172"/>
                </a:cubicBezTo>
                <a:cubicBezTo>
                  <a:pt x="54" y="172"/>
                  <a:pt x="54" y="172"/>
                  <a:pt x="54" y="172"/>
                </a:cubicBezTo>
                <a:cubicBezTo>
                  <a:pt x="48" y="172"/>
                  <a:pt x="44" y="176"/>
                  <a:pt x="44" y="182"/>
                </a:cubicBezTo>
                <a:cubicBezTo>
                  <a:pt x="44" y="188"/>
                  <a:pt x="48" y="192"/>
                  <a:pt x="54" y="192"/>
                </a:cubicBezTo>
                <a:cubicBezTo>
                  <a:pt x="134" y="192"/>
                  <a:pt x="134" y="192"/>
                  <a:pt x="134" y="192"/>
                </a:cubicBezTo>
                <a:cubicBezTo>
                  <a:pt x="140" y="192"/>
                  <a:pt x="144" y="188"/>
                  <a:pt x="144" y="182"/>
                </a:cubicBezTo>
                <a:cubicBezTo>
                  <a:pt x="144" y="176"/>
                  <a:pt x="140" y="172"/>
                  <a:pt x="134" y="172"/>
                </a:cubicBezTo>
                <a:cubicBezTo>
                  <a:pt x="112" y="172"/>
                  <a:pt x="112" y="172"/>
                  <a:pt x="112" y="172"/>
                </a:cubicBezTo>
                <a:cubicBezTo>
                  <a:pt x="108" y="172"/>
                  <a:pt x="104" y="168"/>
                  <a:pt x="104" y="164"/>
                </a:cubicBezTo>
                <a:cubicBezTo>
                  <a:pt x="104" y="135"/>
                  <a:pt x="104" y="135"/>
                  <a:pt x="104" y="135"/>
                </a:cubicBezTo>
                <a:cubicBezTo>
                  <a:pt x="127" y="130"/>
                  <a:pt x="144" y="110"/>
                  <a:pt x="144" y="86"/>
                </a:cubicBezTo>
                <a:cubicBezTo>
                  <a:pt x="144" y="80"/>
                  <a:pt x="144" y="80"/>
                  <a:pt x="144" y="80"/>
                </a:cubicBezTo>
                <a:cubicBezTo>
                  <a:pt x="161" y="67"/>
                  <a:pt x="188" y="58"/>
                  <a:pt x="188" y="32"/>
                </a:cubicBezTo>
                <a:cubicBezTo>
                  <a:pt x="188" y="14"/>
                  <a:pt x="174" y="0"/>
                  <a:pt x="156" y="0"/>
                </a:cubicBezTo>
                <a:cubicBezTo>
                  <a:pt x="152" y="0"/>
                  <a:pt x="147" y="2"/>
                  <a:pt x="144" y="4"/>
                </a:cubicBezTo>
                <a:lnTo>
                  <a:pt x="44" y="4"/>
                </a:lnTo>
                <a:close/>
                <a:moveTo>
                  <a:pt x="80" y="32"/>
                </a:moveTo>
                <a:cubicBezTo>
                  <a:pt x="80" y="80"/>
                  <a:pt x="80" y="80"/>
                  <a:pt x="80" y="80"/>
                </a:cubicBezTo>
                <a:cubicBezTo>
                  <a:pt x="80" y="84"/>
                  <a:pt x="76" y="88"/>
                  <a:pt x="72" y="88"/>
                </a:cubicBezTo>
                <a:cubicBezTo>
                  <a:pt x="68" y="88"/>
                  <a:pt x="64" y="84"/>
                  <a:pt x="64" y="80"/>
                </a:cubicBezTo>
                <a:cubicBezTo>
                  <a:pt x="64" y="32"/>
                  <a:pt x="64" y="32"/>
                  <a:pt x="64" y="32"/>
                </a:cubicBezTo>
                <a:cubicBezTo>
                  <a:pt x="64" y="28"/>
                  <a:pt x="68" y="24"/>
                  <a:pt x="72" y="24"/>
                </a:cubicBezTo>
                <a:cubicBezTo>
                  <a:pt x="76" y="24"/>
                  <a:pt x="80" y="28"/>
                  <a:pt x="80" y="32"/>
                </a:cubicBezTo>
                <a:close/>
                <a:moveTo>
                  <a:pt x="20" y="32"/>
                </a:moveTo>
                <a:cubicBezTo>
                  <a:pt x="20" y="26"/>
                  <a:pt x="25" y="20"/>
                  <a:pt x="32" y="20"/>
                </a:cubicBezTo>
                <a:cubicBezTo>
                  <a:pt x="39" y="20"/>
                  <a:pt x="44" y="26"/>
                  <a:pt x="44" y="32"/>
                </a:cubicBezTo>
                <a:cubicBezTo>
                  <a:pt x="44" y="57"/>
                  <a:pt x="44" y="57"/>
                  <a:pt x="44" y="57"/>
                </a:cubicBezTo>
                <a:cubicBezTo>
                  <a:pt x="32" y="50"/>
                  <a:pt x="20" y="45"/>
                  <a:pt x="20" y="32"/>
                </a:cubicBezTo>
                <a:close/>
                <a:moveTo>
                  <a:pt x="168" y="32"/>
                </a:moveTo>
                <a:cubicBezTo>
                  <a:pt x="168" y="45"/>
                  <a:pt x="156" y="50"/>
                  <a:pt x="144" y="57"/>
                </a:cubicBezTo>
                <a:cubicBezTo>
                  <a:pt x="144" y="32"/>
                  <a:pt x="144" y="32"/>
                  <a:pt x="144" y="32"/>
                </a:cubicBezTo>
                <a:cubicBezTo>
                  <a:pt x="144" y="26"/>
                  <a:pt x="149" y="20"/>
                  <a:pt x="156" y="20"/>
                </a:cubicBezTo>
                <a:cubicBezTo>
                  <a:pt x="163" y="20"/>
                  <a:pt x="168" y="26"/>
                  <a:pt x="168" y="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Freeform 39">
            <a:extLst>
              <a:ext uri="{FF2B5EF4-FFF2-40B4-BE49-F238E27FC236}">
                <a16:creationId xmlns:a16="http://schemas.microsoft.com/office/drawing/2014/main" id="{F36BDE4C-2229-4850-8E0F-298D6188DB0D}"/>
              </a:ext>
            </a:extLst>
          </p:cNvPr>
          <p:cNvSpPr>
            <a:spLocks noEditPoints="1"/>
          </p:cNvSpPr>
          <p:nvPr/>
        </p:nvSpPr>
        <p:spPr bwMode="auto">
          <a:xfrm>
            <a:off x="6350794" y="2578893"/>
            <a:ext cx="207963" cy="312737"/>
          </a:xfrm>
          <a:custGeom>
            <a:avLst/>
            <a:gdLst>
              <a:gd name="T0" fmla="*/ 16 w 128"/>
              <a:gd name="T1" fmla="*/ 0 h 192"/>
              <a:gd name="T2" fmla="*/ 0 w 128"/>
              <a:gd name="T3" fmla="*/ 16 h 192"/>
              <a:gd name="T4" fmla="*/ 0 w 128"/>
              <a:gd name="T5" fmla="*/ 56 h 192"/>
              <a:gd name="T6" fmla="*/ 6 w 128"/>
              <a:gd name="T7" fmla="*/ 70 h 192"/>
              <a:gd name="T8" fmla="*/ 23 w 128"/>
              <a:gd name="T9" fmla="*/ 88 h 192"/>
              <a:gd name="T10" fmla="*/ 4 w 128"/>
              <a:gd name="T11" fmla="*/ 132 h 192"/>
              <a:gd name="T12" fmla="*/ 64 w 128"/>
              <a:gd name="T13" fmla="*/ 192 h 192"/>
              <a:gd name="T14" fmla="*/ 124 w 128"/>
              <a:gd name="T15" fmla="*/ 132 h 192"/>
              <a:gd name="T16" fmla="*/ 105 w 128"/>
              <a:gd name="T17" fmla="*/ 88 h 192"/>
              <a:gd name="T18" fmla="*/ 122 w 128"/>
              <a:gd name="T19" fmla="*/ 70 h 192"/>
              <a:gd name="T20" fmla="*/ 128 w 128"/>
              <a:gd name="T21" fmla="*/ 56 h 192"/>
              <a:gd name="T22" fmla="*/ 128 w 128"/>
              <a:gd name="T23" fmla="*/ 16 h 192"/>
              <a:gd name="T24" fmla="*/ 112 w 128"/>
              <a:gd name="T25" fmla="*/ 0 h 192"/>
              <a:gd name="T26" fmla="*/ 16 w 128"/>
              <a:gd name="T27" fmla="*/ 0 h 192"/>
              <a:gd name="T28" fmla="*/ 64 w 128"/>
              <a:gd name="T29" fmla="*/ 100 h 192"/>
              <a:gd name="T30" fmla="*/ 67 w 128"/>
              <a:gd name="T31" fmla="*/ 102 h 192"/>
              <a:gd name="T32" fmla="*/ 74 w 128"/>
              <a:gd name="T33" fmla="*/ 120 h 192"/>
              <a:gd name="T34" fmla="*/ 93 w 128"/>
              <a:gd name="T35" fmla="*/ 120 h 192"/>
              <a:gd name="T36" fmla="*/ 96 w 128"/>
              <a:gd name="T37" fmla="*/ 123 h 192"/>
              <a:gd name="T38" fmla="*/ 95 w 128"/>
              <a:gd name="T39" fmla="*/ 126 h 192"/>
              <a:gd name="T40" fmla="*/ 79 w 128"/>
              <a:gd name="T41" fmla="*/ 137 h 192"/>
              <a:gd name="T42" fmla="*/ 84 w 128"/>
              <a:gd name="T43" fmla="*/ 156 h 192"/>
              <a:gd name="T44" fmla="*/ 84 w 128"/>
              <a:gd name="T45" fmla="*/ 157 h 192"/>
              <a:gd name="T46" fmla="*/ 81 w 128"/>
              <a:gd name="T47" fmla="*/ 160 h 192"/>
              <a:gd name="T48" fmla="*/ 79 w 128"/>
              <a:gd name="T49" fmla="*/ 159 h 192"/>
              <a:gd name="T50" fmla="*/ 64 w 128"/>
              <a:gd name="T51" fmla="*/ 147 h 192"/>
              <a:gd name="T52" fmla="*/ 49 w 128"/>
              <a:gd name="T53" fmla="*/ 159 h 192"/>
              <a:gd name="T54" fmla="*/ 47 w 128"/>
              <a:gd name="T55" fmla="*/ 160 h 192"/>
              <a:gd name="T56" fmla="*/ 44 w 128"/>
              <a:gd name="T57" fmla="*/ 157 h 192"/>
              <a:gd name="T58" fmla="*/ 44 w 128"/>
              <a:gd name="T59" fmla="*/ 156 h 192"/>
              <a:gd name="T60" fmla="*/ 49 w 128"/>
              <a:gd name="T61" fmla="*/ 137 h 192"/>
              <a:gd name="T62" fmla="*/ 33 w 128"/>
              <a:gd name="T63" fmla="*/ 126 h 192"/>
              <a:gd name="T64" fmla="*/ 32 w 128"/>
              <a:gd name="T65" fmla="*/ 123 h 192"/>
              <a:gd name="T66" fmla="*/ 35 w 128"/>
              <a:gd name="T67" fmla="*/ 120 h 192"/>
              <a:gd name="T68" fmla="*/ 54 w 128"/>
              <a:gd name="T69" fmla="*/ 120 h 192"/>
              <a:gd name="T70" fmla="*/ 61 w 128"/>
              <a:gd name="T71" fmla="*/ 102 h 192"/>
              <a:gd name="T72" fmla="*/ 64 w 128"/>
              <a:gd name="T73" fmla="*/ 100 h 192"/>
              <a:gd name="T74" fmla="*/ 36 w 128"/>
              <a:gd name="T75" fmla="*/ 28 h 192"/>
              <a:gd name="T76" fmla="*/ 36 w 128"/>
              <a:gd name="T77" fmla="*/ 56 h 192"/>
              <a:gd name="T78" fmla="*/ 28 w 128"/>
              <a:gd name="T79" fmla="*/ 64 h 192"/>
              <a:gd name="T80" fmla="*/ 20 w 128"/>
              <a:gd name="T81" fmla="*/ 56 h 192"/>
              <a:gd name="T82" fmla="*/ 20 w 128"/>
              <a:gd name="T83" fmla="*/ 28 h 192"/>
              <a:gd name="T84" fmla="*/ 28 w 128"/>
              <a:gd name="T85" fmla="*/ 20 h 192"/>
              <a:gd name="T86" fmla="*/ 36 w 128"/>
              <a:gd name="T87" fmla="*/ 28 h 192"/>
              <a:gd name="T88" fmla="*/ 72 w 128"/>
              <a:gd name="T89" fmla="*/ 28 h 192"/>
              <a:gd name="T90" fmla="*/ 72 w 128"/>
              <a:gd name="T91" fmla="*/ 64 h 192"/>
              <a:gd name="T92" fmla="*/ 64 w 128"/>
              <a:gd name="T93" fmla="*/ 72 h 192"/>
              <a:gd name="T94" fmla="*/ 56 w 128"/>
              <a:gd name="T95" fmla="*/ 64 h 192"/>
              <a:gd name="T96" fmla="*/ 56 w 128"/>
              <a:gd name="T97" fmla="*/ 28 h 192"/>
              <a:gd name="T98" fmla="*/ 64 w 128"/>
              <a:gd name="T99" fmla="*/ 20 h 192"/>
              <a:gd name="T100" fmla="*/ 72 w 128"/>
              <a:gd name="T101" fmla="*/ 28 h 192"/>
              <a:gd name="T102" fmla="*/ 108 w 128"/>
              <a:gd name="T103" fmla="*/ 28 h 192"/>
              <a:gd name="T104" fmla="*/ 108 w 128"/>
              <a:gd name="T105" fmla="*/ 56 h 192"/>
              <a:gd name="T106" fmla="*/ 100 w 128"/>
              <a:gd name="T107" fmla="*/ 64 h 192"/>
              <a:gd name="T108" fmla="*/ 92 w 128"/>
              <a:gd name="T109" fmla="*/ 56 h 192"/>
              <a:gd name="T110" fmla="*/ 92 w 128"/>
              <a:gd name="T111" fmla="*/ 28 h 192"/>
              <a:gd name="T112" fmla="*/ 100 w 128"/>
              <a:gd name="T113" fmla="*/ 20 h 192"/>
              <a:gd name="T114" fmla="*/ 108 w 128"/>
              <a:gd name="T115" fmla="*/ 2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8" h="192">
                <a:moveTo>
                  <a:pt x="16" y="0"/>
                </a:moveTo>
                <a:cubicBezTo>
                  <a:pt x="7" y="0"/>
                  <a:pt x="0" y="7"/>
                  <a:pt x="0" y="16"/>
                </a:cubicBezTo>
                <a:cubicBezTo>
                  <a:pt x="0" y="56"/>
                  <a:pt x="0" y="56"/>
                  <a:pt x="0" y="56"/>
                </a:cubicBezTo>
                <a:cubicBezTo>
                  <a:pt x="0" y="62"/>
                  <a:pt x="2" y="67"/>
                  <a:pt x="6" y="70"/>
                </a:cubicBezTo>
                <a:cubicBezTo>
                  <a:pt x="23" y="88"/>
                  <a:pt x="23" y="88"/>
                  <a:pt x="23" y="88"/>
                </a:cubicBezTo>
                <a:cubicBezTo>
                  <a:pt x="12" y="99"/>
                  <a:pt x="4" y="114"/>
                  <a:pt x="4" y="132"/>
                </a:cubicBezTo>
                <a:cubicBezTo>
                  <a:pt x="4" y="165"/>
                  <a:pt x="31" y="192"/>
                  <a:pt x="64" y="192"/>
                </a:cubicBezTo>
                <a:cubicBezTo>
                  <a:pt x="97" y="192"/>
                  <a:pt x="124" y="165"/>
                  <a:pt x="124" y="132"/>
                </a:cubicBezTo>
                <a:cubicBezTo>
                  <a:pt x="124" y="114"/>
                  <a:pt x="116" y="99"/>
                  <a:pt x="105" y="88"/>
                </a:cubicBezTo>
                <a:cubicBezTo>
                  <a:pt x="122" y="70"/>
                  <a:pt x="122" y="70"/>
                  <a:pt x="122" y="70"/>
                </a:cubicBezTo>
                <a:cubicBezTo>
                  <a:pt x="126" y="67"/>
                  <a:pt x="128" y="62"/>
                  <a:pt x="128" y="56"/>
                </a:cubicBezTo>
                <a:cubicBezTo>
                  <a:pt x="128" y="16"/>
                  <a:pt x="128" y="16"/>
                  <a:pt x="128" y="16"/>
                </a:cubicBezTo>
                <a:cubicBezTo>
                  <a:pt x="128" y="7"/>
                  <a:pt x="121" y="0"/>
                  <a:pt x="112" y="0"/>
                </a:cubicBezTo>
                <a:lnTo>
                  <a:pt x="16" y="0"/>
                </a:lnTo>
                <a:close/>
                <a:moveTo>
                  <a:pt x="64" y="100"/>
                </a:moveTo>
                <a:cubicBezTo>
                  <a:pt x="65" y="100"/>
                  <a:pt x="67" y="101"/>
                  <a:pt x="67" y="102"/>
                </a:cubicBezTo>
                <a:cubicBezTo>
                  <a:pt x="74" y="120"/>
                  <a:pt x="74" y="120"/>
                  <a:pt x="74" y="120"/>
                </a:cubicBezTo>
                <a:cubicBezTo>
                  <a:pt x="93" y="120"/>
                  <a:pt x="93" y="120"/>
                  <a:pt x="93" y="120"/>
                </a:cubicBezTo>
                <a:cubicBezTo>
                  <a:pt x="95" y="120"/>
                  <a:pt x="96" y="122"/>
                  <a:pt x="96" y="123"/>
                </a:cubicBezTo>
                <a:cubicBezTo>
                  <a:pt x="96" y="124"/>
                  <a:pt x="96" y="125"/>
                  <a:pt x="95" y="126"/>
                </a:cubicBezTo>
                <a:cubicBezTo>
                  <a:pt x="79" y="137"/>
                  <a:pt x="79" y="137"/>
                  <a:pt x="79" y="137"/>
                </a:cubicBezTo>
                <a:cubicBezTo>
                  <a:pt x="79" y="137"/>
                  <a:pt x="84" y="156"/>
                  <a:pt x="84" y="156"/>
                </a:cubicBezTo>
                <a:cubicBezTo>
                  <a:pt x="84" y="156"/>
                  <a:pt x="84" y="157"/>
                  <a:pt x="84" y="157"/>
                </a:cubicBezTo>
                <a:cubicBezTo>
                  <a:pt x="84" y="159"/>
                  <a:pt x="83" y="160"/>
                  <a:pt x="81" y="160"/>
                </a:cubicBezTo>
                <a:cubicBezTo>
                  <a:pt x="81" y="160"/>
                  <a:pt x="80" y="160"/>
                  <a:pt x="79" y="159"/>
                </a:cubicBezTo>
                <a:cubicBezTo>
                  <a:pt x="64" y="147"/>
                  <a:pt x="64" y="147"/>
                  <a:pt x="64" y="147"/>
                </a:cubicBezTo>
                <a:cubicBezTo>
                  <a:pt x="49" y="159"/>
                  <a:pt x="49" y="159"/>
                  <a:pt x="49" y="159"/>
                </a:cubicBezTo>
                <a:cubicBezTo>
                  <a:pt x="48" y="160"/>
                  <a:pt x="47" y="160"/>
                  <a:pt x="47" y="160"/>
                </a:cubicBezTo>
                <a:cubicBezTo>
                  <a:pt x="45" y="160"/>
                  <a:pt x="44" y="159"/>
                  <a:pt x="44" y="157"/>
                </a:cubicBezTo>
                <a:cubicBezTo>
                  <a:pt x="44" y="157"/>
                  <a:pt x="44" y="156"/>
                  <a:pt x="44" y="156"/>
                </a:cubicBezTo>
                <a:cubicBezTo>
                  <a:pt x="44" y="156"/>
                  <a:pt x="49" y="137"/>
                  <a:pt x="49" y="137"/>
                </a:cubicBezTo>
                <a:cubicBezTo>
                  <a:pt x="33" y="126"/>
                  <a:pt x="33" y="126"/>
                  <a:pt x="33" y="126"/>
                </a:cubicBezTo>
                <a:cubicBezTo>
                  <a:pt x="32" y="125"/>
                  <a:pt x="32" y="124"/>
                  <a:pt x="32" y="123"/>
                </a:cubicBezTo>
                <a:cubicBezTo>
                  <a:pt x="32" y="122"/>
                  <a:pt x="33" y="120"/>
                  <a:pt x="35" y="120"/>
                </a:cubicBezTo>
                <a:cubicBezTo>
                  <a:pt x="54" y="120"/>
                  <a:pt x="54" y="120"/>
                  <a:pt x="54" y="120"/>
                </a:cubicBezTo>
                <a:cubicBezTo>
                  <a:pt x="61" y="102"/>
                  <a:pt x="61" y="102"/>
                  <a:pt x="61" y="102"/>
                </a:cubicBezTo>
                <a:cubicBezTo>
                  <a:pt x="61" y="101"/>
                  <a:pt x="63" y="100"/>
                  <a:pt x="64" y="100"/>
                </a:cubicBezTo>
                <a:close/>
                <a:moveTo>
                  <a:pt x="36" y="28"/>
                </a:moveTo>
                <a:cubicBezTo>
                  <a:pt x="36" y="56"/>
                  <a:pt x="36" y="56"/>
                  <a:pt x="36" y="56"/>
                </a:cubicBezTo>
                <a:cubicBezTo>
                  <a:pt x="36" y="60"/>
                  <a:pt x="32" y="64"/>
                  <a:pt x="28" y="64"/>
                </a:cubicBezTo>
                <a:cubicBezTo>
                  <a:pt x="24" y="64"/>
                  <a:pt x="20" y="60"/>
                  <a:pt x="20" y="56"/>
                </a:cubicBezTo>
                <a:cubicBezTo>
                  <a:pt x="20" y="28"/>
                  <a:pt x="20" y="28"/>
                  <a:pt x="20" y="28"/>
                </a:cubicBezTo>
                <a:cubicBezTo>
                  <a:pt x="20" y="24"/>
                  <a:pt x="24" y="20"/>
                  <a:pt x="28" y="20"/>
                </a:cubicBezTo>
                <a:cubicBezTo>
                  <a:pt x="32" y="20"/>
                  <a:pt x="36" y="24"/>
                  <a:pt x="36" y="28"/>
                </a:cubicBezTo>
                <a:close/>
                <a:moveTo>
                  <a:pt x="72" y="28"/>
                </a:moveTo>
                <a:cubicBezTo>
                  <a:pt x="72" y="64"/>
                  <a:pt x="72" y="64"/>
                  <a:pt x="72" y="64"/>
                </a:cubicBezTo>
                <a:cubicBezTo>
                  <a:pt x="72" y="68"/>
                  <a:pt x="68" y="72"/>
                  <a:pt x="64" y="72"/>
                </a:cubicBezTo>
                <a:cubicBezTo>
                  <a:pt x="60" y="72"/>
                  <a:pt x="56" y="68"/>
                  <a:pt x="56" y="64"/>
                </a:cubicBezTo>
                <a:cubicBezTo>
                  <a:pt x="56" y="28"/>
                  <a:pt x="56" y="28"/>
                  <a:pt x="56" y="28"/>
                </a:cubicBezTo>
                <a:cubicBezTo>
                  <a:pt x="56" y="24"/>
                  <a:pt x="60" y="20"/>
                  <a:pt x="64" y="20"/>
                </a:cubicBezTo>
                <a:cubicBezTo>
                  <a:pt x="68" y="20"/>
                  <a:pt x="72" y="24"/>
                  <a:pt x="72" y="28"/>
                </a:cubicBezTo>
                <a:close/>
                <a:moveTo>
                  <a:pt x="108" y="28"/>
                </a:moveTo>
                <a:cubicBezTo>
                  <a:pt x="108" y="56"/>
                  <a:pt x="108" y="56"/>
                  <a:pt x="108" y="56"/>
                </a:cubicBezTo>
                <a:cubicBezTo>
                  <a:pt x="108" y="60"/>
                  <a:pt x="104" y="64"/>
                  <a:pt x="100" y="64"/>
                </a:cubicBezTo>
                <a:cubicBezTo>
                  <a:pt x="96" y="64"/>
                  <a:pt x="92" y="60"/>
                  <a:pt x="92" y="56"/>
                </a:cubicBezTo>
                <a:cubicBezTo>
                  <a:pt x="92" y="28"/>
                  <a:pt x="92" y="28"/>
                  <a:pt x="92" y="28"/>
                </a:cubicBezTo>
                <a:cubicBezTo>
                  <a:pt x="92" y="24"/>
                  <a:pt x="96" y="20"/>
                  <a:pt x="100" y="20"/>
                </a:cubicBezTo>
                <a:cubicBezTo>
                  <a:pt x="104" y="20"/>
                  <a:pt x="108" y="24"/>
                  <a:pt x="108" y="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Freeform 40">
            <a:extLst>
              <a:ext uri="{FF2B5EF4-FFF2-40B4-BE49-F238E27FC236}">
                <a16:creationId xmlns:a16="http://schemas.microsoft.com/office/drawing/2014/main" id="{E72D0710-DA87-45E5-93CF-8A6E46C0C399}"/>
              </a:ext>
            </a:extLst>
          </p:cNvPr>
          <p:cNvSpPr>
            <a:spLocks noEditPoints="1"/>
          </p:cNvSpPr>
          <p:nvPr/>
        </p:nvSpPr>
        <p:spPr bwMode="auto">
          <a:xfrm>
            <a:off x="10522744" y="1888331"/>
            <a:ext cx="312738" cy="282575"/>
          </a:xfrm>
          <a:custGeom>
            <a:avLst/>
            <a:gdLst>
              <a:gd name="T0" fmla="*/ 96 w 192"/>
              <a:gd name="T1" fmla="*/ 25 h 173"/>
              <a:gd name="T2" fmla="*/ 56 w 192"/>
              <a:gd name="T3" fmla="*/ 0 h 173"/>
              <a:gd name="T4" fmla="*/ 0 w 192"/>
              <a:gd name="T5" fmla="*/ 56 h 173"/>
              <a:gd name="T6" fmla="*/ 88 w 192"/>
              <a:gd name="T7" fmla="*/ 168 h 173"/>
              <a:gd name="T8" fmla="*/ 89 w 192"/>
              <a:gd name="T9" fmla="*/ 169 h 173"/>
              <a:gd name="T10" fmla="*/ 103 w 192"/>
              <a:gd name="T11" fmla="*/ 169 h 173"/>
              <a:gd name="T12" fmla="*/ 104 w 192"/>
              <a:gd name="T13" fmla="*/ 168 h 173"/>
              <a:gd name="T14" fmla="*/ 192 w 192"/>
              <a:gd name="T15" fmla="*/ 56 h 173"/>
              <a:gd name="T16" fmla="*/ 136 w 192"/>
              <a:gd name="T17" fmla="*/ 0 h 173"/>
              <a:gd name="T18" fmla="*/ 96 w 192"/>
              <a:gd name="T19" fmla="*/ 25 h 173"/>
              <a:gd name="T20" fmla="*/ 139 w 192"/>
              <a:gd name="T21" fmla="*/ 36 h 173"/>
              <a:gd name="T22" fmla="*/ 132 w 192"/>
              <a:gd name="T23" fmla="*/ 28 h 173"/>
              <a:gd name="T24" fmla="*/ 140 w 192"/>
              <a:gd name="T25" fmla="*/ 20 h 173"/>
              <a:gd name="T26" fmla="*/ 161 w 192"/>
              <a:gd name="T27" fmla="*/ 31 h 173"/>
              <a:gd name="T28" fmla="*/ 172 w 192"/>
              <a:gd name="T29" fmla="*/ 52 h 173"/>
              <a:gd name="T30" fmla="*/ 164 w 192"/>
              <a:gd name="T31" fmla="*/ 60 h 173"/>
              <a:gd name="T32" fmla="*/ 156 w 192"/>
              <a:gd name="T33" fmla="*/ 53 h 173"/>
              <a:gd name="T34" fmla="*/ 139 w 192"/>
              <a:gd name="T35" fmla="*/ 3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73">
                <a:moveTo>
                  <a:pt x="96" y="25"/>
                </a:moveTo>
                <a:cubicBezTo>
                  <a:pt x="92" y="9"/>
                  <a:pt x="72" y="0"/>
                  <a:pt x="56" y="0"/>
                </a:cubicBezTo>
                <a:cubicBezTo>
                  <a:pt x="25" y="0"/>
                  <a:pt x="0" y="24"/>
                  <a:pt x="0" y="56"/>
                </a:cubicBezTo>
                <a:cubicBezTo>
                  <a:pt x="0" y="116"/>
                  <a:pt x="57" y="132"/>
                  <a:pt x="88" y="168"/>
                </a:cubicBezTo>
                <a:cubicBezTo>
                  <a:pt x="88" y="168"/>
                  <a:pt x="89" y="169"/>
                  <a:pt x="89" y="169"/>
                </a:cubicBezTo>
                <a:cubicBezTo>
                  <a:pt x="93" y="173"/>
                  <a:pt x="99" y="173"/>
                  <a:pt x="103" y="169"/>
                </a:cubicBezTo>
                <a:cubicBezTo>
                  <a:pt x="103" y="169"/>
                  <a:pt x="104" y="168"/>
                  <a:pt x="104" y="168"/>
                </a:cubicBezTo>
                <a:cubicBezTo>
                  <a:pt x="135" y="132"/>
                  <a:pt x="192" y="116"/>
                  <a:pt x="192" y="56"/>
                </a:cubicBezTo>
                <a:cubicBezTo>
                  <a:pt x="192" y="24"/>
                  <a:pt x="167" y="0"/>
                  <a:pt x="136" y="0"/>
                </a:cubicBezTo>
                <a:cubicBezTo>
                  <a:pt x="120" y="0"/>
                  <a:pt x="100" y="9"/>
                  <a:pt x="96" y="25"/>
                </a:cubicBezTo>
                <a:close/>
                <a:moveTo>
                  <a:pt x="139" y="36"/>
                </a:moveTo>
                <a:cubicBezTo>
                  <a:pt x="135" y="35"/>
                  <a:pt x="132" y="32"/>
                  <a:pt x="132" y="28"/>
                </a:cubicBezTo>
                <a:cubicBezTo>
                  <a:pt x="132" y="24"/>
                  <a:pt x="136" y="20"/>
                  <a:pt x="140" y="20"/>
                </a:cubicBezTo>
                <a:cubicBezTo>
                  <a:pt x="146" y="20"/>
                  <a:pt x="154" y="25"/>
                  <a:pt x="161" y="31"/>
                </a:cubicBezTo>
                <a:cubicBezTo>
                  <a:pt x="167" y="37"/>
                  <a:pt x="172" y="46"/>
                  <a:pt x="172" y="52"/>
                </a:cubicBezTo>
                <a:cubicBezTo>
                  <a:pt x="172" y="56"/>
                  <a:pt x="168" y="60"/>
                  <a:pt x="164" y="60"/>
                </a:cubicBezTo>
                <a:cubicBezTo>
                  <a:pt x="160" y="60"/>
                  <a:pt x="157" y="57"/>
                  <a:pt x="156" y="53"/>
                </a:cubicBezTo>
                <a:cubicBezTo>
                  <a:pt x="154" y="45"/>
                  <a:pt x="147" y="38"/>
                  <a:pt x="139" y="3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Freeform 41">
            <a:extLst>
              <a:ext uri="{FF2B5EF4-FFF2-40B4-BE49-F238E27FC236}">
                <a16:creationId xmlns:a16="http://schemas.microsoft.com/office/drawing/2014/main" id="{53B120A8-E318-444B-BEFF-A78DF82E44F4}"/>
              </a:ext>
            </a:extLst>
          </p:cNvPr>
          <p:cNvSpPr>
            <a:spLocks/>
          </p:cNvSpPr>
          <p:nvPr/>
        </p:nvSpPr>
        <p:spPr bwMode="auto">
          <a:xfrm>
            <a:off x="9819482" y="1881981"/>
            <a:ext cx="312738" cy="300037"/>
          </a:xfrm>
          <a:custGeom>
            <a:avLst/>
            <a:gdLst>
              <a:gd name="T0" fmla="*/ 96 w 192"/>
              <a:gd name="T1" fmla="*/ 0 h 184"/>
              <a:gd name="T2" fmla="*/ 89 w 192"/>
              <a:gd name="T3" fmla="*/ 6 h 184"/>
              <a:gd name="T4" fmla="*/ 70 w 192"/>
              <a:gd name="T5" fmla="*/ 64 h 184"/>
              <a:gd name="T6" fmla="*/ 8 w 192"/>
              <a:gd name="T7" fmla="*/ 64 h 184"/>
              <a:gd name="T8" fmla="*/ 0 w 192"/>
              <a:gd name="T9" fmla="*/ 72 h 184"/>
              <a:gd name="T10" fmla="*/ 3 w 192"/>
              <a:gd name="T11" fmla="*/ 78 h 184"/>
              <a:gd name="T12" fmla="*/ 53 w 192"/>
              <a:gd name="T13" fmla="*/ 115 h 184"/>
              <a:gd name="T14" fmla="*/ 34 w 192"/>
              <a:gd name="T15" fmla="*/ 173 h 184"/>
              <a:gd name="T16" fmla="*/ 34 w 192"/>
              <a:gd name="T17" fmla="*/ 176 h 184"/>
              <a:gd name="T18" fmla="*/ 42 w 192"/>
              <a:gd name="T19" fmla="*/ 184 h 184"/>
              <a:gd name="T20" fmla="*/ 46 w 192"/>
              <a:gd name="T21" fmla="*/ 183 h 184"/>
              <a:gd name="T22" fmla="*/ 96 w 192"/>
              <a:gd name="T23" fmla="*/ 146 h 184"/>
              <a:gd name="T24" fmla="*/ 146 w 192"/>
              <a:gd name="T25" fmla="*/ 183 h 184"/>
              <a:gd name="T26" fmla="*/ 150 w 192"/>
              <a:gd name="T27" fmla="*/ 184 h 184"/>
              <a:gd name="T28" fmla="*/ 158 w 192"/>
              <a:gd name="T29" fmla="*/ 176 h 184"/>
              <a:gd name="T30" fmla="*/ 158 w 192"/>
              <a:gd name="T31" fmla="*/ 173 h 184"/>
              <a:gd name="T32" fmla="*/ 139 w 192"/>
              <a:gd name="T33" fmla="*/ 115 h 184"/>
              <a:gd name="T34" fmla="*/ 189 w 192"/>
              <a:gd name="T35" fmla="*/ 78 h 184"/>
              <a:gd name="T36" fmla="*/ 192 w 192"/>
              <a:gd name="T37" fmla="*/ 72 h 184"/>
              <a:gd name="T38" fmla="*/ 184 w 192"/>
              <a:gd name="T39" fmla="*/ 64 h 184"/>
              <a:gd name="T40" fmla="*/ 122 w 192"/>
              <a:gd name="T41" fmla="*/ 64 h 184"/>
              <a:gd name="T42" fmla="*/ 103 w 192"/>
              <a:gd name="T43" fmla="*/ 6 h 184"/>
              <a:gd name="T44" fmla="*/ 96 w 192"/>
              <a:gd name="T45"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184">
                <a:moveTo>
                  <a:pt x="96" y="0"/>
                </a:moveTo>
                <a:cubicBezTo>
                  <a:pt x="92" y="0"/>
                  <a:pt x="89" y="2"/>
                  <a:pt x="89" y="6"/>
                </a:cubicBezTo>
                <a:cubicBezTo>
                  <a:pt x="70" y="64"/>
                  <a:pt x="70" y="64"/>
                  <a:pt x="70" y="64"/>
                </a:cubicBezTo>
                <a:cubicBezTo>
                  <a:pt x="8" y="64"/>
                  <a:pt x="8" y="64"/>
                  <a:pt x="8" y="64"/>
                </a:cubicBezTo>
                <a:cubicBezTo>
                  <a:pt x="3" y="64"/>
                  <a:pt x="0" y="68"/>
                  <a:pt x="0" y="72"/>
                </a:cubicBezTo>
                <a:cubicBezTo>
                  <a:pt x="0" y="75"/>
                  <a:pt x="1" y="77"/>
                  <a:pt x="3" y="78"/>
                </a:cubicBezTo>
                <a:cubicBezTo>
                  <a:pt x="5" y="79"/>
                  <a:pt x="53" y="115"/>
                  <a:pt x="53" y="115"/>
                </a:cubicBezTo>
                <a:cubicBezTo>
                  <a:pt x="53" y="115"/>
                  <a:pt x="35" y="173"/>
                  <a:pt x="34" y="173"/>
                </a:cubicBezTo>
                <a:cubicBezTo>
                  <a:pt x="34" y="174"/>
                  <a:pt x="34" y="175"/>
                  <a:pt x="34" y="176"/>
                </a:cubicBezTo>
                <a:cubicBezTo>
                  <a:pt x="34" y="181"/>
                  <a:pt x="37" y="184"/>
                  <a:pt x="42" y="184"/>
                </a:cubicBezTo>
                <a:cubicBezTo>
                  <a:pt x="43" y="184"/>
                  <a:pt x="45" y="183"/>
                  <a:pt x="46" y="183"/>
                </a:cubicBezTo>
                <a:cubicBezTo>
                  <a:pt x="96" y="146"/>
                  <a:pt x="96" y="146"/>
                  <a:pt x="96" y="146"/>
                </a:cubicBezTo>
                <a:cubicBezTo>
                  <a:pt x="96" y="146"/>
                  <a:pt x="145" y="182"/>
                  <a:pt x="146" y="183"/>
                </a:cubicBezTo>
                <a:cubicBezTo>
                  <a:pt x="147" y="183"/>
                  <a:pt x="149" y="184"/>
                  <a:pt x="150" y="184"/>
                </a:cubicBezTo>
                <a:cubicBezTo>
                  <a:pt x="155" y="184"/>
                  <a:pt x="158" y="180"/>
                  <a:pt x="158" y="176"/>
                </a:cubicBezTo>
                <a:cubicBezTo>
                  <a:pt x="158" y="175"/>
                  <a:pt x="158" y="174"/>
                  <a:pt x="158" y="173"/>
                </a:cubicBezTo>
                <a:cubicBezTo>
                  <a:pt x="157" y="173"/>
                  <a:pt x="139" y="115"/>
                  <a:pt x="139" y="115"/>
                </a:cubicBezTo>
                <a:cubicBezTo>
                  <a:pt x="139" y="115"/>
                  <a:pt x="187" y="79"/>
                  <a:pt x="189" y="78"/>
                </a:cubicBezTo>
                <a:cubicBezTo>
                  <a:pt x="191" y="77"/>
                  <a:pt x="192" y="75"/>
                  <a:pt x="192" y="72"/>
                </a:cubicBezTo>
                <a:cubicBezTo>
                  <a:pt x="192" y="68"/>
                  <a:pt x="189" y="64"/>
                  <a:pt x="184" y="64"/>
                </a:cubicBezTo>
                <a:cubicBezTo>
                  <a:pt x="122" y="64"/>
                  <a:pt x="122" y="64"/>
                  <a:pt x="122" y="64"/>
                </a:cubicBezTo>
                <a:cubicBezTo>
                  <a:pt x="103" y="6"/>
                  <a:pt x="103" y="6"/>
                  <a:pt x="103" y="6"/>
                </a:cubicBezTo>
                <a:cubicBezTo>
                  <a:pt x="103" y="2"/>
                  <a:pt x="100" y="0"/>
                  <a:pt x="9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Freeform 42">
            <a:extLst>
              <a:ext uri="{FF2B5EF4-FFF2-40B4-BE49-F238E27FC236}">
                <a16:creationId xmlns:a16="http://schemas.microsoft.com/office/drawing/2014/main" id="{8A51D971-ABCB-4DA3-A2DB-591C12AC0316}"/>
              </a:ext>
            </a:extLst>
          </p:cNvPr>
          <p:cNvSpPr>
            <a:spLocks noEditPoints="1"/>
          </p:cNvSpPr>
          <p:nvPr/>
        </p:nvSpPr>
        <p:spPr bwMode="auto">
          <a:xfrm>
            <a:off x="9122569" y="1875631"/>
            <a:ext cx="293688" cy="312737"/>
          </a:xfrm>
          <a:custGeom>
            <a:avLst/>
            <a:gdLst>
              <a:gd name="T0" fmla="*/ 20 w 180"/>
              <a:gd name="T1" fmla="*/ 139 h 192"/>
              <a:gd name="T2" fmla="*/ 56 w 180"/>
              <a:gd name="T3" fmla="*/ 128 h 192"/>
              <a:gd name="T4" fmla="*/ 131 w 180"/>
              <a:gd name="T5" fmla="*/ 148 h 192"/>
              <a:gd name="T6" fmla="*/ 175 w 180"/>
              <a:gd name="T7" fmla="*/ 131 h 192"/>
              <a:gd name="T8" fmla="*/ 180 w 180"/>
              <a:gd name="T9" fmla="*/ 119 h 192"/>
              <a:gd name="T10" fmla="*/ 180 w 180"/>
              <a:gd name="T11" fmla="*/ 22 h 192"/>
              <a:gd name="T12" fmla="*/ 172 w 180"/>
              <a:gd name="T13" fmla="*/ 13 h 192"/>
              <a:gd name="T14" fmla="*/ 163 w 180"/>
              <a:gd name="T15" fmla="*/ 17 h 192"/>
              <a:gd name="T16" fmla="*/ 126 w 180"/>
              <a:gd name="T17" fmla="*/ 28 h 192"/>
              <a:gd name="T18" fmla="*/ 59 w 180"/>
              <a:gd name="T19" fmla="*/ 8 h 192"/>
              <a:gd name="T20" fmla="*/ 20 w 180"/>
              <a:gd name="T21" fmla="*/ 17 h 192"/>
              <a:gd name="T22" fmla="*/ 20 w 180"/>
              <a:gd name="T23" fmla="*/ 10 h 192"/>
              <a:gd name="T24" fmla="*/ 10 w 180"/>
              <a:gd name="T25" fmla="*/ 0 h 192"/>
              <a:gd name="T26" fmla="*/ 0 w 180"/>
              <a:gd name="T27" fmla="*/ 10 h 192"/>
              <a:gd name="T28" fmla="*/ 0 w 180"/>
              <a:gd name="T29" fmla="*/ 182 h 192"/>
              <a:gd name="T30" fmla="*/ 10 w 180"/>
              <a:gd name="T31" fmla="*/ 192 h 192"/>
              <a:gd name="T32" fmla="*/ 20 w 180"/>
              <a:gd name="T33" fmla="*/ 182 h 192"/>
              <a:gd name="T34" fmla="*/ 20 w 180"/>
              <a:gd name="T35" fmla="*/ 139 h 192"/>
              <a:gd name="T36" fmla="*/ 36 w 180"/>
              <a:gd name="T37" fmla="*/ 40 h 192"/>
              <a:gd name="T38" fmla="*/ 36 w 180"/>
              <a:gd name="T39" fmla="*/ 104 h 192"/>
              <a:gd name="T40" fmla="*/ 28 w 180"/>
              <a:gd name="T41" fmla="*/ 112 h 192"/>
              <a:gd name="T42" fmla="*/ 20 w 180"/>
              <a:gd name="T43" fmla="*/ 104 h 192"/>
              <a:gd name="T44" fmla="*/ 20 w 180"/>
              <a:gd name="T45" fmla="*/ 40 h 192"/>
              <a:gd name="T46" fmla="*/ 28 w 180"/>
              <a:gd name="T47" fmla="*/ 32 h 192"/>
              <a:gd name="T48" fmla="*/ 36 w 180"/>
              <a:gd name="T49" fmla="*/ 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192">
                <a:moveTo>
                  <a:pt x="20" y="139"/>
                </a:moveTo>
                <a:cubicBezTo>
                  <a:pt x="20" y="139"/>
                  <a:pt x="32" y="128"/>
                  <a:pt x="56" y="128"/>
                </a:cubicBezTo>
                <a:cubicBezTo>
                  <a:pt x="84" y="128"/>
                  <a:pt x="107" y="148"/>
                  <a:pt x="131" y="148"/>
                </a:cubicBezTo>
                <a:cubicBezTo>
                  <a:pt x="152" y="148"/>
                  <a:pt x="167" y="139"/>
                  <a:pt x="175" y="131"/>
                </a:cubicBezTo>
                <a:cubicBezTo>
                  <a:pt x="178" y="128"/>
                  <a:pt x="180" y="124"/>
                  <a:pt x="180" y="119"/>
                </a:cubicBezTo>
                <a:cubicBezTo>
                  <a:pt x="180" y="22"/>
                  <a:pt x="180" y="22"/>
                  <a:pt x="180" y="22"/>
                </a:cubicBezTo>
                <a:cubicBezTo>
                  <a:pt x="180" y="17"/>
                  <a:pt x="177" y="13"/>
                  <a:pt x="172" y="13"/>
                </a:cubicBezTo>
                <a:cubicBezTo>
                  <a:pt x="168" y="13"/>
                  <a:pt x="166" y="15"/>
                  <a:pt x="163" y="17"/>
                </a:cubicBezTo>
                <a:cubicBezTo>
                  <a:pt x="160" y="21"/>
                  <a:pt x="150" y="28"/>
                  <a:pt x="126" y="28"/>
                </a:cubicBezTo>
                <a:cubicBezTo>
                  <a:pt x="104" y="28"/>
                  <a:pt x="87" y="8"/>
                  <a:pt x="59" y="8"/>
                </a:cubicBezTo>
                <a:cubicBezTo>
                  <a:pt x="32" y="8"/>
                  <a:pt x="20" y="17"/>
                  <a:pt x="20" y="17"/>
                </a:cubicBezTo>
                <a:cubicBezTo>
                  <a:pt x="20" y="10"/>
                  <a:pt x="20" y="10"/>
                  <a:pt x="20" y="10"/>
                </a:cubicBezTo>
                <a:cubicBezTo>
                  <a:pt x="20" y="4"/>
                  <a:pt x="16" y="0"/>
                  <a:pt x="10" y="0"/>
                </a:cubicBezTo>
                <a:cubicBezTo>
                  <a:pt x="4" y="0"/>
                  <a:pt x="0" y="4"/>
                  <a:pt x="0" y="10"/>
                </a:cubicBezTo>
                <a:cubicBezTo>
                  <a:pt x="0" y="182"/>
                  <a:pt x="0" y="182"/>
                  <a:pt x="0" y="182"/>
                </a:cubicBezTo>
                <a:cubicBezTo>
                  <a:pt x="0" y="188"/>
                  <a:pt x="4" y="192"/>
                  <a:pt x="10" y="192"/>
                </a:cubicBezTo>
                <a:cubicBezTo>
                  <a:pt x="16" y="192"/>
                  <a:pt x="20" y="188"/>
                  <a:pt x="20" y="182"/>
                </a:cubicBezTo>
                <a:lnTo>
                  <a:pt x="20" y="139"/>
                </a:lnTo>
                <a:close/>
                <a:moveTo>
                  <a:pt x="36" y="40"/>
                </a:moveTo>
                <a:cubicBezTo>
                  <a:pt x="36" y="104"/>
                  <a:pt x="36" y="104"/>
                  <a:pt x="36" y="104"/>
                </a:cubicBezTo>
                <a:cubicBezTo>
                  <a:pt x="36" y="108"/>
                  <a:pt x="32" y="112"/>
                  <a:pt x="28" y="112"/>
                </a:cubicBezTo>
                <a:cubicBezTo>
                  <a:pt x="24" y="112"/>
                  <a:pt x="20" y="108"/>
                  <a:pt x="20" y="104"/>
                </a:cubicBezTo>
                <a:cubicBezTo>
                  <a:pt x="20" y="40"/>
                  <a:pt x="20" y="40"/>
                  <a:pt x="20" y="40"/>
                </a:cubicBezTo>
                <a:cubicBezTo>
                  <a:pt x="20" y="36"/>
                  <a:pt x="24" y="32"/>
                  <a:pt x="28" y="32"/>
                </a:cubicBezTo>
                <a:cubicBezTo>
                  <a:pt x="32" y="32"/>
                  <a:pt x="36" y="36"/>
                  <a:pt x="36" y="4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Freeform 43">
            <a:extLst>
              <a:ext uri="{FF2B5EF4-FFF2-40B4-BE49-F238E27FC236}">
                <a16:creationId xmlns:a16="http://schemas.microsoft.com/office/drawing/2014/main" id="{A39CA51B-5654-4A4C-91C1-A7D946FBB38B}"/>
              </a:ext>
            </a:extLst>
          </p:cNvPr>
          <p:cNvSpPr>
            <a:spLocks/>
          </p:cNvSpPr>
          <p:nvPr/>
        </p:nvSpPr>
        <p:spPr bwMode="auto">
          <a:xfrm>
            <a:off x="8433594" y="1875631"/>
            <a:ext cx="273050" cy="312737"/>
          </a:xfrm>
          <a:custGeom>
            <a:avLst/>
            <a:gdLst>
              <a:gd name="T0" fmla="*/ 66 w 168"/>
              <a:gd name="T1" fmla="*/ 50 h 192"/>
              <a:gd name="T2" fmla="*/ 66 w 168"/>
              <a:gd name="T3" fmla="*/ 50 h 192"/>
              <a:gd name="T4" fmla="*/ 69 w 168"/>
              <a:gd name="T5" fmla="*/ 56 h 192"/>
              <a:gd name="T6" fmla="*/ 61 w 168"/>
              <a:gd name="T7" fmla="*/ 64 h 192"/>
              <a:gd name="T8" fmla="*/ 16 w 168"/>
              <a:gd name="T9" fmla="*/ 64 h 192"/>
              <a:gd name="T10" fmla="*/ 0 w 168"/>
              <a:gd name="T11" fmla="*/ 80 h 192"/>
              <a:gd name="T12" fmla="*/ 0 w 168"/>
              <a:gd name="T13" fmla="*/ 111 h 192"/>
              <a:gd name="T14" fmla="*/ 8 w 168"/>
              <a:gd name="T15" fmla="*/ 119 h 192"/>
              <a:gd name="T16" fmla="*/ 14 w 168"/>
              <a:gd name="T17" fmla="*/ 116 h 192"/>
              <a:gd name="T18" fmla="*/ 16 w 168"/>
              <a:gd name="T19" fmla="*/ 115 h 192"/>
              <a:gd name="T20" fmla="*/ 32 w 168"/>
              <a:gd name="T21" fmla="*/ 108 h 192"/>
              <a:gd name="T22" fmla="*/ 56 w 168"/>
              <a:gd name="T23" fmla="*/ 132 h 192"/>
              <a:gd name="T24" fmla="*/ 32 w 168"/>
              <a:gd name="T25" fmla="*/ 156 h 192"/>
              <a:gd name="T26" fmla="*/ 15 w 168"/>
              <a:gd name="T27" fmla="*/ 149 h 192"/>
              <a:gd name="T28" fmla="*/ 14 w 168"/>
              <a:gd name="T29" fmla="*/ 148 h 192"/>
              <a:gd name="T30" fmla="*/ 8 w 168"/>
              <a:gd name="T31" fmla="*/ 145 h 192"/>
              <a:gd name="T32" fmla="*/ 0 w 168"/>
              <a:gd name="T33" fmla="*/ 153 h 192"/>
              <a:gd name="T34" fmla="*/ 0 w 168"/>
              <a:gd name="T35" fmla="*/ 176 h 192"/>
              <a:gd name="T36" fmla="*/ 16 w 168"/>
              <a:gd name="T37" fmla="*/ 192 h 192"/>
              <a:gd name="T38" fmla="*/ 152 w 168"/>
              <a:gd name="T39" fmla="*/ 192 h 192"/>
              <a:gd name="T40" fmla="*/ 168 w 168"/>
              <a:gd name="T41" fmla="*/ 176 h 192"/>
              <a:gd name="T42" fmla="*/ 168 w 168"/>
              <a:gd name="T43" fmla="*/ 141 h 192"/>
              <a:gd name="T44" fmla="*/ 160 w 168"/>
              <a:gd name="T45" fmla="*/ 133 h 192"/>
              <a:gd name="T46" fmla="*/ 154 w 168"/>
              <a:gd name="T47" fmla="*/ 136 h 192"/>
              <a:gd name="T48" fmla="*/ 153 w 168"/>
              <a:gd name="T49" fmla="*/ 137 h 192"/>
              <a:gd name="T50" fmla="*/ 136 w 168"/>
              <a:gd name="T51" fmla="*/ 144 h 192"/>
              <a:gd name="T52" fmla="*/ 112 w 168"/>
              <a:gd name="T53" fmla="*/ 120 h 192"/>
              <a:gd name="T54" fmla="*/ 136 w 168"/>
              <a:gd name="T55" fmla="*/ 96 h 192"/>
              <a:gd name="T56" fmla="*/ 153 w 168"/>
              <a:gd name="T57" fmla="*/ 103 h 192"/>
              <a:gd name="T58" fmla="*/ 154 w 168"/>
              <a:gd name="T59" fmla="*/ 104 h 192"/>
              <a:gd name="T60" fmla="*/ 160 w 168"/>
              <a:gd name="T61" fmla="*/ 107 h 192"/>
              <a:gd name="T62" fmla="*/ 168 w 168"/>
              <a:gd name="T63" fmla="*/ 99 h 192"/>
              <a:gd name="T64" fmla="*/ 168 w 168"/>
              <a:gd name="T65" fmla="*/ 80 h 192"/>
              <a:gd name="T66" fmla="*/ 152 w 168"/>
              <a:gd name="T67" fmla="*/ 64 h 192"/>
              <a:gd name="T68" fmla="*/ 107 w 168"/>
              <a:gd name="T69" fmla="*/ 64 h 192"/>
              <a:gd name="T70" fmla="*/ 99 w 168"/>
              <a:gd name="T71" fmla="*/ 56 h 192"/>
              <a:gd name="T72" fmla="*/ 101 w 168"/>
              <a:gd name="T73" fmla="*/ 50 h 192"/>
              <a:gd name="T74" fmla="*/ 112 w 168"/>
              <a:gd name="T75" fmla="*/ 28 h 192"/>
              <a:gd name="T76" fmla="*/ 84 w 168"/>
              <a:gd name="T77" fmla="*/ 0 h 192"/>
              <a:gd name="T78" fmla="*/ 56 w 168"/>
              <a:gd name="T79" fmla="*/ 28 h 192"/>
              <a:gd name="T80" fmla="*/ 66 w 168"/>
              <a:gd name="T81" fmla="*/ 5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192">
                <a:moveTo>
                  <a:pt x="66" y="50"/>
                </a:moveTo>
                <a:cubicBezTo>
                  <a:pt x="66" y="50"/>
                  <a:pt x="66" y="50"/>
                  <a:pt x="66" y="50"/>
                </a:cubicBezTo>
                <a:cubicBezTo>
                  <a:pt x="68" y="51"/>
                  <a:pt x="69" y="54"/>
                  <a:pt x="69" y="56"/>
                </a:cubicBezTo>
                <a:cubicBezTo>
                  <a:pt x="69" y="60"/>
                  <a:pt x="66" y="64"/>
                  <a:pt x="61" y="64"/>
                </a:cubicBezTo>
                <a:cubicBezTo>
                  <a:pt x="16" y="64"/>
                  <a:pt x="16" y="64"/>
                  <a:pt x="16" y="64"/>
                </a:cubicBezTo>
                <a:cubicBezTo>
                  <a:pt x="7" y="64"/>
                  <a:pt x="0" y="71"/>
                  <a:pt x="0" y="80"/>
                </a:cubicBezTo>
                <a:cubicBezTo>
                  <a:pt x="0" y="111"/>
                  <a:pt x="0" y="111"/>
                  <a:pt x="0" y="111"/>
                </a:cubicBezTo>
                <a:cubicBezTo>
                  <a:pt x="0" y="115"/>
                  <a:pt x="4" y="119"/>
                  <a:pt x="8" y="119"/>
                </a:cubicBezTo>
                <a:cubicBezTo>
                  <a:pt x="10" y="119"/>
                  <a:pt x="13" y="118"/>
                  <a:pt x="14" y="116"/>
                </a:cubicBezTo>
                <a:cubicBezTo>
                  <a:pt x="14" y="116"/>
                  <a:pt x="15" y="115"/>
                  <a:pt x="16" y="115"/>
                </a:cubicBezTo>
                <a:cubicBezTo>
                  <a:pt x="20" y="110"/>
                  <a:pt x="26" y="108"/>
                  <a:pt x="32" y="108"/>
                </a:cubicBezTo>
                <a:cubicBezTo>
                  <a:pt x="45" y="108"/>
                  <a:pt x="56" y="119"/>
                  <a:pt x="56" y="132"/>
                </a:cubicBezTo>
                <a:cubicBezTo>
                  <a:pt x="56" y="145"/>
                  <a:pt x="45" y="156"/>
                  <a:pt x="32" y="156"/>
                </a:cubicBezTo>
                <a:cubicBezTo>
                  <a:pt x="26" y="156"/>
                  <a:pt x="20" y="153"/>
                  <a:pt x="15" y="149"/>
                </a:cubicBezTo>
                <a:cubicBezTo>
                  <a:pt x="15" y="149"/>
                  <a:pt x="14" y="148"/>
                  <a:pt x="14" y="148"/>
                </a:cubicBezTo>
                <a:cubicBezTo>
                  <a:pt x="13" y="146"/>
                  <a:pt x="10" y="145"/>
                  <a:pt x="8" y="145"/>
                </a:cubicBezTo>
                <a:cubicBezTo>
                  <a:pt x="4" y="145"/>
                  <a:pt x="0" y="149"/>
                  <a:pt x="0" y="153"/>
                </a:cubicBezTo>
                <a:cubicBezTo>
                  <a:pt x="0" y="176"/>
                  <a:pt x="0" y="176"/>
                  <a:pt x="0" y="176"/>
                </a:cubicBezTo>
                <a:cubicBezTo>
                  <a:pt x="0" y="185"/>
                  <a:pt x="7" y="192"/>
                  <a:pt x="16" y="192"/>
                </a:cubicBezTo>
                <a:cubicBezTo>
                  <a:pt x="152" y="192"/>
                  <a:pt x="152" y="192"/>
                  <a:pt x="152" y="192"/>
                </a:cubicBezTo>
                <a:cubicBezTo>
                  <a:pt x="161" y="192"/>
                  <a:pt x="168" y="185"/>
                  <a:pt x="168" y="176"/>
                </a:cubicBezTo>
                <a:cubicBezTo>
                  <a:pt x="168" y="141"/>
                  <a:pt x="168" y="141"/>
                  <a:pt x="168" y="141"/>
                </a:cubicBezTo>
                <a:cubicBezTo>
                  <a:pt x="168" y="137"/>
                  <a:pt x="164" y="133"/>
                  <a:pt x="160" y="133"/>
                </a:cubicBezTo>
                <a:cubicBezTo>
                  <a:pt x="158" y="133"/>
                  <a:pt x="156" y="134"/>
                  <a:pt x="154" y="136"/>
                </a:cubicBezTo>
                <a:cubicBezTo>
                  <a:pt x="153" y="137"/>
                  <a:pt x="153" y="137"/>
                  <a:pt x="153" y="137"/>
                </a:cubicBezTo>
                <a:cubicBezTo>
                  <a:pt x="148" y="141"/>
                  <a:pt x="142" y="144"/>
                  <a:pt x="136" y="144"/>
                </a:cubicBezTo>
                <a:cubicBezTo>
                  <a:pt x="123" y="144"/>
                  <a:pt x="112" y="133"/>
                  <a:pt x="112" y="120"/>
                </a:cubicBezTo>
                <a:cubicBezTo>
                  <a:pt x="112" y="107"/>
                  <a:pt x="123" y="96"/>
                  <a:pt x="136" y="96"/>
                </a:cubicBezTo>
                <a:cubicBezTo>
                  <a:pt x="143" y="96"/>
                  <a:pt x="148" y="99"/>
                  <a:pt x="153" y="103"/>
                </a:cubicBezTo>
                <a:cubicBezTo>
                  <a:pt x="154" y="104"/>
                  <a:pt x="154" y="104"/>
                  <a:pt x="154" y="104"/>
                </a:cubicBezTo>
                <a:cubicBezTo>
                  <a:pt x="155" y="106"/>
                  <a:pt x="158" y="107"/>
                  <a:pt x="160" y="107"/>
                </a:cubicBezTo>
                <a:cubicBezTo>
                  <a:pt x="164" y="107"/>
                  <a:pt x="168" y="103"/>
                  <a:pt x="168" y="99"/>
                </a:cubicBezTo>
                <a:cubicBezTo>
                  <a:pt x="168" y="80"/>
                  <a:pt x="168" y="80"/>
                  <a:pt x="168" y="80"/>
                </a:cubicBezTo>
                <a:cubicBezTo>
                  <a:pt x="168" y="71"/>
                  <a:pt x="161" y="64"/>
                  <a:pt x="152" y="64"/>
                </a:cubicBezTo>
                <a:cubicBezTo>
                  <a:pt x="107" y="64"/>
                  <a:pt x="107" y="64"/>
                  <a:pt x="107" y="64"/>
                </a:cubicBezTo>
                <a:cubicBezTo>
                  <a:pt x="102" y="64"/>
                  <a:pt x="99" y="60"/>
                  <a:pt x="99" y="56"/>
                </a:cubicBezTo>
                <a:cubicBezTo>
                  <a:pt x="99" y="54"/>
                  <a:pt x="99" y="52"/>
                  <a:pt x="101" y="50"/>
                </a:cubicBezTo>
                <a:cubicBezTo>
                  <a:pt x="108" y="45"/>
                  <a:pt x="112" y="37"/>
                  <a:pt x="112" y="28"/>
                </a:cubicBezTo>
                <a:cubicBezTo>
                  <a:pt x="112" y="13"/>
                  <a:pt x="99" y="0"/>
                  <a:pt x="84" y="0"/>
                </a:cubicBezTo>
                <a:cubicBezTo>
                  <a:pt x="69" y="0"/>
                  <a:pt x="56" y="13"/>
                  <a:pt x="56" y="28"/>
                </a:cubicBezTo>
                <a:cubicBezTo>
                  <a:pt x="56" y="37"/>
                  <a:pt x="60" y="45"/>
                  <a:pt x="66" y="5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Freeform 44">
            <a:extLst>
              <a:ext uri="{FF2B5EF4-FFF2-40B4-BE49-F238E27FC236}">
                <a16:creationId xmlns:a16="http://schemas.microsoft.com/office/drawing/2014/main" id="{BFA63ED5-C7B6-47D7-BC82-B3D5C8ED277B}"/>
              </a:ext>
            </a:extLst>
          </p:cNvPr>
          <p:cNvSpPr>
            <a:spLocks noEditPoints="1"/>
          </p:cNvSpPr>
          <p:nvPr/>
        </p:nvSpPr>
        <p:spPr bwMode="auto">
          <a:xfrm>
            <a:off x="7711282" y="1875631"/>
            <a:ext cx="311150" cy="312737"/>
          </a:xfrm>
          <a:custGeom>
            <a:avLst/>
            <a:gdLst>
              <a:gd name="T0" fmla="*/ 68 w 192"/>
              <a:gd name="T1" fmla="*/ 77 h 192"/>
              <a:gd name="T2" fmla="*/ 3 w 192"/>
              <a:gd name="T3" fmla="*/ 166 h 192"/>
              <a:gd name="T4" fmla="*/ 0 w 192"/>
              <a:gd name="T5" fmla="*/ 176 h 192"/>
              <a:gd name="T6" fmla="*/ 16 w 192"/>
              <a:gd name="T7" fmla="*/ 192 h 192"/>
              <a:gd name="T8" fmla="*/ 176 w 192"/>
              <a:gd name="T9" fmla="*/ 192 h 192"/>
              <a:gd name="T10" fmla="*/ 192 w 192"/>
              <a:gd name="T11" fmla="*/ 176 h 192"/>
              <a:gd name="T12" fmla="*/ 189 w 192"/>
              <a:gd name="T13" fmla="*/ 166 h 192"/>
              <a:gd name="T14" fmla="*/ 124 w 192"/>
              <a:gd name="T15" fmla="*/ 77 h 192"/>
              <a:gd name="T16" fmla="*/ 124 w 192"/>
              <a:gd name="T17" fmla="*/ 20 h 192"/>
              <a:gd name="T18" fmla="*/ 126 w 192"/>
              <a:gd name="T19" fmla="*/ 20 h 192"/>
              <a:gd name="T20" fmla="*/ 136 w 192"/>
              <a:gd name="T21" fmla="*/ 10 h 192"/>
              <a:gd name="T22" fmla="*/ 126 w 192"/>
              <a:gd name="T23" fmla="*/ 0 h 192"/>
              <a:gd name="T24" fmla="*/ 66 w 192"/>
              <a:gd name="T25" fmla="*/ 0 h 192"/>
              <a:gd name="T26" fmla="*/ 56 w 192"/>
              <a:gd name="T27" fmla="*/ 10 h 192"/>
              <a:gd name="T28" fmla="*/ 66 w 192"/>
              <a:gd name="T29" fmla="*/ 20 h 192"/>
              <a:gd name="T30" fmla="*/ 68 w 192"/>
              <a:gd name="T31" fmla="*/ 20 h 192"/>
              <a:gd name="T32" fmla="*/ 68 w 192"/>
              <a:gd name="T33" fmla="*/ 77 h 192"/>
              <a:gd name="T34" fmla="*/ 88 w 192"/>
              <a:gd name="T35" fmla="*/ 20 h 192"/>
              <a:gd name="T36" fmla="*/ 104 w 192"/>
              <a:gd name="T37" fmla="*/ 20 h 192"/>
              <a:gd name="T38" fmla="*/ 104 w 192"/>
              <a:gd name="T39" fmla="*/ 80 h 192"/>
              <a:gd name="T40" fmla="*/ 132 w 192"/>
              <a:gd name="T41" fmla="*/ 120 h 192"/>
              <a:gd name="T42" fmla="*/ 60 w 192"/>
              <a:gd name="T43" fmla="*/ 120 h 192"/>
              <a:gd name="T44" fmla="*/ 88 w 192"/>
              <a:gd name="T45" fmla="*/ 80 h 192"/>
              <a:gd name="T46" fmla="*/ 88 w 192"/>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2" h="192">
                <a:moveTo>
                  <a:pt x="68" y="77"/>
                </a:moveTo>
                <a:cubicBezTo>
                  <a:pt x="3" y="166"/>
                  <a:pt x="3" y="166"/>
                  <a:pt x="3" y="166"/>
                </a:cubicBezTo>
                <a:cubicBezTo>
                  <a:pt x="1" y="169"/>
                  <a:pt x="0" y="172"/>
                  <a:pt x="0" y="176"/>
                </a:cubicBezTo>
                <a:cubicBezTo>
                  <a:pt x="0" y="185"/>
                  <a:pt x="7" y="192"/>
                  <a:pt x="16" y="192"/>
                </a:cubicBezTo>
                <a:cubicBezTo>
                  <a:pt x="176" y="192"/>
                  <a:pt x="176" y="192"/>
                  <a:pt x="176" y="192"/>
                </a:cubicBezTo>
                <a:cubicBezTo>
                  <a:pt x="185" y="192"/>
                  <a:pt x="192" y="185"/>
                  <a:pt x="192" y="176"/>
                </a:cubicBezTo>
                <a:cubicBezTo>
                  <a:pt x="192" y="172"/>
                  <a:pt x="191" y="169"/>
                  <a:pt x="189" y="166"/>
                </a:cubicBezTo>
                <a:cubicBezTo>
                  <a:pt x="124" y="77"/>
                  <a:pt x="124" y="77"/>
                  <a:pt x="124" y="77"/>
                </a:cubicBezTo>
                <a:cubicBezTo>
                  <a:pt x="124" y="20"/>
                  <a:pt x="124" y="20"/>
                  <a:pt x="124" y="20"/>
                </a:cubicBezTo>
                <a:cubicBezTo>
                  <a:pt x="126" y="20"/>
                  <a:pt x="126" y="20"/>
                  <a:pt x="126" y="20"/>
                </a:cubicBezTo>
                <a:cubicBezTo>
                  <a:pt x="132" y="20"/>
                  <a:pt x="136" y="16"/>
                  <a:pt x="136" y="10"/>
                </a:cubicBezTo>
                <a:cubicBezTo>
                  <a:pt x="136" y="4"/>
                  <a:pt x="132" y="0"/>
                  <a:pt x="126" y="0"/>
                </a:cubicBezTo>
                <a:cubicBezTo>
                  <a:pt x="66" y="0"/>
                  <a:pt x="66" y="0"/>
                  <a:pt x="66" y="0"/>
                </a:cubicBezTo>
                <a:cubicBezTo>
                  <a:pt x="60" y="0"/>
                  <a:pt x="56" y="4"/>
                  <a:pt x="56" y="10"/>
                </a:cubicBezTo>
                <a:cubicBezTo>
                  <a:pt x="56" y="16"/>
                  <a:pt x="60" y="20"/>
                  <a:pt x="66" y="20"/>
                </a:cubicBezTo>
                <a:cubicBezTo>
                  <a:pt x="68" y="20"/>
                  <a:pt x="68" y="20"/>
                  <a:pt x="68" y="20"/>
                </a:cubicBezTo>
                <a:lnTo>
                  <a:pt x="68" y="77"/>
                </a:lnTo>
                <a:close/>
                <a:moveTo>
                  <a:pt x="88" y="20"/>
                </a:moveTo>
                <a:cubicBezTo>
                  <a:pt x="104" y="20"/>
                  <a:pt x="104" y="20"/>
                  <a:pt x="104" y="20"/>
                </a:cubicBezTo>
                <a:cubicBezTo>
                  <a:pt x="104" y="80"/>
                  <a:pt x="104" y="80"/>
                  <a:pt x="104" y="80"/>
                </a:cubicBezTo>
                <a:cubicBezTo>
                  <a:pt x="132" y="120"/>
                  <a:pt x="132" y="120"/>
                  <a:pt x="132" y="120"/>
                </a:cubicBezTo>
                <a:cubicBezTo>
                  <a:pt x="60" y="120"/>
                  <a:pt x="60" y="120"/>
                  <a:pt x="60" y="120"/>
                </a:cubicBezTo>
                <a:cubicBezTo>
                  <a:pt x="88" y="80"/>
                  <a:pt x="88" y="80"/>
                  <a:pt x="88" y="80"/>
                </a:cubicBezTo>
                <a:lnTo>
                  <a:pt x="88" y="2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Freeform 45">
            <a:extLst>
              <a:ext uri="{FF2B5EF4-FFF2-40B4-BE49-F238E27FC236}">
                <a16:creationId xmlns:a16="http://schemas.microsoft.com/office/drawing/2014/main" id="{D3BF40A1-0B4B-415B-8BE5-0E1F57E73925}"/>
              </a:ext>
            </a:extLst>
          </p:cNvPr>
          <p:cNvSpPr>
            <a:spLocks noEditPoints="1"/>
          </p:cNvSpPr>
          <p:nvPr/>
        </p:nvSpPr>
        <p:spPr bwMode="auto">
          <a:xfrm>
            <a:off x="7052469" y="1875631"/>
            <a:ext cx="228600" cy="312737"/>
          </a:xfrm>
          <a:custGeom>
            <a:avLst/>
            <a:gdLst>
              <a:gd name="T0" fmla="*/ 60 w 140"/>
              <a:gd name="T1" fmla="*/ 139 h 192"/>
              <a:gd name="T2" fmla="*/ 60 w 140"/>
              <a:gd name="T3" fmla="*/ 182 h 192"/>
              <a:gd name="T4" fmla="*/ 70 w 140"/>
              <a:gd name="T5" fmla="*/ 192 h 192"/>
              <a:gd name="T6" fmla="*/ 80 w 140"/>
              <a:gd name="T7" fmla="*/ 182 h 192"/>
              <a:gd name="T8" fmla="*/ 80 w 140"/>
              <a:gd name="T9" fmla="*/ 139 h 192"/>
              <a:gd name="T10" fmla="*/ 140 w 140"/>
              <a:gd name="T11" fmla="*/ 70 h 192"/>
              <a:gd name="T12" fmla="*/ 70 w 140"/>
              <a:gd name="T13" fmla="*/ 0 h 192"/>
              <a:gd name="T14" fmla="*/ 0 w 140"/>
              <a:gd name="T15" fmla="*/ 70 h 192"/>
              <a:gd name="T16" fmla="*/ 60 w 140"/>
              <a:gd name="T17" fmla="*/ 139 h 192"/>
              <a:gd name="T18" fmla="*/ 76 w 140"/>
              <a:gd name="T19" fmla="*/ 78 h 192"/>
              <a:gd name="T20" fmla="*/ 69 w 140"/>
              <a:gd name="T21" fmla="*/ 65 h 192"/>
              <a:gd name="T22" fmla="*/ 58 w 140"/>
              <a:gd name="T23" fmla="*/ 81 h 192"/>
              <a:gd name="T24" fmla="*/ 76 w 140"/>
              <a:gd name="T25" fmla="*/ 102 h 192"/>
              <a:gd name="T26" fmla="*/ 106 w 140"/>
              <a:gd name="T27" fmla="*/ 72 h 192"/>
              <a:gd name="T28" fmla="*/ 68 w 140"/>
              <a:gd name="T29" fmla="*/ 34 h 192"/>
              <a:gd name="T30" fmla="*/ 29 w 140"/>
              <a:gd name="T31" fmla="*/ 76 h 192"/>
              <a:gd name="T32" fmla="*/ 31 w 140"/>
              <a:gd name="T33" fmla="*/ 95 h 192"/>
              <a:gd name="T34" fmla="*/ 24 w 140"/>
              <a:gd name="T35" fmla="*/ 97 h 192"/>
              <a:gd name="T36" fmla="*/ 18 w 140"/>
              <a:gd name="T37" fmla="*/ 72 h 192"/>
              <a:gd name="T38" fmla="*/ 68 w 140"/>
              <a:gd name="T39" fmla="*/ 20 h 192"/>
              <a:gd name="T40" fmla="*/ 120 w 140"/>
              <a:gd name="T41" fmla="*/ 72 h 192"/>
              <a:gd name="T42" fmla="*/ 78 w 140"/>
              <a:gd name="T43" fmla="*/ 116 h 192"/>
              <a:gd name="T44" fmla="*/ 41 w 140"/>
              <a:gd name="T45" fmla="*/ 80 h 192"/>
              <a:gd name="T46" fmla="*/ 70 w 140"/>
              <a:gd name="T47" fmla="*/ 50 h 192"/>
              <a:gd name="T48" fmla="*/ 92 w 140"/>
              <a:gd name="T49" fmla="*/ 70 h 192"/>
              <a:gd name="T50" fmla="*/ 87 w 140"/>
              <a:gd name="T51" fmla="*/ 84 h 192"/>
              <a:gd name="T52" fmla="*/ 76 w 140"/>
              <a:gd name="T53" fmla="*/ 7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92">
                <a:moveTo>
                  <a:pt x="60" y="139"/>
                </a:moveTo>
                <a:cubicBezTo>
                  <a:pt x="60" y="182"/>
                  <a:pt x="60" y="182"/>
                  <a:pt x="60" y="182"/>
                </a:cubicBezTo>
                <a:cubicBezTo>
                  <a:pt x="60" y="188"/>
                  <a:pt x="64" y="192"/>
                  <a:pt x="70" y="192"/>
                </a:cubicBezTo>
                <a:cubicBezTo>
                  <a:pt x="76" y="192"/>
                  <a:pt x="80" y="188"/>
                  <a:pt x="80" y="182"/>
                </a:cubicBezTo>
                <a:cubicBezTo>
                  <a:pt x="80" y="139"/>
                  <a:pt x="80" y="139"/>
                  <a:pt x="80" y="139"/>
                </a:cubicBezTo>
                <a:cubicBezTo>
                  <a:pt x="114" y="134"/>
                  <a:pt x="140" y="105"/>
                  <a:pt x="140" y="70"/>
                </a:cubicBezTo>
                <a:cubicBezTo>
                  <a:pt x="140" y="31"/>
                  <a:pt x="109" y="0"/>
                  <a:pt x="70" y="0"/>
                </a:cubicBezTo>
                <a:cubicBezTo>
                  <a:pt x="31" y="0"/>
                  <a:pt x="0" y="31"/>
                  <a:pt x="0" y="70"/>
                </a:cubicBezTo>
                <a:cubicBezTo>
                  <a:pt x="0" y="105"/>
                  <a:pt x="26" y="134"/>
                  <a:pt x="60" y="139"/>
                </a:cubicBezTo>
                <a:close/>
                <a:moveTo>
                  <a:pt x="76" y="78"/>
                </a:moveTo>
                <a:cubicBezTo>
                  <a:pt x="80" y="71"/>
                  <a:pt x="76" y="65"/>
                  <a:pt x="69" y="65"/>
                </a:cubicBezTo>
                <a:cubicBezTo>
                  <a:pt x="61" y="65"/>
                  <a:pt x="58" y="72"/>
                  <a:pt x="58" y="81"/>
                </a:cubicBezTo>
                <a:cubicBezTo>
                  <a:pt x="58" y="90"/>
                  <a:pt x="66" y="102"/>
                  <a:pt x="76" y="102"/>
                </a:cubicBezTo>
                <a:cubicBezTo>
                  <a:pt x="94" y="102"/>
                  <a:pt x="106" y="88"/>
                  <a:pt x="106" y="72"/>
                </a:cubicBezTo>
                <a:cubicBezTo>
                  <a:pt x="106" y="50"/>
                  <a:pt x="89" y="34"/>
                  <a:pt x="68" y="34"/>
                </a:cubicBezTo>
                <a:cubicBezTo>
                  <a:pt x="44" y="34"/>
                  <a:pt x="29" y="53"/>
                  <a:pt x="29" y="76"/>
                </a:cubicBezTo>
                <a:cubicBezTo>
                  <a:pt x="29" y="81"/>
                  <a:pt x="29" y="87"/>
                  <a:pt x="31" y="95"/>
                </a:cubicBezTo>
                <a:cubicBezTo>
                  <a:pt x="32" y="101"/>
                  <a:pt x="26" y="101"/>
                  <a:pt x="24" y="97"/>
                </a:cubicBezTo>
                <a:cubicBezTo>
                  <a:pt x="21" y="91"/>
                  <a:pt x="18" y="80"/>
                  <a:pt x="18" y="72"/>
                </a:cubicBezTo>
                <a:cubicBezTo>
                  <a:pt x="18" y="41"/>
                  <a:pt x="39" y="20"/>
                  <a:pt x="68" y="20"/>
                </a:cubicBezTo>
                <a:cubicBezTo>
                  <a:pt x="96" y="20"/>
                  <a:pt x="120" y="43"/>
                  <a:pt x="120" y="72"/>
                </a:cubicBezTo>
                <a:cubicBezTo>
                  <a:pt x="120" y="91"/>
                  <a:pt x="106" y="116"/>
                  <a:pt x="78" y="116"/>
                </a:cubicBezTo>
                <a:cubicBezTo>
                  <a:pt x="57" y="116"/>
                  <a:pt x="41" y="102"/>
                  <a:pt x="41" y="80"/>
                </a:cubicBezTo>
                <a:cubicBezTo>
                  <a:pt x="41" y="65"/>
                  <a:pt x="51" y="50"/>
                  <a:pt x="70" y="50"/>
                </a:cubicBezTo>
                <a:cubicBezTo>
                  <a:pt x="85" y="50"/>
                  <a:pt x="92" y="64"/>
                  <a:pt x="92" y="70"/>
                </a:cubicBezTo>
                <a:cubicBezTo>
                  <a:pt x="92" y="73"/>
                  <a:pt x="91" y="80"/>
                  <a:pt x="87" y="84"/>
                </a:cubicBezTo>
                <a:cubicBezTo>
                  <a:pt x="82" y="88"/>
                  <a:pt x="73" y="83"/>
                  <a:pt x="76" y="7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Freeform 46">
            <a:extLst>
              <a:ext uri="{FF2B5EF4-FFF2-40B4-BE49-F238E27FC236}">
                <a16:creationId xmlns:a16="http://schemas.microsoft.com/office/drawing/2014/main" id="{43D9E83A-6702-40BC-929B-188F9C1BCF66}"/>
              </a:ext>
            </a:extLst>
          </p:cNvPr>
          <p:cNvSpPr>
            <a:spLocks noEditPoints="1"/>
          </p:cNvSpPr>
          <p:nvPr/>
        </p:nvSpPr>
        <p:spPr bwMode="auto">
          <a:xfrm>
            <a:off x="6304757" y="1875631"/>
            <a:ext cx="312738" cy="312737"/>
          </a:xfrm>
          <a:custGeom>
            <a:avLst/>
            <a:gdLst>
              <a:gd name="T0" fmla="*/ 148 w 192"/>
              <a:gd name="T1" fmla="*/ 154 h 192"/>
              <a:gd name="T2" fmla="*/ 160 w 192"/>
              <a:gd name="T3" fmla="*/ 156 h 192"/>
              <a:gd name="T4" fmla="*/ 192 w 192"/>
              <a:gd name="T5" fmla="*/ 124 h 192"/>
              <a:gd name="T6" fmla="*/ 192 w 192"/>
              <a:gd name="T7" fmla="*/ 64 h 192"/>
              <a:gd name="T8" fmla="*/ 160 w 192"/>
              <a:gd name="T9" fmla="*/ 32 h 192"/>
              <a:gd name="T10" fmla="*/ 148 w 192"/>
              <a:gd name="T11" fmla="*/ 34 h 192"/>
              <a:gd name="T12" fmla="*/ 148 w 192"/>
              <a:gd name="T13" fmla="*/ 16 h 192"/>
              <a:gd name="T14" fmla="*/ 132 w 192"/>
              <a:gd name="T15" fmla="*/ 0 h 192"/>
              <a:gd name="T16" fmla="*/ 16 w 192"/>
              <a:gd name="T17" fmla="*/ 0 h 192"/>
              <a:gd name="T18" fmla="*/ 0 w 192"/>
              <a:gd name="T19" fmla="*/ 16 h 192"/>
              <a:gd name="T20" fmla="*/ 0 w 192"/>
              <a:gd name="T21" fmla="*/ 176 h 192"/>
              <a:gd name="T22" fmla="*/ 16 w 192"/>
              <a:gd name="T23" fmla="*/ 192 h 192"/>
              <a:gd name="T24" fmla="*/ 132 w 192"/>
              <a:gd name="T25" fmla="*/ 192 h 192"/>
              <a:gd name="T26" fmla="*/ 148 w 192"/>
              <a:gd name="T27" fmla="*/ 176 h 192"/>
              <a:gd name="T28" fmla="*/ 148 w 192"/>
              <a:gd name="T29" fmla="*/ 154 h 192"/>
              <a:gd name="T30" fmla="*/ 29 w 192"/>
              <a:gd name="T31" fmla="*/ 20 h 192"/>
              <a:gd name="T32" fmla="*/ 119 w 192"/>
              <a:gd name="T33" fmla="*/ 20 h 192"/>
              <a:gd name="T34" fmla="*/ 128 w 192"/>
              <a:gd name="T35" fmla="*/ 29 h 192"/>
              <a:gd name="T36" fmla="*/ 128 w 192"/>
              <a:gd name="T37" fmla="*/ 51 h 192"/>
              <a:gd name="T38" fmla="*/ 119 w 192"/>
              <a:gd name="T39" fmla="*/ 60 h 192"/>
              <a:gd name="T40" fmla="*/ 29 w 192"/>
              <a:gd name="T41" fmla="*/ 60 h 192"/>
              <a:gd name="T42" fmla="*/ 20 w 192"/>
              <a:gd name="T43" fmla="*/ 51 h 192"/>
              <a:gd name="T44" fmla="*/ 20 w 192"/>
              <a:gd name="T45" fmla="*/ 29 h 192"/>
              <a:gd name="T46" fmla="*/ 29 w 192"/>
              <a:gd name="T47" fmla="*/ 20 h 192"/>
              <a:gd name="T48" fmla="*/ 172 w 192"/>
              <a:gd name="T49" fmla="*/ 124 h 192"/>
              <a:gd name="T50" fmla="*/ 160 w 192"/>
              <a:gd name="T51" fmla="*/ 136 h 192"/>
              <a:gd name="T52" fmla="*/ 148 w 192"/>
              <a:gd name="T53" fmla="*/ 124 h 192"/>
              <a:gd name="T54" fmla="*/ 148 w 192"/>
              <a:gd name="T55" fmla="*/ 64 h 192"/>
              <a:gd name="T56" fmla="*/ 160 w 192"/>
              <a:gd name="T57" fmla="*/ 52 h 192"/>
              <a:gd name="T58" fmla="*/ 172 w 192"/>
              <a:gd name="T59" fmla="*/ 64 h 192"/>
              <a:gd name="T60" fmla="*/ 172 w 192"/>
              <a:gd name="T61" fmla="*/ 12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192">
                <a:moveTo>
                  <a:pt x="148" y="154"/>
                </a:moveTo>
                <a:cubicBezTo>
                  <a:pt x="152" y="155"/>
                  <a:pt x="156" y="156"/>
                  <a:pt x="160" y="156"/>
                </a:cubicBezTo>
                <a:cubicBezTo>
                  <a:pt x="178" y="156"/>
                  <a:pt x="192" y="142"/>
                  <a:pt x="192" y="124"/>
                </a:cubicBezTo>
                <a:cubicBezTo>
                  <a:pt x="192" y="64"/>
                  <a:pt x="192" y="64"/>
                  <a:pt x="192" y="64"/>
                </a:cubicBezTo>
                <a:cubicBezTo>
                  <a:pt x="192" y="46"/>
                  <a:pt x="178" y="32"/>
                  <a:pt x="160" y="32"/>
                </a:cubicBezTo>
                <a:cubicBezTo>
                  <a:pt x="156" y="32"/>
                  <a:pt x="152" y="33"/>
                  <a:pt x="148" y="34"/>
                </a:cubicBezTo>
                <a:cubicBezTo>
                  <a:pt x="148" y="16"/>
                  <a:pt x="148" y="16"/>
                  <a:pt x="148" y="16"/>
                </a:cubicBezTo>
                <a:cubicBezTo>
                  <a:pt x="148" y="7"/>
                  <a:pt x="141" y="0"/>
                  <a:pt x="132" y="0"/>
                </a:cubicBezTo>
                <a:cubicBezTo>
                  <a:pt x="16" y="0"/>
                  <a:pt x="16" y="0"/>
                  <a:pt x="16" y="0"/>
                </a:cubicBezTo>
                <a:cubicBezTo>
                  <a:pt x="7" y="0"/>
                  <a:pt x="0" y="7"/>
                  <a:pt x="0" y="16"/>
                </a:cubicBezTo>
                <a:cubicBezTo>
                  <a:pt x="0" y="176"/>
                  <a:pt x="0" y="176"/>
                  <a:pt x="0" y="176"/>
                </a:cubicBezTo>
                <a:cubicBezTo>
                  <a:pt x="0" y="185"/>
                  <a:pt x="7" y="192"/>
                  <a:pt x="16" y="192"/>
                </a:cubicBezTo>
                <a:cubicBezTo>
                  <a:pt x="132" y="192"/>
                  <a:pt x="132" y="192"/>
                  <a:pt x="132" y="192"/>
                </a:cubicBezTo>
                <a:cubicBezTo>
                  <a:pt x="141" y="192"/>
                  <a:pt x="148" y="185"/>
                  <a:pt x="148" y="176"/>
                </a:cubicBezTo>
                <a:lnTo>
                  <a:pt x="148" y="154"/>
                </a:lnTo>
                <a:close/>
                <a:moveTo>
                  <a:pt x="29" y="20"/>
                </a:moveTo>
                <a:cubicBezTo>
                  <a:pt x="119" y="20"/>
                  <a:pt x="119" y="20"/>
                  <a:pt x="119" y="20"/>
                </a:cubicBezTo>
                <a:cubicBezTo>
                  <a:pt x="124" y="20"/>
                  <a:pt x="128" y="24"/>
                  <a:pt x="128" y="29"/>
                </a:cubicBezTo>
                <a:cubicBezTo>
                  <a:pt x="128" y="51"/>
                  <a:pt x="128" y="51"/>
                  <a:pt x="128" y="51"/>
                </a:cubicBezTo>
                <a:cubicBezTo>
                  <a:pt x="128" y="56"/>
                  <a:pt x="124" y="60"/>
                  <a:pt x="119" y="60"/>
                </a:cubicBezTo>
                <a:cubicBezTo>
                  <a:pt x="29" y="60"/>
                  <a:pt x="29" y="60"/>
                  <a:pt x="29" y="60"/>
                </a:cubicBezTo>
                <a:cubicBezTo>
                  <a:pt x="24" y="60"/>
                  <a:pt x="20" y="56"/>
                  <a:pt x="20" y="51"/>
                </a:cubicBezTo>
                <a:cubicBezTo>
                  <a:pt x="20" y="29"/>
                  <a:pt x="20" y="29"/>
                  <a:pt x="20" y="29"/>
                </a:cubicBezTo>
                <a:cubicBezTo>
                  <a:pt x="20" y="24"/>
                  <a:pt x="24" y="20"/>
                  <a:pt x="29" y="20"/>
                </a:cubicBezTo>
                <a:close/>
                <a:moveTo>
                  <a:pt x="172" y="124"/>
                </a:moveTo>
                <a:cubicBezTo>
                  <a:pt x="172" y="131"/>
                  <a:pt x="167" y="136"/>
                  <a:pt x="160" y="136"/>
                </a:cubicBezTo>
                <a:cubicBezTo>
                  <a:pt x="153" y="136"/>
                  <a:pt x="148" y="131"/>
                  <a:pt x="148" y="124"/>
                </a:cubicBezTo>
                <a:cubicBezTo>
                  <a:pt x="148" y="64"/>
                  <a:pt x="148" y="64"/>
                  <a:pt x="148" y="64"/>
                </a:cubicBezTo>
                <a:cubicBezTo>
                  <a:pt x="148" y="57"/>
                  <a:pt x="153" y="52"/>
                  <a:pt x="160" y="52"/>
                </a:cubicBezTo>
                <a:cubicBezTo>
                  <a:pt x="167" y="52"/>
                  <a:pt x="172" y="57"/>
                  <a:pt x="172" y="64"/>
                </a:cubicBezTo>
                <a:lnTo>
                  <a:pt x="172" y="12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Freeform 47">
            <a:extLst>
              <a:ext uri="{FF2B5EF4-FFF2-40B4-BE49-F238E27FC236}">
                <a16:creationId xmlns:a16="http://schemas.microsoft.com/office/drawing/2014/main" id="{9969C45C-9EA3-4485-9397-40872D3C9F7D}"/>
              </a:ext>
            </a:extLst>
          </p:cNvPr>
          <p:cNvSpPr>
            <a:spLocks noEditPoints="1"/>
          </p:cNvSpPr>
          <p:nvPr/>
        </p:nvSpPr>
        <p:spPr bwMode="auto">
          <a:xfrm>
            <a:off x="10522744" y="1173956"/>
            <a:ext cx="312738" cy="311150"/>
          </a:xfrm>
          <a:custGeom>
            <a:avLst/>
            <a:gdLst>
              <a:gd name="T0" fmla="*/ 64 w 192"/>
              <a:gd name="T1" fmla="*/ 120 h 192"/>
              <a:gd name="T2" fmla="*/ 64 w 192"/>
              <a:gd name="T3" fmla="*/ 164 h 192"/>
              <a:gd name="T4" fmla="*/ 56 w 192"/>
              <a:gd name="T5" fmla="*/ 172 h 192"/>
              <a:gd name="T6" fmla="*/ 34 w 192"/>
              <a:gd name="T7" fmla="*/ 172 h 192"/>
              <a:gd name="T8" fmla="*/ 24 w 192"/>
              <a:gd name="T9" fmla="*/ 182 h 192"/>
              <a:gd name="T10" fmla="*/ 34 w 192"/>
              <a:gd name="T11" fmla="*/ 192 h 192"/>
              <a:gd name="T12" fmla="*/ 114 w 192"/>
              <a:gd name="T13" fmla="*/ 192 h 192"/>
              <a:gd name="T14" fmla="*/ 124 w 192"/>
              <a:gd name="T15" fmla="*/ 182 h 192"/>
              <a:gd name="T16" fmla="*/ 114 w 192"/>
              <a:gd name="T17" fmla="*/ 172 h 192"/>
              <a:gd name="T18" fmla="*/ 92 w 192"/>
              <a:gd name="T19" fmla="*/ 172 h 192"/>
              <a:gd name="T20" fmla="*/ 84 w 192"/>
              <a:gd name="T21" fmla="*/ 164 h 192"/>
              <a:gd name="T22" fmla="*/ 84 w 192"/>
              <a:gd name="T23" fmla="*/ 120 h 192"/>
              <a:gd name="T24" fmla="*/ 116 w 192"/>
              <a:gd name="T25" fmla="*/ 87 h 192"/>
              <a:gd name="T26" fmla="*/ 144 w 192"/>
              <a:gd name="T27" fmla="*/ 96 h 192"/>
              <a:gd name="T28" fmla="*/ 192 w 192"/>
              <a:gd name="T29" fmla="*/ 48 h 192"/>
              <a:gd name="T30" fmla="*/ 144 w 192"/>
              <a:gd name="T31" fmla="*/ 0 h 192"/>
              <a:gd name="T32" fmla="*/ 96 w 192"/>
              <a:gd name="T33" fmla="*/ 44 h 192"/>
              <a:gd name="T34" fmla="*/ 8 w 192"/>
              <a:gd name="T35" fmla="*/ 44 h 192"/>
              <a:gd name="T36" fmla="*/ 0 w 192"/>
              <a:gd name="T37" fmla="*/ 52 h 192"/>
              <a:gd name="T38" fmla="*/ 2 w 192"/>
              <a:gd name="T39" fmla="*/ 58 h 192"/>
              <a:gd name="T40" fmla="*/ 64 w 192"/>
              <a:gd name="T41" fmla="*/ 120 h 192"/>
              <a:gd name="T42" fmla="*/ 131 w 192"/>
              <a:gd name="T43" fmla="*/ 73 h 192"/>
              <a:gd name="T44" fmla="*/ 146 w 192"/>
              <a:gd name="T45" fmla="*/ 58 h 192"/>
              <a:gd name="T46" fmla="*/ 148 w 192"/>
              <a:gd name="T47" fmla="*/ 52 h 192"/>
              <a:gd name="T48" fmla="*/ 140 w 192"/>
              <a:gd name="T49" fmla="*/ 44 h 192"/>
              <a:gd name="T50" fmla="*/ 116 w 192"/>
              <a:gd name="T51" fmla="*/ 44 h 192"/>
              <a:gd name="T52" fmla="*/ 144 w 192"/>
              <a:gd name="T53" fmla="*/ 20 h 192"/>
              <a:gd name="T54" fmla="*/ 172 w 192"/>
              <a:gd name="T55" fmla="*/ 48 h 192"/>
              <a:gd name="T56" fmla="*/ 144 w 192"/>
              <a:gd name="T57" fmla="*/ 76 h 192"/>
              <a:gd name="T58" fmla="*/ 131 w 192"/>
              <a:gd name="T59" fmla="*/ 7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92">
                <a:moveTo>
                  <a:pt x="64" y="120"/>
                </a:moveTo>
                <a:cubicBezTo>
                  <a:pt x="64" y="164"/>
                  <a:pt x="64" y="164"/>
                  <a:pt x="64" y="164"/>
                </a:cubicBezTo>
                <a:cubicBezTo>
                  <a:pt x="64" y="168"/>
                  <a:pt x="60" y="172"/>
                  <a:pt x="56" y="172"/>
                </a:cubicBezTo>
                <a:cubicBezTo>
                  <a:pt x="34" y="172"/>
                  <a:pt x="34" y="172"/>
                  <a:pt x="34" y="172"/>
                </a:cubicBezTo>
                <a:cubicBezTo>
                  <a:pt x="28" y="172"/>
                  <a:pt x="24" y="176"/>
                  <a:pt x="24" y="182"/>
                </a:cubicBezTo>
                <a:cubicBezTo>
                  <a:pt x="24" y="188"/>
                  <a:pt x="28" y="192"/>
                  <a:pt x="34" y="192"/>
                </a:cubicBezTo>
                <a:cubicBezTo>
                  <a:pt x="114" y="192"/>
                  <a:pt x="114" y="192"/>
                  <a:pt x="114" y="192"/>
                </a:cubicBezTo>
                <a:cubicBezTo>
                  <a:pt x="120" y="192"/>
                  <a:pt x="124" y="188"/>
                  <a:pt x="124" y="182"/>
                </a:cubicBezTo>
                <a:cubicBezTo>
                  <a:pt x="124" y="176"/>
                  <a:pt x="120" y="172"/>
                  <a:pt x="114" y="172"/>
                </a:cubicBezTo>
                <a:cubicBezTo>
                  <a:pt x="92" y="172"/>
                  <a:pt x="92" y="172"/>
                  <a:pt x="92" y="172"/>
                </a:cubicBezTo>
                <a:cubicBezTo>
                  <a:pt x="88" y="172"/>
                  <a:pt x="84" y="168"/>
                  <a:pt x="84" y="164"/>
                </a:cubicBezTo>
                <a:cubicBezTo>
                  <a:pt x="84" y="120"/>
                  <a:pt x="84" y="120"/>
                  <a:pt x="84" y="120"/>
                </a:cubicBezTo>
                <a:cubicBezTo>
                  <a:pt x="116" y="87"/>
                  <a:pt x="116" y="87"/>
                  <a:pt x="116" y="87"/>
                </a:cubicBezTo>
                <a:cubicBezTo>
                  <a:pt x="124" y="93"/>
                  <a:pt x="134" y="96"/>
                  <a:pt x="144" y="96"/>
                </a:cubicBezTo>
                <a:cubicBezTo>
                  <a:pt x="171" y="96"/>
                  <a:pt x="192" y="75"/>
                  <a:pt x="192" y="48"/>
                </a:cubicBezTo>
                <a:cubicBezTo>
                  <a:pt x="192" y="21"/>
                  <a:pt x="171" y="0"/>
                  <a:pt x="144" y="0"/>
                </a:cubicBezTo>
                <a:cubicBezTo>
                  <a:pt x="119" y="0"/>
                  <a:pt x="98" y="19"/>
                  <a:pt x="96" y="44"/>
                </a:cubicBezTo>
                <a:cubicBezTo>
                  <a:pt x="8" y="44"/>
                  <a:pt x="8" y="44"/>
                  <a:pt x="8" y="44"/>
                </a:cubicBezTo>
                <a:cubicBezTo>
                  <a:pt x="4" y="44"/>
                  <a:pt x="0" y="48"/>
                  <a:pt x="0" y="52"/>
                </a:cubicBezTo>
                <a:cubicBezTo>
                  <a:pt x="0" y="54"/>
                  <a:pt x="1" y="56"/>
                  <a:pt x="2" y="58"/>
                </a:cubicBezTo>
                <a:lnTo>
                  <a:pt x="64" y="120"/>
                </a:lnTo>
                <a:close/>
                <a:moveTo>
                  <a:pt x="131" y="73"/>
                </a:moveTo>
                <a:cubicBezTo>
                  <a:pt x="146" y="58"/>
                  <a:pt x="146" y="58"/>
                  <a:pt x="146" y="58"/>
                </a:cubicBezTo>
                <a:cubicBezTo>
                  <a:pt x="147" y="56"/>
                  <a:pt x="148" y="54"/>
                  <a:pt x="148" y="52"/>
                </a:cubicBezTo>
                <a:cubicBezTo>
                  <a:pt x="148" y="48"/>
                  <a:pt x="144" y="44"/>
                  <a:pt x="140" y="44"/>
                </a:cubicBezTo>
                <a:cubicBezTo>
                  <a:pt x="116" y="44"/>
                  <a:pt x="116" y="44"/>
                  <a:pt x="116" y="44"/>
                </a:cubicBezTo>
                <a:cubicBezTo>
                  <a:pt x="118" y="30"/>
                  <a:pt x="130" y="20"/>
                  <a:pt x="144" y="20"/>
                </a:cubicBezTo>
                <a:cubicBezTo>
                  <a:pt x="159" y="20"/>
                  <a:pt x="172" y="33"/>
                  <a:pt x="172" y="48"/>
                </a:cubicBezTo>
                <a:cubicBezTo>
                  <a:pt x="172" y="63"/>
                  <a:pt x="159" y="76"/>
                  <a:pt x="144" y="76"/>
                </a:cubicBezTo>
                <a:cubicBezTo>
                  <a:pt x="139" y="76"/>
                  <a:pt x="135" y="75"/>
                  <a:pt x="131" y="7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Freeform 48">
            <a:extLst>
              <a:ext uri="{FF2B5EF4-FFF2-40B4-BE49-F238E27FC236}">
                <a16:creationId xmlns:a16="http://schemas.microsoft.com/office/drawing/2014/main" id="{E92672B6-9B92-44AE-A7CD-5EC6CE3C0BF0}"/>
              </a:ext>
            </a:extLst>
          </p:cNvPr>
          <p:cNvSpPr>
            <a:spLocks noEditPoints="1"/>
          </p:cNvSpPr>
          <p:nvPr/>
        </p:nvSpPr>
        <p:spPr bwMode="auto">
          <a:xfrm>
            <a:off x="9859169" y="1173956"/>
            <a:ext cx="227013" cy="311150"/>
          </a:xfrm>
          <a:custGeom>
            <a:avLst/>
            <a:gdLst>
              <a:gd name="T0" fmla="*/ 0 w 140"/>
              <a:gd name="T1" fmla="*/ 66 h 192"/>
              <a:gd name="T2" fmla="*/ 60 w 140"/>
              <a:gd name="T3" fmla="*/ 135 h 192"/>
              <a:gd name="T4" fmla="*/ 60 w 140"/>
              <a:gd name="T5" fmla="*/ 164 h 192"/>
              <a:gd name="T6" fmla="*/ 52 w 140"/>
              <a:gd name="T7" fmla="*/ 172 h 192"/>
              <a:gd name="T8" fmla="*/ 30 w 140"/>
              <a:gd name="T9" fmla="*/ 172 h 192"/>
              <a:gd name="T10" fmla="*/ 20 w 140"/>
              <a:gd name="T11" fmla="*/ 182 h 192"/>
              <a:gd name="T12" fmla="*/ 30 w 140"/>
              <a:gd name="T13" fmla="*/ 192 h 192"/>
              <a:gd name="T14" fmla="*/ 110 w 140"/>
              <a:gd name="T15" fmla="*/ 192 h 192"/>
              <a:gd name="T16" fmla="*/ 120 w 140"/>
              <a:gd name="T17" fmla="*/ 182 h 192"/>
              <a:gd name="T18" fmla="*/ 110 w 140"/>
              <a:gd name="T19" fmla="*/ 172 h 192"/>
              <a:gd name="T20" fmla="*/ 88 w 140"/>
              <a:gd name="T21" fmla="*/ 172 h 192"/>
              <a:gd name="T22" fmla="*/ 80 w 140"/>
              <a:gd name="T23" fmla="*/ 164 h 192"/>
              <a:gd name="T24" fmla="*/ 80 w 140"/>
              <a:gd name="T25" fmla="*/ 135 h 192"/>
              <a:gd name="T26" fmla="*/ 140 w 140"/>
              <a:gd name="T27" fmla="*/ 66 h 192"/>
              <a:gd name="T28" fmla="*/ 140 w 140"/>
              <a:gd name="T29" fmla="*/ 16 h 192"/>
              <a:gd name="T30" fmla="*/ 124 w 140"/>
              <a:gd name="T31" fmla="*/ 0 h 192"/>
              <a:gd name="T32" fmla="*/ 16 w 140"/>
              <a:gd name="T33" fmla="*/ 0 h 192"/>
              <a:gd name="T34" fmla="*/ 0 w 140"/>
              <a:gd name="T35" fmla="*/ 16 h 192"/>
              <a:gd name="T36" fmla="*/ 0 w 140"/>
              <a:gd name="T37" fmla="*/ 66 h 192"/>
              <a:gd name="T38" fmla="*/ 29 w 140"/>
              <a:gd name="T39" fmla="*/ 20 h 192"/>
              <a:gd name="T40" fmla="*/ 111 w 140"/>
              <a:gd name="T41" fmla="*/ 20 h 192"/>
              <a:gd name="T42" fmla="*/ 120 w 140"/>
              <a:gd name="T43" fmla="*/ 29 h 192"/>
              <a:gd name="T44" fmla="*/ 120 w 140"/>
              <a:gd name="T45" fmla="*/ 51 h 192"/>
              <a:gd name="T46" fmla="*/ 111 w 140"/>
              <a:gd name="T47" fmla="*/ 60 h 192"/>
              <a:gd name="T48" fmla="*/ 29 w 140"/>
              <a:gd name="T49" fmla="*/ 60 h 192"/>
              <a:gd name="T50" fmla="*/ 20 w 140"/>
              <a:gd name="T51" fmla="*/ 51 h 192"/>
              <a:gd name="T52" fmla="*/ 20 w 140"/>
              <a:gd name="T53" fmla="*/ 29 h 192"/>
              <a:gd name="T54" fmla="*/ 29 w 140"/>
              <a:gd name="T55"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0" h="192">
                <a:moveTo>
                  <a:pt x="0" y="66"/>
                </a:moveTo>
                <a:cubicBezTo>
                  <a:pt x="0" y="101"/>
                  <a:pt x="26" y="130"/>
                  <a:pt x="60" y="135"/>
                </a:cubicBezTo>
                <a:cubicBezTo>
                  <a:pt x="60" y="164"/>
                  <a:pt x="60" y="164"/>
                  <a:pt x="60" y="164"/>
                </a:cubicBezTo>
                <a:cubicBezTo>
                  <a:pt x="60" y="168"/>
                  <a:pt x="56" y="172"/>
                  <a:pt x="52" y="172"/>
                </a:cubicBezTo>
                <a:cubicBezTo>
                  <a:pt x="30" y="172"/>
                  <a:pt x="30" y="172"/>
                  <a:pt x="30" y="172"/>
                </a:cubicBezTo>
                <a:cubicBezTo>
                  <a:pt x="24" y="172"/>
                  <a:pt x="20" y="176"/>
                  <a:pt x="20" y="182"/>
                </a:cubicBezTo>
                <a:cubicBezTo>
                  <a:pt x="20" y="188"/>
                  <a:pt x="24" y="192"/>
                  <a:pt x="30" y="192"/>
                </a:cubicBezTo>
                <a:cubicBezTo>
                  <a:pt x="110" y="192"/>
                  <a:pt x="110" y="192"/>
                  <a:pt x="110" y="192"/>
                </a:cubicBezTo>
                <a:cubicBezTo>
                  <a:pt x="116" y="192"/>
                  <a:pt x="120" y="188"/>
                  <a:pt x="120" y="182"/>
                </a:cubicBezTo>
                <a:cubicBezTo>
                  <a:pt x="120" y="176"/>
                  <a:pt x="116" y="172"/>
                  <a:pt x="110" y="172"/>
                </a:cubicBezTo>
                <a:cubicBezTo>
                  <a:pt x="88" y="172"/>
                  <a:pt x="88" y="172"/>
                  <a:pt x="88" y="172"/>
                </a:cubicBezTo>
                <a:cubicBezTo>
                  <a:pt x="84" y="172"/>
                  <a:pt x="80" y="168"/>
                  <a:pt x="80" y="164"/>
                </a:cubicBezTo>
                <a:cubicBezTo>
                  <a:pt x="80" y="135"/>
                  <a:pt x="80" y="135"/>
                  <a:pt x="80" y="135"/>
                </a:cubicBezTo>
                <a:cubicBezTo>
                  <a:pt x="114" y="130"/>
                  <a:pt x="140" y="101"/>
                  <a:pt x="140" y="66"/>
                </a:cubicBezTo>
                <a:cubicBezTo>
                  <a:pt x="140" y="16"/>
                  <a:pt x="140" y="16"/>
                  <a:pt x="140" y="16"/>
                </a:cubicBezTo>
                <a:cubicBezTo>
                  <a:pt x="140" y="7"/>
                  <a:pt x="133" y="0"/>
                  <a:pt x="124" y="0"/>
                </a:cubicBezTo>
                <a:cubicBezTo>
                  <a:pt x="16" y="0"/>
                  <a:pt x="16" y="0"/>
                  <a:pt x="16" y="0"/>
                </a:cubicBezTo>
                <a:cubicBezTo>
                  <a:pt x="7" y="0"/>
                  <a:pt x="0" y="7"/>
                  <a:pt x="0" y="16"/>
                </a:cubicBezTo>
                <a:lnTo>
                  <a:pt x="0" y="66"/>
                </a:lnTo>
                <a:close/>
                <a:moveTo>
                  <a:pt x="29" y="20"/>
                </a:moveTo>
                <a:cubicBezTo>
                  <a:pt x="111" y="20"/>
                  <a:pt x="111" y="20"/>
                  <a:pt x="111" y="20"/>
                </a:cubicBezTo>
                <a:cubicBezTo>
                  <a:pt x="116" y="20"/>
                  <a:pt x="120" y="24"/>
                  <a:pt x="120" y="29"/>
                </a:cubicBezTo>
                <a:cubicBezTo>
                  <a:pt x="120" y="51"/>
                  <a:pt x="120" y="51"/>
                  <a:pt x="120" y="51"/>
                </a:cubicBezTo>
                <a:cubicBezTo>
                  <a:pt x="120" y="56"/>
                  <a:pt x="116" y="60"/>
                  <a:pt x="111" y="60"/>
                </a:cubicBezTo>
                <a:cubicBezTo>
                  <a:pt x="29" y="60"/>
                  <a:pt x="29" y="60"/>
                  <a:pt x="29" y="60"/>
                </a:cubicBezTo>
                <a:cubicBezTo>
                  <a:pt x="24" y="60"/>
                  <a:pt x="20" y="56"/>
                  <a:pt x="20" y="51"/>
                </a:cubicBezTo>
                <a:cubicBezTo>
                  <a:pt x="20" y="29"/>
                  <a:pt x="20" y="29"/>
                  <a:pt x="20" y="29"/>
                </a:cubicBezTo>
                <a:cubicBezTo>
                  <a:pt x="20" y="24"/>
                  <a:pt x="24" y="20"/>
                  <a:pt x="29"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Freeform 49">
            <a:extLst>
              <a:ext uri="{FF2B5EF4-FFF2-40B4-BE49-F238E27FC236}">
                <a16:creationId xmlns:a16="http://schemas.microsoft.com/office/drawing/2014/main" id="{9E86245A-D308-4713-AF26-148D1E2EB415}"/>
              </a:ext>
            </a:extLst>
          </p:cNvPr>
          <p:cNvSpPr>
            <a:spLocks noEditPoints="1"/>
          </p:cNvSpPr>
          <p:nvPr/>
        </p:nvSpPr>
        <p:spPr bwMode="auto">
          <a:xfrm>
            <a:off x="9116219" y="1173956"/>
            <a:ext cx="312738" cy="311150"/>
          </a:xfrm>
          <a:custGeom>
            <a:avLst/>
            <a:gdLst>
              <a:gd name="T0" fmla="*/ 148 w 192"/>
              <a:gd name="T1" fmla="*/ 146 h 192"/>
              <a:gd name="T2" fmla="*/ 160 w 192"/>
              <a:gd name="T3" fmla="*/ 148 h 192"/>
              <a:gd name="T4" fmla="*/ 192 w 192"/>
              <a:gd name="T5" fmla="*/ 116 h 192"/>
              <a:gd name="T6" fmla="*/ 192 w 192"/>
              <a:gd name="T7" fmla="*/ 56 h 192"/>
              <a:gd name="T8" fmla="*/ 160 w 192"/>
              <a:gd name="T9" fmla="*/ 24 h 192"/>
              <a:gd name="T10" fmla="*/ 148 w 192"/>
              <a:gd name="T11" fmla="*/ 26 h 192"/>
              <a:gd name="T12" fmla="*/ 148 w 192"/>
              <a:gd name="T13" fmla="*/ 16 h 192"/>
              <a:gd name="T14" fmla="*/ 132 w 192"/>
              <a:gd name="T15" fmla="*/ 0 h 192"/>
              <a:gd name="T16" fmla="*/ 16 w 192"/>
              <a:gd name="T17" fmla="*/ 0 h 192"/>
              <a:gd name="T18" fmla="*/ 0 w 192"/>
              <a:gd name="T19" fmla="*/ 16 h 192"/>
              <a:gd name="T20" fmla="*/ 0 w 192"/>
              <a:gd name="T21" fmla="*/ 151 h 192"/>
              <a:gd name="T22" fmla="*/ 41 w 192"/>
              <a:gd name="T23" fmla="*/ 192 h 192"/>
              <a:gd name="T24" fmla="*/ 107 w 192"/>
              <a:gd name="T25" fmla="*/ 192 h 192"/>
              <a:gd name="T26" fmla="*/ 148 w 192"/>
              <a:gd name="T27" fmla="*/ 151 h 192"/>
              <a:gd name="T28" fmla="*/ 148 w 192"/>
              <a:gd name="T29" fmla="*/ 146 h 192"/>
              <a:gd name="T30" fmla="*/ 36 w 192"/>
              <a:gd name="T31" fmla="*/ 28 h 192"/>
              <a:gd name="T32" fmla="*/ 36 w 192"/>
              <a:gd name="T33" fmla="*/ 144 h 192"/>
              <a:gd name="T34" fmla="*/ 28 w 192"/>
              <a:gd name="T35" fmla="*/ 152 h 192"/>
              <a:gd name="T36" fmla="*/ 20 w 192"/>
              <a:gd name="T37" fmla="*/ 144 h 192"/>
              <a:gd name="T38" fmla="*/ 20 w 192"/>
              <a:gd name="T39" fmla="*/ 28 h 192"/>
              <a:gd name="T40" fmla="*/ 28 w 192"/>
              <a:gd name="T41" fmla="*/ 20 h 192"/>
              <a:gd name="T42" fmla="*/ 36 w 192"/>
              <a:gd name="T43" fmla="*/ 28 h 192"/>
              <a:gd name="T44" fmla="*/ 172 w 192"/>
              <a:gd name="T45" fmla="*/ 116 h 192"/>
              <a:gd name="T46" fmla="*/ 160 w 192"/>
              <a:gd name="T47" fmla="*/ 128 h 192"/>
              <a:gd name="T48" fmla="*/ 148 w 192"/>
              <a:gd name="T49" fmla="*/ 116 h 192"/>
              <a:gd name="T50" fmla="*/ 148 w 192"/>
              <a:gd name="T51" fmla="*/ 56 h 192"/>
              <a:gd name="T52" fmla="*/ 160 w 192"/>
              <a:gd name="T53" fmla="*/ 44 h 192"/>
              <a:gd name="T54" fmla="*/ 172 w 192"/>
              <a:gd name="T55" fmla="*/ 56 h 192"/>
              <a:gd name="T56" fmla="*/ 172 w 192"/>
              <a:gd name="T57" fmla="*/ 1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192">
                <a:moveTo>
                  <a:pt x="148" y="146"/>
                </a:moveTo>
                <a:cubicBezTo>
                  <a:pt x="152" y="147"/>
                  <a:pt x="156" y="148"/>
                  <a:pt x="160" y="148"/>
                </a:cubicBezTo>
                <a:cubicBezTo>
                  <a:pt x="178" y="148"/>
                  <a:pt x="192" y="134"/>
                  <a:pt x="192" y="116"/>
                </a:cubicBezTo>
                <a:cubicBezTo>
                  <a:pt x="192" y="56"/>
                  <a:pt x="192" y="56"/>
                  <a:pt x="192" y="56"/>
                </a:cubicBezTo>
                <a:cubicBezTo>
                  <a:pt x="192" y="38"/>
                  <a:pt x="178" y="24"/>
                  <a:pt x="160" y="24"/>
                </a:cubicBezTo>
                <a:cubicBezTo>
                  <a:pt x="156" y="24"/>
                  <a:pt x="152" y="25"/>
                  <a:pt x="148" y="26"/>
                </a:cubicBezTo>
                <a:cubicBezTo>
                  <a:pt x="148" y="16"/>
                  <a:pt x="148" y="16"/>
                  <a:pt x="148" y="16"/>
                </a:cubicBezTo>
                <a:cubicBezTo>
                  <a:pt x="148" y="7"/>
                  <a:pt x="141" y="0"/>
                  <a:pt x="132" y="0"/>
                </a:cubicBezTo>
                <a:cubicBezTo>
                  <a:pt x="16" y="0"/>
                  <a:pt x="16" y="0"/>
                  <a:pt x="16" y="0"/>
                </a:cubicBezTo>
                <a:cubicBezTo>
                  <a:pt x="7" y="0"/>
                  <a:pt x="0" y="7"/>
                  <a:pt x="0" y="16"/>
                </a:cubicBezTo>
                <a:cubicBezTo>
                  <a:pt x="0" y="151"/>
                  <a:pt x="0" y="151"/>
                  <a:pt x="0" y="151"/>
                </a:cubicBezTo>
                <a:cubicBezTo>
                  <a:pt x="0" y="174"/>
                  <a:pt x="18" y="192"/>
                  <a:pt x="41" y="192"/>
                </a:cubicBezTo>
                <a:cubicBezTo>
                  <a:pt x="107" y="192"/>
                  <a:pt x="107" y="192"/>
                  <a:pt x="107" y="192"/>
                </a:cubicBezTo>
                <a:cubicBezTo>
                  <a:pt x="130" y="192"/>
                  <a:pt x="148" y="174"/>
                  <a:pt x="148" y="151"/>
                </a:cubicBezTo>
                <a:lnTo>
                  <a:pt x="148" y="146"/>
                </a:lnTo>
                <a:close/>
                <a:moveTo>
                  <a:pt x="36" y="28"/>
                </a:moveTo>
                <a:cubicBezTo>
                  <a:pt x="36" y="144"/>
                  <a:pt x="36" y="144"/>
                  <a:pt x="36" y="144"/>
                </a:cubicBezTo>
                <a:cubicBezTo>
                  <a:pt x="36" y="148"/>
                  <a:pt x="32" y="152"/>
                  <a:pt x="28" y="152"/>
                </a:cubicBezTo>
                <a:cubicBezTo>
                  <a:pt x="24" y="152"/>
                  <a:pt x="20" y="148"/>
                  <a:pt x="20" y="144"/>
                </a:cubicBezTo>
                <a:cubicBezTo>
                  <a:pt x="20" y="28"/>
                  <a:pt x="20" y="28"/>
                  <a:pt x="20" y="28"/>
                </a:cubicBezTo>
                <a:cubicBezTo>
                  <a:pt x="20" y="24"/>
                  <a:pt x="24" y="20"/>
                  <a:pt x="28" y="20"/>
                </a:cubicBezTo>
                <a:cubicBezTo>
                  <a:pt x="32" y="20"/>
                  <a:pt x="36" y="24"/>
                  <a:pt x="36" y="28"/>
                </a:cubicBezTo>
                <a:close/>
                <a:moveTo>
                  <a:pt x="172" y="116"/>
                </a:moveTo>
                <a:cubicBezTo>
                  <a:pt x="172" y="123"/>
                  <a:pt x="167" y="128"/>
                  <a:pt x="160" y="128"/>
                </a:cubicBezTo>
                <a:cubicBezTo>
                  <a:pt x="153" y="128"/>
                  <a:pt x="148" y="123"/>
                  <a:pt x="148" y="116"/>
                </a:cubicBezTo>
                <a:cubicBezTo>
                  <a:pt x="148" y="56"/>
                  <a:pt x="148" y="56"/>
                  <a:pt x="148" y="56"/>
                </a:cubicBezTo>
                <a:cubicBezTo>
                  <a:pt x="148" y="49"/>
                  <a:pt x="153" y="44"/>
                  <a:pt x="160" y="44"/>
                </a:cubicBezTo>
                <a:cubicBezTo>
                  <a:pt x="167" y="44"/>
                  <a:pt x="172" y="49"/>
                  <a:pt x="172" y="56"/>
                </a:cubicBezTo>
                <a:lnTo>
                  <a:pt x="172" y="1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Freeform 50">
            <a:extLst>
              <a:ext uri="{FF2B5EF4-FFF2-40B4-BE49-F238E27FC236}">
                <a16:creationId xmlns:a16="http://schemas.microsoft.com/office/drawing/2014/main" id="{07301136-E78E-4280-BA8C-53ECA7CBC69D}"/>
              </a:ext>
            </a:extLst>
          </p:cNvPr>
          <p:cNvSpPr>
            <a:spLocks noEditPoints="1"/>
          </p:cNvSpPr>
          <p:nvPr/>
        </p:nvSpPr>
        <p:spPr bwMode="auto">
          <a:xfrm>
            <a:off x="8414544" y="1199356"/>
            <a:ext cx="311150" cy="254000"/>
          </a:xfrm>
          <a:custGeom>
            <a:avLst/>
            <a:gdLst>
              <a:gd name="T0" fmla="*/ 0 w 192"/>
              <a:gd name="T1" fmla="*/ 115 h 156"/>
              <a:gd name="T2" fmla="*/ 41 w 192"/>
              <a:gd name="T3" fmla="*/ 156 h 156"/>
              <a:gd name="T4" fmla="*/ 107 w 192"/>
              <a:gd name="T5" fmla="*/ 156 h 156"/>
              <a:gd name="T6" fmla="*/ 148 w 192"/>
              <a:gd name="T7" fmla="*/ 115 h 156"/>
              <a:gd name="T8" fmla="*/ 148 w 192"/>
              <a:gd name="T9" fmla="*/ 107 h 156"/>
              <a:gd name="T10" fmla="*/ 192 w 192"/>
              <a:gd name="T11" fmla="*/ 60 h 156"/>
              <a:gd name="T12" fmla="*/ 160 w 192"/>
              <a:gd name="T13" fmla="*/ 28 h 156"/>
              <a:gd name="T14" fmla="*/ 148 w 192"/>
              <a:gd name="T15" fmla="*/ 30 h 156"/>
              <a:gd name="T16" fmla="*/ 148 w 192"/>
              <a:gd name="T17" fmla="*/ 16 h 156"/>
              <a:gd name="T18" fmla="*/ 132 w 192"/>
              <a:gd name="T19" fmla="*/ 0 h 156"/>
              <a:gd name="T20" fmla="*/ 16 w 192"/>
              <a:gd name="T21" fmla="*/ 0 h 156"/>
              <a:gd name="T22" fmla="*/ 0 w 192"/>
              <a:gd name="T23" fmla="*/ 16 h 156"/>
              <a:gd name="T24" fmla="*/ 0 w 192"/>
              <a:gd name="T25" fmla="*/ 115 h 156"/>
              <a:gd name="T26" fmla="*/ 148 w 192"/>
              <a:gd name="T27" fmla="*/ 84 h 156"/>
              <a:gd name="T28" fmla="*/ 148 w 192"/>
              <a:gd name="T29" fmla="*/ 60 h 156"/>
              <a:gd name="T30" fmla="*/ 160 w 192"/>
              <a:gd name="T31" fmla="*/ 48 h 156"/>
              <a:gd name="T32" fmla="*/ 172 w 192"/>
              <a:gd name="T33" fmla="*/ 60 h 156"/>
              <a:gd name="T34" fmla="*/ 148 w 192"/>
              <a:gd name="T35" fmla="*/ 84 h 156"/>
              <a:gd name="T36" fmla="*/ 36 w 192"/>
              <a:gd name="T37" fmla="*/ 28 h 156"/>
              <a:gd name="T38" fmla="*/ 36 w 192"/>
              <a:gd name="T39" fmla="*/ 108 h 156"/>
              <a:gd name="T40" fmla="*/ 28 w 192"/>
              <a:gd name="T41" fmla="*/ 116 h 156"/>
              <a:gd name="T42" fmla="*/ 20 w 192"/>
              <a:gd name="T43" fmla="*/ 108 h 156"/>
              <a:gd name="T44" fmla="*/ 20 w 192"/>
              <a:gd name="T45" fmla="*/ 28 h 156"/>
              <a:gd name="T46" fmla="*/ 28 w 192"/>
              <a:gd name="T47" fmla="*/ 20 h 156"/>
              <a:gd name="T48" fmla="*/ 36 w 192"/>
              <a:gd name="T49" fmla="*/ 2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156">
                <a:moveTo>
                  <a:pt x="0" y="115"/>
                </a:moveTo>
                <a:cubicBezTo>
                  <a:pt x="0" y="138"/>
                  <a:pt x="18" y="156"/>
                  <a:pt x="41" y="156"/>
                </a:cubicBezTo>
                <a:cubicBezTo>
                  <a:pt x="107" y="156"/>
                  <a:pt x="107" y="156"/>
                  <a:pt x="107" y="156"/>
                </a:cubicBezTo>
                <a:cubicBezTo>
                  <a:pt x="130" y="156"/>
                  <a:pt x="148" y="138"/>
                  <a:pt x="148" y="115"/>
                </a:cubicBezTo>
                <a:cubicBezTo>
                  <a:pt x="148" y="107"/>
                  <a:pt x="148" y="107"/>
                  <a:pt x="148" y="107"/>
                </a:cubicBezTo>
                <a:cubicBezTo>
                  <a:pt x="165" y="95"/>
                  <a:pt x="192" y="86"/>
                  <a:pt x="192" y="60"/>
                </a:cubicBezTo>
                <a:cubicBezTo>
                  <a:pt x="192" y="42"/>
                  <a:pt x="178" y="28"/>
                  <a:pt x="160" y="28"/>
                </a:cubicBezTo>
                <a:cubicBezTo>
                  <a:pt x="156" y="28"/>
                  <a:pt x="152" y="29"/>
                  <a:pt x="148" y="30"/>
                </a:cubicBezTo>
                <a:cubicBezTo>
                  <a:pt x="148" y="16"/>
                  <a:pt x="148" y="16"/>
                  <a:pt x="148" y="16"/>
                </a:cubicBezTo>
                <a:cubicBezTo>
                  <a:pt x="148" y="7"/>
                  <a:pt x="141" y="0"/>
                  <a:pt x="132" y="0"/>
                </a:cubicBezTo>
                <a:cubicBezTo>
                  <a:pt x="16" y="0"/>
                  <a:pt x="16" y="0"/>
                  <a:pt x="16" y="0"/>
                </a:cubicBezTo>
                <a:cubicBezTo>
                  <a:pt x="7" y="0"/>
                  <a:pt x="0" y="7"/>
                  <a:pt x="0" y="16"/>
                </a:cubicBezTo>
                <a:lnTo>
                  <a:pt x="0" y="115"/>
                </a:lnTo>
                <a:close/>
                <a:moveTo>
                  <a:pt x="148" y="84"/>
                </a:moveTo>
                <a:cubicBezTo>
                  <a:pt x="148" y="60"/>
                  <a:pt x="148" y="60"/>
                  <a:pt x="148" y="60"/>
                </a:cubicBezTo>
                <a:cubicBezTo>
                  <a:pt x="148" y="53"/>
                  <a:pt x="153" y="48"/>
                  <a:pt x="160" y="48"/>
                </a:cubicBezTo>
                <a:cubicBezTo>
                  <a:pt x="167" y="48"/>
                  <a:pt x="172" y="53"/>
                  <a:pt x="172" y="60"/>
                </a:cubicBezTo>
                <a:cubicBezTo>
                  <a:pt x="172" y="72"/>
                  <a:pt x="160" y="77"/>
                  <a:pt x="148" y="84"/>
                </a:cubicBezTo>
                <a:close/>
                <a:moveTo>
                  <a:pt x="36" y="28"/>
                </a:moveTo>
                <a:cubicBezTo>
                  <a:pt x="36" y="108"/>
                  <a:pt x="36" y="108"/>
                  <a:pt x="36" y="108"/>
                </a:cubicBezTo>
                <a:cubicBezTo>
                  <a:pt x="36" y="112"/>
                  <a:pt x="32" y="116"/>
                  <a:pt x="28" y="116"/>
                </a:cubicBezTo>
                <a:cubicBezTo>
                  <a:pt x="24" y="116"/>
                  <a:pt x="20" y="112"/>
                  <a:pt x="20" y="108"/>
                </a:cubicBezTo>
                <a:cubicBezTo>
                  <a:pt x="20" y="28"/>
                  <a:pt x="20" y="28"/>
                  <a:pt x="20" y="28"/>
                </a:cubicBezTo>
                <a:cubicBezTo>
                  <a:pt x="20" y="24"/>
                  <a:pt x="24" y="20"/>
                  <a:pt x="28" y="20"/>
                </a:cubicBezTo>
                <a:cubicBezTo>
                  <a:pt x="32" y="20"/>
                  <a:pt x="36" y="24"/>
                  <a:pt x="36" y="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Freeform 51">
            <a:extLst>
              <a:ext uri="{FF2B5EF4-FFF2-40B4-BE49-F238E27FC236}">
                <a16:creationId xmlns:a16="http://schemas.microsoft.com/office/drawing/2014/main" id="{C0B8ED6B-3AF7-4553-A182-E1AE2CB96CE8}"/>
              </a:ext>
            </a:extLst>
          </p:cNvPr>
          <p:cNvSpPr>
            <a:spLocks/>
          </p:cNvSpPr>
          <p:nvPr/>
        </p:nvSpPr>
        <p:spPr bwMode="auto">
          <a:xfrm>
            <a:off x="7708107" y="1172368"/>
            <a:ext cx="315913" cy="315912"/>
          </a:xfrm>
          <a:custGeom>
            <a:avLst/>
            <a:gdLst>
              <a:gd name="T0" fmla="*/ 95 w 195"/>
              <a:gd name="T1" fmla="*/ 40 h 195"/>
              <a:gd name="T2" fmla="*/ 82 w 195"/>
              <a:gd name="T3" fmla="*/ 82 h 195"/>
              <a:gd name="T4" fmla="*/ 16 w 195"/>
              <a:gd name="T5" fmla="*/ 15 h 195"/>
              <a:gd name="T6" fmla="*/ 10 w 195"/>
              <a:gd name="T7" fmla="*/ 12 h 195"/>
              <a:gd name="T8" fmla="*/ 2 w 195"/>
              <a:gd name="T9" fmla="*/ 20 h 195"/>
              <a:gd name="T10" fmla="*/ 2 w 195"/>
              <a:gd name="T11" fmla="*/ 23 h 195"/>
              <a:gd name="T12" fmla="*/ 45 w 195"/>
              <a:gd name="T13" fmla="*/ 128 h 195"/>
              <a:gd name="T14" fmla="*/ 7 w 195"/>
              <a:gd name="T15" fmla="*/ 166 h 195"/>
              <a:gd name="T16" fmla="*/ 7 w 195"/>
              <a:gd name="T17" fmla="*/ 188 h 195"/>
              <a:gd name="T18" fmla="*/ 29 w 195"/>
              <a:gd name="T19" fmla="*/ 188 h 195"/>
              <a:gd name="T20" fmla="*/ 67 w 195"/>
              <a:gd name="T21" fmla="*/ 150 h 195"/>
              <a:gd name="T22" fmla="*/ 90 w 195"/>
              <a:gd name="T23" fmla="*/ 173 h 195"/>
              <a:gd name="T24" fmla="*/ 110 w 195"/>
              <a:gd name="T25" fmla="*/ 155 h 195"/>
              <a:gd name="T26" fmla="*/ 143 w 195"/>
              <a:gd name="T27" fmla="*/ 188 h 195"/>
              <a:gd name="T28" fmla="*/ 165 w 195"/>
              <a:gd name="T29" fmla="*/ 188 h 195"/>
              <a:gd name="T30" fmla="*/ 165 w 195"/>
              <a:gd name="T31" fmla="*/ 166 h 195"/>
              <a:gd name="T32" fmla="*/ 113 w 195"/>
              <a:gd name="T33" fmla="*/ 113 h 195"/>
              <a:gd name="T34" fmla="*/ 155 w 195"/>
              <a:gd name="T35" fmla="*/ 100 h 195"/>
              <a:gd name="T36" fmla="*/ 191 w 195"/>
              <a:gd name="T37" fmla="*/ 64 h 195"/>
              <a:gd name="T38" fmla="*/ 191 w 195"/>
              <a:gd name="T39" fmla="*/ 50 h 195"/>
              <a:gd name="T40" fmla="*/ 177 w 195"/>
              <a:gd name="T41" fmla="*/ 50 h 195"/>
              <a:gd name="T42" fmla="*/ 145 w 195"/>
              <a:gd name="T43" fmla="*/ 81 h 195"/>
              <a:gd name="T44" fmla="*/ 137 w 195"/>
              <a:gd name="T45" fmla="*/ 81 h 195"/>
              <a:gd name="T46" fmla="*/ 137 w 195"/>
              <a:gd name="T47" fmla="*/ 73 h 195"/>
              <a:gd name="T48" fmla="*/ 168 w 195"/>
              <a:gd name="T49" fmla="*/ 41 h 195"/>
              <a:gd name="T50" fmla="*/ 168 w 195"/>
              <a:gd name="T51" fmla="*/ 27 h 195"/>
              <a:gd name="T52" fmla="*/ 154 w 195"/>
              <a:gd name="T53" fmla="*/ 27 h 195"/>
              <a:gd name="T54" fmla="*/ 122 w 195"/>
              <a:gd name="T55" fmla="*/ 58 h 195"/>
              <a:gd name="T56" fmla="*/ 114 w 195"/>
              <a:gd name="T57" fmla="*/ 58 h 195"/>
              <a:gd name="T58" fmla="*/ 114 w 195"/>
              <a:gd name="T59" fmla="*/ 50 h 195"/>
              <a:gd name="T60" fmla="*/ 145 w 195"/>
              <a:gd name="T61" fmla="*/ 18 h 195"/>
              <a:gd name="T62" fmla="*/ 145 w 195"/>
              <a:gd name="T63" fmla="*/ 4 h 195"/>
              <a:gd name="T64" fmla="*/ 131 w 195"/>
              <a:gd name="T65" fmla="*/ 4 h 195"/>
              <a:gd name="T66" fmla="*/ 95 w 195"/>
              <a:gd name="T67" fmla="*/ 4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195">
                <a:moveTo>
                  <a:pt x="95" y="40"/>
                </a:moveTo>
                <a:cubicBezTo>
                  <a:pt x="83" y="52"/>
                  <a:pt x="86" y="67"/>
                  <a:pt x="82" y="82"/>
                </a:cubicBezTo>
                <a:cubicBezTo>
                  <a:pt x="16" y="15"/>
                  <a:pt x="16" y="15"/>
                  <a:pt x="16" y="15"/>
                </a:cubicBezTo>
                <a:cubicBezTo>
                  <a:pt x="14" y="13"/>
                  <a:pt x="12" y="12"/>
                  <a:pt x="10" y="12"/>
                </a:cubicBezTo>
                <a:cubicBezTo>
                  <a:pt x="6" y="12"/>
                  <a:pt x="2" y="16"/>
                  <a:pt x="2" y="20"/>
                </a:cubicBezTo>
                <a:cubicBezTo>
                  <a:pt x="2" y="23"/>
                  <a:pt x="2" y="23"/>
                  <a:pt x="2" y="23"/>
                </a:cubicBezTo>
                <a:cubicBezTo>
                  <a:pt x="2" y="47"/>
                  <a:pt x="12" y="92"/>
                  <a:pt x="45" y="128"/>
                </a:cubicBezTo>
                <a:cubicBezTo>
                  <a:pt x="7" y="166"/>
                  <a:pt x="7" y="166"/>
                  <a:pt x="7" y="166"/>
                </a:cubicBezTo>
                <a:cubicBezTo>
                  <a:pt x="0" y="172"/>
                  <a:pt x="0" y="182"/>
                  <a:pt x="7" y="188"/>
                </a:cubicBezTo>
                <a:cubicBezTo>
                  <a:pt x="13" y="195"/>
                  <a:pt x="23" y="195"/>
                  <a:pt x="29" y="188"/>
                </a:cubicBezTo>
                <a:cubicBezTo>
                  <a:pt x="67" y="150"/>
                  <a:pt x="67" y="150"/>
                  <a:pt x="67" y="150"/>
                </a:cubicBezTo>
                <a:cubicBezTo>
                  <a:pt x="90" y="173"/>
                  <a:pt x="90" y="173"/>
                  <a:pt x="90" y="173"/>
                </a:cubicBezTo>
                <a:cubicBezTo>
                  <a:pt x="110" y="155"/>
                  <a:pt x="110" y="155"/>
                  <a:pt x="110" y="155"/>
                </a:cubicBezTo>
                <a:cubicBezTo>
                  <a:pt x="143" y="188"/>
                  <a:pt x="143" y="188"/>
                  <a:pt x="143" y="188"/>
                </a:cubicBezTo>
                <a:cubicBezTo>
                  <a:pt x="149" y="195"/>
                  <a:pt x="159" y="195"/>
                  <a:pt x="165" y="188"/>
                </a:cubicBezTo>
                <a:cubicBezTo>
                  <a:pt x="172" y="182"/>
                  <a:pt x="172" y="172"/>
                  <a:pt x="165" y="166"/>
                </a:cubicBezTo>
                <a:cubicBezTo>
                  <a:pt x="113" y="113"/>
                  <a:pt x="113" y="113"/>
                  <a:pt x="113" y="113"/>
                </a:cubicBezTo>
                <a:cubicBezTo>
                  <a:pt x="128" y="109"/>
                  <a:pt x="143" y="112"/>
                  <a:pt x="155" y="100"/>
                </a:cubicBezTo>
                <a:cubicBezTo>
                  <a:pt x="191" y="64"/>
                  <a:pt x="191" y="64"/>
                  <a:pt x="191" y="64"/>
                </a:cubicBezTo>
                <a:cubicBezTo>
                  <a:pt x="195" y="60"/>
                  <a:pt x="195" y="54"/>
                  <a:pt x="191" y="50"/>
                </a:cubicBezTo>
                <a:cubicBezTo>
                  <a:pt x="187" y="46"/>
                  <a:pt x="181" y="46"/>
                  <a:pt x="177" y="50"/>
                </a:cubicBezTo>
                <a:cubicBezTo>
                  <a:pt x="145" y="81"/>
                  <a:pt x="145" y="81"/>
                  <a:pt x="145" y="81"/>
                </a:cubicBezTo>
                <a:cubicBezTo>
                  <a:pt x="143" y="84"/>
                  <a:pt x="139" y="84"/>
                  <a:pt x="137" y="81"/>
                </a:cubicBezTo>
                <a:cubicBezTo>
                  <a:pt x="134" y="79"/>
                  <a:pt x="134" y="75"/>
                  <a:pt x="137" y="73"/>
                </a:cubicBezTo>
                <a:cubicBezTo>
                  <a:pt x="168" y="41"/>
                  <a:pt x="168" y="41"/>
                  <a:pt x="168" y="41"/>
                </a:cubicBezTo>
                <a:cubicBezTo>
                  <a:pt x="172" y="37"/>
                  <a:pt x="172" y="31"/>
                  <a:pt x="168" y="27"/>
                </a:cubicBezTo>
                <a:cubicBezTo>
                  <a:pt x="164" y="23"/>
                  <a:pt x="158" y="23"/>
                  <a:pt x="154" y="27"/>
                </a:cubicBezTo>
                <a:cubicBezTo>
                  <a:pt x="122" y="58"/>
                  <a:pt x="122" y="58"/>
                  <a:pt x="122" y="58"/>
                </a:cubicBezTo>
                <a:cubicBezTo>
                  <a:pt x="120" y="61"/>
                  <a:pt x="116" y="61"/>
                  <a:pt x="114" y="58"/>
                </a:cubicBezTo>
                <a:cubicBezTo>
                  <a:pt x="111" y="56"/>
                  <a:pt x="111" y="52"/>
                  <a:pt x="114" y="50"/>
                </a:cubicBezTo>
                <a:cubicBezTo>
                  <a:pt x="145" y="18"/>
                  <a:pt x="145" y="18"/>
                  <a:pt x="145" y="18"/>
                </a:cubicBezTo>
                <a:cubicBezTo>
                  <a:pt x="149" y="14"/>
                  <a:pt x="149" y="8"/>
                  <a:pt x="145" y="4"/>
                </a:cubicBezTo>
                <a:cubicBezTo>
                  <a:pt x="141" y="0"/>
                  <a:pt x="135" y="0"/>
                  <a:pt x="131" y="4"/>
                </a:cubicBezTo>
                <a:lnTo>
                  <a:pt x="95" y="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Freeform 52">
            <a:extLst>
              <a:ext uri="{FF2B5EF4-FFF2-40B4-BE49-F238E27FC236}">
                <a16:creationId xmlns:a16="http://schemas.microsoft.com/office/drawing/2014/main" id="{6B6BD3A5-43C5-4BF8-B20A-6E384A84EB8C}"/>
              </a:ext>
            </a:extLst>
          </p:cNvPr>
          <p:cNvSpPr>
            <a:spLocks noEditPoints="1"/>
          </p:cNvSpPr>
          <p:nvPr/>
        </p:nvSpPr>
        <p:spPr bwMode="auto">
          <a:xfrm>
            <a:off x="7033419" y="1173956"/>
            <a:ext cx="254000" cy="304800"/>
          </a:xfrm>
          <a:custGeom>
            <a:avLst/>
            <a:gdLst>
              <a:gd name="T0" fmla="*/ 0 w 156"/>
              <a:gd name="T1" fmla="*/ 110 h 188"/>
              <a:gd name="T2" fmla="*/ 78 w 156"/>
              <a:gd name="T3" fmla="*/ 188 h 188"/>
              <a:gd name="T4" fmla="*/ 156 w 156"/>
              <a:gd name="T5" fmla="*/ 110 h 188"/>
              <a:gd name="T6" fmla="*/ 101 w 156"/>
              <a:gd name="T7" fmla="*/ 36 h 188"/>
              <a:gd name="T8" fmla="*/ 101 w 156"/>
              <a:gd name="T9" fmla="*/ 35 h 188"/>
              <a:gd name="T10" fmla="*/ 96 w 156"/>
              <a:gd name="T11" fmla="*/ 28 h 188"/>
              <a:gd name="T12" fmla="*/ 104 w 156"/>
              <a:gd name="T13" fmla="*/ 20 h 188"/>
              <a:gd name="T14" fmla="*/ 106 w 156"/>
              <a:gd name="T15" fmla="*/ 20 h 188"/>
              <a:gd name="T16" fmla="*/ 116 w 156"/>
              <a:gd name="T17" fmla="*/ 10 h 188"/>
              <a:gd name="T18" fmla="*/ 106 w 156"/>
              <a:gd name="T19" fmla="*/ 0 h 188"/>
              <a:gd name="T20" fmla="*/ 50 w 156"/>
              <a:gd name="T21" fmla="*/ 0 h 188"/>
              <a:gd name="T22" fmla="*/ 40 w 156"/>
              <a:gd name="T23" fmla="*/ 10 h 188"/>
              <a:gd name="T24" fmla="*/ 50 w 156"/>
              <a:gd name="T25" fmla="*/ 20 h 188"/>
              <a:gd name="T26" fmla="*/ 52 w 156"/>
              <a:gd name="T27" fmla="*/ 20 h 188"/>
              <a:gd name="T28" fmla="*/ 60 w 156"/>
              <a:gd name="T29" fmla="*/ 28 h 188"/>
              <a:gd name="T30" fmla="*/ 55 w 156"/>
              <a:gd name="T31" fmla="*/ 36 h 188"/>
              <a:gd name="T32" fmla="*/ 34 w 156"/>
              <a:gd name="T33" fmla="*/ 45 h 188"/>
              <a:gd name="T34" fmla="*/ 27 w 156"/>
              <a:gd name="T35" fmla="*/ 38 h 188"/>
              <a:gd name="T36" fmla="*/ 17 w 156"/>
              <a:gd name="T37" fmla="*/ 38 h 188"/>
              <a:gd name="T38" fmla="*/ 6 w 156"/>
              <a:gd name="T39" fmla="*/ 49 h 188"/>
              <a:gd name="T40" fmla="*/ 6 w 156"/>
              <a:gd name="T41" fmla="*/ 59 h 188"/>
              <a:gd name="T42" fmla="*/ 13 w 156"/>
              <a:gd name="T43" fmla="*/ 66 h 188"/>
              <a:gd name="T44" fmla="*/ 0 w 156"/>
              <a:gd name="T45" fmla="*/ 110 h 188"/>
              <a:gd name="T46" fmla="*/ 68 w 156"/>
              <a:gd name="T47" fmla="*/ 62 h 188"/>
              <a:gd name="T48" fmla="*/ 78 w 156"/>
              <a:gd name="T49" fmla="*/ 52 h 188"/>
              <a:gd name="T50" fmla="*/ 88 w 156"/>
              <a:gd name="T51" fmla="*/ 62 h 188"/>
              <a:gd name="T52" fmla="*/ 78 w 156"/>
              <a:gd name="T53" fmla="*/ 72 h 188"/>
              <a:gd name="T54" fmla="*/ 68 w 156"/>
              <a:gd name="T55" fmla="*/ 62 h 188"/>
              <a:gd name="T56" fmla="*/ 20 w 156"/>
              <a:gd name="T57" fmla="*/ 110 h 188"/>
              <a:gd name="T58" fmla="*/ 30 w 156"/>
              <a:gd name="T59" fmla="*/ 100 h 188"/>
              <a:gd name="T60" fmla="*/ 40 w 156"/>
              <a:gd name="T61" fmla="*/ 110 h 188"/>
              <a:gd name="T62" fmla="*/ 30 w 156"/>
              <a:gd name="T63" fmla="*/ 120 h 188"/>
              <a:gd name="T64" fmla="*/ 20 w 156"/>
              <a:gd name="T65" fmla="*/ 110 h 188"/>
              <a:gd name="T66" fmla="*/ 116 w 156"/>
              <a:gd name="T67" fmla="*/ 110 h 188"/>
              <a:gd name="T68" fmla="*/ 126 w 156"/>
              <a:gd name="T69" fmla="*/ 100 h 188"/>
              <a:gd name="T70" fmla="*/ 136 w 156"/>
              <a:gd name="T71" fmla="*/ 110 h 188"/>
              <a:gd name="T72" fmla="*/ 126 w 156"/>
              <a:gd name="T73" fmla="*/ 120 h 188"/>
              <a:gd name="T74" fmla="*/ 116 w 156"/>
              <a:gd name="T75" fmla="*/ 110 h 188"/>
              <a:gd name="T76" fmla="*/ 68 w 156"/>
              <a:gd name="T77" fmla="*/ 158 h 188"/>
              <a:gd name="T78" fmla="*/ 78 w 156"/>
              <a:gd name="T79" fmla="*/ 148 h 188"/>
              <a:gd name="T80" fmla="*/ 88 w 156"/>
              <a:gd name="T81" fmla="*/ 158 h 188"/>
              <a:gd name="T82" fmla="*/ 78 w 156"/>
              <a:gd name="T83" fmla="*/ 168 h 188"/>
              <a:gd name="T84" fmla="*/ 68 w 156"/>
              <a:gd name="T85" fmla="*/ 158 h 188"/>
              <a:gd name="T86" fmla="*/ 118 w 156"/>
              <a:gd name="T87" fmla="*/ 81 h 188"/>
              <a:gd name="T88" fmla="*/ 85 w 156"/>
              <a:gd name="T89" fmla="*/ 114 h 188"/>
              <a:gd name="T90" fmla="*/ 74 w 156"/>
              <a:gd name="T91" fmla="*/ 114 h 188"/>
              <a:gd name="T92" fmla="*/ 74 w 156"/>
              <a:gd name="T93" fmla="*/ 103 h 188"/>
              <a:gd name="T94" fmla="*/ 107 w 156"/>
              <a:gd name="T95" fmla="*/ 70 h 188"/>
              <a:gd name="T96" fmla="*/ 118 w 156"/>
              <a:gd name="T97" fmla="*/ 70 h 188"/>
              <a:gd name="T98" fmla="*/ 118 w 156"/>
              <a:gd name="T9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6" h="188">
                <a:moveTo>
                  <a:pt x="0" y="110"/>
                </a:moveTo>
                <a:cubicBezTo>
                  <a:pt x="0" y="153"/>
                  <a:pt x="35" y="188"/>
                  <a:pt x="78" y="188"/>
                </a:cubicBezTo>
                <a:cubicBezTo>
                  <a:pt x="121" y="188"/>
                  <a:pt x="156" y="153"/>
                  <a:pt x="156" y="110"/>
                </a:cubicBezTo>
                <a:cubicBezTo>
                  <a:pt x="156" y="75"/>
                  <a:pt x="133" y="45"/>
                  <a:pt x="101" y="36"/>
                </a:cubicBezTo>
                <a:cubicBezTo>
                  <a:pt x="101" y="35"/>
                  <a:pt x="101" y="35"/>
                  <a:pt x="101" y="35"/>
                </a:cubicBezTo>
                <a:cubicBezTo>
                  <a:pt x="98" y="34"/>
                  <a:pt x="96" y="31"/>
                  <a:pt x="96" y="28"/>
                </a:cubicBezTo>
                <a:cubicBezTo>
                  <a:pt x="96" y="24"/>
                  <a:pt x="100" y="20"/>
                  <a:pt x="104" y="20"/>
                </a:cubicBezTo>
                <a:cubicBezTo>
                  <a:pt x="106" y="20"/>
                  <a:pt x="106" y="20"/>
                  <a:pt x="106" y="20"/>
                </a:cubicBezTo>
                <a:cubicBezTo>
                  <a:pt x="112" y="20"/>
                  <a:pt x="116" y="16"/>
                  <a:pt x="116" y="10"/>
                </a:cubicBezTo>
                <a:cubicBezTo>
                  <a:pt x="116" y="4"/>
                  <a:pt x="112" y="0"/>
                  <a:pt x="106" y="0"/>
                </a:cubicBezTo>
                <a:cubicBezTo>
                  <a:pt x="50" y="0"/>
                  <a:pt x="50" y="0"/>
                  <a:pt x="50" y="0"/>
                </a:cubicBezTo>
                <a:cubicBezTo>
                  <a:pt x="44" y="0"/>
                  <a:pt x="40" y="4"/>
                  <a:pt x="40" y="10"/>
                </a:cubicBezTo>
                <a:cubicBezTo>
                  <a:pt x="40" y="16"/>
                  <a:pt x="44" y="20"/>
                  <a:pt x="50" y="20"/>
                </a:cubicBezTo>
                <a:cubicBezTo>
                  <a:pt x="52" y="20"/>
                  <a:pt x="52" y="20"/>
                  <a:pt x="52" y="20"/>
                </a:cubicBezTo>
                <a:cubicBezTo>
                  <a:pt x="56" y="20"/>
                  <a:pt x="60" y="24"/>
                  <a:pt x="60" y="28"/>
                </a:cubicBezTo>
                <a:cubicBezTo>
                  <a:pt x="60" y="31"/>
                  <a:pt x="58" y="34"/>
                  <a:pt x="55" y="36"/>
                </a:cubicBezTo>
                <a:cubicBezTo>
                  <a:pt x="47" y="38"/>
                  <a:pt x="40" y="41"/>
                  <a:pt x="34" y="45"/>
                </a:cubicBezTo>
                <a:cubicBezTo>
                  <a:pt x="27" y="38"/>
                  <a:pt x="27" y="38"/>
                  <a:pt x="27" y="38"/>
                </a:cubicBezTo>
                <a:cubicBezTo>
                  <a:pt x="24" y="35"/>
                  <a:pt x="19" y="35"/>
                  <a:pt x="17" y="38"/>
                </a:cubicBezTo>
                <a:cubicBezTo>
                  <a:pt x="6" y="49"/>
                  <a:pt x="6" y="49"/>
                  <a:pt x="6" y="49"/>
                </a:cubicBezTo>
                <a:cubicBezTo>
                  <a:pt x="3" y="51"/>
                  <a:pt x="3" y="56"/>
                  <a:pt x="6" y="59"/>
                </a:cubicBezTo>
                <a:cubicBezTo>
                  <a:pt x="13" y="66"/>
                  <a:pt x="13" y="66"/>
                  <a:pt x="13" y="66"/>
                </a:cubicBezTo>
                <a:cubicBezTo>
                  <a:pt x="5" y="79"/>
                  <a:pt x="0" y="94"/>
                  <a:pt x="0" y="110"/>
                </a:cubicBezTo>
                <a:close/>
                <a:moveTo>
                  <a:pt x="68" y="62"/>
                </a:moveTo>
                <a:cubicBezTo>
                  <a:pt x="68" y="56"/>
                  <a:pt x="72" y="52"/>
                  <a:pt x="78" y="52"/>
                </a:cubicBezTo>
                <a:cubicBezTo>
                  <a:pt x="84" y="52"/>
                  <a:pt x="88" y="56"/>
                  <a:pt x="88" y="62"/>
                </a:cubicBezTo>
                <a:cubicBezTo>
                  <a:pt x="88" y="68"/>
                  <a:pt x="84" y="72"/>
                  <a:pt x="78" y="72"/>
                </a:cubicBezTo>
                <a:cubicBezTo>
                  <a:pt x="72" y="72"/>
                  <a:pt x="68" y="68"/>
                  <a:pt x="68" y="62"/>
                </a:cubicBezTo>
                <a:close/>
                <a:moveTo>
                  <a:pt x="20" y="110"/>
                </a:moveTo>
                <a:cubicBezTo>
                  <a:pt x="20" y="104"/>
                  <a:pt x="24" y="100"/>
                  <a:pt x="30" y="100"/>
                </a:cubicBezTo>
                <a:cubicBezTo>
                  <a:pt x="36" y="100"/>
                  <a:pt x="40" y="104"/>
                  <a:pt x="40" y="110"/>
                </a:cubicBezTo>
                <a:cubicBezTo>
                  <a:pt x="40" y="116"/>
                  <a:pt x="36" y="120"/>
                  <a:pt x="30" y="120"/>
                </a:cubicBezTo>
                <a:cubicBezTo>
                  <a:pt x="24" y="120"/>
                  <a:pt x="20" y="116"/>
                  <a:pt x="20" y="110"/>
                </a:cubicBezTo>
                <a:close/>
                <a:moveTo>
                  <a:pt x="116" y="110"/>
                </a:moveTo>
                <a:cubicBezTo>
                  <a:pt x="116" y="104"/>
                  <a:pt x="120" y="100"/>
                  <a:pt x="126" y="100"/>
                </a:cubicBezTo>
                <a:cubicBezTo>
                  <a:pt x="132" y="100"/>
                  <a:pt x="136" y="104"/>
                  <a:pt x="136" y="110"/>
                </a:cubicBezTo>
                <a:cubicBezTo>
                  <a:pt x="136" y="116"/>
                  <a:pt x="132" y="120"/>
                  <a:pt x="126" y="120"/>
                </a:cubicBezTo>
                <a:cubicBezTo>
                  <a:pt x="120" y="120"/>
                  <a:pt x="116" y="116"/>
                  <a:pt x="116" y="110"/>
                </a:cubicBezTo>
                <a:close/>
                <a:moveTo>
                  <a:pt x="68" y="158"/>
                </a:moveTo>
                <a:cubicBezTo>
                  <a:pt x="68" y="152"/>
                  <a:pt x="72" y="148"/>
                  <a:pt x="78" y="148"/>
                </a:cubicBezTo>
                <a:cubicBezTo>
                  <a:pt x="84" y="148"/>
                  <a:pt x="88" y="152"/>
                  <a:pt x="88" y="158"/>
                </a:cubicBezTo>
                <a:cubicBezTo>
                  <a:pt x="88" y="164"/>
                  <a:pt x="84" y="168"/>
                  <a:pt x="78" y="168"/>
                </a:cubicBezTo>
                <a:cubicBezTo>
                  <a:pt x="72" y="168"/>
                  <a:pt x="68" y="164"/>
                  <a:pt x="68" y="158"/>
                </a:cubicBezTo>
                <a:close/>
                <a:moveTo>
                  <a:pt x="118" y="81"/>
                </a:moveTo>
                <a:cubicBezTo>
                  <a:pt x="85" y="114"/>
                  <a:pt x="85" y="114"/>
                  <a:pt x="85" y="114"/>
                </a:cubicBezTo>
                <a:cubicBezTo>
                  <a:pt x="82" y="117"/>
                  <a:pt x="77" y="117"/>
                  <a:pt x="74" y="114"/>
                </a:cubicBezTo>
                <a:cubicBezTo>
                  <a:pt x="71" y="111"/>
                  <a:pt x="71" y="106"/>
                  <a:pt x="74" y="103"/>
                </a:cubicBezTo>
                <a:cubicBezTo>
                  <a:pt x="107" y="70"/>
                  <a:pt x="107" y="70"/>
                  <a:pt x="107" y="70"/>
                </a:cubicBezTo>
                <a:cubicBezTo>
                  <a:pt x="110" y="67"/>
                  <a:pt x="115" y="67"/>
                  <a:pt x="118" y="70"/>
                </a:cubicBezTo>
                <a:cubicBezTo>
                  <a:pt x="121" y="73"/>
                  <a:pt x="121" y="78"/>
                  <a:pt x="118" y="8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Freeform 53">
            <a:extLst>
              <a:ext uri="{FF2B5EF4-FFF2-40B4-BE49-F238E27FC236}">
                <a16:creationId xmlns:a16="http://schemas.microsoft.com/office/drawing/2014/main" id="{A282F445-397F-448E-B303-33CF159199FC}"/>
              </a:ext>
            </a:extLst>
          </p:cNvPr>
          <p:cNvSpPr>
            <a:spLocks noEditPoints="1"/>
          </p:cNvSpPr>
          <p:nvPr/>
        </p:nvSpPr>
        <p:spPr bwMode="auto">
          <a:xfrm>
            <a:off x="6304757" y="1173956"/>
            <a:ext cx="306388" cy="304800"/>
          </a:xfrm>
          <a:custGeom>
            <a:avLst/>
            <a:gdLst>
              <a:gd name="T0" fmla="*/ 0 w 188"/>
              <a:gd name="T1" fmla="*/ 94 h 188"/>
              <a:gd name="T2" fmla="*/ 94 w 188"/>
              <a:gd name="T3" fmla="*/ 188 h 188"/>
              <a:gd name="T4" fmla="*/ 188 w 188"/>
              <a:gd name="T5" fmla="*/ 94 h 188"/>
              <a:gd name="T6" fmla="*/ 94 w 188"/>
              <a:gd name="T7" fmla="*/ 0 h 188"/>
              <a:gd name="T8" fmla="*/ 0 w 188"/>
              <a:gd name="T9" fmla="*/ 94 h 188"/>
              <a:gd name="T10" fmla="*/ 84 w 188"/>
              <a:gd name="T11" fmla="*/ 30 h 188"/>
              <a:gd name="T12" fmla="*/ 94 w 188"/>
              <a:gd name="T13" fmla="*/ 20 h 188"/>
              <a:gd name="T14" fmla="*/ 104 w 188"/>
              <a:gd name="T15" fmla="*/ 30 h 188"/>
              <a:gd name="T16" fmla="*/ 94 w 188"/>
              <a:gd name="T17" fmla="*/ 40 h 188"/>
              <a:gd name="T18" fmla="*/ 84 w 188"/>
              <a:gd name="T19" fmla="*/ 30 h 188"/>
              <a:gd name="T20" fmla="*/ 20 w 188"/>
              <a:gd name="T21" fmla="*/ 94 h 188"/>
              <a:gd name="T22" fmla="*/ 30 w 188"/>
              <a:gd name="T23" fmla="*/ 84 h 188"/>
              <a:gd name="T24" fmla="*/ 40 w 188"/>
              <a:gd name="T25" fmla="*/ 94 h 188"/>
              <a:gd name="T26" fmla="*/ 30 w 188"/>
              <a:gd name="T27" fmla="*/ 104 h 188"/>
              <a:gd name="T28" fmla="*/ 20 w 188"/>
              <a:gd name="T29" fmla="*/ 94 h 188"/>
              <a:gd name="T30" fmla="*/ 148 w 188"/>
              <a:gd name="T31" fmla="*/ 94 h 188"/>
              <a:gd name="T32" fmla="*/ 158 w 188"/>
              <a:gd name="T33" fmla="*/ 84 h 188"/>
              <a:gd name="T34" fmla="*/ 168 w 188"/>
              <a:gd name="T35" fmla="*/ 94 h 188"/>
              <a:gd name="T36" fmla="*/ 158 w 188"/>
              <a:gd name="T37" fmla="*/ 104 h 188"/>
              <a:gd name="T38" fmla="*/ 148 w 188"/>
              <a:gd name="T39" fmla="*/ 94 h 188"/>
              <a:gd name="T40" fmla="*/ 84 w 188"/>
              <a:gd name="T41" fmla="*/ 158 h 188"/>
              <a:gd name="T42" fmla="*/ 94 w 188"/>
              <a:gd name="T43" fmla="*/ 148 h 188"/>
              <a:gd name="T44" fmla="*/ 104 w 188"/>
              <a:gd name="T45" fmla="*/ 158 h 188"/>
              <a:gd name="T46" fmla="*/ 94 w 188"/>
              <a:gd name="T47" fmla="*/ 168 h 188"/>
              <a:gd name="T48" fmla="*/ 84 w 188"/>
              <a:gd name="T49" fmla="*/ 158 h 188"/>
              <a:gd name="T50" fmla="*/ 79 w 188"/>
              <a:gd name="T51" fmla="*/ 99 h 188"/>
              <a:gd name="T52" fmla="*/ 50 w 188"/>
              <a:gd name="T53" fmla="*/ 69 h 188"/>
              <a:gd name="T54" fmla="*/ 50 w 188"/>
              <a:gd name="T55" fmla="*/ 58 h 188"/>
              <a:gd name="T56" fmla="*/ 61 w 188"/>
              <a:gd name="T57" fmla="*/ 58 h 188"/>
              <a:gd name="T58" fmla="*/ 88 w 188"/>
              <a:gd name="T59" fmla="*/ 85 h 188"/>
              <a:gd name="T60" fmla="*/ 96 w 188"/>
              <a:gd name="T61" fmla="*/ 85 h 188"/>
              <a:gd name="T62" fmla="*/ 135 w 188"/>
              <a:gd name="T63" fmla="*/ 46 h 188"/>
              <a:gd name="T64" fmla="*/ 146 w 188"/>
              <a:gd name="T65" fmla="*/ 46 h 188"/>
              <a:gd name="T66" fmla="*/ 146 w 188"/>
              <a:gd name="T67" fmla="*/ 57 h 188"/>
              <a:gd name="T68" fmla="*/ 105 w 188"/>
              <a:gd name="T69" fmla="*/ 99 h 188"/>
              <a:gd name="T70" fmla="*/ 92 w 188"/>
              <a:gd name="T71" fmla="*/ 104 h 188"/>
              <a:gd name="T72" fmla="*/ 79 w 188"/>
              <a:gd name="T73" fmla="*/ 9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8" h="188">
                <a:moveTo>
                  <a:pt x="0" y="94"/>
                </a:moveTo>
                <a:cubicBezTo>
                  <a:pt x="0" y="146"/>
                  <a:pt x="42" y="188"/>
                  <a:pt x="94" y="188"/>
                </a:cubicBezTo>
                <a:cubicBezTo>
                  <a:pt x="146" y="188"/>
                  <a:pt x="188" y="146"/>
                  <a:pt x="188" y="94"/>
                </a:cubicBezTo>
                <a:cubicBezTo>
                  <a:pt x="188" y="42"/>
                  <a:pt x="146" y="0"/>
                  <a:pt x="94" y="0"/>
                </a:cubicBezTo>
                <a:cubicBezTo>
                  <a:pt x="42" y="0"/>
                  <a:pt x="0" y="42"/>
                  <a:pt x="0" y="94"/>
                </a:cubicBezTo>
                <a:close/>
                <a:moveTo>
                  <a:pt x="84" y="30"/>
                </a:moveTo>
                <a:cubicBezTo>
                  <a:pt x="84" y="24"/>
                  <a:pt x="88" y="20"/>
                  <a:pt x="94" y="20"/>
                </a:cubicBezTo>
                <a:cubicBezTo>
                  <a:pt x="100" y="20"/>
                  <a:pt x="104" y="24"/>
                  <a:pt x="104" y="30"/>
                </a:cubicBezTo>
                <a:cubicBezTo>
                  <a:pt x="104" y="36"/>
                  <a:pt x="100" y="40"/>
                  <a:pt x="94" y="40"/>
                </a:cubicBezTo>
                <a:cubicBezTo>
                  <a:pt x="88" y="40"/>
                  <a:pt x="84" y="36"/>
                  <a:pt x="84" y="30"/>
                </a:cubicBezTo>
                <a:close/>
                <a:moveTo>
                  <a:pt x="20" y="94"/>
                </a:moveTo>
                <a:cubicBezTo>
                  <a:pt x="20" y="88"/>
                  <a:pt x="24" y="84"/>
                  <a:pt x="30" y="84"/>
                </a:cubicBezTo>
                <a:cubicBezTo>
                  <a:pt x="36" y="84"/>
                  <a:pt x="40" y="88"/>
                  <a:pt x="40" y="94"/>
                </a:cubicBezTo>
                <a:cubicBezTo>
                  <a:pt x="40" y="100"/>
                  <a:pt x="36" y="104"/>
                  <a:pt x="30" y="104"/>
                </a:cubicBezTo>
                <a:cubicBezTo>
                  <a:pt x="24" y="104"/>
                  <a:pt x="20" y="100"/>
                  <a:pt x="20" y="94"/>
                </a:cubicBezTo>
                <a:close/>
                <a:moveTo>
                  <a:pt x="148" y="94"/>
                </a:moveTo>
                <a:cubicBezTo>
                  <a:pt x="148" y="88"/>
                  <a:pt x="152" y="84"/>
                  <a:pt x="158" y="84"/>
                </a:cubicBezTo>
                <a:cubicBezTo>
                  <a:pt x="164" y="84"/>
                  <a:pt x="168" y="88"/>
                  <a:pt x="168" y="94"/>
                </a:cubicBezTo>
                <a:cubicBezTo>
                  <a:pt x="168" y="100"/>
                  <a:pt x="164" y="104"/>
                  <a:pt x="158" y="104"/>
                </a:cubicBezTo>
                <a:cubicBezTo>
                  <a:pt x="152" y="104"/>
                  <a:pt x="148" y="100"/>
                  <a:pt x="148" y="94"/>
                </a:cubicBezTo>
                <a:close/>
                <a:moveTo>
                  <a:pt x="84" y="158"/>
                </a:moveTo>
                <a:cubicBezTo>
                  <a:pt x="84" y="152"/>
                  <a:pt x="88" y="148"/>
                  <a:pt x="94" y="148"/>
                </a:cubicBezTo>
                <a:cubicBezTo>
                  <a:pt x="100" y="148"/>
                  <a:pt x="104" y="152"/>
                  <a:pt x="104" y="158"/>
                </a:cubicBezTo>
                <a:cubicBezTo>
                  <a:pt x="104" y="164"/>
                  <a:pt x="100" y="168"/>
                  <a:pt x="94" y="168"/>
                </a:cubicBezTo>
                <a:cubicBezTo>
                  <a:pt x="88" y="168"/>
                  <a:pt x="84" y="164"/>
                  <a:pt x="84" y="158"/>
                </a:cubicBezTo>
                <a:close/>
                <a:moveTo>
                  <a:pt x="79" y="99"/>
                </a:moveTo>
                <a:cubicBezTo>
                  <a:pt x="77" y="97"/>
                  <a:pt x="50" y="69"/>
                  <a:pt x="50" y="69"/>
                </a:cubicBezTo>
                <a:cubicBezTo>
                  <a:pt x="47" y="66"/>
                  <a:pt x="47" y="61"/>
                  <a:pt x="50" y="58"/>
                </a:cubicBezTo>
                <a:cubicBezTo>
                  <a:pt x="53" y="55"/>
                  <a:pt x="58" y="55"/>
                  <a:pt x="61" y="58"/>
                </a:cubicBezTo>
                <a:cubicBezTo>
                  <a:pt x="88" y="85"/>
                  <a:pt x="88" y="85"/>
                  <a:pt x="88" y="85"/>
                </a:cubicBezTo>
                <a:cubicBezTo>
                  <a:pt x="90" y="87"/>
                  <a:pt x="94" y="87"/>
                  <a:pt x="96" y="85"/>
                </a:cubicBezTo>
                <a:cubicBezTo>
                  <a:pt x="135" y="46"/>
                  <a:pt x="135" y="46"/>
                  <a:pt x="135" y="46"/>
                </a:cubicBezTo>
                <a:cubicBezTo>
                  <a:pt x="138" y="43"/>
                  <a:pt x="143" y="43"/>
                  <a:pt x="146" y="46"/>
                </a:cubicBezTo>
                <a:cubicBezTo>
                  <a:pt x="149" y="49"/>
                  <a:pt x="149" y="54"/>
                  <a:pt x="146" y="57"/>
                </a:cubicBezTo>
                <a:cubicBezTo>
                  <a:pt x="146" y="57"/>
                  <a:pt x="107" y="97"/>
                  <a:pt x="105" y="99"/>
                </a:cubicBezTo>
                <a:cubicBezTo>
                  <a:pt x="101" y="102"/>
                  <a:pt x="97" y="104"/>
                  <a:pt x="92" y="104"/>
                </a:cubicBezTo>
                <a:cubicBezTo>
                  <a:pt x="87" y="104"/>
                  <a:pt x="83" y="102"/>
                  <a:pt x="79" y="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Freeform 54">
            <a:extLst>
              <a:ext uri="{FF2B5EF4-FFF2-40B4-BE49-F238E27FC236}">
                <a16:creationId xmlns:a16="http://schemas.microsoft.com/office/drawing/2014/main" id="{5D6C601F-0EFF-4061-AE1B-2D724A055890}"/>
              </a:ext>
            </a:extLst>
          </p:cNvPr>
          <p:cNvSpPr>
            <a:spLocks noEditPoints="1"/>
          </p:cNvSpPr>
          <p:nvPr/>
        </p:nvSpPr>
        <p:spPr bwMode="auto">
          <a:xfrm>
            <a:off x="5666582" y="5374481"/>
            <a:ext cx="169863" cy="312737"/>
          </a:xfrm>
          <a:custGeom>
            <a:avLst/>
            <a:gdLst>
              <a:gd name="T0" fmla="*/ 20 w 104"/>
              <a:gd name="T1" fmla="*/ 32 h 192"/>
              <a:gd name="T2" fmla="*/ 52 w 104"/>
              <a:gd name="T3" fmla="*/ 64 h 192"/>
              <a:gd name="T4" fmla="*/ 84 w 104"/>
              <a:gd name="T5" fmla="*/ 32 h 192"/>
              <a:gd name="T6" fmla="*/ 52 w 104"/>
              <a:gd name="T7" fmla="*/ 0 h 192"/>
              <a:gd name="T8" fmla="*/ 20 w 104"/>
              <a:gd name="T9" fmla="*/ 32 h 192"/>
              <a:gd name="T10" fmla="*/ 20 w 104"/>
              <a:gd name="T11" fmla="*/ 100 h 192"/>
              <a:gd name="T12" fmla="*/ 20 w 104"/>
              <a:gd name="T13" fmla="*/ 172 h 192"/>
              <a:gd name="T14" fmla="*/ 10 w 104"/>
              <a:gd name="T15" fmla="*/ 172 h 192"/>
              <a:gd name="T16" fmla="*/ 0 w 104"/>
              <a:gd name="T17" fmla="*/ 182 h 192"/>
              <a:gd name="T18" fmla="*/ 10 w 104"/>
              <a:gd name="T19" fmla="*/ 192 h 192"/>
              <a:gd name="T20" fmla="*/ 94 w 104"/>
              <a:gd name="T21" fmla="*/ 192 h 192"/>
              <a:gd name="T22" fmla="*/ 104 w 104"/>
              <a:gd name="T23" fmla="*/ 182 h 192"/>
              <a:gd name="T24" fmla="*/ 94 w 104"/>
              <a:gd name="T25" fmla="*/ 172 h 192"/>
              <a:gd name="T26" fmla="*/ 84 w 104"/>
              <a:gd name="T27" fmla="*/ 172 h 192"/>
              <a:gd name="T28" fmla="*/ 84 w 104"/>
              <a:gd name="T29" fmla="*/ 89 h 192"/>
              <a:gd name="T30" fmla="*/ 75 w 104"/>
              <a:gd name="T31" fmla="*/ 80 h 192"/>
              <a:gd name="T32" fmla="*/ 10 w 104"/>
              <a:gd name="T33" fmla="*/ 80 h 192"/>
              <a:gd name="T34" fmla="*/ 0 w 104"/>
              <a:gd name="T35" fmla="*/ 90 h 192"/>
              <a:gd name="T36" fmla="*/ 10 w 104"/>
              <a:gd name="T37" fmla="*/ 100 h 192"/>
              <a:gd name="T38" fmla="*/ 20 w 104"/>
              <a:gd name="T39" fmla="*/ 10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92">
                <a:moveTo>
                  <a:pt x="20" y="32"/>
                </a:moveTo>
                <a:cubicBezTo>
                  <a:pt x="20" y="50"/>
                  <a:pt x="34" y="64"/>
                  <a:pt x="52" y="64"/>
                </a:cubicBezTo>
                <a:cubicBezTo>
                  <a:pt x="70" y="64"/>
                  <a:pt x="84" y="50"/>
                  <a:pt x="84" y="32"/>
                </a:cubicBezTo>
                <a:cubicBezTo>
                  <a:pt x="84" y="14"/>
                  <a:pt x="70" y="0"/>
                  <a:pt x="52" y="0"/>
                </a:cubicBezTo>
                <a:cubicBezTo>
                  <a:pt x="34" y="0"/>
                  <a:pt x="20" y="14"/>
                  <a:pt x="20" y="32"/>
                </a:cubicBezTo>
                <a:close/>
                <a:moveTo>
                  <a:pt x="20" y="100"/>
                </a:moveTo>
                <a:cubicBezTo>
                  <a:pt x="20" y="172"/>
                  <a:pt x="20" y="172"/>
                  <a:pt x="20" y="172"/>
                </a:cubicBezTo>
                <a:cubicBezTo>
                  <a:pt x="10" y="172"/>
                  <a:pt x="10" y="172"/>
                  <a:pt x="10" y="172"/>
                </a:cubicBezTo>
                <a:cubicBezTo>
                  <a:pt x="4" y="172"/>
                  <a:pt x="0" y="176"/>
                  <a:pt x="0" y="182"/>
                </a:cubicBezTo>
                <a:cubicBezTo>
                  <a:pt x="0" y="188"/>
                  <a:pt x="4" y="192"/>
                  <a:pt x="10" y="192"/>
                </a:cubicBezTo>
                <a:cubicBezTo>
                  <a:pt x="94" y="192"/>
                  <a:pt x="94" y="192"/>
                  <a:pt x="94" y="192"/>
                </a:cubicBezTo>
                <a:cubicBezTo>
                  <a:pt x="100" y="192"/>
                  <a:pt x="104" y="188"/>
                  <a:pt x="104" y="182"/>
                </a:cubicBezTo>
                <a:cubicBezTo>
                  <a:pt x="104" y="176"/>
                  <a:pt x="100" y="172"/>
                  <a:pt x="94" y="172"/>
                </a:cubicBezTo>
                <a:cubicBezTo>
                  <a:pt x="84" y="172"/>
                  <a:pt x="84" y="172"/>
                  <a:pt x="84" y="172"/>
                </a:cubicBezTo>
                <a:cubicBezTo>
                  <a:pt x="84" y="89"/>
                  <a:pt x="84" y="89"/>
                  <a:pt x="84" y="89"/>
                </a:cubicBezTo>
                <a:cubicBezTo>
                  <a:pt x="84" y="84"/>
                  <a:pt x="80" y="80"/>
                  <a:pt x="75" y="80"/>
                </a:cubicBezTo>
                <a:cubicBezTo>
                  <a:pt x="10" y="80"/>
                  <a:pt x="10" y="80"/>
                  <a:pt x="10" y="80"/>
                </a:cubicBezTo>
                <a:cubicBezTo>
                  <a:pt x="4" y="80"/>
                  <a:pt x="0" y="84"/>
                  <a:pt x="0" y="90"/>
                </a:cubicBezTo>
                <a:cubicBezTo>
                  <a:pt x="0" y="96"/>
                  <a:pt x="4" y="100"/>
                  <a:pt x="10" y="100"/>
                </a:cubicBezTo>
                <a:lnTo>
                  <a:pt x="20" y="1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Freeform 55">
            <a:extLst>
              <a:ext uri="{FF2B5EF4-FFF2-40B4-BE49-F238E27FC236}">
                <a16:creationId xmlns:a16="http://schemas.microsoft.com/office/drawing/2014/main" id="{77530531-6E33-4226-B188-87ABC87361AD}"/>
              </a:ext>
            </a:extLst>
          </p:cNvPr>
          <p:cNvSpPr>
            <a:spLocks noEditPoints="1"/>
          </p:cNvSpPr>
          <p:nvPr/>
        </p:nvSpPr>
        <p:spPr bwMode="auto">
          <a:xfrm>
            <a:off x="4895057" y="5374481"/>
            <a:ext cx="296863" cy="314325"/>
          </a:xfrm>
          <a:custGeom>
            <a:avLst/>
            <a:gdLst>
              <a:gd name="T0" fmla="*/ 7 w 182"/>
              <a:gd name="T1" fmla="*/ 153 h 193"/>
              <a:gd name="T2" fmla="*/ 7 w 182"/>
              <a:gd name="T3" fmla="*/ 175 h 193"/>
              <a:gd name="T4" fmla="*/ 29 w 182"/>
              <a:gd name="T5" fmla="*/ 175 h 193"/>
              <a:gd name="T6" fmla="*/ 34 w 182"/>
              <a:gd name="T7" fmla="*/ 171 h 193"/>
              <a:gd name="T8" fmla="*/ 52 w 182"/>
              <a:gd name="T9" fmla="*/ 190 h 193"/>
              <a:gd name="T10" fmla="*/ 64 w 182"/>
              <a:gd name="T11" fmla="*/ 190 h 193"/>
              <a:gd name="T12" fmla="*/ 92 w 182"/>
              <a:gd name="T13" fmla="*/ 162 h 193"/>
              <a:gd name="T14" fmla="*/ 92 w 182"/>
              <a:gd name="T15" fmla="*/ 150 h 193"/>
              <a:gd name="T16" fmla="*/ 73 w 182"/>
              <a:gd name="T17" fmla="*/ 132 h 193"/>
              <a:gd name="T18" fmla="*/ 106 w 182"/>
              <a:gd name="T19" fmla="*/ 98 h 193"/>
              <a:gd name="T20" fmla="*/ 130 w 182"/>
              <a:gd name="T21" fmla="*/ 104 h 193"/>
              <a:gd name="T22" fmla="*/ 182 w 182"/>
              <a:gd name="T23" fmla="*/ 52 h 193"/>
              <a:gd name="T24" fmla="*/ 130 w 182"/>
              <a:gd name="T25" fmla="*/ 0 h 193"/>
              <a:gd name="T26" fmla="*/ 78 w 182"/>
              <a:gd name="T27" fmla="*/ 52 h 193"/>
              <a:gd name="T28" fmla="*/ 84 w 182"/>
              <a:gd name="T29" fmla="*/ 76 h 193"/>
              <a:gd name="T30" fmla="*/ 7 w 182"/>
              <a:gd name="T31" fmla="*/ 153 h 193"/>
              <a:gd name="T32" fmla="*/ 110 w 182"/>
              <a:gd name="T33" fmla="*/ 52 h 193"/>
              <a:gd name="T34" fmla="*/ 130 w 182"/>
              <a:gd name="T35" fmla="*/ 32 h 193"/>
              <a:gd name="T36" fmla="*/ 150 w 182"/>
              <a:gd name="T37" fmla="*/ 52 h 193"/>
              <a:gd name="T38" fmla="*/ 130 w 182"/>
              <a:gd name="T39" fmla="*/ 72 h 193"/>
              <a:gd name="T40" fmla="*/ 110 w 182"/>
              <a:gd name="T41" fmla="*/ 5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2" h="193">
                <a:moveTo>
                  <a:pt x="7" y="153"/>
                </a:moveTo>
                <a:cubicBezTo>
                  <a:pt x="0" y="159"/>
                  <a:pt x="0" y="169"/>
                  <a:pt x="7" y="175"/>
                </a:cubicBezTo>
                <a:cubicBezTo>
                  <a:pt x="13" y="182"/>
                  <a:pt x="23" y="182"/>
                  <a:pt x="29" y="175"/>
                </a:cubicBezTo>
                <a:cubicBezTo>
                  <a:pt x="34" y="171"/>
                  <a:pt x="34" y="171"/>
                  <a:pt x="34" y="171"/>
                </a:cubicBezTo>
                <a:cubicBezTo>
                  <a:pt x="52" y="190"/>
                  <a:pt x="52" y="190"/>
                  <a:pt x="52" y="190"/>
                </a:cubicBezTo>
                <a:cubicBezTo>
                  <a:pt x="55" y="193"/>
                  <a:pt x="61" y="193"/>
                  <a:pt x="64" y="190"/>
                </a:cubicBezTo>
                <a:cubicBezTo>
                  <a:pt x="92" y="162"/>
                  <a:pt x="92" y="162"/>
                  <a:pt x="92" y="162"/>
                </a:cubicBezTo>
                <a:cubicBezTo>
                  <a:pt x="95" y="159"/>
                  <a:pt x="95" y="153"/>
                  <a:pt x="92" y="150"/>
                </a:cubicBezTo>
                <a:cubicBezTo>
                  <a:pt x="73" y="132"/>
                  <a:pt x="73" y="132"/>
                  <a:pt x="73" y="132"/>
                </a:cubicBezTo>
                <a:cubicBezTo>
                  <a:pt x="106" y="98"/>
                  <a:pt x="106" y="98"/>
                  <a:pt x="106" y="98"/>
                </a:cubicBezTo>
                <a:cubicBezTo>
                  <a:pt x="113" y="102"/>
                  <a:pt x="121" y="104"/>
                  <a:pt x="130" y="104"/>
                </a:cubicBezTo>
                <a:cubicBezTo>
                  <a:pt x="159" y="104"/>
                  <a:pt x="182" y="81"/>
                  <a:pt x="182" y="52"/>
                </a:cubicBezTo>
                <a:cubicBezTo>
                  <a:pt x="182" y="23"/>
                  <a:pt x="159" y="0"/>
                  <a:pt x="130" y="0"/>
                </a:cubicBezTo>
                <a:cubicBezTo>
                  <a:pt x="101" y="0"/>
                  <a:pt x="78" y="23"/>
                  <a:pt x="78" y="52"/>
                </a:cubicBezTo>
                <a:cubicBezTo>
                  <a:pt x="78" y="61"/>
                  <a:pt x="80" y="69"/>
                  <a:pt x="84" y="76"/>
                </a:cubicBezTo>
                <a:lnTo>
                  <a:pt x="7" y="153"/>
                </a:lnTo>
                <a:close/>
                <a:moveTo>
                  <a:pt x="110" y="52"/>
                </a:moveTo>
                <a:cubicBezTo>
                  <a:pt x="110" y="41"/>
                  <a:pt x="119" y="32"/>
                  <a:pt x="130" y="32"/>
                </a:cubicBezTo>
                <a:cubicBezTo>
                  <a:pt x="141" y="32"/>
                  <a:pt x="150" y="41"/>
                  <a:pt x="150" y="52"/>
                </a:cubicBezTo>
                <a:cubicBezTo>
                  <a:pt x="150" y="63"/>
                  <a:pt x="141" y="72"/>
                  <a:pt x="130" y="72"/>
                </a:cubicBezTo>
                <a:cubicBezTo>
                  <a:pt x="119" y="72"/>
                  <a:pt x="110" y="63"/>
                  <a:pt x="110" y="5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Freeform 56">
            <a:extLst>
              <a:ext uri="{FF2B5EF4-FFF2-40B4-BE49-F238E27FC236}">
                <a16:creationId xmlns:a16="http://schemas.microsoft.com/office/drawing/2014/main" id="{6284D357-D399-4D7A-A839-7F76AA32C7E6}"/>
              </a:ext>
            </a:extLst>
          </p:cNvPr>
          <p:cNvSpPr>
            <a:spLocks noEditPoints="1"/>
          </p:cNvSpPr>
          <p:nvPr/>
        </p:nvSpPr>
        <p:spPr bwMode="auto">
          <a:xfrm>
            <a:off x="4215607" y="5374481"/>
            <a:ext cx="260350" cy="312737"/>
          </a:xfrm>
          <a:custGeom>
            <a:avLst/>
            <a:gdLst>
              <a:gd name="T0" fmla="*/ 0 w 160"/>
              <a:gd name="T1" fmla="*/ 176 h 192"/>
              <a:gd name="T2" fmla="*/ 16 w 160"/>
              <a:gd name="T3" fmla="*/ 192 h 192"/>
              <a:gd name="T4" fmla="*/ 144 w 160"/>
              <a:gd name="T5" fmla="*/ 192 h 192"/>
              <a:gd name="T6" fmla="*/ 160 w 160"/>
              <a:gd name="T7" fmla="*/ 176 h 192"/>
              <a:gd name="T8" fmla="*/ 160 w 160"/>
              <a:gd name="T9" fmla="*/ 96 h 192"/>
              <a:gd name="T10" fmla="*/ 144 w 160"/>
              <a:gd name="T11" fmla="*/ 80 h 192"/>
              <a:gd name="T12" fmla="*/ 48 w 160"/>
              <a:gd name="T13" fmla="*/ 80 h 192"/>
              <a:gd name="T14" fmla="*/ 48 w 160"/>
              <a:gd name="T15" fmla="*/ 52 h 192"/>
              <a:gd name="T16" fmla="*/ 80 w 160"/>
              <a:gd name="T17" fmla="*/ 20 h 192"/>
              <a:gd name="T18" fmla="*/ 112 w 160"/>
              <a:gd name="T19" fmla="*/ 52 h 192"/>
              <a:gd name="T20" fmla="*/ 112 w 160"/>
              <a:gd name="T21" fmla="*/ 54 h 192"/>
              <a:gd name="T22" fmla="*/ 122 w 160"/>
              <a:gd name="T23" fmla="*/ 64 h 192"/>
              <a:gd name="T24" fmla="*/ 132 w 160"/>
              <a:gd name="T25" fmla="*/ 54 h 192"/>
              <a:gd name="T26" fmla="*/ 132 w 160"/>
              <a:gd name="T27" fmla="*/ 52 h 192"/>
              <a:gd name="T28" fmla="*/ 80 w 160"/>
              <a:gd name="T29" fmla="*/ 0 h 192"/>
              <a:gd name="T30" fmla="*/ 28 w 160"/>
              <a:gd name="T31" fmla="*/ 52 h 192"/>
              <a:gd name="T32" fmla="*/ 28 w 160"/>
              <a:gd name="T33" fmla="*/ 80 h 192"/>
              <a:gd name="T34" fmla="*/ 16 w 160"/>
              <a:gd name="T35" fmla="*/ 80 h 192"/>
              <a:gd name="T36" fmla="*/ 0 w 160"/>
              <a:gd name="T37" fmla="*/ 96 h 192"/>
              <a:gd name="T38" fmla="*/ 0 w 160"/>
              <a:gd name="T39" fmla="*/ 176 h 192"/>
              <a:gd name="T40" fmla="*/ 64 w 160"/>
              <a:gd name="T41" fmla="*/ 124 h 192"/>
              <a:gd name="T42" fmla="*/ 80 w 160"/>
              <a:gd name="T43" fmla="*/ 108 h 192"/>
              <a:gd name="T44" fmla="*/ 96 w 160"/>
              <a:gd name="T45" fmla="*/ 124 h 192"/>
              <a:gd name="T46" fmla="*/ 89 w 160"/>
              <a:gd name="T47" fmla="*/ 137 h 192"/>
              <a:gd name="T48" fmla="*/ 92 w 160"/>
              <a:gd name="T49" fmla="*/ 158 h 192"/>
              <a:gd name="T50" fmla="*/ 86 w 160"/>
              <a:gd name="T51" fmla="*/ 164 h 192"/>
              <a:gd name="T52" fmla="*/ 74 w 160"/>
              <a:gd name="T53" fmla="*/ 164 h 192"/>
              <a:gd name="T54" fmla="*/ 68 w 160"/>
              <a:gd name="T55" fmla="*/ 158 h 192"/>
              <a:gd name="T56" fmla="*/ 71 w 160"/>
              <a:gd name="T57" fmla="*/ 137 h 192"/>
              <a:gd name="T58" fmla="*/ 64 w 160"/>
              <a:gd name="T59" fmla="*/ 12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0" h="192">
                <a:moveTo>
                  <a:pt x="0" y="176"/>
                </a:moveTo>
                <a:cubicBezTo>
                  <a:pt x="0" y="185"/>
                  <a:pt x="7" y="192"/>
                  <a:pt x="16" y="192"/>
                </a:cubicBezTo>
                <a:cubicBezTo>
                  <a:pt x="144" y="192"/>
                  <a:pt x="144" y="192"/>
                  <a:pt x="144" y="192"/>
                </a:cubicBezTo>
                <a:cubicBezTo>
                  <a:pt x="153" y="192"/>
                  <a:pt x="160" y="185"/>
                  <a:pt x="160" y="176"/>
                </a:cubicBezTo>
                <a:cubicBezTo>
                  <a:pt x="160" y="96"/>
                  <a:pt x="160" y="96"/>
                  <a:pt x="160" y="96"/>
                </a:cubicBezTo>
                <a:cubicBezTo>
                  <a:pt x="160" y="87"/>
                  <a:pt x="153" y="80"/>
                  <a:pt x="144" y="80"/>
                </a:cubicBezTo>
                <a:cubicBezTo>
                  <a:pt x="48" y="80"/>
                  <a:pt x="48" y="80"/>
                  <a:pt x="48" y="80"/>
                </a:cubicBezTo>
                <a:cubicBezTo>
                  <a:pt x="48" y="52"/>
                  <a:pt x="48" y="52"/>
                  <a:pt x="48" y="52"/>
                </a:cubicBezTo>
                <a:cubicBezTo>
                  <a:pt x="48" y="34"/>
                  <a:pt x="62" y="20"/>
                  <a:pt x="80" y="20"/>
                </a:cubicBezTo>
                <a:cubicBezTo>
                  <a:pt x="98" y="20"/>
                  <a:pt x="112" y="34"/>
                  <a:pt x="112" y="52"/>
                </a:cubicBezTo>
                <a:cubicBezTo>
                  <a:pt x="112" y="54"/>
                  <a:pt x="112" y="54"/>
                  <a:pt x="112" y="54"/>
                </a:cubicBezTo>
                <a:cubicBezTo>
                  <a:pt x="112" y="60"/>
                  <a:pt x="116" y="64"/>
                  <a:pt x="122" y="64"/>
                </a:cubicBezTo>
                <a:cubicBezTo>
                  <a:pt x="128" y="64"/>
                  <a:pt x="132" y="60"/>
                  <a:pt x="132" y="54"/>
                </a:cubicBezTo>
                <a:cubicBezTo>
                  <a:pt x="132" y="52"/>
                  <a:pt x="132" y="52"/>
                  <a:pt x="132" y="52"/>
                </a:cubicBezTo>
                <a:cubicBezTo>
                  <a:pt x="132" y="23"/>
                  <a:pt x="109" y="0"/>
                  <a:pt x="80" y="0"/>
                </a:cubicBezTo>
                <a:cubicBezTo>
                  <a:pt x="51" y="0"/>
                  <a:pt x="28" y="23"/>
                  <a:pt x="28" y="52"/>
                </a:cubicBezTo>
                <a:cubicBezTo>
                  <a:pt x="28" y="80"/>
                  <a:pt x="28" y="80"/>
                  <a:pt x="28" y="80"/>
                </a:cubicBezTo>
                <a:cubicBezTo>
                  <a:pt x="16" y="80"/>
                  <a:pt x="16" y="80"/>
                  <a:pt x="16" y="80"/>
                </a:cubicBezTo>
                <a:cubicBezTo>
                  <a:pt x="7" y="80"/>
                  <a:pt x="0" y="87"/>
                  <a:pt x="0" y="96"/>
                </a:cubicBezTo>
                <a:lnTo>
                  <a:pt x="0" y="176"/>
                </a:lnTo>
                <a:close/>
                <a:moveTo>
                  <a:pt x="64" y="124"/>
                </a:moveTo>
                <a:cubicBezTo>
                  <a:pt x="64" y="115"/>
                  <a:pt x="71" y="108"/>
                  <a:pt x="80" y="108"/>
                </a:cubicBezTo>
                <a:cubicBezTo>
                  <a:pt x="89" y="108"/>
                  <a:pt x="96" y="115"/>
                  <a:pt x="96" y="124"/>
                </a:cubicBezTo>
                <a:cubicBezTo>
                  <a:pt x="96" y="130"/>
                  <a:pt x="93" y="135"/>
                  <a:pt x="89" y="137"/>
                </a:cubicBezTo>
                <a:cubicBezTo>
                  <a:pt x="89" y="137"/>
                  <a:pt x="90" y="147"/>
                  <a:pt x="92" y="158"/>
                </a:cubicBezTo>
                <a:cubicBezTo>
                  <a:pt x="92" y="161"/>
                  <a:pt x="89" y="164"/>
                  <a:pt x="86" y="164"/>
                </a:cubicBezTo>
                <a:cubicBezTo>
                  <a:pt x="74" y="164"/>
                  <a:pt x="74" y="164"/>
                  <a:pt x="74" y="164"/>
                </a:cubicBezTo>
                <a:cubicBezTo>
                  <a:pt x="71" y="164"/>
                  <a:pt x="68" y="161"/>
                  <a:pt x="68" y="158"/>
                </a:cubicBezTo>
                <a:cubicBezTo>
                  <a:pt x="71" y="137"/>
                  <a:pt x="71" y="137"/>
                  <a:pt x="71" y="137"/>
                </a:cubicBezTo>
                <a:cubicBezTo>
                  <a:pt x="67" y="135"/>
                  <a:pt x="64" y="130"/>
                  <a:pt x="64" y="1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Freeform 57">
            <a:extLst>
              <a:ext uri="{FF2B5EF4-FFF2-40B4-BE49-F238E27FC236}">
                <a16:creationId xmlns:a16="http://schemas.microsoft.com/office/drawing/2014/main" id="{63D1B21A-B5B7-437F-A9CE-943C48FCE3E8}"/>
              </a:ext>
            </a:extLst>
          </p:cNvPr>
          <p:cNvSpPr>
            <a:spLocks noEditPoints="1"/>
          </p:cNvSpPr>
          <p:nvPr/>
        </p:nvSpPr>
        <p:spPr bwMode="auto">
          <a:xfrm>
            <a:off x="3512344" y="5374481"/>
            <a:ext cx="260350" cy="312737"/>
          </a:xfrm>
          <a:custGeom>
            <a:avLst/>
            <a:gdLst>
              <a:gd name="T0" fmla="*/ 28 w 160"/>
              <a:gd name="T1" fmla="*/ 52 h 192"/>
              <a:gd name="T2" fmla="*/ 28 w 160"/>
              <a:gd name="T3" fmla="*/ 80 h 192"/>
              <a:gd name="T4" fmla="*/ 16 w 160"/>
              <a:gd name="T5" fmla="*/ 80 h 192"/>
              <a:gd name="T6" fmla="*/ 0 w 160"/>
              <a:gd name="T7" fmla="*/ 96 h 192"/>
              <a:gd name="T8" fmla="*/ 0 w 160"/>
              <a:gd name="T9" fmla="*/ 176 h 192"/>
              <a:gd name="T10" fmla="*/ 16 w 160"/>
              <a:gd name="T11" fmla="*/ 192 h 192"/>
              <a:gd name="T12" fmla="*/ 144 w 160"/>
              <a:gd name="T13" fmla="*/ 192 h 192"/>
              <a:gd name="T14" fmla="*/ 160 w 160"/>
              <a:gd name="T15" fmla="*/ 176 h 192"/>
              <a:gd name="T16" fmla="*/ 160 w 160"/>
              <a:gd name="T17" fmla="*/ 96 h 192"/>
              <a:gd name="T18" fmla="*/ 144 w 160"/>
              <a:gd name="T19" fmla="*/ 80 h 192"/>
              <a:gd name="T20" fmla="*/ 132 w 160"/>
              <a:gd name="T21" fmla="*/ 80 h 192"/>
              <a:gd name="T22" fmla="*/ 132 w 160"/>
              <a:gd name="T23" fmla="*/ 52 h 192"/>
              <a:gd name="T24" fmla="*/ 80 w 160"/>
              <a:gd name="T25" fmla="*/ 0 h 192"/>
              <a:gd name="T26" fmla="*/ 28 w 160"/>
              <a:gd name="T27" fmla="*/ 52 h 192"/>
              <a:gd name="T28" fmla="*/ 48 w 160"/>
              <a:gd name="T29" fmla="*/ 80 h 192"/>
              <a:gd name="T30" fmla="*/ 48 w 160"/>
              <a:gd name="T31" fmla="*/ 52 h 192"/>
              <a:gd name="T32" fmla="*/ 80 w 160"/>
              <a:gd name="T33" fmla="*/ 20 h 192"/>
              <a:gd name="T34" fmla="*/ 112 w 160"/>
              <a:gd name="T35" fmla="*/ 52 h 192"/>
              <a:gd name="T36" fmla="*/ 112 w 160"/>
              <a:gd name="T37" fmla="*/ 80 h 192"/>
              <a:gd name="T38" fmla="*/ 48 w 160"/>
              <a:gd name="T39" fmla="*/ 80 h 192"/>
              <a:gd name="T40" fmla="*/ 64 w 160"/>
              <a:gd name="T41" fmla="*/ 124 h 192"/>
              <a:gd name="T42" fmla="*/ 80 w 160"/>
              <a:gd name="T43" fmla="*/ 108 h 192"/>
              <a:gd name="T44" fmla="*/ 96 w 160"/>
              <a:gd name="T45" fmla="*/ 124 h 192"/>
              <a:gd name="T46" fmla="*/ 89 w 160"/>
              <a:gd name="T47" fmla="*/ 137 h 192"/>
              <a:gd name="T48" fmla="*/ 92 w 160"/>
              <a:gd name="T49" fmla="*/ 158 h 192"/>
              <a:gd name="T50" fmla="*/ 86 w 160"/>
              <a:gd name="T51" fmla="*/ 164 h 192"/>
              <a:gd name="T52" fmla="*/ 74 w 160"/>
              <a:gd name="T53" fmla="*/ 164 h 192"/>
              <a:gd name="T54" fmla="*/ 68 w 160"/>
              <a:gd name="T55" fmla="*/ 158 h 192"/>
              <a:gd name="T56" fmla="*/ 71 w 160"/>
              <a:gd name="T57" fmla="*/ 137 h 192"/>
              <a:gd name="T58" fmla="*/ 64 w 160"/>
              <a:gd name="T59" fmla="*/ 12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0" h="192">
                <a:moveTo>
                  <a:pt x="28" y="52"/>
                </a:moveTo>
                <a:cubicBezTo>
                  <a:pt x="28" y="80"/>
                  <a:pt x="28" y="80"/>
                  <a:pt x="28" y="80"/>
                </a:cubicBezTo>
                <a:cubicBezTo>
                  <a:pt x="16" y="80"/>
                  <a:pt x="16" y="80"/>
                  <a:pt x="16" y="80"/>
                </a:cubicBezTo>
                <a:cubicBezTo>
                  <a:pt x="7" y="80"/>
                  <a:pt x="0" y="87"/>
                  <a:pt x="0" y="96"/>
                </a:cubicBezTo>
                <a:cubicBezTo>
                  <a:pt x="0" y="176"/>
                  <a:pt x="0" y="176"/>
                  <a:pt x="0" y="176"/>
                </a:cubicBezTo>
                <a:cubicBezTo>
                  <a:pt x="0" y="185"/>
                  <a:pt x="7" y="192"/>
                  <a:pt x="16" y="192"/>
                </a:cubicBezTo>
                <a:cubicBezTo>
                  <a:pt x="144" y="192"/>
                  <a:pt x="144" y="192"/>
                  <a:pt x="144" y="192"/>
                </a:cubicBezTo>
                <a:cubicBezTo>
                  <a:pt x="153" y="192"/>
                  <a:pt x="160" y="185"/>
                  <a:pt x="160" y="176"/>
                </a:cubicBezTo>
                <a:cubicBezTo>
                  <a:pt x="160" y="96"/>
                  <a:pt x="160" y="96"/>
                  <a:pt x="160" y="96"/>
                </a:cubicBezTo>
                <a:cubicBezTo>
                  <a:pt x="160" y="87"/>
                  <a:pt x="153" y="80"/>
                  <a:pt x="144" y="80"/>
                </a:cubicBezTo>
                <a:cubicBezTo>
                  <a:pt x="132" y="80"/>
                  <a:pt x="132" y="80"/>
                  <a:pt x="132" y="80"/>
                </a:cubicBezTo>
                <a:cubicBezTo>
                  <a:pt x="132" y="52"/>
                  <a:pt x="132" y="52"/>
                  <a:pt x="132" y="52"/>
                </a:cubicBezTo>
                <a:cubicBezTo>
                  <a:pt x="132" y="23"/>
                  <a:pt x="109" y="0"/>
                  <a:pt x="80" y="0"/>
                </a:cubicBezTo>
                <a:cubicBezTo>
                  <a:pt x="51" y="0"/>
                  <a:pt x="28" y="23"/>
                  <a:pt x="28" y="52"/>
                </a:cubicBezTo>
                <a:close/>
                <a:moveTo>
                  <a:pt x="48" y="80"/>
                </a:moveTo>
                <a:cubicBezTo>
                  <a:pt x="48" y="52"/>
                  <a:pt x="48" y="52"/>
                  <a:pt x="48" y="52"/>
                </a:cubicBezTo>
                <a:cubicBezTo>
                  <a:pt x="48" y="34"/>
                  <a:pt x="62" y="20"/>
                  <a:pt x="80" y="20"/>
                </a:cubicBezTo>
                <a:cubicBezTo>
                  <a:pt x="98" y="20"/>
                  <a:pt x="112" y="34"/>
                  <a:pt x="112" y="52"/>
                </a:cubicBezTo>
                <a:cubicBezTo>
                  <a:pt x="112" y="80"/>
                  <a:pt x="112" y="80"/>
                  <a:pt x="112" y="80"/>
                </a:cubicBezTo>
                <a:lnTo>
                  <a:pt x="48" y="80"/>
                </a:lnTo>
                <a:close/>
                <a:moveTo>
                  <a:pt x="64" y="124"/>
                </a:moveTo>
                <a:cubicBezTo>
                  <a:pt x="64" y="115"/>
                  <a:pt x="71" y="108"/>
                  <a:pt x="80" y="108"/>
                </a:cubicBezTo>
                <a:cubicBezTo>
                  <a:pt x="89" y="108"/>
                  <a:pt x="96" y="115"/>
                  <a:pt x="96" y="124"/>
                </a:cubicBezTo>
                <a:cubicBezTo>
                  <a:pt x="96" y="130"/>
                  <a:pt x="93" y="135"/>
                  <a:pt x="89" y="137"/>
                </a:cubicBezTo>
                <a:cubicBezTo>
                  <a:pt x="89" y="137"/>
                  <a:pt x="90" y="147"/>
                  <a:pt x="92" y="158"/>
                </a:cubicBezTo>
                <a:cubicBezTo>
                  <a:pt x="92" y="161"/>
                  <a:pt x="89" y="164"/>
                  <a:pt x="86" y="164"/>
                </a:cubicBezTo>
                <a:cubicBezTo>
                  <a:pt x="74" y="164"/>
                  <a:pt x="74" y="164"/>
                  <a:pt x="74" y="164"/>
                </a:cubicBezTo>
                <a:cubicBezTo>
                  <a:pt x="71" y="164"/>
                  <a:pt x="68" y="161"/>
                  <a:pt x="68" y="158"/>
                </a:cubicBezTo>
                <a:cubicBezTo>
                  <a:pt x="71" y="137"/>
                  <a:pt x="71" y="137"/>
                  <a:pt x="71" y="137"/>
                </a:cubicBezTo>
                <a:cubicBezTo>
                  <a:pt x="67" y="135"/>
                  <a:pt x="64" y="130"/>
                  <a:pt x="64" y="1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Freeform 58">
            <a:extLst>
              <a:ext uri="{FF2B5EF4-FFF2-40B4-BE49-F238E27FC236}">
                <a16:creationId xmlns:a16="http://schemas.microsoft.com/office/drawing/2014/main" id="{54E53B4B-093E-4864-9139-88A09AB430DD}"/>
              </a:ext>
            </a:extLst>
          </p:cNvPr>
          <p:cNvSpPr>
            <a:spLocks noEditPoints="1"/>
          </p:cNvSpPr>
          <p:nvPr/>
        </p:nvSpPr>
        <p:spPr bwMode="auto">
          <a:xfrm>
            <a:off x="2783682" y="5374481"/>
            <a:ext cx="304800" cy="312737"/>
          </a:xfrm>
          <a:custGeom>
            <a:avLst/>
            <a:gdLst>
              <a:gd name="T0" fmla="*/ 0 w 188"/>
              <a:gd name="T1" fmla="*/ 182 h 192"/>
              <a:gd name="T2" fmla="*/ 10 w 188"/>
              <a:gd name="T3" fmla="*/ 192 h 192"/>
              <a:gd name="T4" fmla="*/ 178 w 188"/>
              <a:gd name="T5" fmla="*/ 192 h 192"/>
              <a:gd name="T6" fmla="*/ 188 w 188"/>
              <a:gd name="T7" fmla="*/ 182 h 192"/>
              <a:gd name="T8" fmla="*/ 178 w 188"/>
              <a:gd name="T9" fmla="*/ 172 h 192"/>
              <a:gd name="T10" fmla="*/ 156 w 188"/>
              <a:gd name="T11" fmla="*/ 172 h 192"/>
              <a:gd name="T12" fmla="*/ 103 w 188"/>
              <a:gd name="T13" fmla="*/ 7 h 192"/>
              <a:gd name="T14" fmla="*/ 94 w 188"/>
              <a:gd name="T15" fmla="*/ 0 h 192"/>
              <a:gd name="T16" fmla="*/ 85 w 188"/>
              <a:gd name="T17" fmla="*/ 7 h 192"/>
              <a:gd name="T18" fmla="*/ 32 w 188"/>
              <a:gd name="T19" fmla="*/ 172 h 192"/>
              <a:gd name="T20" fmla="*/ 10 w 188"/>
              <a:gd name="T21" fmla="*/ 172 h 192"/>
              <a:gd name="T22" fmla="*/ 0 w 188"/>
              <a:gd name="T23" fmla="*/ 182 h 192"/>
              <a:gd name="T24" fmla="*/ 58 w 188"/>
              <a:gd name="T25" fmla="*/ 152 h 192"/>
              <a:gd name="T26" fmla="*/ 66 w 188"/>
              <a:gd name="T27" fmla="*/ 124 h 192"/>
              <a:gd name="T28" fmla="*/ 122 w 188"/>
              <a:gd name="T29" fmla="*/ 124 h 192"/>
              <a:gd name="T30" fmla="*/ 130 w 188"/>
              <a:gd name="T31" fmla="*/ 152 h 192"/>
              <a:gd name="T32" fmla="*/ 58 w 188"/>
              <a:gd name="T33" fmla="*/ 152 h 192"/>
              <a:gd name="T34" fmla="*/ 77 w 188"/>
              <a:gd name="T35" fmla="*/ 88 h 192"/>
              <a:gd name="T36" fmla="*/ 87 w 188"/>
              <a:gd name="T37" fmla="*/ 56 h 192"/>
              <a:gd name="T38" fmla="*/ 101 w 188"/>
              <a:gd name="T39" fmla="*/ 56 h 192"/>
              <a:gd name="T40" fmla="*/ 111 w 188"/>
              <a:gd name="T41" fmla="*/ 88 h 192"/>
              <a:gd name="T42" fmla="*/ 77 w 188"/>
              <a:gd name="T43" fmla="*/ 8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192">
                <a:moveTo>
                  <a:pt x="0" y="182"/>
                </a:moveTo>
                <a:cubicBezTo>
                  <a:pt x="0" y="188"/>
                  <a:pt x="4" y="192"/>
                  <a:pt x="10" y="192"/>
                </a:cubicBezTo>
                <a:cubicBezTo>
                  <a:pt x="178" y="192"/>
                  <a:pt x="178" y="192"/>
                  <a:pt x="178" y="192"/>
                </a:cubicBezTo>
                <a:cubicBezTo>
                  <a:pt x="184" y="192"/>
                  <a:pt x="188" y="188"/>
                  <a:pt x="188" y="182"/>
                </a:cubicBezTo>
                <a:cubicBezTo>
                  <a:pt x="188" y="176"/>
                  <a:pt x="184" y="172"/>
                  <a:pt x="178" y="172"/>
                </a:cubicBezTo>
                <a:cubicBezTo>
                  <a:pt x="156" y="172"/>
                  <a:pt x="156" y="172"/>
                  <a:pt x="156" y="172"/>
                </a:cubicBezTo>
                <a:cubicBezTo>
                  <a:pt x="103" y="7"/>
                  <a:pt x="103" y="7"/>
                  <a:pt x="103" y="7"/>
                </a:cubicBezTo>
                <a:cubicBezTo>
                  <a:pt x="102" y="3"/>
                  <a:pt x="98" y="0"/>
                  <a:pt x="94" y="0"/>
                </a:cubicBezTo>
                <a:cubicBezTo>
                  <a:pt x="90" y="0"/>
                  <a:pt x="86" y="3"/>
                  <a:pt x="85" y="7"/>
                </a:cubicBezTo>
                <a:cubicBezTo>
                  <a:pt x="32" y="172"/>
                  <a:pt x="32" y="172"/>
                  <a:pt x="32" y="172"/>
                </a:cubicBezTo>
                <a:cubicBezTo>
                  <a:pt x="10" y="172"/>
                  <a:pt x="10" y="172"/>
                  <a:pt x="10" y="172"/>
                </a:cubicBezTo>
                <a:cubicBezTo>
                  <a:pt x="4" y="172"/>
                  <a:pt x="0" y="176"/>
                  <a:pt x="0" y="182"/>
                </a:cubicBezTo>
                <a:close/>
                <a:moveTo>
                  <a:pt x="58" y="152"/>
                </a:moveTo>
                <a:cubicBezTo>
                  <a:pt x="66" y="124"/>
                  <a:pt x="66" y="124"/>
                  <a:pt x="66" y="124"/>
                </a:cubicBezTo>
                <a:cubicBezTo>
                  <a:pt x="122" y="124"/>
                  <a:pt x="122" y="124"/>
                  <a:pt x="122" y="124"/>
                </a:cubicBezTo>
                <a:cubicBezTo>
                  <a:pt x="130" y="152"/>
                  <a:pt x="130" y="152"/>
                  <a:pt x="130" y="152"/>
                </a:cubicBezTo>
                <a:lnTo>
                  <a:pt x="58" y="152"/>
                </a:lnTo>
                <a:close/>
                <a:moveTo>
                  <a:pt x="77" y="88"/>
                </a:moveTo>
                <a:cubicBezTo>
                  <a:pt x="87" y="56"/>
                  <a:pt x="87" y="56"/>
                  <a:pt x="87" y="56"/>
                </a:cubicBezTo>
                <a:cubicBezTo>
                  <a:pt x="101" y="56"/>
                  <a:pt x="101" y="56"/>
                  <a:pt x="101" y="56"/>
                </a:cubicBezTo>
                <a:cubicBezTo>
                  <a:pt x="111" y="88"/>
                  <a:pt x="111" y="88"/>
                  <a:pt x="111" y="88"/>
                </a:cubicBezTo>
                <a:lnTo>
                  <a:pt x="77" y="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Freeform 59">
            <a:extLst>
              <a:ext uri="{FF2B5EF4-FFF2-40B4-BE49-F238E27FC236}">
                <a16:creationId xmlns:a16="http://schemas.microsoft.com/office/drawing/2014/main" id="{3A3595A5-5A91-478F-AE03-19126BB3A0B8}"/>
              </a:ext>
            </a:extLst>
          </p:cNvPr>
          <p:cNvSpPr>
            <a:spLocks noEditPoints="1"/>
          </p:cNvSpPr>
          <p:nvPr/>
        </p:nvSpPr>
        <p:spPr bwMode="auto">
          <a:xfrm>
            <a:off x="2080419" y="5374481"/>
            <a:ext cx="312738" cy="312737"/>
          </a:xfrm>
          <a:custGeom>
            <a:avLst/>
            <a:gdLst>
              <a:gd name="T0" fmla="*/ 0 w 192"/>
              <a:gd name="T1" fmla="*/ 176 h 192"/>
              <a:gd name="T2" fmla="*/ 16 w 192"/>
              <a:gd name="T3" fmla="*/ 192 h 192"/>
              <a:gd name="T4" fmla="*/ 176 w 192"/>
              <a:gd name="T5" fmla="*/ 192 h 192"/>
              <a:gd name="T6" fmla="*/ 192 w 192"/>
              <a:gd name="T7" fmla="*/ 176 h 192"/>
              <a:gd name="T8" fmla="*/ 192 w 192"/>
              <a:gd name="T9" fmla="*/ 56 h 192"/>
              <a:gd name="T10" fmla="*/ 176 w 192"/>
              <a:gd name="T11" fmla="*/ 40 h 192"/>
              <a:gd name="T12" fmla="*/ 144 w 192"/>
              <a:gd name="T13" fmla="*/ 40 h 192"/>
              <a:gd name="T14" fmla="*/ 144 w 192"/>
              <a:gd name="T15" fmla="*/ 16 h 192"/>
              <a:gd name="T16" fmla="*/ 128 w 192"/>
              <a:gd name="T17" fmla="*/ 0 h 192"/>
              <a:gd name="T18" fmla="*/ 64 w 192"/>
              <a:gd name="T19" fmla="*/ 0 h 192"/>
              <a:gd name="T20" fmla="*/ 48 w 192"/>
              <a:gd name="T21" fmla="*/ 16 h 192"/>
              <a:gd name="T22" fmla="*/ 48 w 192"/>
              <a:gd name="T23" fmla="*/ 40 h 192"/>
              <a:gd name="T24" fmla="*/ 16 w 192"/>
              <a:gd name="T25" fmla="*/ 40 h 192"/>
              <a:gd name="T26" fmla="*/ 0 w 192"/>
              <a:gd name="T27" fmla="*/ 56 h 192"/>
              <a:gd name="T28" fmla="*/ 0 w 192"/>
              <a:gd name="T29" fmla="*/ 176 h 192"/>
              <a:gd name="T30" fmla="*/ 124 w 192"/>
              <a:gd name="T31" fmla="*/ 40 h 192"/>
              <a:gd name="T32" fmla="*/ 68 w 192"/>
              <a:gd name="T33" fmla="*/ 40 h 192"/>
              <a:gd name="T34" fmla="*/ 68 w 192"/>
              <a:gd name="T35" fmla="*/ 29 h 192"/>
              <a:gd name="T36" fmla="*/ 77 w 192"/>
              <a:gd name="T37" fmla="*/ 20 h 192"/>
              <a:gd name="T38" fmla="*/ 115 w 192"/>
              <a:gd name="T39" fmla="*/ 20 h 192"/>
              <a:gd name="T40" fmla="*/ 124 w 192"/>
              <a:gd name="T41" fmla="*/ 29 h 192"/>
              <a:gd name="T42" fmla="*/ 124 w 192"/>
              <a:gd name="T43" fmla="*/ 40 h 192"/>
              <a:gd name="T44" fmla="*/ 57 w 192"/>
              <a:gd name="T45" fmla="*/ 96 h 192"/>
              <a:gd name="T46" fmla="*/ 76 w 192"/>
              <a:gd name="T47" fmla="*/ 96 h 192"/>
              <a:gd name="T48" fmla="*/ 76 w 192"/>
              <a:gd name="T49" fmla="*/ 77 h 192"/>
              <a:gd name="T50" fmla="*/ 85 w 192"/>
              <a:gd name="T51" fmla="*/ 68 h 192"/>
              <a:gd name="T52" fmla="*/ 107 w 192"/>
              <a:gd name="T53" fmla="*/ 68 h 192"/>
              <a:gd name="T54" fmla="*/ 116 w 192"/>
              <a:gd name="T55" fmla="*/ 77 h 192"/>
              <a:gd name="T56" fmla="*/ 116 w 192"/>
              <a:gd name="T57" fmla="*/ 96 h 192"/>
              <a:gd name="T58" fmla="*/ 135 w 192"/>
              <a:gd name="T59" fmla="*/ 96 h 192"/>
              <a:gd name="T60" fmla="*/ 144 w 192"/>
              <a:gd name="T61" fmla="*/ 105 h 192"/>
              <a:gd name="T62" fmla="*/ 144 w 192"/>
              <a:gd name="T63" fmla="*/ 127 h 192"/>
              <a:gd name="T64" fmla="*/ 135 w 192"/>
              <a:gd name="T65" fmla="*/ 136 h 192"/>
              <a:gd name="T66" fmla="*/ 116 w 192"/>
              <a:gd name="T67" fmla="*/ 136 h 192"/>
              <a:gd name="T68" fmla="*/ 116 w 192"/>
              <a:gd name="T69" fmla="*/ 155 h 192"/>
              <a:gd name="T70" fmla="*/ 107 w 192"/>
              <a:gd name="T71" fmla="*/ 164 h 192"/>
              <a:gd name="T72" fmla="*/ 85 w 192"/>
              <a:gd name="T73" fmla="*/ 164 h 192"/>
              <a:gd name="T74" fmla="*/ 76 w 192"/>
              <a:gd name="T75" fmla="*/ 155 h 192"/>
              <a:gd name="T76" fmla="*/ 76 w 192"/>
              <a:gd name="T77" fmla="*/ 136 h 192"/>
              <a:gd name="T78" fmla="*/ 57 w 192"/>
              <a:gd name="T79" fmla="*/ 136 h 192"/>
              <a:gd name="T80" fmla="*/ 48 w 192"/>
              <a:gd name="T81" fmla="*/ 127 h 192"/>
              <a:gd name="T82" fmla="*/ 48 w 192"/>
              <a:gd name="T83" fmla="*/ 105 h 192"/>
              <a:gd name="T84" fmla="*/ 57 w 192"/>
              <a:gd name="T85" fmla="*/ 9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92">
                <a:moveTo>
                  <a:pt x="0" y="176"/>
                </a:moveTo>
                <a:cubicBezTo>
                  <a:pt x="0" y="185"/>
                  <a:pt x="7" y="192"/>
                  <a:pt x="16" y="192"/>
                </a:cubicBezTo>
                <a:cubicBezTo>
                  <a:pt x="176" y="192"/>
                  <a:pt x="176" y="192"/>
                  <a:pt x="176" y="192"/>
                </a:cubicBezTo>
                <a:cubicBezTo>
                  <a:pt x="185" y="192"/>
                  <a:pt x="192" y="185"/>
                  <a:pt x="192" y="176"/>
                </a:cubicBezTo>
                <a:cubicBezTo>
                  <a:pt x="192" y="56"/>
                  <a:pt x="192" y="56"/>
                  <a:pt x="192" y="56"/>
                </a:cubicBezTo>
                <a:cubicBezTo>
                  <a:pt x="192" y="47"/>
                  <a:pt x="185" y="40"/>
                  <a:pt x="176" y="40"/>
                </a:cubicBezTo>
                <a:cubicBezTo>
                  <a:pt x="144" y="40"/>
                  <a:pt x="144" y="40"/>
                  <a:pt x="144" y="40"/>
                </a:cubicBezTo>
                <a:cubicBezTo>
                  <a:pt x="144" y="16"/>
                  <a:pt x="144" y="16"/>
                  <a:pt x="144" y="16"/>
                </a:cubicBezTo>
                <a:cubicBezTo>
                  <a:pt x="144" y="7"/>
                  <a:pt x="137" y="0"/>
                  <a:pt x="128" y="0"/>
                </a:cubicBezTo>
                <a:cubicBezTo>
                  <a:pt x="64" y="0"/>
                  <a:pt x="64" y="0"/>
                  <a:pt x="64" y="0"/>
                </a:cubicBezTo>
                <a:cubicBezTo>
                  <a:pt x="55" y="0"/>
                  <a:pt x="48" y="7"/>
                  <a:pt x="48" y="16"/>
                </a:cubicBezTo>
                <a:cubicBezTo>
                  <a:pt x="48" y="40"/>
                  <a:pt x="48" y="40"/>
                  <a:pt x="48" y="40"/>
                </a:cubicBezTo>
                <a:cubicBezTo>
                  <a:pt x="16" y="40"/>
                  <a:pt x="16" y="40"/>
                  <a:pt x="16" y="40"/>
                </a:cubicBezTo>
                <a:cubicBezTo>
                  <a:pt x="7" y="40"/>
                  <a:pt x="0" y="47"/>
                  <a:pt x="0" y="56"/>
                </a:cubicBezTo>
                <a:lnTo>
                  <a:pt x="0" y="176"/>
                </a:lnTo>
                <a:close/>
                <a:moveTo>
                  <a:pt x="124" y="40"/>
                </a:moveTo>
                <a:cubicBezTo>
                  <a:pt x="68" y="40"/>
                  <a:pt x="68" y="40"/>
                  <a:pt x="68" y="40"/>
                </a:cubicBezTo>
                <a:cubicBezTo>
                  <a:pt x="68" y="29"/>
                  <a:pt x="68" y="29"/>
                  <a:pt x="68" y="29"/>
                </a:cubicBezTo>
                <a:cubicBezTo>
                  <a:pt x="68" y="24"/>
                  <a:pt x="72" y="20"/>
                  <a:pt x="77" y="20"/>
                </a:cubicBezTo>
                <a:cubicBezTo>
                  <a:pt x="115" y="20"/>
                  <a:pt x="115" y="20"/>
                  <a:pt x="115" y="20"/>
                </a:cubicBezTo>
                <a:cubicBezTo>
                  <a:pt x="120" y="20"/>
                  <a:pt x="124" y="24"/>
                  <a:pt x="124" y="29"/>
                </a:cubicBezTo>
                <a:lnTo>
                  <a:pt x="124" y="40"/>
                </a:lnTo>
                <a:close/>
                <a:moveTo>
                  <a:pt x="57" y="96"/>
                </a:moveTo>
                <a:cubicBezTo>
                  <a:pt x="76" y="96"/>
                  <a:pt x="76" y="96"/>
                  <a:pt x="76" y="96"/>
                </a:cubicBezTo>
                <a:cubicBezTo>
                  <a:pt x="76" y="77"/>
                  <a:pt x="76" y="77"/>
                  <a:pt x="76" y="77"/>
                </a:cubicBezTo>
                <a:cubicBezTo>
                  <a:pt x="76" y="72"/>
                  <a:pt x="80" y="68"/>
                  <a:pt x="85" y="68"/>
                </a:cubicBezTo>
                <a:cubicBezTo>
                  <a:pt x="107" y="68"/>
                  <a:pt x="107" y="68"/>
                  <a:pt x="107" y="68"/>
                </a:cubicBezTo>
                <a:cubicBezTo>
                  <a:pt x="112" y="68"/>
                  <a:pt x="116" y="72"/>
                  <a:pt x="116" y="77"/>
                </a:cubicBezTo>
                <a:cubicBezTo>
                  <a:pt x="116" y="96"/>
                  <a:pt x="116" y="96"/>
                  <a:pt x="116" y="96"/>
                </a:cubicBezTo>
                <a:cubicBezTo>
                  <a:pt x="135" y="96"/>
                  <a:pt x="135" y="96"/>
                  <a:pt x="135" y="96"/>
                </a:cubicBezTo>
                <a:cubicBezTo>
                  <a:pt x="140" y="96"/>
                  <a:pt x="144" y="100"/>
                  <a:pt x="144" y="105"/>
                </a:cubicBezTo>
                <a:cubicBezTo>
                  <a:pt x="144" y="127"/>
                  <a:pt x="144" y="127"/>
                  <a:pt x="144" y="127"/>
                </a:cubicBezTo>
                <a:cubicBezTo>
                  <a:pt x="144" y="132"/>
                  <a:pt x="140" y="136"/>
                  <a:pt x="135" y="136"/>
                </a:cubicBezTo>
                <a:cubicBezTo>
                  <a:pt x="116" y="136"/>
                  <a:pt x="116" y="136"/>
                  <a:pt x="116" y="136"/>
                </a:cubicBezTo>
                <a:cubicBezTo>
                  <a:pt x="116" y="155"/>
                  <a:pt x="116" y="155"/>
                  <a:pt x="116" y="155"/>
                </a:cubicBezTo>
                <a:cubicBezTo>
                  <a:pt x="116" y="160"/>
                  <a:pt x="112" y="164"/>
                  <a:pt x="107" y="164"/>
                </a:cubicBezTo>
                <a:cubicBezTo>
                  <a:pt x="85" y="164"/>
                  <a:pt x="85" y="164"/>
                  <a:pt x="85" y="164"/>
                </a:cubicBezTo>
                <a:cubicBezTo>
                  <a:pt x="80" y="164"/>
                  <a:pt x="76" y="160"/>
                  <a:pt x="76" y="155"/>
                </a:cubicBezTo>
                <a:cubicBezTo>
                  <a:pt x="76" y="136"/>
                  <a:pt x="76" y="136"/>
                  <a:pt x="76" y="136"/>
                </a:cubicBezTo>
                <a:cubicBezTo>
                  <a:pt x="57" y="136"/>
                  <a:pt x="57" y="136"/>
                  <a:pt x="57" y="136"/>
                </a:cubicBezTo>
                <a:cubicBezTo>
                  <a:pt x="52" y="136"/>
                  <a:pt x="48" y="132"/>
                  <a:pt x="48" y="127"/>
                </a:cubicBezTo>
                <a:cubicBezTo>
                  <a:pt x="48" y="105"/>
                  <a:pt x="48" y="105"/>
                  <a:pt x="48" y="105"/>
                </a:cubicBezTo>
                <a:cubicBezTo>
                  <a:pt x="48" y="100"/>
                  <a:pt x="52" y="96"/>
                  <a:pt x="57" y="9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Freeform 60">
            <a:extLst>
              <a:ext uri="{FF2B5EF4-FFF2-40B4-BE49-F238E27FC236}">
                <a16:creationId xmlns:a16="http://schemas.microsoft.com/office/drawing/2014/main" id="{948DF778-5CD9-4C4F-9DC7-15BCC76648BB}"/>
              </a:ext>
            </a:extLst>
          </p:cNvPr>
          <p:cNvSpPr>
            <a:spLocks noEditPoints="1"/>
          </p:cNvSpPr>
          <p:nvPr/>
        </p:nvSpPr>
        <p:spPr bwMode="auto">
          <a:xfrm>
            <a:off x="1356519" y="5353844"/>
            <a:ext cx="354013" cy="354012"/>
          </a:xfrm>
          <a:custGeom>
            <a:avLst/>
            <a:gdLst>
              <a:gd name="T0" fmla="*/ 20 w 218"/>
              <a:gd name="T1" fmla="*/ 145 h 218"/>
              <a:gd name="T2" fmla="*/ 145 w 218"/>
              <a:gd name="T3" fmla="*/ 198 h 218"/>
              <a:gd name="T4" fmla="*/ 198 w 218"/>
              <a:gd name="T5" fmla="*/ 73 h 218"/>
              <a:gd name="T6" fmla="*/ 73 w 218"/>
              <a:gd name="T7" fmla="*/ 20 h 218"/>
              <a:gd name="T8" fmla="*/ 20 w 218"/>
              <a:gd name="T9" fmla="*/ 145 h 218"/>
              <a:gd name="T10" fmla="*/ 39 w 218"/>
              <a:gd name="T11" fmla="*/ 137 h 218"/>
              <a:gd name="T12" fmla="*/ 65 w 218"/>
              <a:gd name="T13" fmla="*/ 127 h 218"/>
              <a:gd name="T14" fmla="*/ 91 w 218"/>
              <a:gd name="T15" fmla="*/ 153 h 218"/>
              <a:gd name="T16" fmla="*/ 80 w 218"/>
              <a:gd name="T17" fmla="*/ 178 h 218"/>
              <a:gd name="T18" fmla="*/ 39 w 218"/>
              <a:gd name="T19" fmla="*/ 137 h 218"/>
              <a:gd name="T20" fmla="*/ 138 w 218"/>
              <a:gd name="T21" fmla="*/ 179 h 218"/>
              <a:gd name="T22" fmla="*/ 127 w 218"/>
              <a:gd name="T23" fmla="*/ 153 h 218"/>
              <a:gd name="T24" fmla="*/ 153 w 218"/>
              <a:gd name="T25" fmla="*/ 127 h 218"/>
              <a:gd name="T26" fmla="*/ 178 w 218"/>
              <a:gd name="T27" fmla="*/ 138 h 218"/>
              <a:gd name="T28" fmla="*/ 138 w 218"/>
              <a:gd name="T29" fmla="*/ 179 h 218"/>
              <a:gd name="T30" fmla="*/ 179 w 218"/>
              <a:gd name="T31" fmla="*/ 80 h 218"/>
              <a:gd name="T32" fmla="*/ 153 w 218"/>
              <a:gd name="T33" fmla="*/ 91 h 218"/>
              <a:gd name="T34" fmla="*/ 127 w 218"/>
              <a:gd name="T35" fmla="*/ 65 h 218"/>
              <a:gd name="T36" fmla="*/ 138 w 218"/>
              <a:gd name="T37" fmla="*/ 40 h 218"/>
              <a:gd name="T38" fmla="*/ 179 w 218"/>
              <a:gd name="T39" fmla="*/ 80 h 218"/>
              <a:gd name="T40" fmla="*/ 81 w 218"/>
              <a:gd name="T41" fmla="*/ 39 h 218"/>
              <a:gd name="T42" fmla="*/ 91 w 218"/>
              <a:gd name="T43" fmla="*/ 65 h 218"/>
              <a:gd name="T44" fmla="*/ 65 w 218"/>
              <a:gd name="T45" fmla="*/ 91 h 218"/>
              <a:gd name="T46" fmla="*/ 40 w 218"/>
              <a:gd name="T47" fmla="*/ 80 h 218"/>
              <a:gd name="T48" fmla="*/ 81 w 218"/>
              <a:gd name="T49" fmla="*/ 39 h 218"/>
              <a:gd name="T50" fmla="*/ 83 w 218"/>
              <a:gd name="T51" fmla="*/ 119 h 218"/>
              <a:gd name="T52" fmla="*/ 99 w 218"/>
              <a:gd name="T53" fmla="*/ 83 h 218"/>
              <a:gd name="T54" fmla="*/ 135 w 218"/>
              <a:gd name="T55" fmla="*/ 98 h 218"/>
              <a:gd name="T56" fmla="*/ 120 w 218"/>
              <a:gd name="T57" fmla="*/ 135 h 218"/>
              <a:gd name="T58" fmla="*/ 83 w 218"/>
              <a:gd name="T59" fmla="*/ 119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8" h="218">
                <a:moveTo>
                  <a:pt x="20" y="145"/>
                </a:moveTo>
                <a:cubicBezTo>
                  <a:pt x="40" y="194"/>
                  <a:pt x="96" y="218"/>
                  <a:pt x="145" y="198"/>
                </a:cubicBezTo>
                <a:cubicBezTo>
                  <a:pt x="194" y="178"/>
                  <a:pt x="218" y="122"/>
                  <a:pt x="198" y="73"/>
                </a:cubicBezTo>
                <a:cubicBezTo>
                  <a:pt x="178" y="24"/>
                  <a:pt x="122" y="0"/>
                  <a:pt x="73" y="20"/>
                </a:cubicBezTo>
                <a:cubicBezTo>
                  <a:pt x="24" y="40"/>
                  <a:pt x="0" y="96"/>
                  <a:pt x="20" y="145"/>
                </a:cubicBezTo>
                <a:close/>
                <a:moveTo>
                  <a:pt x="39" y="137"/>
                </a:moveTo>
                <a:cubicBezTo>
                  <a:pt x="65" y="127"/>
                  <a:pt x="65" y="127"/>
                  <a:pt x="65" y="127"/>
                </a:cubicBezTo>
                <a:cubicBezTo>
                  <a:pt x="70" y="139"/>
                  <a:pt x="79" y="148"/>
                  <a:pt x="91" y="153"/>
                </a:cubicBezTo>
                <a:cubicBezTo>
                  <a:pt x="80" y="178"/>
                  <a:pt x="80" y="178"/>
                  <a:pt x="80" y="178"/>
                </a:cubicBezTo>
                <a:cubicBezTo>
                  <a:pt x="62" y="171"/>
                  <a:pt x="47" y="157"/>
                  <a:pt x="39" y="137"/>
                </a:cubicBezTo>
                <a:close/>
                <a:moveTo>
                  <a:pt x="138" y="179"/>
                </a:moveTo>
                <a:cubicBezTo>
                  <a:pt x="127" y="153"/>
                  <a:pt x="127" y="153"/>
                  <a:pt x="127" y="153"/>
                </a:cubicBezTo>
                <a:cubicBezTo>
                  <a:pt x="139" y="148"/>
                  <a:pt x="148" y="139"/>
                  <a:pt x="153" y="127"/>
                </a:cubicBezTo>
                <a:cubicBezTo>
                  <a:pt x="178" y="138"/>
                  <a:pt x="178" y="138"/>
                  <a:pt x="178" y="138"/>
                </a:cubicBezTo>
                <a:cubicBezTo>
                  <a:pt x="171" y="156"/>
                  <a:pt x="157" y="171"/>
                  <a:pt x="138" y="179"/>
                </a:cubicBezTo>
                <a:close/>
                <a:moveTo>
                  <a:pt x="179" y="80"/>
                </a:moveTo>
                <a:cubicBezTo>
                  <a:pt x="153" y="91"/>
                  <a:pt x="153" y="91"/>
                  <a:pt x="153" y="91"/>
                </a:cubicBezTo>
                <a:cubicBezTo>
                  <a:pt x="148" y="79"/>
                  <a:pt x="139" y="70"/>
                  <a:pt x="127" y="65"/>
                </a:cubicBezTo>
                <a:cubicBezTo>
                  <a:pt x="138" y="40"/>
                  <a:pt x="138" y="40"/>
                  <a:pt x="138" y="40"/>
                </a:cubicBezTo>
                <a:cubicBezTo>
                  <a:pt x="156" y="47"/>
                  <a:pt x="171" y="61"/>
                  <a:pt x="179" y="80"/>
                </a:cubicBezTo>
                <a:close/>
                <a:moveTo>
                  <a:pt x="81" y="39"/>
                </a:moveTo>
                <a:cubicBezTo>
                  <a:pt x="91" y="65"/>
                  <a:pt x="91" y="65"/>
                  <a:pt x="91" y="65"/>
                </a:cubicBezTo>
                <a:cubicBezTo>
                  <a:pt x="79" y="70"/>
                  <a:pt x="70" y="79"/>
                  <a:pt x="65" y="91"/>
                </a:cubicBezTo>
                <a:cubicBezTo>
                  <a:pt x="40" y="80"/>
                  <a:pt x="40" y="80"/>
                  <a:pt x="40" y="80"/>
                </a:cubicBezTo>
                <a:cubicBezTo>
                  <a:pt x="47" y="62"/>
                  <a:pt x="61" y="47"/>
                  <a:pt x="81" y="39"/>
                </a:cubicBezTo>
                <a:close/>
                <a:moveTo>
                  <a:pt x="83" y="119"/>
                </a:moveTo>
                <a:cubicBezTo>
                  <a:pt x="78" y="105"/>
                  <a:pt x="84" y="89"/>
                  <a:pt x="99" y="83"/>
                </a:cubicBezTo>
                <a:cubicBezTo>
                  <a:pt x="113" y="78"/>
                  <a:pt x="129" y="84"/>
                  <a:pt x="135" y="98"/>
                </a:cubicBezTo>
                <a:cubicBezTo>
                  <a:pt x="140" y="113"/>
                  <a:pt x="134" y="129"/>
                  <a:pt x="120" y="135"/>
                </a:cubicBezTo>
                <a:cubicBezTo>
                  <a:pt x="105" y="140"/>
                  <a:pt x="89" y="134"/>
                  <a:pt x="83"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Freeform 61">
            <a:extLst>
              <a:ext uri="{FF2B5EF4-FFF2-40B4-BE49-F238E27FC236}">
                <a16:creationId xmlns:a16="http://schemas.microsoft.com/office/drawing/2014/main" id="{1ADDFF01-259D-46BE-9579-E0EAA11F448D}"/>
              </a:ext>
            </a:extLst>
          </p:cNvPr>
          <p:cNvSpPr>
            <a:spLocks noEditPoints="1"/>
          </p:cNvSpPr>
          <p:nvPr/>
        </p:nvSpPr>
        <p:spPr bwMode="auto">
          <a:xfrm>
            <a:off x="5595144" y="4671219"/>
            <a:ext cx="312738" cy="315912"/>
          </a:xfrm>
          <a:custGeom>
            <a:avLst/>
            <a:gdLst>
              <a:gd name="T0" fmla="*/ 0 w 192"/>
              <a:gd name="T1" fmla="*/ 164 h 194"/>
              <a:gd name="T2" fmla="*/ 28 w 192"/>
              <a:gd name="T3" fmla="*/ 192 h 194"/>
              <a:gd name="T4" fmla="*/ 48 w 192"/>
              <a:gd name="T5" fmla="*/ 184 h 194"/>
              <a:gd name="T6" fmla="*/ 99 w 192"/>
              <a:gd name="T7" fmla="*/ 133 h 194"/>
              <a:gd name="T8" fmla="*/ 113 w 192"/>
              <a:gd name="T9" fmla="*/ 147 h 194"/>
              <a:gd name="T10" fmla="*/ 118 w 192"/>
              <a:gd name="T11" fmla="*/ 166 h 194"/>
              <a:gd name="T12" fmla="*/ 138 w 192"/>
              <a:gd name="T13" fmla="*/ 186 h 194"/>
              <a:gd name="T14" fmla="*/ 166 w 192"/>
              <a:gd name="T15" fmla="*/ 186 h 194"/>
              <a:gd name="T16" fmla="*/ 166 w 192"/>
              <a:gd name="T17" fmla="*/ 158 h 194"/>
              <a:gd name="T18" fmla="*/ 146 w 192"/>
              <a:gd name="T19" fmla="*/ 138 h 194"/>
              <a:gd name="T20" fmla="*/ 127 w 192"/>
              <a:gd name="T21" fmla="*/ 133 h 194"/>
              <a:gd name="T22" fmla="*/ 113 w 192"/>
              <a:gd name="T23" fmla="*/ 119 h 194"/>
              <a:gd name="T24" fmla="*/ 122 w 192"/>
              <a:gd name="T25" fmla="*/ 110 h 194"/>
              <a:gd name="T26" fmla="*/ 176 w 192"/>
              <a:gd name="T27" fmla="*/ 96 h 194"/>
              <a:gd name="T28" fmla="*/ 192 w 192"/>
              <a:gd name="T29" fmla="*/ 61 h 194"/>
              <a:gd name="T30" fmla="*/ 192 w 192"/>
              <a:gd name="T31" fmla="*/ 60 h 194"/>
              <a:gd name="T32" fmla="*/ 184 w 192"/>
              <a:gd name="T33" fmla="*/ 52 h 194"/>
              <a:gd name="T34" fmla="*/ 178 w 192"/>
              <a:gd name="T35" fmla="*/ 54 h 194"/>
              <a:gd name="T36" fmla="*/ 176 w 192"/>
              <a:gd name="T37" fmla="*/ 57 h 194"/>
              <a:gd name="T38" fmla="*/ 168 w 192"/>
              <a:gd name="T39" fmla="*/ 65 h 194"/>
              <a:gd name="T40" fmla="*/ 148 w 192"/>
              <a:gd name="T41" fmla="*/ 72 h 194"/>
              <a:gd name="T42" fmla="*/ 128 w 192"/>
              <a:gd name="T43" fmla="*/ 64 h 194"/>
              <a:gd name="T44" fmla="*/ 120 w 192"/>
              <a:gd name="T45" fmla="*/ 44 h 194"/>
              <a:gd name="T46" fmla="*/ 127 w 192"/>
              <a:gd name="T47" fmla="*/ 24 h 194"/>
              <a:gd name="T48" fmla="*/ 135 w 192"/>
              <a:gd name="T49" fmla="*/ 16 h 194"/>
              <a:gd name="T50" fmla="*/ 138 w 192"/>
              <a:gd name="T51" fmla="*/ 14 h 194"/>
              <a:gd name="T52" fmla="*/ 140 w 192"/>
              <a:gd name="T53" fmla="*/ 8 h 194"/>
              <a:gd name="T54" fmla="*/ 132 w 192"/>
              <a:gd name="T55" fmla="*/ 0 h 194"/>
              <a:gd name="T56" fmla="*/ 131 w 192"/>
              <a:gd name="T57" fmla="*/ 0 h 194"/>
              <a:gd name="T58" fmla="*/ 96 w 192"/>
              <a:gd name="T59" fmla="*/ 16 h 194"/>
              <a:gd name="T60" fmla="*/ 82 w 192"/>
              <a:gd name="T61" fmla="*/ 70 h 194"/>
              <a:gd name="T62" fmla="*/ 73 w 192"/>
              <a:gd name="T63" fmla="*/ 79 h 194"/>
              <a:gd name="T64" fmla="*/ 36 w 192"/>
              <a:gd name="T65" fmla="*/ 42 h 194"/>
              <a:gd name="T66" fmla="*/ 36 w 192"/>
              <a:gd name="T67" fmla="*/ 32 h 194"/>
              <a:gd name="T68" fmla="*/ 12 w 192"/>
              <a:gd name="T69" fmla="*/ 20 h 194"/>
              <a:gd name="T70" fmla="*/ 0 w 192"/>
              <a:gd name="T71" fmla="*/ 32 h 194"/>
              <a:gd name="T72" fmla="*/ 12 w 192"/>
              <a:gd name="T73" fmla="*/ 56 h 194"/>
              <a:gd name="T74" fmla="*/ 22 w 192"/>
              <a:gd name="T75" fmla="*/ 56 h 194"/>
              <a:gd name="T76" fmla="*/ 59 w 192"/>
              <a:gd name="T77" fmla="*/ 93 h 194"/>
              <a:gd name="T78" fmla="*/ 8 w 192"/>
              <a:gd name="T79" fmla="*/ 144 h 194"/>
              <a:gd name="T80" fmla="*/ 0 w 192"/>
              <a:gd name="T81" fmla="*/ 164 h 194"/>
              <a:gd name="T82" fmla="*/ 20 w 192"/>
              <a:gd name="T83" fmla="*/ 162 h 194"/>
              <a:gd name="T84" fmla="*/ 30 w 192"/>
              <a:gd name="T85" fmla="*/ 152 h 194"/>
              <a:gd name="T86" fmla="*/ 40 w 192"/>
              <a:gd name="T87" fmla="*/ 162 h 194"/>
              <a:gd name="T88" fmla="*/ 30 w 192"/>
              <a:gd name="T89" fmla="*/ 172 h 194"/>
              <a:gd name="T90" fmla="*/ 20 w 192"/>
              <a:gd name="T91" fmla="*/ 16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194">
                <a:moveTo>
                  <a:pt x="0" y="164"/>
                </a:moveTo>
                <a:cubicBezTo>
                  <a:pt x="0" y="179"/>
                  <a:pt x="13" y="192"/>
                  <a:pt x="28" y="192"/>
                </a:cubicBezTo>
                <a:cubicBezTo>
                  <a:pt x="36" y="192"/>
                  <a:pt x="43" y="189"/>
                  <a:pt x="48" y="184"/>
                </a:cubicBezTo>
                <a:cubicBezTo>
                  <a:pt x="99" y="133"/>
                  <a:pt x="99" y="133"/>
                  <a:pt x="99" y="133"/>
                </a:cubicBezTo>
                <a:cubicBezTo>
                  <a:pt x="113" y="147"/>
                  <a:pt x="113" y="147"/>
                  <a:pt x="113" y="147"/>
                </a:cubicBezTo>
                <a:cubicBezTo>
                  <a:pt x="111" y="153"/>
                  <a:pt x="113" y="161"/>
                  <a:pt x="118" y="166"/>
                </a:cubicBezTo>
                <a:cubicBezTo>
                  <a:pt x="138" y="186"/>
                  <a:pt x="138" y="186"/>
                  <a:pt x="138" y="186"/>
                </a:cubicBezTo>
                <a:cubicBezTo>
                  <a:pt x="146" y="194"/>
                  <a:pt x="158" y="194"/>
                  <a:pt x="166" y="186"/>
                </a:cubicBezTo>
                <a:cubicBezTo>
                  <a:pt x="174" y="178"/>
                  <a:pt x="174" y="166"/>
                  <a:pt x="166" y="158"/>
                </a:cubicBezTo>
                <a:cubicBezTo>
                  <a:pt x="146" y="138"/>
                  <a:pt x="146" y="138"/>
                  <a:pt x="146" y="138"/>
                </a:cubicBezTo>
                <a:cubicBezTo>
                  <a:pt x="141" y="133"/>
                  <a:pt x="133" y="131"/>
                  <a:pt x="127" y="133"/>
                </a:cubicBezTo>
                <a:cubicBezTo>
                  <a:pt x="113" y="119"/>
                  <a:pt x="113" y="119"/>
                  <a:pt x="113" y="119"/>
                </a:cubicBezTo>
                <a:cubicBezTo>
                  <a:pt x="122" y="110"/>
                  <a:pt x="122" y="110"/>
                  <a:pt x="122" y="110"/>
                </a:cubicBezTo>
                <a:cubicBezTo>
                  <a:pt x="140" y="115"/>
                  <a:pt x="161" y="110"/>
                  <a:pt x="176" y="96"/>
                </a:cubicBezTo>
                <a:cubicBezTo>
                  <a:pt x="186" y="86"/>
                  <a:pt x="191" y="73"/>
                  <a:pt x="192" y="61"/>
                </a:cubicBezTo>
                <a:cubicBezTo>
                  <a:pt x="192" y="60"/>
                  <a:pt x="192" y="60"/>
                  <a:pt x="192" y="60"/>
                </a:cubicBezTo>
                <a:cubicBezTo>
                  <a:pt x="192" y="56"/>
                  <a:pt x="188" y="52"/>
                  <a:pt x="184" y="52"/>
                </a:cubicBezTo>
                <a:cubicBezTo>
                  <a:pt x="182" y="52"/>
                  <a:pt x="180" y="53"/>
                  <a:pt x="178" y="54"/>
                </a:cubicBezTo>
                <a:cubicBezTo>
                  <a:pt x="176" y="57"/>
                  <a:pt x="176" y="57"/>
                  <a:pt x="176" y="57"/>
                </a:cubicBezTo>
                <a:cubicBezTo>
                  <a:pt x="168" y="65"/>
                  <a:pt x="168" y="65"/>
                  <a:pt x="168" y="65"/>
                </a:cubicBezTo>
                <a:cubicBezTo>
                  <a:pt x="163" y="69"/>
                  <a:pt x="156" y="72"/>
                  <a:pt x="148" y="72"/>
                </a:cubicBezTo>
                <a:cubicBezTo>
                  <a:pt x="140" y="72"/>
                  <a:pt x="133" y="69"/>
                  <a:pt x="128" y="64"/>
                </a:cubicBezTo>
                <a:cubicBezTo>
                  <a:pt x="123" y="59"/>
                  <a:pt x="120" y="52"/>
                  <a:pt x="120" y="44"/>
                </a:cubicBezTo>
                <a:cubicBezTo>
                  <a:pt x="120" y="36"/>
                  <a:pt x="123" y="29"/>
                  <a:pt x="127" y="24"/>
                </a:cubicBezTo>
                <a:cubicBezTo>
                  <a:pt x="135" y="16"/>
                  <a:pt x="135" y="16"/>
                  <a:pt x="135" y="16"/>
                </a:cubicBezTo>
                <a:cubicBezTo>
                  <a:pt x="138" y="14"/>
                  <a:pt x="138" y="14"/>
                  <a:pt x="138" y="14"/>
                </a:cubicBezTo>
                <a:cubicBezTo>
                  <a:pt x="139" y="12"/>
                  <a:pt x="140" y="10"/>
                  <a:pt x="140" y="8"/>
                </a:cubicBezTo>
                <a:cubicBezTo>
                  <a:pt x="140" y="4"/>
                  <a:pt x="136" y="0"/>
                  <a:pt x="132" y="0"/>
                </a:cubicBezTo>
                <a:cubicBezTo>
                  <a:pt x="131" y="0"/>
                  <a:pt x="131" y="0"/>
                  <a:pt x="131" y="0"/>
                </a:cubicBezTo>
                <a:cubicBezTo>
                  <a:pt x="119" y="1"/>
                  <a:pt x="106" y="6"/>
                  <a:pt x="96" y="16"/>
                </a:cubicBezTo>
                <a:cubicBezTo>
                  <a:pt x="82" y="31"/>
                  <a:pt x="77" y="52"/>
                  <a:pt x="82" y="70"/>
                </a:cubicBezTo>
                <a:cubicBezTo>
                  <a:pt x="73" y="79"/>
                  <a:pt x="73" y="79"/>
                  <a:pt x="73" y="79"/>
                </a:cubicBezTo>
                <a:cubicBezTo>
                  <a:pt x="36" y="42"/>
                  <a:pt x="36" y="42"/>
                  <a:pt x="36" y="42"/>
                </a:cubicBezTo>
                <a:cubicBezTo>
                  <a:pt x="36" y="32"/>
                  <a:pt x="36" y="32"/>
                  <a:pt x="36" y="32"/>
                </a:cubicBezTo>
                <a:cubicBezTo>
                  <a:pt x="12" y="20"/>
                  <a:pt x="12" y="20"/>
                  <a:pt x="12" y="20"/>
                </a:cubicBezTo>
                <a:cubicBezTo>
                  <a:pt x="0" y="32"/>
                  <a:pt x="0" y="32"/>
                  <a:pt x="0" y="32"/>
                </a:cubicBezTo>
                <a:cubicBezTo>
                  <a:pt x="12" y="56"/>
                  <a:pt x="12" y="56"/>
                  <a:pt x="12" y="56"/>
                </a:cubicBezTo>
                <a:cubicBezTo>
                  <a:pt x="22" y="56"/>
                  <a:pt x="22" y="56"/>
                  <a:pt x="22" y="56"/>
                </a:cubicBezTo>
                <a:cubicBezTo>
                  <a:pt x="59" y="93"/>
                  <a:pt x="59" y="93"/>
                  <a:pt x="59" y="93"/>
                </a:cubicBezTo>
                <a:cubicBezTo>
                  <a:pt x="8" y="144"/>
                  <a:pt x="8" y="144"/>
                  <a:pt x="8" y="144"/>
                </a:cubicBezTo>
                <a:cubicBezTo>
                  <a:pt x="3" y="149"/>
                  <a:pt x="0" y="156"/>
                  <a:pt x="0" y="164"/>
                </a:cubicBezTo>
                <a:close/>
                <a:moveTo>
                  <a:pt x="20" y="162"/>
                </a:moveTo>
                <a:cubicBezTo>
                  <a:pt x="20" y="156"/>
                  <a:pt x="24" y="152"/>
                  <a:pt x="30" y="152"/>
                </a:cubicBezTo>
                <a:cubicBezTo>
                  <a:pt x="36" y="152"/>
                  <a:pt x="40" y="156"/>
                  <a:pt x="40" y="162"/>
                </a:cubicBezTo>
                <a:cubicBezTo>
                  <a:pt x="40" y="168"/>
                  <a:pt x="36" y="172"/>
                  <a:pt x="30" y="172"/>
                </a:cubicBezTo>
                <a:cubicBezTo>
                  <a:pt x="24" y="172"/>
                  <a:pt x="20" y="168"/>
                  <a:pt x="20" y="16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Freeform 62">
            <a:extLst>
              <a:ext uri="{FF2B5EF4-FFF2-40B4-BE49-F238E27FC236}">
                <a16:creationId xmlns:a16="http://schemas.microsoft.com/office/drawing/2014/main" id="{15C8D32D-5745-4D60-A4CB-C26D49A714E8}"/>
              </a:ext>
            </a:extLst>
          </p:cNvPr>
          <p:cNvSpPr>
            <a:spLocks noEditPoints="1"/>
          </p:cNvSpPr>
          <p:nvPr/>
        </p:nvSpPr>
        <p:spPr bwMode="auto">
          <a:xfrm>
            <a:off x="4944269" y="4671219"/>
            <a:ext cx="207963" cy="315912"/>
          </a:xfrm>
          <a:custGeom>
            <a:avLst/>
            <a:gdLst>
              <a:gd name="T0" fmla="*/ 32 w 128"/>
              <a:gd name="T1" fmla="*/ 148 h 194"/>
              <a:gd name="T2" fmla="*/ 32 w 128"/>
              <a:gd name="T3" fmla="*/ 160 h 194"/>
              <a:gd name="T4" fmla="*/ 38 w 128"/>
              <a:gd name="T5" fmla="*/ 174 h 194"/>
              <a:gd name="T6" fmla="*/ 50 w 128"/>
              <a:gd name="T7" fmla="*/ 186 h 194"/>
              <a:gd name="T8" fmla="*/ 78 w 128"/>
              <a:gd name="T9" fmla="*/ 186 h 194"/>
              <a:gd name="T10" fmla="*/ 90 w 128"/>
              <a:gd name="T11" fmla="*/ 174 h 194"/>
              <a:gd name="T12" fmla="*/ 96 w 128"/>
              <a:gd name="T13" fmla="*/ 160 h 194"/>
              <a:gd name="T14" fmla="*/ 96 w 128"/>
              <a:gd name="T15" fmla="*/ 152 h 194"/>
              <a:gd name="T16" fmla="*/ 60 w 128"/>
              <a:gd name="T17" fmla="*/ 152 h 194"/>
              <a:gd name="T18" fmla="*/ 52 w 128"/>
              <a:gd name="T19" fmla="*/ 144 h 194"/>
              <a:gd name="T20" fmla="*/ 60 w 128"/>
              <a:gd name="T21" fmla="*/ 136 h 194"/>
              <a:gd name="T22" fmla="*/ 97 w 128"/>
              <a:gd name="T23" fmla="*/ 136 h 194"/>
              <a:gd name="T24" fmla="*/ 128 w 128"/>
              <a:gd name="T25" fmla="*/ 62 h 194"/>
              <a:gd name="T26" fmla="*/ 64 w 128"/>
              <a:gd name="T27" fmla="*/ 0 h 194"/>
              <a:gd name="T28" fmla="*/ 0 w 128"/>
              <a:gd name="T29" fmla="*/ 62 h 194"/>
              <a:gd name="T30" fmla="*/ 32 w 128"/>
              <a:gd name="T31" fmla="*/ 148 h 194"/>
              <a:gd name="T32" fmla="*/ 75 w 128"/>
              <a:gd name="T33" fmla="*/ 36 h 194"/>
              <a:gd name="T34" fmla="*/ 68 w 128"/>
              <a:gd name="T35" fmla="*/ 28 h 194"/>
              <a:gd name="T36" fmla="*/ 76 w 128"/>
              <a:gd name="T37" fmla="*/ 20 h 194"/>
              <a:gd name="T38" fmla="*/ 97 w 128"/>
              <a:gd name="T39" fmla="*/ 31 h 194"/>
              <a:gd name="T40" fmla="*/ 108 w 128"/>
              <a:gd name="T41" fmla="*/ 52 h 194"/>
              <a:gd name="T42" fmla="*/ 100 w 128"/>
              <a:gd name="T43" fmla="*/ 60 h 194"/>
              <a:gd name="T44" fmla="*/ 92 w 128"/>
              <a:gd name="T45" fmla="*/ 53 h 194"/>
              <a:gd name="T46" fmla="*/ 75 w 128"/>
              <a:gd name="T47" fmla="*/ 3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8" h="194">
                <a:moveTo>
                  <a:pt x="32" y="148"/>
                </a:moveTo>
                <a:cubicBezTo>
                  <a:pt x="32" y="160"/>
                  <a:pt x="32" y="160"/>
                  <a:pt x="32" y="160"/>
                </a:cubicBezTo>
                <a:cubicBezTo>
                  <a:pt x="32" y="166"/>
                  <a:pt x="34" y="171"/>
                  <a:pt x="38" y="174"/>
                </a:cubicBezTo>
                <a:cubicBezTo>
                  <a:pt x="50" y="186"/>
                  <a:pt x="50" y="186"/>
                  <a:pt x="50" y="186"/>
                </a:cubicBezTo>
                <a:cubicBezTo>
                  <a:pt x="58" y="194"/>
                  <a:pt x="70" y="194"/>
                  <a:pt x="78" y="186"/>
                </a:cubicBezTo>
                <a:cubicBezTo>
                  <a:pt x="90" y="174"/>
                  <a:pt x="90" y="174"/>
                  <a:pt x="90" y="174"/>
                </a:cubicBezTo>
                <a:cubicBezTo>
                  <a:pt x="94" y="171"/>
                  <a:pt x="96" y="166"/>
                  <a:pt x="96" y="160"/>
                </a:cubicBezTo>
                <a:cubicBezTo>
                  <a:pt x="96" y="152"/>
                  <a:pt x="96" y="152"/>
                  <a:pt x="96" y="152"/>
                </a:cubicBezTo>
                <a:cubicBezTo>
                  <a:pt x="60" y="152"/>
                  <a:pt x="60" y="152"/>
                  <a:pt x="60" y="152"/>
                </a:cubicBezTo>
                <a:cubicBezTo>
                  <a:pt x="56" y="152"/>
                  <a:pt x="52" y="148"/>
                  <a:pt x="52" y="144"/>
                </a:cubicBezTo>
                <a:cubicBezTo>
                  <a:pt x="52" y="140"/>
                  <a:pt x="56" y="136"/>
                  <a:pt x="60" y="136"/>
                </a:cubicBezTo>
                <a:cubicBezTo>
                  <a:pt x="97" y="136"/>
                  <a:pt x="97" y="136"/>
                  <a:pt x="97" y="136"/>
                </a:cubicBezTo>
                <a:cubicBezTo>
                  <a:pt x="103" y="105"/>
                  <a:pt x="128" y="92"/>
                  <a:pt x="128" y="62"/>
                </a:cubicBezTo>
                <a:cubicBezTo>
                  <a:pt x="128" y="28"/>
                  <a:pt x="99" y="0"/>
                  <a:pt x="64" y="0"/>
                </a:cubicBezTo>
                <a:cubicBezTo>
                  <a:pt x="29" y="0"/>
                  <a:pt x="0" y="28"/>
                  <a:pt x="0" y="62"/>
                </a:cubicBezTo>
                <a:cubicBezTo>
                  <a:pt x="0" y="96"/>
                  <a:pt x="32" y="108"/>
                  <a:pt x="32" y="148"/>
                </a:cubicBezTo>
                <a:close/>
                <a:moveTo>
                  <a:pt x="75" y="36"/>
                </a:moveTo>
                <a:cubicBezTo>
                  <a:pt x="71" y="35"/>
                  <a:pt x="68" y="32"/>
                  <a:pt x="68" y="28"/>
                </a:cubicBezTo>
                <a:cubicBezTo>
                  <a:pt x="68" y="24"/>
                  <a:pt x="72" y="20"/>
                  <a:pt x="76" y="20"/>
                </a:cubicBezTo>
                <a:cubicBezTo>
                  <a:pt x="82" y="20"/>
                  <a:pt x="90" y="25"/>
                  <a:pt x="97" y="31"/>
                </a:cubicBezTo>
                <a:cubicBezTo>
                  <a:pt x="103" y="37"/>
                  <a:pt x="108" y="46"/>
                  <a:pt x="108" y="52"/>
                </a:cubicBezTo>
                <a:cubicBezTo>
                  <a:pt x="108" y="56"/>
                  <a:pt x="104" y="60"/>
                  <a:pt x="100" y="60"/>
                </a:cubicBezTo>
                <a:cubicBezTo>
                  <a:pt x="96" y="60"/>
                  <a:pt x="93" y="57"/>
                  <a:pt x="92" y="53"/>
                </a:cubicBezTo>
                <a:cubicBezTo>
                  <a:pt x="90" y="45"/>
                  <a:pt x="83" y="38"/>
                  <a:pt x="75" y="3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Freeform 63">
            <a:extLst>
              <a:ext uri="{FF2B5EF4-FFF2-40B4-BE49-F238E27FC236}">
                <a16:creationId xmlns:a16="http://schemas.microsoft.com/office/drawing/2014/main" id="{29F20DB5-4151-4A38-8F43-2236BC4E51AC}"/>
              </a:ext>
            </a:extLst>
          </p:cNvPr>
          <p:cNvSpPr>
            <a:spLocks noEditPoints="1"/>
          </p:cNvSpPr>
          <p:nvPr/>
        </p:nvSpPr>
        <p:spPr bwMode="auto">
          <a:xfrm>
            <a:off x="4182269" y="4664869"/>
            <a:ext cx="325438" cy="319087"/>
          </a:xfrm>
          <a:custGeom>
            <a:avLst/>
            <a:gdLst>
              <a:gd name="T0" fmla="*/ 72 w 200"/>
              <a:gd name="T1" fmla="*/ 16 h 196"/>
              <a:gd name="T2" fmla="*/ 16 w 200"/>
              <a:gd name="T3" fmla="*/ 16 h 196"/>
              <a:gd name="T4" fmla="*/ 16 w 200"/>
              <a:gd name="T5" fmla="*/ 72 h 196"/>
              <a:gd name="T6" fmla="*/ 44 w 200"/>
              <a:gd name="T7" fmla="*/ 84 h 196"/>
              <a:gd name="T8" fmla="*/ 13 w 200"/>
              <a:gd name="T9" fmla="*/ 84 h 196"/>
              <a:gd name="T10" fmla="*/ 4 w 200"/>
              <a:gd name="T11" fmla="*/ 93 h 196"/>
              <a:gd name="T12" fmla="*/ 4 w 200"/>
              <a:gd name="T13" fmla="*/ 111 h 196"/>
              <a:gd name="T14" fmla="*/ 13 w 200"/>
              <a:gd name="T15" fmla="*/ 120 h 196"/>
              <a:gd name="T16" fmla="*/ 20 w 200"/>
              <a:gd name="T17" fmla="*/ 120 h 196"/>
              <a:gd name="T18" fmla="*/ 20 w 200"/>
              <a:gd name="T19" fmla="*/ 180 h 196"/>
              <a:gd name="T20" fmla="*/ 36 w 200"/>
              <a:gd name="T21" fmla="*/ 196 h 196"/>
              <a:gd name="T22" fmla="*/ 164 w 200"/>
              <a:gd name="T23" fmla="*/ 196 h 196"/>
              <a:gd name="T24" fmla="*/ 180 w 200"/>
              <a:gd name="T25" fmla="*/ 180 h 196"/>
              <a:gd name="T26" fmla="*/ 180 w 200"/>
              <a:gd name="T27" fmla="*/ 120 h 196"/>
              <a:gd name="T28" fmla="*/ 187 w 200"/>
              <a:gd name="T29" fmla="*/ 120 h 196"/>
              <a:gd name="T30" fmla="*/ 196 w 200"/>
              <a:gd name="T31" fmla="*/ 111 h 196"/>
              <a:gd name="T32" fmla="*/ 196 w 200"/>
              <a:gd name="T33" fmla="*/ 93 h 196"/>
              <a:gd name="T34" fmla="*/ 187 w 200"/>
              <a:gd name="T35" fmla="*/ 84 h 196"/>
              <a:gd name="T36" fmla="*/ 156 w 200"/>
              <a:gd name="T37" fmla="*/ 84 h 196"/>
              <a:gd name="T38" fmla="*/ 184 w 200"/>
              <a:gd name="T39" fmla="*/ 72 h 196"/>
              <a:gd name="T40" fmla="*/ 184 w 200"/>
              <a:gd name="T41" fmla="*/ 16 h 196"/>
              <a:gd name="T42" fmla="*/ 128 w 200"/>
              <a:gd name="T43" fmla="*/ 16 h 196"/>
              <a:gd name="T44" fmla="*/ 100 w 200"/>
              <a:gd name="T45" fmla="*/ 44 h 196"/>
              <a:gd name="T46" fmla="*/ 72 w 200"/>
              <a:gd name="T47" fmla="*/ 16 h 196"/>
              <a:gd name="T48" fmla="*/ 121 w 200"/>
              <a:gd name="T49" fmla="*/ 51 h 196"/>
              <a:gd name="T50" fmla="*/ 142 w 200"/>
              <a:gd name="T51" fmla="*/ 30 h 196"/>
              <a:gd name="T52" fmla="*/ 170 w 200"/>
              <a:gd name="T53" fmla="*/ 30 h 196"/>
              <a:gd name="T54" fmla="*/ 170 w 200"/>
              <a:gd name="T55" fmla="*/ 58 h 196"/>
              <a:gd name="T56" fmla="*/ 156 w 200"/>
              <a:gd name="T57" fmla="*/ 64 h 196"/>
              <a:gd name="T58" fmla="*/ 127 w 200"/>
              <a:gd name="T59" fmla="*/ 64 h 196"/>
              <a:gd name="T60" fmla="*/ 119 w 200"/>
              <a:gd name="T61" fmla="*/ 56 h 196"/>
              <a:gd name="T62" fmla="*/ 121 w 200"/>
              <a:gd name="T63" fmla="*/ 51 h 196"/>
              <a:gd name="T64" fmla="*/ 58 w 200"/>
              <a:gd name="T65" fmla="*/ 30 h 196"/>
              <a:gd name="T66" fmla="*/ 79 w 200"/>
              <a:gd name="T67" fmla="*/ 50 h 196"/>
              <a:gd name="T68" fmla="*/ 79 w 200"/>
              <a:gd name="T69" fmla="*/ 50 h 196"/>
              <a:gd name="T70" fmla="*/ 81 w 200"/>
              <a:gd name="T71" fmla="*/ 56 h 196"/>
              <a:gd name="T72" fmla="*/ 73 w 200"/>
              <a:gd name="T73" fmla="*/ 64 h 196"/>
              <a:gd name="T74" fmla="*/ 44 w 200"/>
              <a:gd name="T75" fmla="*/ 64 h 196"/>
              <a:gd name="T76" fmla="*/ 30 w 200"/>
              <a:gd name="T77" fmla="*/ 58 h 196"/>
              <a:gd name="T78" fmla="*/ 30 w 200"/>
              <a:gd name="T79" fmla="*/ 30 h 196"/>
              <a:gd name="T80" fmla="*/ 58 w 200"/>
              <a:gd name="T81" fmla="*/ 30 h 196"/>
              <a:gd name="T82" fmla="*/ 80 w 200"/>
              <a:gd name="T83" fmla="*/ 84 h 196"/>
              <a:gd name="T84" fmla="*/ 120 w 200"/>
              <a:gd name="T85" fmla="*/ 84 h 196"/>
              <a:gd name="T86" fmla="*/ 120 w 200"/>
              <a:gd name="T87" fmla="*/ 167 h 196"/>
              <a:gd name="T88" fmla="*/ 111 w 200"/>
              <a:gd name="T89" fmla="*/ 176 h 196"/>
              <a:gd name="T90" fmla="*/ 89 w 200"/>
              <a:gd name="T91" fmla="*/ 176 h 196"/>
              <a:gd name="T92" fmla="*/ 80 w 200"/>
              <a:gd name="T93" fmla="*/ 167 h 196"/>
              <a:gd name="T94" fmla="*/ 80 w 200"/>
              <a:gd name="T95" fmla="*/ 8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 h="196">
                <a:moveTo>
                  <a:pt x="72" y="16"/>
                </a:moveTo>
                <a:cubicBezTo>
                  <a:pt x="56" y="0"/>
                  <a:pt x="31" y="0"/>
                  <a:pt x="16" y="16"/>
                </a:cubicBezTo>
                <a:cubicBezTo>
                  <a:pt x="0" y="31"/>
                  <a:pt x="0" y="57"/>
                  <a:pt x="16" y="72"/>
                </a:cubicBezTo>
                <a:cubicBezTo>
                  <a:pt x="24" y="80"/>
                  <a:pt x="34" y="84"/>
                  <a:pt x="44" y="84"/>
                </a:cubicBezTo>
                <a:cubicBezTo>
                  <a:pt x="13" y="84"/>
                  <a:pt x="13" y="84"/>
                  <a:pt x="13" y="84"/>
                </a:cubicBezTo>
                <a:cubicBezTo>
                  <a:pt x="8" y="84"/>
                  <a:pt x="4" y="88"/>
                  <a:pt x="4" y="93"/>
                </a:cubicBezTo>
                <a:cubicBezTo>
                  <a:pt x="4" y="111"/>
                  <a:pt x="4" y="111"/>
                  <a:pt x="4" y="111"/>
                </a:cubicBezTo>
                <a:cubicBezTo>
                  <a:pt x="4" y="116"/>
                  <a:pt x="8" y="120"/>
                  <a:pt x="13" y="120"/>
                </a:cubicBezTo>
                <a:cubicBezTo>
                  <a:pt x="20" y="120"/>
                  <a:pt x="20" y="120"/>
                  <a:pt x="20" y="120"/>
                </a:cubicBezTo>
                <a:cubicBezTo>
                  <a:pt x="20" y="180"/>
                  <a:pt x="20" y="180"/>
                  <a:pt x="20" y="180"/>
                </a:cubicBezTo>
                <a:cubicBezTo>
                  <a:pt x="20" y="189"/>
                  <a:pt x="27" y="196"/>
                  <a:pt x="36" y="196"/>
                </a:cubicBezTo>
                <a:cubicBezTo>
                  <a:pt x="164" y="196"/>
                  <a:pt x="164" y="196"/>
                  <a:pt x="164" y="196"/>
                </a:cubicBezTo>
                <a:cubicBezTo>
                  <a:pt x="173" y="196"/>
                  <a:pt x="180" y="189"/>
                  <a:pt x="180" y="180"/>
                </a:cubicBezTo>
                <a:cubicBezTo>
                  <a:pt x="180" y="120"/>
                  <a:pt x="180" y="120"/>
                  <a:pt x="180" y="120"/>
                </a:cubicBezTo>
                <a:cubicBezTo>
                  <a:pt x="187" y="120"/>
                  <a:pt x="187" y="120"/>
                  <a:pt x="187" y="120"/>
                </a:cubicBezTo>
                <a:cubicBezTo>
                  <a:pt x="192" y="120"/>
                  <a:pt x="196" y="116"/>
                  <a:pt x="196" y="111"/>
                </a:cubicBezTo>
                <a:cubicBezTo>
                  <a:pt x="196" y="93"/>
                  <a:pt x="196" y="93"/>
                  <a:pt x="196" y="93"/>
                </a:cubicBezTo>
                <a:cubicBezTo>
                  <a:pt x="196" y="88"/>
                  <a:pt x="192" y="84"/>
                  <a:pt x="187" y="84"/>
                </a:cubicBezTo>
                <a:cubicBezTo>
                  <a:pt x="156" y="84"/>
                  <a:pt x="156" y="84"/>
                  <a:pt x="156" y="84"/>
                </a:cubicBezTo>
                <a:cubicBezTo>
                  <a:pt x="166" y="84"/>
                  <a:pt x="176" y="80"/>
                  <a:pt x="184" y="72"/>
                </a:cubicBezTo>
                <a:cubicBezTo>
                  <a:pt x="200" y="57"/>
                  <a:pt x="200" y="31"/>
                  <a:pt x="184" y="16"/>
                </a:cubicBezTo>
                <a:cubicBezTo>
                  <a:pt x="169" y="0"/>
                  <a:pt x="144" y="0"/>
                  <a:pt x="128" y="16"/>
                </a:cubicBezTo>
                <a:cubicBezTo>
                  <a:pt x="100" y="44"/>
                  <a:pt x="100" y="44"/>
                  <a:pt x="100" y="44"/>
                </a:cubicBezTo>
                <a:lnTo>
                  <a:pt x="72" y="16"/>
                </a:lnTo>
                <a:close/>
                <a:moveTo>
                  <a:pt x="121" y="51"/>
                </a:moveTo>
                <a:cubicBezTo>
                  <a:pt x="142" y="30"/>
                  <a:pt x="142" y="30"/>
                  <a:pt x="142" y="30"/>
                </a:cubicBezTo>
                <a:cubicBezTo>
                  <a:pt x="150" y="22"/>
                  <a:pt x="162" y="22"/>
                  <a:pt x="170" y="30"/>
                </a:cubicBezTo>
                <a:cubicBezTo>
                  <a:pt x="178" y="38"/>
                  <a:pt x="178" y="50"/>
                  <a:pt x="170" y="58"/>
                </a:cubicBezTo>
                <a:cubicBezTo>
                  <a:pt x="166" y="62"/>
                  <a:pt x="161" y="64"/>
                  <a:pt x="156" y="64"/>
                </a:cubicBezTo>
                <a:cubicBezTo>
                  <a:pt x="127" y="64"/>
                  <a:pt x="127" y="64"/>
                  <a:pt x="127" y="64"/>
                </a:cubicBezTo>
                <a:cubicBezTo>
                  <a:pt x="123" y="64"/>
                  <a:pt x="119" y="60"/>
                  <a:pt x="119" y="56"/>
                </a:cubicBezTo>
                <a:cubicBezTo>
                  <a:pt x="119" y="54"/>
                  <a:pt x="120" y="52"/>
                  <a:pt x="121" y="51"/>
                </a:cubicBezTo>
                <a:close/>
                <a:moveTo>
                  <a:pt x="58" y="30"/>
                </a:moveTo>
                <a:cubicBezTo>
                  <a:pt x="79" y="50"/>
                  <a:pt x="79" y="50"/>
                  <a:pt x="79" y="50"/>
                </a:cubicBezTo>
                <a:cubicBezTo>
                  <a:pt x="79" y="50"/>
                  <a:pt x="79" y="50"/>
                  <a:pt x="79" y="50"/>
                </a:cubicBezTo>
                <a:cubicBezTo>
                  <a:pt x="80" y="52"/>
                  <a:pt x="81" y="54"/>
                  <a:pt x="81" y="56"/>
                </a:cubicBezTo>
                <a:cubicBezTo>
                  <a:pt x="81" y="60"/>
                  <a:pt x="77" y="64"/>
                  <a:pt x="73" y="64"/>
                </a:cubicBezTo>
                <a:cubicBezTo>
                  <a:pt x="44" y="64"/>
                  <a:pt x="44" y="64"/>
                  <a:pt x="44" y="64"/>
                </a:cubicBezTo>
                <a:cubicBezTo>
                  <a:pt x="39" y="64"/>
                  <a:pt x="34" y="62"/>
                  <a:pt x="30" y="58"/>
                </a:cubicBezTo>
                <a:cubicBezTo>
                  <a:pt x="22" y="50"/>
                  <a:pt x="22" y="38"/>
                  <a:pt x="30" y="30"/>
                </a:cubicBezTo>
                <a:cubicBezTo>
                  <a:pt x="38" y="22"/>
                  <a:pt x="50" y="22"/>
                  <a:pt x="58" y="30"/>
                </a:cubicBezTo>
                <a:close/>
                <a:moveTo>
                  <a:pt x="80" y="84"/>
                </a:moveTo>
                <a:cubicBezTo>
                  <a:pt x="120" y="84"/>
                  <a:pt x="120" y="84"/>
                  <a:pt x="120" y="84"/>
                </a:cubicBezTo>
                <a:cubicBezTo>
                  <a:pt x="120" y="167"/>
                  <a:pt x="120" y="167"/>
                  <a:pt x="120" y="167"/>
                </a:cubicBezTo>
                <a:cubicBezTo>
                  <a:pt x="120" y="172"/>
                  <a:pt x="116" y="176"/>
                  <a:pt x="111" y="176"/>
                </a:cubicBezTo>
                <a:cubicBezTo>
                  <a:pt x="89" y="176"/>
                  <a:pt x="89" y="176"/>
                  <a:pt x="89" y="176"/>
                </a:cubicBezTo>
                <a:cubicBezTo>
                  <a:pt x="84" y="176"/>
                  <a:pt x="80" y="172"/>
                  <a:pt x="80" y="167"/>
                </a:cubicBezTo>
                <a:lnTo>
                  <a:pt x="80" y="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Freeform 64">
            <a:extLst>
              <a:ext uri="{FF2B5EF4-FFF2-40B4-BE49-F238E27FC236}">
                <a16:creationId xmlns:a16="http://schemas.microsoft.com/office/drawing/2014/main" id="{C7BB5AF5-CB55-49B5-9DF9-14DE619F1A05}"/>
              </a:ext>
            </a:extLst>
          </p:cNvPr>
          <p:cNvSpPr>
            <a:spLocks noEditPoints="1"/>
          </p:cNvSpPr>
          <p:nvPr/>
        </p:nvSpPr>
        <p:spPr bwMode="auto">
          <a:xfrm>
            <a:off x="3486944" y="4683919"/>
            <a:ext cx="311150" cy="287337"/>
          </a:xfrm>
          <a:custGeom>
            <a:avLst/>
            <a:gdLst>
              <a:gd name="T0" fmla="*/ 0 w 192"/>
              <a:gd name="T1" fmla="*/ 160 h 176"/>
              <a:gd name="T2" fmla="*/ 16 w 192"/>
              <a:gd name="T3" fmla="*/ 176 h 176"/>
              <a:gd name="T4" fmla="*/ 160 w 192"/>
              <a:gd name="T5" fmla="*/ 176 h 176"/>
              <a:gd name="T6" fmla="*/ 176 w 192"/>
              <a:gd name="T7" fmla="*/ 160 h 176"/>
              <a:gd name="T8" fmla="*/ 176 w 192"/>
              <a:gd name="T9" fmla="*/ 136 h 176"/>
              <a:gd name="T10" fmla="*/ 183 w 192"/>
              <a:gd name="T11" fmla="*/ 136 h 176"/>
              <a:gd name="T12" fmla="*/ 192 w 192"/>
              <a:gd name="T13" fmla="*/ 127 h 176"/>
              <a:gd name="T14" fmla="*/ 192 w 192"/>
              <a:gd name="T15" fmla="*/ 85 h 176"/>
              <a:gd name="T16" fmla="*/ 183 w 192"/>
              <a:gd name="T17" fmla="*/ 76 h 176"/>
              <a:gd name="T18" fmla="*/ 176 w 192"/>
              <a:gd name="T19" fmla="*/ 76 h 176"/>
              <a:gd name="T20" fmla="*/ 176 w 192"/>
              <a:gd name="T21" fmla="*/ 52 h 176"/>
              <a:gd name="T22" fmla="*/ 160 w 192"/>
              <a:gd name="T23" fmla="*/ 36 h 176"/>
              <a:gd name="T24" fmla="*/ 28 w 192"/>
              <a:gd name="T25" fmla="*/ 36 h 176"/>
              <a:gd name="T26" fmla="*/ 20 w 192"/>
              <a:gd name="T27" fmla="*/ 28 h 176"/>
              <a:gd name="T28" fmla="*/ 28 w 192"/>
              <a:gd name="T29" fmla="*/ 20 h 176"/>
              <a:gd name="T30" fmla="*/ 146 w 192"/>
              <a:gd name="T31" fmla="*/ 20 h 176"/>
              <a:gd name="T32" fmla="*/ 156 w 192"/>
              <a:gd name="T33" fmla="*/ 10 h 176"/>
              <a:gd name="T34" fmla="*/ 146 w 192"/>
              <a:gd name="T35" fmla="*/ 0 h 176"/>
              <a:gd name="T36" fmla="*/ 16 w 192"/>
              <a:gd name="T37" fmla="*/ 0 h 176"/>
              <a:gd name="T38" fmla="*/ 0 w 192"/>
              <a:gd name="T39" fmla="*/ 16 h 176"/>
              <a:gd name="T40" fmla="*/ 0 w 192"/>
              <a:gd name="T41" fmla="*/ 160 h 176"/>
              <a:gd name="T42" fmla="*/ 136 w 192"/>
              <a:gd name="T43" fmla="*/ 106 h 176"/>
              <a:gd name="T44" fmla="*/ 146 w 192"/>
              <a:gd name="T45" fmla="*/ 96 h 176"/>
              <a:gd name="T46" fmla="*/ 156 w 192"/>
              <a:gd name="T47" fmla="*/ 106 h 176"/>
              <a:gd name="T48" fmla="*/ 146 w 192"/>
              <a:gd name="T49" fmla="*/ 116 h 176"/>
              <a:gd name="T50" fmla="*/ 136 w 192"/>
              <a:gd name="T51" fmla="*/ 10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76">
                <a:moveTo>
                  <a:pt x="0" y="160"/>
                </a:moveTo>
                <a:cubicBezTo>
                  <a:pt x="0" y="169"/>
                  <a:pt x="7" y="176"/>
                  <a:pt x="16" y="176"/>
                </a:cubicBezTo>
                <a:cubicBezTo>
                  <a:pt x="160" y="176"/>
                  <a:pt x="160" y="176"/>
                  <a:pt x="160" y="176"/>
                </a:cubicBezTo>
                <a:cubicBezTo>
                  <a:pt x="169" y="176"/>
                  <a:pt x="176" y="169"/>
                  <a:pt x="176" y="160"/>
                </a:cubicBezTo>
                <a:cubicBezTo>
                  <a:pt x="176" y="136"/>
                  <a:pt x="176" y="136"/>
                  <a:pt x="176" y="136"/>
                </a:cubicBezTo>
                <a:cubicBezTo>
                  <a:pt x="183" y="136"/>
                  <a:pt x="183" y="136"/>
                  <a:pt x="183" y="136"/>
                </a:cubicBezTo>
                <a:cubicBezTo>
                  <a:pt x="188" y="136"/>
                  <a:pt x="192" y="132"/>
                  <a:pt x="192" y="127"/>
                </a:cubicBezTo>
                <a:cubicBezTo>
                  <a:pt x="192" y="85"/>
                  <a:pt x="192" y="85"/>
                  <a:pt x="192" y="85"/>
                </a:cubicBezTo>
                <a:cubicBezTo>
                  <a:pt x="192" y="80"/>
                  <a:pt x="188" y="76"/>
                  <a:pt x="183" y="76"/>
                </a:cubicBezTo>
                <a:cubicBezTo>
                  <a:pt x="176" y="76"/>
                  <a:pt x="176" y="76"/>
                  <a:pt x="176" y="76"/>
                </a:cubicBezTo>
                <a:cubicBezTo>
                  <a:pt x="176" y="52"/>
                  <a:pt x="176" y="52"/>
                  <a:pt x="176" y="52"/>
                </a:cubicBezTo>
                <a:cubicBezTo>
                  <a:pt x="176" y="43"/>
                  <a:pt x="169" y="36"/>
                  <a:pt x="160" y="36"/>
                </a:cubicBezTo>
                <a:cubicBezTo>
                  <a:pt x="28" y="36"/>
                  <a:pt x="28" y="36"/>
                  <a:pt x="28" y="36"/>
                </a:cubicBezTo>
                <a:cubicBezTo>
                  <a:pt x="24" y="36"/>
                  <a:pt x="20" y="32"/>
                  <a:pt x="20" y="28"/>
                </a:cubicBezTo>
                <a:cubicBezTo>
                  <a:pt x="20" y="24"/>
                  <a:pt x="24" y="20"/>
                  <a:pt x="28" y="20"/>
                </a:cubicBezTo>
                <a:cubicBezTo>
                  <a:pt x="146" y="20"/>
                  <a:pt x="146" y="20"/>
                  <a:pt x="146" y="20"/>
                </a:cubicBezTo>
                <a:cubicBezTo>
                  <a:pt x="152" y="20"/>
                  <a:pt x="156" y="16"/>
                  <a:pt x="156" y="10"/>
                </a:cubicBezTo>
                <a:cubicBezTo>
                  <a:pt x="156" y="4"/>
                  <a:pt x="152" y="0"/>
                  <a:pt x="146" y="0"/>
                </a:cubicBezTo>
                <a:cubicBezTo>
                  <a:pt x="16" y="0"/>
                  <a:pt x="16" y="0"/>
                  <a:pt x="16" y="0"/>
                </a:cubicBezTo>
                <a:cubicBezTo>
                  <a:pt x="7" y="0"/>
                  <a:pt x="0" y="7"/>
                  <a:pt x="0" y="16"/>
                </a:cubicBezTo>
                <a:lnTo>
                  <a:pt x="0" y="160"/>
                </a:lnTo>
                <a:close/>
                <a:moveTo>
                  <a:pt x="136" y="106"/>
                </a:moveTo>
                <a:cubicBezTo>
                  <a:pt x="136" y="100"/>
                  <a:pt x="140" y="96"/>
                  <a:pt x="146" y="96"/>
                </a:cubicBezTo>
                <a:cubicBezTo>
                  <a:pt x="152" y="96"/>
                  <a:pt x="156" y="100"/>
                  <a:pt x="156" y="106"/>
                </a:cubicBezTo>
                <a:cubicBezTo>
                  <a:pt x="156" y="112"/>
                  <a:pt x="152" y="116"/>
                  <a:pt x="146" y="116"/>
                </a:cubicBezTo>
                <a:cubicBezTo>
                  <a:pt x="140" y="116"/>
                  <a:pt x="136" y="112"/>
                  <a:pt x="136" y="10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Freeform 65">
            <a:extLst>
              <a:ext uri="{FF2B5EF4-FFF2-40B4-BE49-F238E27FC236}">
                <a16:creationId xmlns:a16="http://schemas.microsoft.com/office/drawing/2014/main" id="{9C39EF9B-5B41-4151-AA16-4EAB1488CD0F}"/>
              </a:ext>
            </a:extLst>
          </p:cNvPr>
          <p:cNvSpPr>
            <a:spLocks noEditPoints="1"/>
          </p:cNvSpPr>
          <p:nvPr/>
        </p:nvSpPr>
        <p:spPr bwMode="auto">
          <a:xfrm>
            <a:off x="2783682" y="4704556"/>
            <a:ext cx="311150" cy="247650"/>
          </a:xfrm>
          <a:custGeom>
            <a:avLst/>
            <a:gdLst>
              <a:gd name="T0" fmla="*/ 106 w 192"/>
              <a:gd name="T1" fmla="*/ 92 h 152"/>
              <a:gd name="T2" fmla="*/ 50 w 192"/>
              <a:gd name="T3" fmla="*/ 92 h 152"/>
              <a:gd name="T4" fmla="*/ 40 w 192"/>
              <a:gd name="T5" fmla="*/ 102 h 152"/>
              <a:gd name="T6" fmla="*/ 50 w 192"/>
              <a:gd name="T7" fmla="*/ 112 h 152"/>
              <a:gd name="T8" fmla="*/ 106 w 192"/>
              <a:gd name="T9" fmla="*/ 112 h 152"/>
              <a:gd name="T10" fmla="*/ 116 w 192"/>
              <a:gd name="T11" fmla="*/ 102 h 152"/>
              <a:gd name="T12" fmla="*/ 106 w 192"/>
              <a:gd name="T13" fmla="*/ 92 h 152"/>
              <a:gd name="T14" fmla="*/ 0 w 192"/>
              <a:gd name="T15" fmla="*/ 136 h 152"/>
              <a:gd name="T16" fmla="*/ 16 w 192"/>
              <a:gd name="T17" fmla="*/ 152 h 152"/>
              <a:gd name="T18" fmla="*/ 176 w 192"/>
              <a:gd name="T19" fmla="*/ 152 h 152"/>
              <a:gd name="T20" fmla="*/ 192 w 192"/>
              <a:gd name="T21" fmla="*/ 136 h 152"/>
              <a:gd name="T22" fmla="*/ 192 w 192"/>
              <a:gd name="T23" fmla="*/ 16 h 152"/>
              <a:gd name="T24" fmla="*/ 176 w 192"/>
              <a:gd name="T25" fmla="*/ 0 h 152"/>
              <a:gd name="T26" fmla="*/ 16 w 192"/>
              <a:gd name="T27" fmla="*/ 0 h 152"/>
              <a:gd name="T28" fmla="*/ 0 w 192"/>
              <a:gd name="T29" fmla="*/ 16 h 152"/>
              <a:gd name="T30" fmla="*/ 0 w 192"/>
              <a:gd name="T31" fmla="*/ 136 h 152"/>
              <a:gd name="T32" fmla="*/ 29 w 192"/>
              <a:gd name="T33" fmla="*/ 20 h 152"/>
              <a:gd name="T34" fmla="*/ 163 w 192"/>
              <a:gd name="T35" fmla="*/ 20 h 152"/>
              <a:gd name="T36" fmla="*/ 172 w 192"/>
              <a:gd name="T37" fmla="*/ 29 h 152"/>
              <a:gd name="T38" fmla="*/ 172 w 192"/>
              <a:gd name="T39" fmla="*/ 40 h 152"/>
              <a:gd name="T40" fmla="*/ 20 w 192"/>
              <a:gd name="T41" fmla="*/ 40 h 152"/>
              <a:gd name="T42" fmla="*/ 20 w 192"/>
              <a:gd name="T43" fmla="*/ 29 h 152"/>
              <a:gd name="T44" fmla="*/ 29 w 192"/>
              <a:gd name="T45" fmla="*/ 20 h 152"/>
              <a:gd name="T46" fmla="*/ 20 w 192"/>
              <a:gd name="T47" fmla="*/ 72 h 152"/>
              <a:gd name="T48" fmla="*/ 172 w 192"/>
              <a:gd name="T49" fmla="*/ 72 h 152"/>
              <a:gd name="T50" fmla="*/ 172 w 192"/>
              <a:gd name="T51" fmla="*/ 123 h 152"/>
              <a:gd name="T52" fmla="*/ 163 w 192"/>
              <a:gd name="T53" fmla="*/ 132 h 152"/>
              <a:gd name="T54" fmla="*/ 29 w 192"/>
              <a:gd name="T55" fmla="*/ 132 h 152"/>
              <a:gd name="T56" fmla="*/ 20 w 192"/>
              <a:gd name="T57" fmla="*/ 123 h 152"/>
              <a:gd name="T58" fmla="*/ 20 w 192"/>
              <a:gd name="T59" fmla="*/ 7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52">
                <a:moveTo>
                  <a:pt x="106" y="92"/>
                </a:moveTo>
                <a:cubicBezTo>
                  <a:pt x="50" y="92"/>
                  <a:pt x="50" y="92"/>
                  <a:pt x="50" y="92"/>
                </a:cubicBezTo>
                <a:cubicBezTo>
                  <a:pt x="44" y="92"/>
                  <a:pt x="40" y="96"/>
                  <a:pt x="40" y="102"/>
                </a:cubicBezTo>
                <a:cubicBezTo>
                  <a:pt x="40" y="108"/>
                  <a:pt x="44" y="112"/>
                  <a:pt x="50" y="112"/>
                </a:cubicBezTo>
                <a:cubicBezTo>
                  <a:pt x="106" y="112"/>
                  <a:pt x="106" y="112"/>
                  <a:pt x="106" y="112"/>
                </a:cubicBezTo>
                <a:cubicBezTo>
                  <a:pt x="112" y="112"/>
                  <a:pt x="116" y="108"/>
                  <a:pt x="116" y="102"/>
                </a:cubicBezTo>
                <a:cubicBezTo>
                  <a:pt x="116" y="96"/>
                  <a:pt x="112" y="92"/>
                  <a:pt x="106" y="92"/>
                </a:cubicBezTo>
                <a:close/>
                <a:moveTo>
                  <a:pt x="0" y="136"/>
                </a:moveTo>
                <a:cubicBezTo>
                  <a:pt x="0" y="145"/>
                  <a:pt x="7" y="152"/>
                  <a:pt x="16" y="152"/>
                </a:cubicBezTo>
                <a:cubicBezTo>
                  <a:pt x="176" y="152"/>
                  <a:pt x="176" y="152"/>
                  <a:pt x="176" y="152"/>
                </a:cubicBezTo>
                <a:cubicBezTo>
                  <a:pt x="185" y="152"/>
                  <a:pt x="192" y="145"/>
                  <a:pt x="192" y="136"/>
                </a:cubicBezTo>
                <a:cubicBezTo>
                  <a:pt x="192" y="16"/>
                  <a:pt x="192" y="16"/>
                  <a:pt x="192" y="16"/>
                </a:cubicBezTo>
                <a:cubicBezTo>
                  <a:pt x="192" y="7"/>
                  <a:pt x="185" y="0"/>
                  <a:pt x="176" y="0"/>
                </a:cubicBezTo>
                <a:cubicBezTo>
                  <a:pt x="16" y="0"/>
                  <a:pt x="16" y="0"/>
                  <a:pt x="16" y="0"/>
                </a:cubicBezTo>
                <a:cubicBezTo>
                  <a:pt x="7" y="0"/>
                  <a:pt x="0" y="7"/>
                  <a:pt x="0" y="16"/>
                </a:cubicBezTo>
                <a:lnTo>
                  <a:pt x="0" y="136"/>
                </a:lnTo>
                <a:close/>
                <a:moveTo>
                  <a:pt x="29" y="20"/>
                </a:moveTo>
                <a:cubicBezTo>
                  <a:pt x="163" y="20"/>
                  <a:pt x="163" y="20"/>
                  <a:pt x="163" y="20"/>
                </a:cubicBezTo>
                <a:cubicBezTo>
                  <a:pt x="168" y="20"/>
                  <a:pt x="172" y="24"/>
                  <a:pt x="172" y="29"/>
                </a:cubicBezTo>
                <a:cubicBezTo>
                  <a:pt x="172" y="40"/>
                  <a:pt x="172" y="40"/>
                  <a:pt x="172" y="40"/>
                </a:cubicBezTo>
                <a:cubicBezTo>
                  <a:pt x="20" y="40"/>
                  <a:pt x="20" y="40"/>
                  <a:pt x="20" y="40"/>
                </a:cubicBezTo>
                <a:cubicBezTo>
                  <a:pt x="20" y="29"/>
                  <a:pt x="20" y="29"/>
                  <a:pt x="20" y="29"/>
                </a:cubicBezTo>
                <a:cubicBezTo>
                  <a:pt x="20" y="24"/>
                  <a:pt x="24" y="20"/>
                  <a:pt x="29" y="20"/>
                </a:cubicBezTo>
                <a:close/>
                <a:moveTo>
                  <a:pt x="20" y="72"/>
                </a:moveTo>
                <a:cubicBezTo>
                  <a:pt x="172" y="72"/>
                  <a:pt x="172" y="72"/>
                  <a:pt x="172" y="72"/>
                </a:cubicBezTo>
                <a:cubicBezTo>
                  <a:pt x="172" y="123"/>
                  <a:pt x="172" y="123"/>
                  <a:pt x="172" y="123"/>
                </a:cubicBezTo>
                <a:cubicBezTo>
                  <a:pt x="172" y="128"/>
                  <a:pt x="168" y="132"/>
                  <a:pt x="163" y="132"/>
                </a:cubicBezTo>
                <a:cubicBezTo>
                  <a:pt x="29" y="132"/>
                  <a:pt x="29" y="132"/>
                  <a:pt x="29" y="132"/>
                </a:cubicBezTo>
                <a:cubicBezTo>
                  <a:pt x="24" y="132"/>
                  <a:pt x="20" y="128"/>
                  <a:pt x="20" y="123"/>
                </a:cubicBezTo>
                <a:lnTo>
                  <a:pt x="20" y="7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Freeform 66">
            <a:extLst>
              <a:ext uri="{FF2B5EF4-FFF2-40B4-BE49-F238E27FC236}">
                <a16:creationId xmlns:a16="http://schemas.microsoft.com/office/drawing/2014/main" id="{A60A215C-6DC2-4C32-A9C5-697DF9A0A956}"/>
              </a:ext>
            </a:extLst>
          </p:cNvPr>
          <p:cNvSpPr>
            <a:spLocks noEditPoints="1"/>
          </p:cNvSpPr>
          <p:nvPr/>
        </p:nvSpPr>
        <p:spPr bwMode="auto">
          <a:xfrm>
            <a:off x="2080419" y="4683919"/>
            <a:ext cx="312738" cy="287337"/>
          </a:xfrm>
          <a:custGeom>
            <a:avLst/>
            <a:gdLst>
              <a:gd name="T0" fmla="*/ 144 w 192"/>
              <a:gd name="T1" fmla="*/ 40 h 176"/>
              <a:gd name="T2" fmla="*/ 144 w 192"/>
              <a:gd name="T3" fmla="*/ 16 h 176"/>
              <a:gd name="T4" fmla="*/ 128 w 192"/>
              <a:gd name="T5" fmla="*/ 0 h 176"/>
              <a:gd name="T6" fmla="*/ 64 w 192"/>
              <a:gd name="T7" fmla="*/ 0 h 176"/>
              <a:gd name="T8" fmla="*/ 48 w 192"/>
              <a:gd name="T9" fmla="*/ 16 h 176"/>
              <a:gd name="T10" fmla="*/ 48 w 192"/>
              <a:gd name="T11" fmla="*/ 40 h 176"/>
              <a:gd name="T12" fmla="*/ 16 w 192"/>
              <a:gd name="T13" fmla="*/ 40 h 176"/>
              <a:gd name="T14" fmla="*/ 0 w 192"/>
              <a:gd name="T15" fmla="*/ 56 h 176"/>
              <a:gd name="T16" fmla="*/ 0 w 192"/>
              <a:gd name="T17" fmla="*/ 160 h 176"/>
              <a:gd name="T18" fmla="*/ 16 w 192"/>
              <a:gd name="T19" fmla="*/ 176 h 176"/>
              <a:gd name="T20" fmla="*/ 176 w 192"/>
              <a:gd name="T21" fmla="*/ 176 h 176"/>
              <a:gd name="T22" fmla="*/ 192 w 192"/>
              <a:gd name="T23" fmla="*/ 160 h 176"/>
              <a:gd name="T24" fmla="*/ 192 w 192"/>
              <a:gd name="T25" fmla="*/ 56 h 176"/>
              <a:gd name="T26" fmla="*/ 176 w 192"/>
              <a:gd name="T27" fmla="*/ 40 h 176"/>
              <a:gd name="T28" fmla="*/ 144 w 192"/>
              <a:gd name="T29" fmla="*/ 40 h 176"/>
              <a:gd name="T30" fmla="*/ 77 w 192"/>
              <a:gd name="T31" fmla="*/ 20 h 176"/>
              <a:gd name="T32" fmla="*/ 115 w 192"/>
              <a:gd name="T33" fmla="*/ 20 h 176"/>
              <a:gd name="T34" fmla="*/ 124 w 192"/>
              <a:gd name="T35" fmla="*/ 29 h 176"/>
              <a:gd name="T36" fmla="*/ 124 w 192"/>
              <a:gd name="T37" fmla="*/ 40 h 176"/>
              <a:gd name="T38" fmla="*/ 68 w 192"/>
              <a:gd name="T39" fmla="*/ 40 h 176"/>
              <a:gd name="T40" fmla="*/ 68 w 192"/>
              <a:gd name="T41" fmla="*/ 29 h 176"/>
              <a:gd name="T42" fmla="*/ 77 w 192"/>
              <a:gd name="T43" fmla="*/ 20 h 176"/>
              <a:gd name="T44" fmla="*/ 48 w 192"/>
              <a:gd name="T45" fmla="*/ 68 h 176"/>
              <a:gd name="T46" fmla="*/ 48 w 192"/>
              <a:gd name="T47" fmla="*/ 148 h 176"/>
              <a:gd name="T48" fmla="*/ 40 w 192"/>
              <a:gd name="T49" fmla="*/ 156 h 176"/>
              <a:gd name="T50" fmla="*/ 32 w 192"/>
              <a:gd name="T51" fmla="*/ 148 h 176"/>
              <a:gd name="T52" fmla="*/ 32 w 192"/>
              <a:gd name="T53" fmla="*/ 68 h 176"/>
              <a:gd name="T54" fmla="*/ 40 w 192"/>
              <a:gd name="T55" fmla="*/ 60 h 176"/>
              <a:gd name="T56" fmla="*/ 48 w 192"/>
              <a:gd name="T57" fmla="*/ 68 h 176"/>
              <a:gd name="T58" fmla="*/ 160 w 192"/>
              <a:gd name="T59" fmla="*/ 68 h 176"/>
              <a:gd name="T60" fmla="*/ 160 w 192"/>
              <a:gd name="T61" fmla="*/ 148 h 176"/>
              <a:gd name="T62" fmla="*/ 152 w 192"/>
              <a:gd name="T63" fmla="*/ 156 h 176"/>
              <a:gd name="T64" fmla="*/ 144 w 192"/>
              <a:gd name="T65" fmla="*/ 148 h 176"/>
              <a:gd name="T66" fmla="*/ 144 w 192"/>
              <a:gd name="T67" fmla="*/ 68 h 176"/>
              <a:gd name="T68" fmla="*/ 152 w 192"/>
              <a:gd name="T69" fmla="*/ 60 h 176"/>
              <a:gd name="T70" fmla="*/ 160 w 192"/>
              <a:gd name="T71" fmla="*/ 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76">
                <a:moveTo>
                  <a:pt x="144" y="40"/>
                </a:moveTo>
                <a:cubicBezTo>
                  <a:pt x="144" y="16"/>
                  <a:pt x="144" y="16"/>
                  <a:pt x="144" y="16"/>
                </a:cubicBezTo>
                <a:cubicBezTo>
                  <a:pt x="144" y="7"/>
                  <a:pt x="137" y="0"/>
                  <a:pt x="128" y="0"/>
                </a:cubicBezTo>
                <a:cubicBezTo>
                  <a:pt x="64" y="0"/>
                  <a:pt x="64" y="0"/>
                  <a:pt x="64" y="0"/>
                </a:cubicBezTo>
                <a:cubicBezTo>
                  <a:pt x="55" y="0"/>
                  <a:pt x="48" y="7"/>
                  <a:pt x="48" y="16"/>
                </a:cubicBezTo>
                <a:cubicBezTo>
                  <a:pt x="48" y="40"/>
                  <a:pt x="48" y="40"/>
                  <a:pt x="48" y="40"/>
                </a:cubicBezTo>
                <a:cubicBezTo>
                  <a:pt x="16" y="40"/>
                  <a:pt x="16" y="40"/>
                  <a:pt x="16" y="40"/>
                </a:cubicBezTo>
                <a:cubicBezTo>
                  <a:pt x="7" y="40"/>
                  <a:pt x="0" y="47"/>
                  <a:pt x="0" y="56"/>
                </a:cubicBezTo>
                <a:cubicBezTo>
                  <a:pt x="0" y="160"/>
                  <a:pt x="0" y="160"/>
                  <a:pt x="0" y="160"/>
                </a:cubicBezTo>
                <a:cubicBezTo>
                  <a:pt x="0" y="169"/>
                  <a:pt x="7" y="176"/>
                  <a:pt x="16" y="176"/>
                </a:cubicBezTo>
                <a:cubicBezTo>
                  <a:pt x="176" y="176"/>
                  <a:pt x="176" y="176"/>
                  <a:pt x="176" y="176"/>
                </a:cubicBezTo>
                <a:cubicBezTo>
                  <a:pt x="185" y="176"/>
                  <a:pt x="192" y="169"/>
                  <a:pt x="192" y="160"/>
                </a:cubicBezTo>
                <a:cubicBezTo>
                  <a:pt x="192" y="56"/>
                  <a:pt x="192" y="56"/>
                  <a:pt x="192" y="56"/>
                </a:cubicBezTo>
                <a:cubicBezTo>
                  <a:pt x="192" y="47"/>
                  <a:pt x="185" y="40"/>
                  <a:pt x="176" y="40"/>
                </a:cubicBezTo>
                <a:lnTo>
                  <a:pt x="144" y="40"/>
                </a:lnTo>
                <a:close/>
                <a:moveTo>
                  <a:pt x="77" y="20"/>
                </a:moveTo>
                <a:cubicBezTo>
                  <a:pt x="115" y="20"/>
                  <a:pt x="115" y="20"/>
                  <a:pt x="115" y="20"/>
                </a:cubicBezTo>
                <a:cubicBezTo>
                  <a:pt x="120" y="20"/>
                  <a:pt x="124" y="24"/>
                  <a:pt x="124" y="29"/>
                </a:cubicBezTo>
                <a:cubicBezTo>
                  <a:pt x="124" y="40"/>
                  <a:pt x="124" y="40"/>
                  <a:pt x="124" y="40"/>
                </a:cubicBezTo>
                <a:cubicBezTo>
                  <a:pt x="68" y="40"/>
                  <a:pt x="68" y="40"/>
                  <a:pt x="68" y="40"/>
                </a:cubicBezTo>
                <a:cubicBezTo>
                  <a:pt x="68" y="29"/>
                  <a:pt x="68" y="29"/>
                  <a:pt x="68" y="29"/>
                </a:cubicBezTo>
                <a:cubicBezTo>
                  <a:pt x="68" y="24"/>
                  <a:pt x="72" y="20"/>
                  <a:pt x="77" y="20"/>
                </a:cubicBezTo>
                <a:close/>
                <a:moveTo>
                  <a:pt x="48" y="68"/>
                </a:moveTo>
                <a:cubicBezTo>
                  <a:pt x="48" y="148"/>
                  <a:pt x="48" y="148"/>
                  <a:pt x="48" y="148"/>
                </a:cubicBezTo>
                <a:cubicBezTo>
                  <a:pt x="48" y="152"/>
                  <a:pt x="44" y="156"/>
                  <a:pt x="40" y="156"/>
                </a:cubicBezTo>
                <a:cubicBezTo>
                  <a:pt x="36" y="156"/>
                  <a:pt x="32" y="152"/>
                  <a:pt x="32" y="148"/>
                </a:cubicBezTo>
                <a:cubicBezTo>
                  <a:pt x="32" y="68"/>
                  <a:pt x="32" y="68"/>
                  <a:pt x="32" y="68"/>
                </a:cubicBezTo>
                <a:cubicBezTo>
                  <a:pt x="32" y="64"/>
                  <a:pt x="36" y="60"/>
                  <a:pt x="40" y="60"/>
                </a:cubicBezTo>
                <a:cubicBezTo>
                  <a:pt x="44" y="60"/>
                  <a:pt x="48" y="64"/>
                  <a:pt x="48" y="68"/>
                </a:cubicBezTo>
                <a:close/>
                <a:moveTo>
                  <a:pt x="160" y="68"/>
                </a:moveTo>
                <a:cubicBezTo>
                  <a:pt x="160" y="148"/>
                  <a:pt x="160" y="148"/>
                  <a:pt x="160" y="148"/>
                </a:cubicBezTo>
                <a:cubicBezTo>
                  <a:pt x="160" y="152"/>
                  <a:pt x="156" y="156"/>
                  <a:pt x="152" y="156"/>
                </a:cubicBezTo>
                <a:cubicBezTo>
                  <a:pt x="148" y="156"/>
                  <a:pt x="144" y="152"/>
                  <a:pt x="144" y="148"/>
                </a:cubicBezTo>
                <a:cubicBezTo>
                  <a:pt x="144" y="68"/>
                  <a:pt x="144" y="68"/>
                  <a:pt x="144" y="68"/>
                </a:cubicBezTo>
                <a:cubicBezTo>
                  <a:pt x="144" y="64"/>
                  <a:pt x="148" y="60"/>
                  <a:pt x="152" y="60"/>
                </a:cubicBezTo>
                <a:cubicBezTo>
                  <a:pt x="156" y="60"/>
                  <a:pt x="160" y="64"/>
                  <a:pt x="160" y="6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Freeform 67">
            <a:extLst>
              <a:ext uri="{FF2B5EF4-FFF2-40B4-BE49-F238E27FC236}">
                <a16:creationId xmlns:a16="http://schemas.microsoft.com/office/drawing/2014/main" id="{E0C7230F-E99C-4D23-AB72-89093239347F}"/>
              </a:ext>
            </a:extLst>
          </p:cNvPr>
          <p:cNvSpPr>
            <a:spLocks noEditPoints="1"/>
          </p:cNvSpPr>
          <p:nvPr/>
        </p:nvSpPr>
        <p:spPr bwMode="auto">
          <a:xfrm>
            <a:off x="1377157" y="4671219"/>
            <a:ext cx="312738" cy="312737"/>
          </a:xfrm>
          <a:custGeom>
            <a:avLst/>
            <a:gdLst>
              <a:gd name="T0" fmla="*/ 0 w 192"/>
              <a:gd name="T1" fmla="*/ 176 h 192"/>
              <a:gd name="T2" fmla="*/ 16 w 192"/>
              <a:gd name="T3" fmla="*/ 192 h 192"/>
              <a:gd name="T4" fmla="*/ 176 w 192"/>
              <a:gd name="T5" fmla="*/ 192 h 192"/>
              <a:gd name="T6" fmla="*/ 192 w 192"/>
              <a:gd name="T7" fmla="*/ 176 h 192"/>
              <a:gd name="T8" fmla="*/ 192 w 192"/>
              <a:gd name="T9" fmla="*/ 76 h 192"/>
              <a:gd name="T10" fmla="*/ 176 w 192"/>
              <a:gd name="T11" fmla="*/ 60 h 192"/>
              <a:gd name="T12" fmla="*/ 160 w 192"/>
              <a:gd name="T13" fmla="*/ 60 h 192"/>
              <a:gd name="T14" fmla="*/ 160 w 192"/>
              <a:gd name="T15" fmla="*/ 42 h 192"/>
              <a:gd name="T16" fmla="*/ 118 w 192"/>
              <a:gd name="T17" fmla="*/ 0 h 192"/>
              <a:gd name="T18" fmla="*/ 93 w 192"/>
              <a:gd name="T19" fmla="*/ 8 h 192"/>
              <a:gd name="T20" fmla="*/ 74 w 192"/>
              <a:gd name="T21" fmla="*/ 4 h 192"/>
              <a:gd name="T22" fmla="*/ 32 w 192"/>
              <a:gd name="T23" fmla="*/ 46 h 192"/>
              <a:gd name="T24" fmla="*/ 32 w 192"/>
              <a:gd name="T25" fmla="*/ 60 h 192"/>
              <a:gd name="T26" fmla="*/ 16 w 192"/>
              <a:gd name="T27" fmla="*/ 60 h 192"/>
              <a:gd name="T28" fmla="*/ 0 w 192"/>
              <a:gd name="T29" fmla="*/ 76 h 192"/>
              <a:gd name="T30" fmla="*/ 0 w 192"/>
              <a:gd name="T31" fmla="*/ 176 h 192"/>
              <a:gd name="T32" fmla="*/ 140 w 192"/>
              <a:gd name="T33" fmla="*/ 60 h 192"/>
              <a:gd name="T34" fmla="*/ 96 w 192"/>
              <a:gd name="T35" fmla="*/ 60 h 192"/>
              <a:gd name="T36" fmla="*/ 96 w 192"/>
              <a:gd name="T37" fmla="*/ 42 h 192"/>
              <a:gd name="T38" fmla="*/ 118 w 192"/>
              <a:gd name="T39" fmla="*/ 20 h 192"/>
              <a:gd name="T40" fmla="*/ 140 w 192"/>
              <a:gd name="T41" fmla="*/ 42 h 192"/>
              <a:gd name="T42" fmla="*/ 140 w 192"/>
              <a:gd name="T43" fmla="*/ 60 h 192"/>
              <a:gd name="T44" fmla="*/ 76 w 192"/>
              <a:gd name="T45" fmla="*/ 60 h 192"/>
              <a:gd name="T46" fmla="*/ 52 w 192"/>
              <a:gd name="T47" fmla="*/ 60 h 192"/>
              <a:gd name="T48" fmla="*/ 52 w 192"/>
              <a:gd name="T49" fmla="*/ 46 h 192"/>
              <a:gd name="T50" fmla="*/ 74 w 192"/>
              <a:gd name="T51" fmla="*/ 24 h 192"/>
              <a:gd name="T52" fmla="*/ 80 w 192"/>
              <a:gd name="T53" fmla="*/ 25 h 192"/>
              <a:gd name="T54" fmla="*/ 76 w 192"/>
              <a:gd name="T55" fmla="*/ 42 h 192"/>
              <a:gd name="T56" fmla="*/ 76 w 192"/>
              <a:gd name="T57" fmla="*/ 60 h 192"/>
              <a:gd name="T58" fmla="*/ 76 w 192"/>
              <a:gd name="T59" fmla="*/ 86 h 192"/>
              <a:gd name="T60" fmla="*/ 86 w 192"/>
              <a:gd name="T61" fmla="*/ 76 h 192"/>
              <a:gd name="T62" fmla="*/ 96 w 192"/>
              <a:gd name="T63" fmla="*/ 86 h 192"/>
              <a:gd name="T64" fmla="*/ 86 w 192"/>
              <a:gd name="T65" fmla="*/ 96 h 192"/>
              <a:gd name="T66" fmla="*/ 76 w 192"/>
              <a:gd name="T67" fmla="*/ 86 h 192"/>
              <a:gd name="T68" fmla="*/ 140 w 192"/>
              <a:gd name="T69" fmla="*/ 86 h 192"/>
              <a:gd name="T70" fmla="*/ 150 w 192"/>
              <a:gd name="T71" fmla="*/ 76 h 192"/>
              <a:gd name="T72" fmla="*/ 160 w 192"/>
              <a:gd name="T73" fmla="*/ 86 h 192"/>
              <a:gd name="T74" fmla="*/ 150 w 192"/>
              <a:gd name="T75" fmla="*/ 96 h 192"/>
              <a:gd name="T76" fmla="*/ 140 w 192"/>
              <a:gd name="T77" fmla="*/ 86 h 192"/>
              <a:gd name="T78" fmla="*/ 36 w 192"/>
              <a:gd name="T79" fmla="*/ 88 h 192"/>
              <a:gd name="T80" fmla="*/ 36 w 192"/>
              <a:gd name="T81" fmla="*/ 164 h 192"/>
              <a:gd name="T82" fmla="*/ 28 w 192"/>
              <a:gd name="T83" fmla="*/ 172 h 192"/>
              <a:gd name="T84" fmla="*/ 20 w 192"/>
              <a:gd name="T85" fmla="*/ 164 h 192"/>
              <a:gd name="T86" fmla="*/ 20 w 192"/>
              <a:gd name="T87" fmla="*/ 88 h 192"/>
              <a:gd name="T88" fmla="*/ 28 w 192"/>
              <a:gd name="T89" fmla="*/ 80 h 192"/>
              <a:gd name="T90" fmla="*/ 36 w 192"/>
              <a:gd name="T91" fmla="*/ 8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192">
                <a:moveTo>
                  <a:pt x="0" y="176"/>
                </a:moveTo>
                <a:cubicBezTo>
                  <a:pt x="0" y="185"/>
                  <a:pt x="7" y="192"/>
                  <a:pt x="16" y="192"/>
                </a:cubicBezTo>
                <a:cubicBezTo>
                  <a:pt x="176" y="192"/>
                  <a:pt x="176" y="192"/>
                  <a:pt x="176" y="192"/>
                </a:cubicBezTo>
                <a:cubicBezTo>
                  <a:pt x="185" y="192"/>
                  <a:pt x="192" y="185"/>
                  <a:pt x="192" y="176"/>
                </a:cubicBezTo>
                <a:cubicBezTo>
                  <a:pt x="192" y="76"/>
                  <a:pt x="192" y="76"/>
                  <a:pt x="192" y="76"/>
                </a:cubicBezTo>
                <a:cubicBezTo>
                  <a:pt x="192" y="67"/>
                  <a:pt x="185" y="60"/>
                  <a:pt x="176" y="60"/>
                </a:cubicBezTo>
                <a:cubicBezTo>
                  <a:pt x="160" y="60"/>
                  <a:pt x="160" y="60"/>
                  <a:pt x="160" y="60"/>
                </a:cubicBezTo>
                <a:cubicBezTo>
                  <a:pt x="160" y="42"/>
                  <a:pt x="160" y="42"/>
                  <a:pt x="160" y="42"/>
                </a:cubicBezTo>
                <a:cubicBezTo>
                  <a:pt x="160" y="19"/>
                  <a:pt x="141" y="0"/>
                  <a:pt x="118" y="0"/>
                </a:cubicBezTo>
                <a:cubicBezTo>
                  <a:pt x="109" y="0"/>
                  <a:pt x="100" y="3"/>
                  <a:pt x="93" y="8"/>
                </a:cubicBezTo>
                <a:cubicBezTo>
                  <a:pt x="87" y="6"/>
                  <a:pt x="81" y="4"/>
                  <a:pt x="74" y="4"/>
                </a:cubicBezTo>
                <a:cubicBezTo>
                  <a:pt x="51" y="4"/>
                  <a:pt x="32" y="23"/>
                  <a:pt x="32" y="46"/>
                </a:cubicBezTo>
                <a:cubicBezTo>
                  <a:pt x="32" y="60"/>
                  <a:pt x="32" y="60"/>
                  <a:pt x="32" y="60"/>
                </a:cubicBezTo>
                <a:cubicBezTo>
                  <a:pt x="16" y="60"/>
                  <a:pt x="16" y="60"/>
                  <a:pt x="16" y="60"/>
                </a:cubicBezTo>
                <a:cubicBezTo>
                  <a:pt x="7" y="60"/>
                  <a:pt x="0" y="67"/>
                  <a:pt x="0" y="76"/>
                </a:cubicBezTo>
                <a:lnTo>
                  <a:pt x="0" y="176"/>
                </a:lnTo>
                <a:close/>
                <a:moveTo>
                  <a:pt x="140" y="60"/>
                </a:moveTo>
                <a:cubicBezTo>
                  <a:pt x="96" y="60"/>
                  <a:pt x="96" y="60"/>
                  <a:pt x="96" y="60"/>
                </a:cubicBezTo>
                <a:cubicBezTo>
                  <a:pt x="96" y="42"/>
                  <a:pt x="96" y="42"/>
                  <a:pt x="96" y="42"/>
                </a:cubicBezTo>
                <a:cubicBezTo>
                  <a:pt x="96" y="30"/>
                  <a:pt x="106" y="20"/>
                  <a:pt x="118" y="20"/>
                </a:cubicBezTo>
                <a:cubicBezTo>
                  <a:pt x="130" y="20"/>
                  <a:pt x="140" y="30"/>
                  <a:pt x="140" y="42"/>
                </a:cubicBezTo>
                <a:lnTo>
                  <a:pt x="140" y="60"/>
                </a:lnTo>
                <a:close/>
                <a:moveTo>
                  <a:pt x="76" y="60"/>
                </a:moveTo>
                <a:cubicBezTo>
                  <a:pt x="52" y="60"/>
                  <a:pt x="52" y="60"/>
                  <a:pt x="52" y="60"/>
                </a:cubicBezTo>
                <a:cubicBezTo>
                  <a:pt x="52" y="46"/>
                  <a:pt x="52" y="46"/>
                  <a:pt x="52" y="46"/>
                </a:cubicBezTo>
                <a:cubicBezTo>
                  <a:pt x="52" y="34"/>
                  <a:pt x="62" y="24"/>
                  <a:pt x="74" y="24"/>
                </a:cubicBezTo>
                <a:cubicBezTo>
                  <a:pt x="76" y="24"/>
                  <a:pt x="78" y="24"/>
                  <a:pt x="80" y="25"/>
                </a:cubicBezTo>
                <a:cubicBezTo>
                  <a:pt x="77" y="30"/>
                  <a:pt x="76" y="36"/>
                  <a:pt x="76" y="42"/>
                </a:cubicBezTo>
                <a:lnTo>
                  <a:pt x="76" y="60"/>
                </a:lnTo>
                <a:close/>
                <a:moveTo>
                  <a:pt x="76" y="86"/>
                </a:moveTo>
                <a:cubicBezTo>
                  <a:pt x="76" y="80"/>
                  <a:pt x="80" y="76"/>
                  <a:pt x="86" y="76"/>
                </a:cubicBezTo>
                <a:cubicBezTo>
                  <a:pt x="92" y="76"/>
                  <a:pt x="96" y="80"/>
                  <a:pt x="96" y="86"/>
                </a:cubicBezTo>
                <a:cubicBezTo>
                  <a:pt x="96" y="92"/>
                  <a:pt x="92" y="96"/>
                  <a:pt x="86" y="96"/>
                </a:cubicBezTo>
                <a:cubicBezTo>
                  <a:pt x="80" y="96"/>
                  <a:pt x="76" y="92"/>
                  <a:pt x="76" y="86"/>
                </a:cubicBezTo>
                <a:close/>
                <a:moveTo>
                  <a:pt x="140" y="86"/>
                </a:moveTo>
                <a:cubicBezTo>
                  <a:pt x="140" y="80"/>
                  <a:pt x="144" y="76"/>
                  <a:pt x="150" y="76"/>
                </a:cubicBezTo>
                <a:cubicBezTo>
                  <a:pt x="156" y="76"/>
                  <a:pt x="160" y="80"/>
                  <a:pt x="160" y="86"/>
                </a:cubicBezTo>
                <a:cubicBezTo>
                  <a:pt x="160" y="92"/>
                  <a:pt x="156" y="96"/>
                  <a:pt x="150" y="96"/>
                </a:cubicBezTo>
                <a:cubicBezTo>
                  <a:pt x="144" y="96"/>
                  <a:pt x="140" y="92"/>
                  <a:pt x="140" y="86"/>
                </a:cubicBezTo>
                <a:close/>
                <a:moveTo>
                  <a:pt x="36" y="88"/>
                </a:moveTo>
                <a:cubicBezTo>
                  <a:pt x="36" y="164"/>
                  <a:pt x="36" y="164"/>
                  <a:pt x="36" y="164"/>
                </a:cubicBezTo>
                <a:cubicBezTo>
                  <a:pt x="36" y="168"/>
                  <a:pt x="32" y="172"/>
                  <a:pt x="28" y="172"/>
                </a:cubicBezTo>
                <a:cubicBezTo>
                  <a:pt x="24" y="172"/>
                  <a:pt x="20" y="168"/>
                  <a:pt x="20" y="164"/>
                </a:cubicBezTo>
                <a:cubicBezTo>
                  <a:pt x="20" y="88"/>
                  <a:pt x="20" y="88"/>
                  <a:pt x="20" y="88"/>
                </a:cubicBezTo>
                <a:cubicBezTo>
                  <a:pt x="20" y="84"/>
                  <a:pt x="24" y="80"/>
                  <a:pt x="28" y="80"/>
                </a:cubicBezTo>
                <a:cubicBezTo>
                  <a:pt x="32" y="80"/>
                  <a:pt x="36" y="84"/>
                  <a:pt x="36" y="8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Freeform 68">
            <a:extLst>
              <a:ext uri="{FF2B5EF4-FFF2-40B4-BE49-F238E27FC236}">
                <a16:creationId xmlns:a16="http://schemas.microsoft.com/office/drawing/2014/main" id="{6AF9CBB4-419B-4DA5-8A34-207C0BEBB728}"/>
              </a:ext>
            </a:extLst>
          </p:cNvPr>
          <p:cNvSpPr>
            <a:spLocks noEditPoints="1"/>
          </p:cNvSpPr>
          <p:nvPr/>
        </p:nvSpPr>
        <p:spPr bwMode="auto">
          <a:xfrm>
            <a:off x="5595144" y="3988594"/>
            <a:ext cx="312738" cy="273050"/>
          </a:xfrm>
          <a:custGeom>
            <a:avLst/>
            <a:gdLst>
              <a:gd name="T0" fmla="*/ 100 w 192"/>
              <a:gd name="T1" fmla="*/ 138 h 168"/>
              <a:gd name="T2" fmla="*/ 98 w 192"/>
              <a:gd name="T3" fmla="*/ 128 h 168"/>
              <a:gd name="T4" fmla="*/ 122 w 192"/>
              <a:gd name="T5" fmla="*/ 128 h 168"/>
              <a:gd name="T6" fmla="*/ 120 w 192"/>
              <a:gd name="T7" fmla="*/ 138 h 168"/>
              <a:gd name="T8" fmla="*/ 150 w 192"/>
              <a:gd name="T9" fmla="*/ 168 h 168"/>
              <a:gd name="T10" fmla="*/ 180 w 192"/>
              <a:gd name="T11" fmla="*/ 138 h 168"/>
              <a:gd name="T12" fmla="*/ 150 w 192"/>
              <a:gd name="T13" fmla="*/ 108 h 168"/>
              <a:gd name="T14" fmla="*/ 84 w 192"/>
              <a:gd name="T15" fmla="*/ 108 h 168"/>
              <a:gd name="T16" fmla="*/ 76 w 192"/>
              <a:gd name="T17" fmla="*/ 100 h 168"/>
              <a:gd name="T18" fmla="*/ 84 w 192"/>
              <a:gd name="T19" fmla="*/ 92 h 168"/>
              <a:gd name="T20" fmla="*/ 153 w 192"/>
              <a:gd name="T21" fmla="*/ 92 h 168"/>
              <a:gd name="T22" fmla="*/ 169 w 192"/>
              <a:gd name="T23" fmla="*/ 82 h 168"/>
              <a:gd name="T24" fmla="*/ 191 w 192"/>
              <a:gd name="T25" fmla="*/ 32 h 168"/>
              <a:gd name="T26" fmla="*/ 192 w 192"/>
              <a:gd name="T27" fmla="*/ 28 h 168"/>
              <a:gd name="T28" fmla="*/ 184 w 192"/>
              <a:gd name="T29" fmla="*/ 20 h 168"/>
              <a:gd name="T30" fmla="*/ 59 w 192"/>
              <a:gd name="T31" fmla="*/ 20 h 168"/>
              <a:gd name="T32" fmla="*/ 56 w 192"/>
              <a:gd name="T33" fmla="*/ 10 h 168"/>
              <a:gd name="T34" fmla="*/ 44 w 192"/>
              <a:gd name="T35" fmla="*/ 0 h 168"/>
              <a:gd name="T36" fmla="*/ 10 w 192"/>
              <a:gd name="T37" fmla="*/ 0 h 168"/>
              <a:gd name="T38" fmla="*/ 0 w 192"/>
              <a:gd name="T39" fmla="*/ 10 h 168"/>
              <a:gd name="T40" fmla="*/ 10 w 192"/>
              <a:gd name="T41" fmla="*/ 20 h 168"/>
              <a:gd name="T42" fmla="*/ 31 w 192"/>
              <a:gd name="T43" fmla="*/ 20 h 168"/>
              <a:gd name="T44" fmla="*/ 39 w 192"/>
              <a:gd name="T45" fmla="*/ 25 h 168"/>
              <a:gd name="T46" fmla="*/ 55 w 192"/>
              <a:gd name="T47" fmla="*/ 112 h 168"/>
              <a:gd name="T48" fmla="*/ 40 w 192"/>
              <a:gd name="T49" fmla="*/ 138 h 168"/>
              <a:gd name="T50" fmla="*/ 70 w 192"/>
              <a:gd name="T51" fmla="*/ 168 h 168"/>
              <a:gd name="T52" fmla="*/ 100 w 192"/>
              <a:gd name="T53" fmla="*/ 138 h 168"/>
              <a:gd name="T54" fmla="*/ 80 w 192"/>
              <a:gd name="T55" fmla="*/ 138 h 168"/>
              <a:gd name="T56" fmla="*/ 70 w 192"/>
              <a:gd name="T57" fmla="*/ 148 h 168"/>
              <a:gd name="T58" fmla="*/ 60 w 192"/>
              <a:gd name="T59" fmla="*/ 138 h 168"/>
              <a:gd name="T60" fmla="*/ 70 w 192"/>
              <a:gd name="T61" fmla="*/ 128 h 168"/>
              <a:gd name="T62" fmla="*/ 80 w 192"/>
              <a:gd name="T63" fmla="*/ 138 h 168"/>
              <a:gd name="T64" fmla="*/ 160 w 192"/>
              <a:gd name="T65" fmla="*/ 138 h 168"/>
              <a:gd name="T66" fmla="*/ 150 w 192"/>
              <a:gd name="T67" fmla="*/ 148 h 168"/>
              <a:gd name="T68" fmla="*/ 140 w 192"/>
              <a:gd name="T69" fmla="*/ 138 h 168"/>
              <a:gd name="T70" fmla="*/ 150 w 192"/>
              <a:gd name="T71" fmla="*/ 128 h 168"/>
              <a:gd name="T72" fmla="*/ 160 w 192"/>
              <a:gd name="T73" fmla="*/ 13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68">
                <a:moveTo>
                  <a:pt x="100" y="138"/>
                </a:moveTo>
                <a:cubicBezTo>
                  <a:pt x="100" y="134"/>
                  <a:pt x="99" y="131"/>
                  <a:pt x="98" y="128"/>
                </a:cubicBezTo>
                <a:cubicBezTo>
                  <a:pt x="122" y="128"/>
                  <a:pt x="122" y="128"/>
                  <a:pt x="122" y="128"/>
                </a:cubicBezTo>
                <a:cubicBezTo>
                  <a:pt x="121" y="131"/>
                  <a:pt x="120" y="134"/>
                  <a:pt x="120" y="138"/>
                </a:cubicBezTo>
                <a:cubicBezTo>
                  <a:pt x="120" y="155"/>
                  <a:pt x="133" y="168"/>
                  <a:pt x="150" y="168"/>
                </a:cubicBezTo>
                <a:cubicBezTo>
                  <a:pt x="167" y="168"/>
                  <a:pt x="180" y="155"/>
                  <a:pt x="180" y="138"/>
                </a:cubicBezTo>
                <a:cubicBezTo>
                  <a:pt x="180" y="121"/>
                  <a:pt x="167" y="108"/>
                  <a:pt x="150" y="108"/>
                </a:cubicBezTo>
                <a:cubicBezTo>
                  <a:pt x="84" y="108"/>
                  <a:pt x="84" y="108"/>
                  <a:pt x="84" y="108"/>
                </a:cubicBezTo>
                <a:cubicBezTo>
                  <a:pt x="80" y="108"/>
                  <a:pt x="76" y="104"/>
                  <a:pt x="76" y="100"/>
                </a:cubicBezTo>
                <a:cubicBezTo>
                  <a:pt x="76" y="96"/>
                  <a:pt x="80" y="92"/>
                  <a:pt x="84" y="92"/>
                </a:cubicBezTo>
                <a:cubicBezTo>
                  <a:pt x="153" y="92"/>
                  <a:pt x="153" y="92"/>
                  <a:pt x="153" y="92"/>
                </a:cubicBezTo>
                <a:cubicBezTo>
                  <a:pt x="160" y="92"/>
                  <a:pt x="166" y="88"/>
                  <a:pt x="169" y="82"/>
                </a:cubicBezTo>
                <a:cubicBezTo>
                  <a:pt x="170" y="79"/>
                  <a:pt x="191" y="32"/>
                  <a:pt x="191" y="32"/>
                </a:cubicBezTo>
                <a:cubicBezTo>
                  <a:pt x="191" y="31"/>
                  <a:pt x="192" y="29"/>
                  <a:pt x="192" y="28"/>
                </a:cubicBezTo>
                <a:cubicBezTo>
                  <a:pt x="192" y="24"/>
                  <a:pt x="188" y="20"/>
                  <a:pt x="184" y="20"/>
                </a:cubicBezTo>
                <a:cubicBezTo>
                  <a:pt x="59" y="20"/>
                  <a:pt x="59" y="20"/>
                  <a:pt x="59" y="20"/>
                </a:cubicBezTo>
                <a:cubicBezTo>
                  <a:pt x="56" y="10"/>
                  <a:pt x="56" y="10"/>
                  <a:pt x="56" y="10"/>
                </a:cubicBezTo>
                <a:cubicBezTo>
                  <a:pt x="54" y="4"/>
                  <a:pt x="50" y="0"/>
                  <a:pt x="44" y="0"/>
                </a:cubicBezTo>
                <a:cubicBezTo>
                  <a:pt x="10" y="0"/>
                  <a:pt x="10" y="0"/>
                  <a:pt x="10" y="0"/>
                </a:cubicBezTo>
                <a:cubicBezTo>
                  <a:pt x="4" y="0"/>
                  <a:pt x="0" y="4"/>
                  <a:pt x="0" y="10"/>
                </a:cubicBezTo>
                <a:cubicBezTo>
                  <a:pt x="0" y="16"/>
                  <a:pt x="4" y="20"/>
                  <a:pt x="10" y="20"/>
                </a:cubicBezTo>
                <a:cubicBezTo>
                  <a:pt x="31" y="20"/>
                  <a:pt x="31" y="20"/>
                  <a:pt x="31" y="20"/>
                </a:cubicBezTo>
                <a:cubicBezTo>
                  <a:pt x="35" y="20"/>
                  <a:pt x="38" y="22"/>
                  <a:pt x="39" y="25"/>
                </a:cubicBezTo>
                <a:cubicBezTo>
                  <a:pt x="55" y="112"/>
                  <a:pt x="55" y="112"/>
                  <a:pt x="55" y="112"/>
                </a:cubicBezTo>
                <a:cubicBezTo>
                  <a:pt x="46" y="117"/>
                  <a:pt x="40" y="127"/>
                  <a:pt x="40" y="138"/>
                </a:cubicBezTo>
                <a:cubicBezTo>
                  <a:pt x="40" y="155"/>
                  <a:pt x="53" y="168"/>
                  <a:pt x="70" y="168"/>
                </a:cubicBezTo>
                <a:cubicBezTo>
                  <a:pt x="87" y="168"/>
                  <a:pt x="100" y="155"/>
                  <a:pt x="100" y="138"/>
                </a:cubicBezTo>
                <a:close/>
                <a:moveTo>
                  <a:pt x="80" y="138"/>
                </a:moveTo>
                <a:cubicBezTo>
                  <a:pt x="80" y="144"/>
                  <a:pt x="76" y="148"/>
                  <a:pt x="70" y="148"/>
                </a:cubicBezTo>
                <a:cubicBezTo>
                  <a:pt x="64" y="148"/>
                  <a:pt x="60" y="144"/>
                  <a:pt x="60" y="138"/>
                </a:cubicBezTo>
                <a:cubicBezTo>
                  <a:pt x="60" y="132"/>
                  <a:pt x="64" y="128"/>
                  <a:pt x="70" y="128"/>
                </a:cubicBezTo>
                <a:cubicBezTo>
                  <a:pt x="76" y="128"/>
                  <a:pt x="80" y="132"/>
                  <a:pt x="80" y="138"/>
                </a:cubicBezTo>
                <a:close/>
                <a:moveTo>
                  <a:pt x="160" y="138"/>
                </a:moveTo>
                <a:cubicBezTo>
                  <a:pt x="160" y="144"/>
                  <a:pt x="156" y="148"/>
                  <a:pt x="150" y="148"/>
                </a:cubicBezTo>
                <a:cubicBezTo>
                  <a:pt x="144" y="148"/>
                  <a:pt x="140" y="144"/>
                  <a:pt x="140" y="138"/>
                </a:cubicBezTo>
                <a:cubicBezTo>
                  <a:pt x="140" y="132"/>
                  <a:pt x="144" y="128"/>
                  <a:pt x="150" y="128"/>
                </a:cubicBezTo>
                <a:cubicBezTo>
                  <a:pt x="156" y="128"/>
                  <a:pt x="160" y="132"/>
                  <a:pt x="160" y="13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Freeform 69">
            <a:extLst>
              <a:ext uri="{FF2B5EF4-FFF2-40B4-BE49-F238E27FC236}">
                <a16:creationId xmlns:a16="http://schemas.microsoft.com/office/drawing/2014/main" id="{C07E0734-E048-4B25-824D-3F7B85319CB9}"/>
              </a:ext>
            </a:extLst>
          </p:cNvPr>
          <p:cNvSpPr>
            <a:spLocks noEditPoints="1"/>
          </p:cNvSpPr>
          <p:nvPr/>
        </p:nvSpPr>
        <p:spPr bwMode="auto">
          <a:xfrm>
            <a:off x="4912519" y="3969544"/>
            <a:ext cx="273050" cy="311150"/>
          </a:xfrm>
          <a:custGeom>
            <a:avLst/>
            <a:gdLst>
              <a:gd name="T0" fmla="*/ 158 w 168"/>
              <a:gd name="T1" fmla="*/ 40 h 192"/>
              <a:gd name="T2" fmla="*/ 132 w 168"/>
              <a:gd name="T3" fmla="*/ 40 h 192"/>
              <a:gd name="T4" fmla="*/ 132 w 168"/>
              <a:gd name="T5" fmla="*/ 16 h 192"/>
              <a:gd name="T6" fmla="*/ 116 w 168"/>
              <a:gd name="T7" fmla="*/ 0 h 192"/>
              <a:gd name="T8" fmla="*/ 52 w 168"/>
              <a:gd name="T9" fmla="*/ 0 h 192"/>
              <a:gd name="T10" fmla="*/ 36 w 168"/>
              <a:gd name="T11" fmla="*/ 16 h 192"/>
              <a:gd name="T12" fmla="*/ 36 w 168"/>
              <a:gd name="T13" fmla="*/ 40 h 192"/>
              <a:gd name="T14" fmla="*/ 10 w 168"/>
              <a:gd name="T15" fmla="*/ 40 h 192"/>
              <a:gd name="T16" fmla="*/ 0 w 168"/>
              <a:gd name="T17" fmla="*/ 50 h 192"/>
              <a:gd name="T18" fmla="*/ 10 w 168"/>
              <a:gd name="T19" fmla="*/ 60 h 192"/>
              <a:gd name="T20" fmla="*/ 16 w 168"/>
              <a:gd name="T21" fmla="*/ 60 h 192"/>
              <a:gd name="T22" fmla="*/ 16 w 168"/>
              <a:gd name="T23" fmla="*/ 176 h 192"/>
              <a:gd name="T24" fmla="*/ 32 w 168"/>
              <a:gd name="T25" fmla="*/ 192 h 192"/>
              <a:gd name="T26" fmla="*/ 136 w 168"/>
              <a:gd name="T27" fmla="*/ 192 h 192"/>
              <a:gd name="T28" fmla="*/ 152 w 168"/>
              <a:gd name="T29" fmla="*/ 176 h 192"/>
              <a:gd name="T30" fmla="*/ 152 w 168"/>
              <a:gd name="T31" fmla="*/ 60 h 192"/>
              <a:gd name="T32" fmla="*/ 158 w 168"/>
              <a:gd name="T33" fmla="*/ 60 h 192"/>
              <a:gd name="T34" fmla="*/ 168 w 168"/>
              <a:gd name="T35" fmla="*/ 50 h 192"/>
              <a:gd name="T36" fmla="*/ 158 w 168"/>
              <a:gd name="T37" fmla="*/ 40 h 192"/>
              <a:gd name="T38" fmla="*/ 112 w 168"/>
              <a:gd name="T39" fmla="*/ 40 h 192"/>
              <a:gd name="T40" fmla="*/ 56 w 168"/>
              <a:gd name="T41" fmla="*/ 40 h 192"/>
              <a:gd name="T42" fmla="*/ 56 w 168"/>
              <a:gd name="T43" fmla="*/ 29 h 192"/>
              <a:gd name="T44" fmla="*/ 65 w 168"/>
              <a:gd name="T45" fmla="*/ 20 h 192"/>
              <a:gd name="T46" fmla="*/ 103 w 168"/>
              <a:gd name="T47" fmla="*/ 20 h 192"/>
              <a:gd name="T48" fmla="*/ 112 w 168"/>
              <a:gd name="T49" fmla="*/ 29 h 192"/>
              <a:gd name="T50" fmla="*/ 112 w 168"/>
              <a:gd name="T51" fmla="*/ 40 h 192"/>
              <a:gd name="T52" fmla="*/ 56 w 168"/>
              <a:gd name="T53" fmla="*/ 68 h 192"/>
              <a:gd name="T54" fmla="*/ 56 w 168"/>
              <a:gd name="T55" fmla="*/ 164 h 192"/>
              <a:gd name="T56" fmla="*/ 48 w 168"/>
              <a:gd name="T57" fmla="*/ 172 h 192"/>
              <a:gd name="T58" fmla="*/ 40 w 168"/>
              <a:gd name="T59" fmla="*/ 164 h 192"/>
              <a:gd name="T60" fmla="*/ 40 w 168"/>
              <a:gd name="T61" fmla="*/ 68 h 192"/>
              <a:gd name="T62" fmla="*/ 48 w 168"/>
              <a:gd name="T63" fmla="*/ 60 h 192"/>
              <a:gd name="T64" fmla="*/ 56 w 168"/>
              <a:gd name="T65" fmla="*/ 68 h 192"/>
              <a:gd name="T66" fmla="*/ 92 w 168"/>
              <a:gd name="T67" fmla="*/ 68 h 192"/>
              <a:gd name="T68" fmla="*/ 92 w 168"/>
              <a:gd name="T69" fmla="*/ 164 h 192"/>
              <a:gd name="T70" fmla="*/ 84 w 168"/>
              <a:gd name="T71" fmla="*/ 172 h 192"/>
              <a:gd name="T72" fmla="*/ 76 w 168"/>
              <a:gd name="T73" fmla="*/ 164 h 192"/>
              <a:gd name="T74" fmla="*/ 76 w 168"/>
              <a:gd name="T75" fmla="*/ 68 h 192"/>
              <a:gd name="T76" fmla="*/ 84 w 168"/>
              <a:gd name="T77" fmla="*/ 60 h 192"/>
              <a:gd name="T78" fmla="*/ 92 w 168"/>
              <a:gd name="T79" fmla="*/ 68 h 192"/>
              <a:gd name="T80" fmla="*/ 128 w 168"/>
              <a:gd name="T81" fmla="*/ 68 h 192"/>
              <a:gd name="T82" fmla="*/ 128 w 168"/>
              <a:gd name="T83" fmla="*/ 164 h 192"/>
              <a:gd name="T84" fmla="*/ 120 w 168"/>
              <a:gd name="T85" fmla="*/ 172 h 192"/>
              <a:gd name="T86" fmla="*/ 112 w 168"/>
              <a:gd name="T87" fmla="*/ 164 h 192"/>
              <a:gd name="T88" fmla="*/ 112 w 168"/>
              <a:gd name="T89" fmla="*/ 68 h 192"/>
              <a:gd name="T90" fmla="*/ 120 w 168"/>
              <a:gd name="T91" fmla="*/ 60 h 192"/>
              <a:gd name="T92" fmla="*/ 128 w 168"/>
              <a:gd name="T93" fmla="*/ 6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8" h="192">
                <a:moveTo>
                  <a:pt x="158" y="40"/>
                </a:moveTo>
                <a:cubicBezTo>
                  <a:pt x="132" y="40"/>
                  <a:pt x="132" y="40"/>
                  <a:pt x="132" y="40"/>
                </a:cubicBezTo>
                <a:cubicBezTo>
                  <a:pt x="132" y="16"/>
                  <a:pt x="132" y="16"/>
                  <a:pt x="132" y="16"/>
                </a:cubicBezTo>
                <a:cubicBezTo>
                  <a:pt x="132" y="7"/>
                  <a:pt x="125" y="0"/>
                  <a:pt x="116" y="0"/>
                </a:cubicBezTo>
                <a:cubicBezTo>
                  <a:pt x="52" y="0"/>
                  <a:pt x="52" y="0"/>
                  <a:pt x="52" y="0"/>
                </a:cubicBezTo>
                <a:cubicBezTo>
                  <a:pt x="43" y="0"/>
                  <a:pt x="36" y="7"/>
                  <a:pt x="36" y="16"/>
                </a:cubicBezTo>
                <a:cubicBezTo>
                  <a:pt x="36" y="40"/>
                  <a:pt x="36" y="40"/>
                  <a:pt x="36" y="40"/>
                </a:cubicBezTo>
                <a:cubicBezTo>
                  <a:pt x="10" y="40"/>
                  <a:pt x="10" y="40"/>
                  <a:pt x="10" y="40"/>
                </a:cubicBezTo>
                <a:cubicBezTo>
                  <a:pt x="4" y="40"/>
                  <a:pt x="0" y="44"/>
                  <a:pt x="0" y="50"/>
                </a:cubicBezTo>
                <a:cubicBezTo>
                  <a:pt x="0" y="56"/>
                  <a:pt x="4" y="60"/>
                  <a:pt x="10" y="60"/>
                </a:cubicBezTo>
                <a:cubicBezTo>
                  <a:pt x="16" y="60"/>
                  <a:pt x="16" y="60"/>
                  <a:pt x="16" y="60"/>
                </a:cubicBezTo>
                <a:cubicBezTo>
                  <a:pt x="16" y="176"/>
                  <a:pt x="16" y="176"/>
                  <a:pt x="16" y="176"/>
                </a:cubicBezTo>
                <a:cubicBezTo>
                  <a:pt x="16" y="185"/>
                  <a:pt x="23" y="192"/>
                  <a:pt x="32" y="192"/>
                </a:cubicBezTo>
                <a:cubicBezTo>
                  <a:pt x="136" y="192"/>
                  <a:pt x="136" y="192"/>
                  <a:pt x="136" y="192"/>
                </a:cubicBezTo>
                <a:cubicBezTo>
                  <a:pt x="145" y="192"/>
                  <a:pt x="152" y="185"/>
                  <a:pt x="152" y="176"/>
                </a:cubicBezTo>
                <a:cubicBezTo>
                  <a:pt x="152" y="60"/>
                  <a:pt x="152" y="60"/>
                  <a:pt x="152" y="60"/>
                </a:cubicBezTo>
                <a:cubicBezTo>
                  <a:pt x="158" y="60"/>
                  <a:pt x="158" y="60"/>
                  <a:pt x="158" y="60"/>
                </a:cubicBezTo>
                <a:cubicBezTo>
                  <a:pt x="164" y="60"/>
                  <a:pt x="168" y="56"/>
                  <a:pt x="168" y="50"/>
                </a:cubicBezTo>
                <a:cubicBezTo>
                  <a:pt x="168" y="44"/>
                  <a:pt x="164" y="40"/>
                  <a:pt x="158" y="40"/>
                </a:cubicBezTo>
                <a:close/>
                <a:moveTo>
                  <a:pt x="112" y="40"/>
                </a:moveTo>
                <a:cubicBezTo>
                  <a:pt x="56" y="40"/>
                  <a:pt x="56" y="40"/>
                  <a:pt x="56" y="40"/>
                </a:cubicBezTo>
                <a:cubicBezTo>
                  <a:pt x="56" y="29"/>
                  <a:pt x="56" y="29"/>
                  <a:pt x="56" y="29"/>
                </a:cubicBezTo>
                <a:cubicBezTo>
                  <a:pt x="56" y="24"/>
                  <a:pt x="60" y="20"/>
                  <a:pt x="65" y="20"/>
                </a:cubicBezTo>
                <a:cubicBezTo>
                  <a:pt x="103" y="20"/>
                  <a:pt x="103" y="20"/>
                  <a:pt x="103" y="20"/>
                </a:cubicBezTo>
                <a:cubicBezTo>
                  <a:pt x="108" y="20"/>
                  <a:pt x="112" y="24"/>
                  <a:pt x="112" y="29"/>
                </a:cubicBezTo>
                <a:lnTo>
                  <a:pt x="112" y="40"/>
                </a:lnTo>
                <a:close/>
                <a:moveTo>
                  <a:pt x="56" y="68"/>
                </a:moveTo>
                <a:cubicBezTo>
                  <a:pt x="56" y="164"/>
                  <a:pt x="56" y="164"/>
                  <a:pt x="56" y="164"/>
                </a:cubicBezTo>
                <a:cubicBezTo>
                  <a:pt x="56" y="168"/>
                  <a:pt x="52" y="172"/>
                  <a:pt x="48" y="172"/>
                </a:cubicBezTo>
                <a:cubicBezTo>
                  <a:pt x="44" y="172"/>
                  <a:pt x="40" y="168"/>
                  <a:pt x="40" y="164"/>
                </a:cubicBezTo>
                <a:cubicBezTo>
                  <a:pt x="40" y="68"/>
                  <a:pt x="40" y="68"/>
                  <a:pt x="40" y="68"/>
                </a:cubicBezTo>
                <a:cubicBezTo>
                  <a:pt x="40" y="64"/>
                  <a:pt x="44" y="60"/>
                  <a:pt x="48" y="60"/>
                </a:cubicBezTo>
                <a:cubicBezTo>
                  <a:pt x="52" y="60"/>
                  <a:pt x="56" y="64"/>
                  <a:pt x="56" y="68"/>
                </a:cubicBezTo>
                <a:close/>
                <a:moveTo>
                  <a:pt x="92" y="68"/>
                </a:moveTo>
                <a:cubicBezTo>
                  <a:pt x="92" y="164"/>
                  <a:pt x="92" y="164"/>
                  <a:pt x="92" y="164"/>
                </a:cubicBezTo>
                <a:cubicBezTo>
                  <a:pt x="92" y="168"/>
                  <a:pt x="88" y="172"/>
                  <a:pt x="84" y="172"/>
                </a:cubicBezTo>
                <a:cubicBezTo>
                  <a:pt x="80" y="172"/>
                  <a:pt x="76" y="168"/>
                  <a:pt x="76" y="164"/>
                </a:cubicBezTo>
                <a:cubicBezTo>
                  <a:pt x="76" y="68"/>
                  <a:pt x="76" y="68"/>
                  <a:pt x="76" y="68"/>
                </a:cubicBezTo>
                <a:cubicBezTo>
                  <a:pt x="76" y="64"/>
                  <a:pt x="80" y="60"/>
                  <a:pt x="84" y="60"/>
                </a:cubicBezTo>
                <a:cubicBezTo>
                  <a:pt x="88" y="60"/>
                  <a:pt x="92" y="64"/>
                  <a:pt x="92" y="68"/>
                </a:cubicBezTo>
                <a:close/>
                <a:moveTo>
                  <a:pt x="128" y="68"/>
                </a:moveTo>
                <a:cubicBezTo>
                  <a:pt x="128" y="164"/>
                  <a:pt x="128" y="164"/>
                  <a:pt x="128" y="164"/>
                </a:cubicBezTo>
                <a:cubicBezTo>
                  <a:pt x="128" y="168"/>
                  <a:pt x="124" y="172"/>
                  <a:pt x="120" y="172"/>
                </a:cubicBezTo>
                <a:cubicBezTo>
                  <a:pt x="116" y="172"/>
                  <a:pt x="112" y="168"/>
                  <a:pt x="112" y="164"/>
                </a:cubicBezTo>
                <a:cubicBezTo>
                  <a:pt x="112" y="68"/>
                  <a:pt x="112" y="68"/>
                  <a:pt x="112" y="68"/>
                </a:cubicBezTo>
                <a:cubicBezTo>
                  <a:pt x="112" y="64"/>
                  <a:pt x="116" y="60"/>
                  <a:pt x="120" y="60"/>
                </a:cubicBezTo>
                <a:cubicBezTo>
                  <a:pt x="124" y="60"/>
                  <a:pt x="128" y="64"/>
                  <a:pt x="128" y="6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Freeform 70">
            <a:extLst>
              <a:ext uri="{FF2B5EF4-FFF2-40B4-BE49-F238E27FC236}">
                <a16:creationId xmlns:a16="http://schemas.microsoft.com/office/drawing/2014/main" id="{5172A6BE-1C72-45B3-917D-9D6CF3DA296C}"/>
              </a:ext>
            </a:extLst>
          </p:cNvPr>
          <p:cNvSpPr>
            <a:spLocks noEditPoints="1"/>
          </p:cNvSpPr>
          <p:nvPr/>
        </p:nvSpPr>
        <p:spPr bwMode="auto">
          <a:xfrm>
            <a:off x="4215607" y="3969544"/>
            <a:ext cx="254000" cy="311150"/>
          </a:xfrm>
          <a:custGeom>
            <a:avLst/>
            <a:gdLst>
              <a:gd name="T0" fmla="*/ 151 w 156"/>
              <a:gd name="T1" fmla="*/ 138 h 192"/>
              <a:gd name="T2" fmla="*/ 135 w 156"/>
              <a:gd name="T3" fmla="*/ 123 h 192"/>
              <a:gd name="T4" fmla="*/ 78 w 156"/>
              <a:gd name="T5" fmla="*/ 160 h 192"/>
              <a:gd name="T6" fmla="*/ 21 w 156"/>
              <a:gd name="T7" fmla="*/ 123 h 192"/>
              <a:gd name="T8" fmla="*/ 5 w 156"/>
              <a:gd name="T9" fmla="*/ 138 h 192"/>
              <a:gd name="T10" fmla="*/ 0 w 156"/>
              <a:gd name="T11" fmla="*/ 156 h 192"/>
              <a:gd name="T12" fmla="*/ 0 w 156"/>
              <a:gd name="T13" fmla="*/ 176 h 192"/>
              <a:gd name="T14" fmla="*/ 16 w 156"/>
              <a:gd name="T15" fmla="*/ 192 h 192"/>
              <a:gd name="T16" fmla="*/ 140 w 156"/>
              <a:gd name="T17" fmla="*/ 192 h 192"/>
              <a:gd name="T18" fmla="*/ 156 w 156"/>
              <a:gd name="T19" fmla="*/ 176 h 192"/>
              <a:gd name="T20" fmla="*/ 156 w 156"/>
              <a:gd name="T21" fmla="*/ 156 h 192"/>
              <a:gd name="T22" fmla="*/ 151 w 156"/>
              <a:gd name="T23" fmla="*/ 138 h 192"/>
              <a:gd name="T24" fmla="*/ 56 w 156"/>
              <a:gd name="T25" fmla="*/ 113 h 192"/>
              <a:gd name="T26" fmla="*/ 47 w 156"/>
              <a:gd name="T27" fmla="*/ 114 h 192"/>
              <a:gd name="T28" fmla="*/ 41 w 156"/>
              <a:gd name="T29" fmla="*/ 122 h 192"/>
              <a:gd name="T30" fmla="*/ 42 w 156"/>
              <a:gd name="T31" fmla="*/ 126 h 192"/>
              <a:gd name="T32" fmla="*/ 78 w 156"/>
              <a:gd name="T33" fmla="*/ 144 h 192"/>
              <a:gd name="T34" fmla="*/ 114 w 156"/>
              <a:gd name="T35" fmla="*/ 127 h 192"/>
              <a:gd name="T36" fmla="*/ 115 w 156"/>
              <a:gd name="T37" fmla="*/ 122 h 192"/>
              <a:gd name="T38" fmla="*/ 109 w 156"/>
              <a:gd name="T39" fmla="*/ 114 h 192"/>
              <a:gd name="T40" fmla="*/ 99 w 156"/>
              <a:gd name="T41" fmla="*/ 113 h 192"/>
              <a:gd name="T42" fmla="*/ 91 w 156"/>
              <a:gd name="T43" fmla="*/ 104 h 192"/>
              <a:gd name="T44" fmla="*/ 99 w 156"/>
              <a:gd name="T45" fmla="*/ 96 h 192"/>
              <a:gd name="T46" fmla="*/ 100 w 156"/>
              <a:gd name="T47" fmla="*/ 96 h 192"/>
              <a:gd name="T48" fmla="*/ 146 w 156"/>
              <a:gd name="T49" fmla="*/ 81 h 192"/>
              <a:gd name="T50" fmla="*/ 148 w 156"/>
              <a:gd name="T51" fmla="*/ 76 h 192"/>
              <a:gd name="T52" fmla="*/ 141 w 156"/>
              <a:gd name="T53" fmla="*/ 68 h 192"/>
              <a:gd name="T54" fmla="*/ 120 w 156"/>
              <a:gd name="T55" fmla="*/ 44 h 192"/>
              <a:gd name="T56" fmla="*/ 120 w 156"/>
              <a:gd name="T57" fmla="*/ 42 h 192"/>
              <a:gd name="T58" fmla="*/ 78 w 156"/>
              <a:gd name="T59" fmla="*/ 0 h 192"/>
              <a:gd name="T60" fmla="*/ 36 w 156"/>
              <a:gd name="T61" fmla="*/ 42 h 192"/>
              <a:gd name="T62" fmla="*/ 36 w 156"/>
              <a:gd name="T63" fmla="*/ 44 h 192"/>
              <a:gd name="T64" fmla="*/ 15 w 156"/>
              <a:gd name="T65" fmla="*/ 68 h 192"/>
              <a:gd name="T66" fmla="*/ 8 w 156"/>
              <a:gd name="T67" fmla="*/ 76 h 192"/>
              <a:gd name="T68" fmla="*/ 10 w 156"/>
              <a:gd name="T69" fmla="*/ 81 h 192"/>
              <a:gd name="T70" fmla="*/ 56 w 156"/>
              <a:gd name="T71" fmla="*/ 96 h 192"/>
              <a:gd name="T72" fmla="*/ 58 w 156"/>
              <a:gd name="T73" fmla="*/ 96 h 192"/>
              <a:gd name="T74" fmla="*/ 65 w 156"/>
              <a:gd name="T75" fmla="*/ 104 h 192"/>
              <a:gd name="T76" fmla="*/ 56 w 156"/>
              <a:gd name="T77" fmla="*/ 11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6" h="192">
                <a:moveTo>
                  <a:pt x="151" y="138"/>
                </a:moveTo>
                <a:cubicBezTo>
                  <a:pt x="146" y="132"/>
                  <a:pt x="141" y="127"/>
                  <a:pt x="135" y="123"/>
                </a:cubicBezTo>
                <a:cubicBezTo>
                  <a:pt x="125" y="145"/>
                  <a:pt x="103" y="160"/>
                  <a:pt x="78" y="160"/>
                </a:cubicBezTo>
                <a:cubicBezTo>
                  <a:pt x="53" y="160"/>
                  <a:pt x="31" y="145"/>
                  <a:pt x="21" y="123"/>
                </a:cubicBezTo>
                <a:cubicBezTo>
                  <a:pt x="15" y="127"/>
                  <a:pt x="10" y="132"/>
                  <a:pt x="5" y="138"/>
                </a:cubicBezTo>
                <a:cubicBezTo>
                  <a:pt x="2" y="143"/>
                  <a:pt x="0" y="151"/>
                  <a:pt x="0" y="156"/>
                </a:cubicBezTo>
                <a:cubicBezTo>
                  <a:pt x="0" y="157"/>
                  <a:pt x="0" y="176"/>
                  <a:pt x="0" y="176"/>
                </a:cubicBezTo>
                <a:cubicBezTo>
                  <a:pt x="0" y="185"/>
                  <a:pt x="7" y="192"/>
                  <a:pt x="16" y="192"/>
                </a:cubicBezTo>
                <a:cubicBezTo>
                  <a:pt x="140" y="192"/>
                  <a:pt x="140" y="192"/>
                  <a:pt x="140" y="192"/>
                </a:cubicBezTo>
                <a:cubicBezTo>
                  <a:pt x="149" y="192"/>
                  <a:pt x="156" y="185"/>
                  <a:pt x="156" y="176"/>
                </a:cubicBezTo>
                <a:cubicBezTo>
                  <a:pt x="156" y="176"/>
                  <a:pt x="156" y="157"/>
                  <a:pt x="156" y="156"/>
                </a:cubicBezTo>
                <a:cubicBezTo>
                  <a:pt x="156" y="151"/>
                  <a:pt x="154" y="143"/>
                  <a:pt x="151" y="138"/>
                </a:cubicBezTo>
                <a:close/>
                <a:moveTo>
                  <a:pt x="56" y="113"/>
                </a:moveTo>
                <a:cubicBezTo>
                  <a:pt x="53" y="113"/>
                  <a:pt x="50" y="114"/>
                  <a:pt x="47" y="114"/>
                </a:cubicBezTo>
                <a:cubicBezTo>
                  <a:pt x="43" y="115"/>
                  <a:pt x="41" y="118"/>
                  <a:pt x="41" y="122"/>
                </a:cubicBezTo>
                <a:cubicBezTo>
                  <a:pt x="41" y="124"/>
                  <a:pt x="41" y="125"/>
                  <a:pt x="42" y="126"/>
                </a:cubicBezTo>
                <a:cubicBezTo>
                  <a:pt x="50" y="137"/>
                  <a:pt x="63" y="144"/>
                  <a:pt x="78" y="144"/>
                </a:cubicBezTo>
                <a:cubicBezTo>
                  <a:pt x="92" y="144"/>
                  <a:pt x="105" y="137"/>
                  <a:pt x="114" y="127"/>
                </a:cubicBezTo>
                <a:cubicBezTo>
                  <a:pt x="115" y="126"/>
                  <a:pt x="115" y="124"/>
                  <a:pt x="115" y="122"/>
                </a:cubicBezTo>
                <a:cubicBezTo>
                  <a:pt x="115" y="118"/>
                  <a:pt x="113" y="115"/>
                  <a:pt x="109" y="114"/>
                </a:cubicBezTo>
                <a:cubicBezTo>
                  <a:pt x="106" y="114"/>
                  <a:pt x="102" y="113"/>
                  <a:pt x="99" y="113"/>
                </a:cubicBezTo>
                <a:cubicBezTo>
                  <a:pt x="94" y="112"/>
                  <a:pt x="91" y="109"/>
                  <a:pt x="91" y="104"/>
                </a:cubicBezTo>
                <a:cubicBezTo>
                  <a:pt x="91" y="100"/>
                  <a:pt x="94" y="96"/>
                  <a:pt x="99" y="96"/>
                </a:cubicBezTo>
                <a:cubicBezTo>
                  <a:pt x="99" y="96"/>
                  <a:pt x="100" y="96"/>
                  <a:pt x="100" y="96"/>
                </a:cubicBezTo>
                <a:cubicBezTo>
                  <a:pt x="122" y="94"/>
                  <a:pt x="136" y="90"/>
                  <a:pt x="146" y="81"/>
                </a:cubicBezTo>
                <a:cubicBezTo>
                  <a:pt x="147" y="80"/>
                  <a:pt x="148" y="78"/>
                  <a:pt x="148" y="76"/>
                </a:cubicBezTo>
                <a:cubicBezTo>
                  <a:pt x="148" y="72"/>
                  <a:pt x="145" y="68"/>
                  <a:pt x="141" y="68"/>
                </a:cubicBezTo>
                <a:cubicBezTo>
                  <a:pt x="129" y="66"/>
                  <a:pt x="120" y="56"/>
                  <a:pt x="120" y="44"/>
                </a:cubicBezTo>
                <a:cubicBezTo>
                  <a:pt x="120" y="42"/>
                  <a:pt x="120" y="42"/>
                  <a:pt x="120" y="42"/>
                </a:cubicBezTo>
                <a:cubicBezTo>
                  <a:pt x="120" y="19"/>
                  <a:pt x="101" y="0"/>
                  <a:pt x="78" y="0"/>
                </a:cubicBezTo>
                <a:cubicBezTo>
                  <a:pt x="55" y="0"/>
                  <a:pt x="36" y="19"/>
                  <a:pt x="36" y="42"/>
                </a:cubicBezTo>
                <a:cubicBezTo>
                  <a:pt x="36" y="44"/>
                  <a:pt x="36" y="44"/>
                  <a:pt x="36" y="44"/>
                </a:cubicBezTo>
                <a:cubicBezTo>
                  <a:pt x="36" y="56"/>
                  <a:pt x="27" y="66"/>
                  <a:pt x="15" y="68"/>
                </a:cubicBezTo>
                <a:cubicBezTo>
                  <a:pt x="11" y="68"/>
                  <a:pt x="8" y="72"/>
                  <a:pt x="8" y="76"/>
                </a:cubicBezTo>
                <a:cubicBezTo>
                  <a:pt x="8" y="78"/>
                  <a:pt x="9" y="80"/>
                  <a:pt x="10" y="81"/>
                </a:cubicBezTo>
                <a:cubicBezTo>
                  <a:pt x="20" y="90"/>
                  <a:pt x="34" y="94"/>
                  <a:pt x="56" y="96"/>
                </a:cubicBezTo>
                <a:cubicBezTo>
                  <a:pt x="57" y="96"/>
                  <a:pt x="57" y="96"/>
                  <a:pt x="58" y="96"/>
                </a:cubicBezTo>
                <a:cubicBezTo>
                  <a:pt x="62" y="96"/>
                  <a:pt x="65" y="100"/>
                  <a:pt x="65" y="104"/>
                </a:cubicBezTo>
                <a:cubicBezTo>
                  <a:pt x="65" y="109"/>
                  <a:pt x="61" y="112"/>
                  <a:pt x="56" y="11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Freeform 71">
            <a:extLst>
              <a:ext uri="{FF2B5EF4-FFF2-40B4-BE49-F238E27FC236}">
                <a16:creationId xmlns:a16="http://schemas.microsoft.com/office/drawing/2014/main" id="{9ACD4678-B6F8-4DC2-9D60-AF44E3F18D14}"/>
              </a:ext>
            </a:extLst>
          </p:cNvPr>
          <p:cNvSpPr>
            <a:spLocks noEditPoints="1"/>
          </p:cNvSpPr>
          <p:nvPr/>
        </p:nvSpPr>
        <p:spPr bwMode="auto">
          <a:xfrm>
            <a:off x="3512344" y="3969544"/>
            <a:ext cx="254000" cy="311150"/>
          </a:xfrm>
          <a:custGeom>
            <a:avLst/>
            <a:gdLst>
              <a:gd name="T0" fmla="*/ 151 w 156"/>
              <a:gd name="T1" fmla="*/ 138 h 192"/>
              <a:gd name="T2" fmla="*/ 118 w 156"/>
              <a:gd name="T3" fmla="*/ 116 h 192"/>
              <a:gd name="T4" fmla="*/ 104 w 156"/>
              <a:gd name="T5" fmla="*/ 164 h 192"/>
              <a:gd name="T6" fmla="*/ 96 w 156"/>
              <a:gd name="T7" fmla="*/ 172 h 192"/>
              <a:gd name="T8" fmla="*/ 88 w 156"/>
              <a:gd name="T9" fmla="*/ 164 h 192"/>
              <a:gd name="T10" fmla="*/ 88 w 156"/>
              <a:gd name="T11" fmla="*/ 126 h 192"/>
              <a:gd name="T12" fmla="*/ 78 w 156"/>
              <a:gd name="T13" fmla="*/ 116 h 192"/>
              <a:gd name="T14" fmla="*/ 68 w 156"/>
              <a:gd name="T15" fmla="*/ 126 h 192"/>
              <a:gd name="T16" fmla="*/ 68 w 156"/>
              <a:gd name="T17" fmla="*/ 164 h 192"/>
              <a:gd name="T18" fmla="*/ 60 w 156"/>
              <a:gd name="T19" fmla="*/ 172 h 192"/>
              <a:gd name="T20" fmla="*/ 52 w 156"/>
              <a:gd name="T21" fmla="*/ 164 h 192"/>
              <a:gd name="T22" fmla="*/ 38 w 156"/>
              <a:gd name="T23" fmla="*/ 116 h 192"/>
              <a:gd name="T24" fmla="*/ 5 w 156"/>
              <a:gd name="T25" fmla="*/ 138 h 192"/>
              <a:gd name="T26" fmla="*/ 0 w 156"/>
              <a:gd name="T27" fmla="*/ 156 h 192"/>
              <a:gd name="T28" fmla="*/ 0 w 156"/>
              <a:gd name="T29" fmla="*/ 160 h 192"/>
              <a:gd name="T30" fmla="*/ 0 w 156"/>
              <a:gd name="T31" fmla="*/ 168 h 192"/>
              <a:gd name="T32" fmla="*/ 0 w 156"/>
              <a:gd name="T33" fmla="*/ 176 h 192"/>
              <a:gd name="T34" fmla="*/ 16 w 156"/>
              <a:gd name="T35" fmla="*/ 192 h 192"/>
              <a:gd name="T36" fmla="*/ 140 w 156"/>
              <a:gd name="T37" fmla="*/ 192 h 192"/>
              <a:gd name="T38" fmla="*/ 156 w 156"/>
              <a:gd name="T39" fmla="*/ 176 h 192"/>
              <a:gd name="T40" fmla="*/ 156 w 156"/>
              <a:gd name="T41" fmla="*/ 168 h 192"/>
              <a:gd name="T42" fmla="*/ 156 w 156"/>
              <a:gd name="T43" fmla="*/ 160 h 192"/>
              <a:gd name="T44" fmla="*/ 156 w 156"/>
              <a:gd name="T45" fmla="*/ 156 h 192"/>
              <a:gd name="T46" fmla="*/ 151 w 156"/>
              <a:gd name="T47" fmla="*/ 138 h 192"/>
              <a:gd name="T48" fmla="*/ 36 w 156"/>
              <a:gd name="T49" fmla="*/ 42 h 192"/>
              <a:gd name="T50" fmla="*/ 78 w 156"/>
              <a:gd name="T51" fmla="*/ 100 h 192"/>
              <a:gd name="T52" fmla="*/ 120 w 156"/>
              <a:gd name="T53" fmla="*/ 42 h 192"/>
              <a:gd name="T54" fmla="*/ 78 w 156"/>
              <a:gd name="T55" fmla="*/ 0 h 192"/>
              <a:gd name="T56" fmla="*/ 36 w 156"/>
              <a:gd name="T57" fmla="*/ 4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6" h="192">
                <a:moveTo>
                  <a:pt x="151" y="138"/>
                </a:moveTo>
                <a:cubicBezTo>
                  <a:pt x="142" y="127"/>
                  <a:pt x="132" y="120"/>
                  <a:pt x="118" y="116"/>
                </a:cubicBezTo>
                <a:cubicBezTo>
                  <a:pt x="104" y="164"/>
                  <a:pt x="104" y="164"/>
                  <a:pt x="104" y="164"/>
                </a:cubicBezTo>
                <a:cubicBezTo>
                  <a:pt x="104" y="168"/>
                  <a:pt x="100" y="172"/>
                  <a:pt x="96" y="172"/>
                </a:cubicBezTo>
                <a:cubicBezTo>
                  <a:pt x="92" y="172"/>
                  <a:pt x="88" y="168"/>
                  <a:pt x="88" y="164"/>
                </a:cubicBezTo>
                <a:cubicBezTo>
                  <a:pt x="88" y="126"/>
                  <a:pt x="88" y="126"/>
                  <a:pt x="88" y="126"/>
                </a:cubicBezTo>
                <a:cubicBezTo>
                  <a:pt x="88" y="120"/>
                  <a:pt x="84" y="116"/>
                  <a:pt x="78" y="116"/>
                </a:cubicBezTo>
                <a:cubicBezTo>
                  <a:pt x="72" y="116"/>
                  <a:pt x="68" y="120"/>
                  <a:pt x="68" y="126"/>
                </a:cubicBezTo>
                <a:cubicBezTo>
                  <a:pt x="68" y="164"/>
                  <a:pt x="68" y="164"/>
                  <a:pt x="68" y="164"/>
                </a:cubicBezTo>
                <a:cubicBezTo>
                  <a:pt x="68" y="168"/>
                  <a:pt x="64" y="172"/>
                  <a:pt x="60" y="172"/>
                </a:cubicBezTo>
                <a:cubicBezTo>
                  <a:pt x="56" y="172"/>
                  <a:pt x="52" y="168"/>
                  <a:pt x="52" y="164"/>
                </a:cubicBezTo>
                <a:cubicBezTo>
                  <a:pt x="38" y="116"/>
                  <a:pt x="38" y="116"/>
                  <a:pt x="38" y="116"/>
                </a:cubicBezTo>
                <a:cubicBezTo>
                  <a:pt x="24" y="120"/>
                  <a:pt x="14" y="127"/>
                  <a:pt x="5" y="138"/>
                </a:cubicBezTo>
                <a:cubicBezTo>
                  <a:pt x="2" y="143"/>
                  <a:pt x="0" y="151"/>
                  <a:pt x="0" y="156"/>
                </a:cubicBezTo>
                <a:cubicBezTo>
                  <a:pt x="0" y="157"/>
                  <a:pt x="0" y="159"/>
                  <a:pt x="0" y="160"/>
                </a:cubicBezTo>
                <a:cubicBezTo>
                  <a:pt x="0" y="168"/>
                  <a:pt x="0" y="168"/>
                  <a:pt x="0" y="168"/>
                </a:cubicBezTo>
                <a:cubicBezTo>
                  <a:pt x="0" y="176"/>
                  <a:pt x="0" y="176"/>
                  <a:pt x="0" y="176"/>
                </a:cubicBezTo>
                <a:cubicBezTo>
                  <a:pt x="0" y="185"/>
                  <a:pt x="7" y="192"/>
                  <a:pt x="16" y="192"/>
                </a:cubicBezTo>
                <a:cubicBezTo>
                  <a:pt x="140" y="192"/>
                  <a:pt x="140" y="192"/>
                  <a:pt x="140" y="192"/>
                </a:cubicBezTo>
                <a:cubicBezTo>
                  <a:pt x="149" y="192"/>
                  <a:pt x="156" y="185"/>
                  <a:pt x="156" y="176"/>
                </a:cubicBezTo>
                <a:cubicBezTo>
                  <a:pt x="156" y="168"/>
                  <a:pt x="156" y="168"/>
                  <a:pt x="156" y="168"/>
                </a:cubicBezTo>
                <a:cubicBezTo>
                  <a:pt x="156" y="160"/>
                  <a:pt x="156" y="160"/>
                  <a:pt x="156" y="160"/>
                </a:cubicBezTo>
                <a:cubicBezTo>
                  <a:pt x="156" y="159"/>
                  <a:pt x="156" y="157"/>
                  <a:pt x="156" y="156"/>
                </a:cubicBezTo>
                <a:cubicBezTo>
                  <a:pt x="156" y="151"/>
                  <a:pt x="154" y="143"/>
                  <a:pt x="151" y="138"/>
                </a:cubicBezTo>
                <a:close/>
                <a:moveTo>
                  <a:pt x="36" y="42"/>
                </a:moveTo>
                <a:cubicBezTo>
                  <a:pt x="36" y="66"/>
                  <a:pt x="51" y="100"/>
                  <a:pt x="78" y="100"/>
                </a:cubicBezTo>
                <a:cubicBezTo>
                  <a:pt x="105" y="100"/>
                  <a:pt x="120" y="66"/>
                  <a:pt x="120" y="42"/>
                </a:cubicBezTo>
                <a:cubicBezTo>
                  <a:pt x="120" y="19"/>
                  <a:pt x="101" y="0"/>
                  <a:pt x="78" y="0"/>
                </a:cubicBezTo>
                <a:cubicBezTo>
                  <a:pt x="55" y="0"/>
                  <a:pt x="36" y="19"/>
                  <a:pt x="36" y="4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Freeform 72">
            <a:extLst>
              <a:ext uri="{FF2B5EF4-FFF2-40B4-BE49-F238E27FC236}">
                <a16:creationId xmlns:a16="http://schemas.microsoft.com/office/drawing/2014/main" id="{74D4AEC8-119D-4CDE-816D-63F5FDDA695C}"/>
              </a:ext>
            </a:extLst>
          </p:cNvPr>
          <p:cNvSpPr>
            <a:spLocks/>
          </p:cNvSpPr>
          <p:nvPr/>
        </p:nvSpPr>
        <p:spPr bwMode="auto">
          <a:xfrm>
            <a:off x="2809082" y="3969544"/>
            <a:ext cx="254000" cy="311150"/>
          </a:xfrm>
          <a:custGeom>
            <a:avLst/>
            <a:gdLst>
              <a:gd name="T0" fmla="*/ 151 w 156"/>
              <a:gd name="T1" fmla="*/ 138 h 192"/>
              <a:gd name="T2" fmla="*/ 99 w 156"/>
              <a:gd name="T3" fmla="*/ 113 h 192"/>
              <a:gd name="T4" fmla="*/ 91 w 156"/>
              <a:gd name="T5" fmla="*/ 103 h 192"/>
              <a:gd name="T6" fmla="*/ 102 w 156"/>
              <a:gd name="T7" fmla="*/ 89 h 192"/>
              <a:gd name="T8" fmla="*/ 120 w 156"/>
              <a:gd name="T9" fmla="*/ 42 h 192"/>
              <a:gd name="T10" fmla="*/ 78 w 156"/>
              <a:gd name="T11" fmla="*/ 0 h 192"/>
              <a:gd name="T12" fmla="*/ 36 w 156"/>
              <a:gd name="T13" fmla="*/ 42 h 192"/>
              <a:gd name="T14" fmla="*/ 54 w 156"/>
              <a:gd name="T15" fmla="*/ 89 h 192"/>
              <a:gd name="T16" fmla="*/ 65 w 156"/>
              <a:gd name="T17" fmla="*/ 103 h 192"/>
              <a:gd name="T18" fmla="*/ 56 w 156"/>
              <a:gd name="T19" fmla="*/ 113 h 192"/>
              <a:gd name="T20" fmla="*/ 5 w 156"/>
              <a:gd name="T21" fmla="*/ 138 h 192"/>
              <a:gd name="T22" fmla="*/ 0 w 156"/>
              <a:gd name="T23" fmla="*/ 156 h 192"/>
              <a:gd name="T24" fmla="*/ 0 w 156"/>
              <a:gd name="T25" fmla="*/ 176 h 192"/>
              <a:gd name="T26" fmla="*/ 16 w 156"/>
              <a:gd name="T27" fmla="*/ 192 h 192"/>
              <a:gd name="T28" fmla="*/ 140 w 156"/>
              <a:gd name="T29" fmla="*/ 192 h 192"/>
              <a:gd name="T30" fmla="*/ 156 w 156"/>
              <a:gd name="T31" fmla="*/ 176 h 192"/>
              <a:gd name="T32" fmla="*/ 156 w 156"/>
              <a:gd name="T33" fmla="*/ 156 h 192"/>
              <a:gd name="T34" fmla="*/ 151 w 156"/>
              <a:gd name="T35" fmla="*/ 13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6" h="192">
                <a:moveTo>
                  <a:pt x="151" y="138"/>
                </a:moveTo>
                <a:cubicBezTo>
                  <a:pt x="139" y="123"/>
                  <a:pt x="124" y="115"/>
                  <a:pt x="99" y="113"/>
                </a:cubicBezTo>
                <a:cubicBezTo>
                  <a:pt x="94" y="112"/>
                  <a:pt x="91" y="108"/>
                  <a:pt x="91" y="103"/>
                </a:cubicBezTo>
                <a:cubicBezTo>
                  <a:pt x="91" y="100"/>
                  <a:pt x="102" y="89"/>
                  <a:pt x="102" y="89"/>
                </a:cubicBezTo>
                <a:cubicBezTo>
                  <a:pt x="114" y="77"/>
                  <a:pt x="120" y="57"/>
                  <a:pt x="120" y="42"/>
                </a:cubicBezTo>
                <a:cubicBezTo>
                  <a:pt x="120" y="19"/>
                  <a:pt x="101" y="0"/>
                  <a:pt x="78" y="0"/>
                </a:cubicBezTo>
                <a:cubicBezTo>
                  <a:pt x="55" y="0"/>
                  <a:pt x="36" y="19"/>
                  <a:pt x="36" y="42"/>
                </a:cubicBezTo>
                <a:cubicBezTo>
                  <a:pt x="36" y="57"/>
                  <a:pt x="42" y="77"/>
                  <a:pt x="54" y="89"/>
                </a:cubicBezTo>
                <a:cubicBezTo>
                  <a:pt x="54" y="89"/>
                  <a:pt x="65" y="100"/>
                  <a:pt x="65" y="103"/>
                </a:cubicBezTo>
                <a:cubicBezTo>
                  <a:pt x="65" y="108"/>
                  <a:pt x="61" y="112"/>
                  <a:pt x="56" y="113"/>
                </a:cubicBezTo>
                <a:cubicBezTo>
                  <a:pt x="32" y="116"/>
                  <a:pt x="17" y="123"/>
                  <a:pt x="5" y="138"/>
                </a:cubicBezTo>
                <a:cubicBezTo>
                  <a:pt x="2" y="143"/>
                  <a:pt x="0" y="151"/>
                  <a:pt x="0" y="156"/>
                </a:cubicBezTo>
                <a:cubicBezTo>
                  <a:pt x="0" y="157"/>
                  <a:pt x="0" y="176"/>
                  <a:pt x="0" y="176"/>
                </a:cubicBezTo>
                <a:cubicBezTo>
                  <a:pt x="0" y="185"/>
                  <a:pt x="7" y="192"/>
                  <a:pt x="16" y="192"/>
                </a:cubicBezTo>
                <a:cubicBezTo>
                  <a:pt x="140" y="192"/>
                  <a:pt x="140" y="192"/>
                  <a:pt x="140" y="192"/>
                </a:cubicBezTo>
                <a:cubicBezTo>
                  <a:pt x="149" y="192"/>
                  <a:pt x="156" y="185"/>
                  <a:pt x="156" y="176"/>
                </a:cubicBezTo>
                <a:cubicBezTo>
                  <a:pt x="156" y="176"/>
                  <a:pt x="156" y="157"/>
                  <a:pt x="156" y="156"/>
                </a:cubicBezTo>
                <a:cubicBezTo>
                  <a:pt x="156" y="151"/>
                  <a:pt x="154" y="143"/>
                  <a:pt x="151" y="13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Freeform 73">
            <a:extLst>
              <a:ext uri="{FF2B5EF4-FFF2-40B4-BE49-F238E27FC236}">
                <a16:creationId xmlns:a16="http://schemas.microsoft.com/office/drawing/2014/main" id="{1A4375E3-C377-442F-9F83-26C758D60E6D}"/>
              </a:ext>
            </a:extLst>
          </p:cNvPr>
          <p:cNvSpPr>
            <a:spLocks/>
          </p:cNvSpPr>
          <p:nvPr/>
        </p:nvSpPr>
        <p:spPr bwMode="auto">
          <a:xfrm>
            <a:off x="2080419" y="3967956"/>
            <a:ext cx="314325" cy="312737"/>
          </a:xfrm>
          <a:custGeom>
            <a:avLst/>
            <a:gdLst>
              <a:gd name="T0" fmla="*/ 92 w 193"/>
              <a:gd name="T1" fmla="*/ 112 h 193"/>
              <a:gd name="T2" fmla="*/ 25 w 193"/>
              <a:gd name="T3" fmla="*/ 179 h 193"/>
              <a:gd name="T4" fmla="*/ 22 w 193"/>
              <a:gd name="T5" fmla="*/ 185 h 193"/>
              <a:gd name="T6" fmla="*/ 30 w 193"/>
              <a:gd name="T7" fmla="*/ 193 h 193"/>
              <a:gd name="T8" fmla="*/ 34 w 193"/>
              <a:gd name="T9" fmla="*/ 192 h 193"/>
              <a:gd name="T10" fmla="*/ 148 w 193"/>
              <a:gd name="T11" fmla="*/ 143 h 193"/>
              <a:gd name="T12" fmla="*/ 153 w 193"/>
              <a:gd name="T13" fmla="*/ 136 h 193"/>
              <a:gd name="T14" fmla="*/ 172 w 193"/>
              <a:gd name="T15" fmla="*/ 70 h 193"/>
              <a:gd name="T16" fmla="*/ 175 w 193"/>
              <a:gd name="T17" fmla="*/ 74 h 193"/>
              <a:gd name="T18" fmla="*/ 189 w 193"/>
              <a:gd name="T19" fmla="*/ 74 h 193"/>
              <a:gd name="T20" fmla="*/ 189 w 193"/>
              <a:gd name="T21" fmla="*/ 60 h 193"/>
              <a:gd name="T22" fmla="*/ 133 w 193"/>
              <a:gd name="T23" fmla="*/ 4 h 193"/>
              <a:gd name="T24" fmla="*/ 119 w 193"/>
              <a:gd name="T25" fmla="*/ 4 h 193"/>
              <a:gd name="T26" fmla="*/ 119 w 193"/>
              <a:gd name="T27" fmla="*/ 18 h 193"/>
              <a:gd name="T28" fmla="*/ 123 w 193"/>
              <a:gd name="T29" fmla="*/ 21 h 193"/>
              <a:gd name="T30" fmla="*/ 57 w 193"/>
              <a:gd name="T31" fmla="*/ 40 h 193"/>
              <a:gd name="T32" fmla="*/ 50 w 193"/>
              <a:gd name="T33" fmla="*/ 45 h 193"/>
              <a:gd name="T34" fmla="*/ 1 w 193"/>
              <a:gd name="T35" fmla="*/ 160 h 193"/>
              <a:gd name="T36" fmla="*/ 0 w 193"/>
              <a:gd name="T37" fmla="*/ 163 h 193"/>
              <a:gd name="T38" fmla="*/ 8 w 193"/>
              <a:gd name="T39" fmla="*/ 171 h 193"/>
              <a:gd name="T40" fmla="*/ 14 w 193"/>
              <a:gd name="T41" fmla="*/ 168 h 193"/>
              <a:gd name="T42" fmla="*/ 81 w 193"/>
              <a:gd name="T43" fmla="*/ 101 h 193"/>
              <a:gd name="T44" fmla="*/ 80 w 193"/>
              <a:gd name="T45" fmla="*/ 93 h 193"/>
              <a:gd name="T46" fmla="*/ 100 w 193"/>
              <a:gd name="T47" fmla="*/ 73 h 193"/>
              <a:gd name="T48" fmla="*/ 120 w 193"/>
              <a:gd name="T49" fmla="*/ 93 h 193"/>
              <a:gd name="T50" fmla="*/ 100 w 193"/>
              <a:gd name="T51" fmla="*/ 113 h 193"/>
              <a:gd name="T52" fmla="*/ 92 w 193"/>
              <a:gd name="T53" fmla="*/ 11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3" h="193">
                <a:moveTo>
                  <a:pt x="92" y="112"/>
                </a:moveTo>
                <a:cubicBezTo>
                  <a:pt x="25" y="179"/>
                  <a:pt x="25" y="179"/>
                  <a:pt x="25" y="179"/>
                </a:cubicBezTo>
                <a:cubicBezTo>
                  <a:pt x="23" y="181"/>
                  <a:pt x="22" y="183"/>
                  <a:pt x="22" y="185"/>
                </a:cubicBezTo>
                <a:cubicBezTo>
                  <a:pt x="22" y="189"/>
                  <a:pt x="26" y="193"/>
                  <a:pt x="30" y="193"/>
                </a:cubicBezTo>
                <a:cubicBezTo>
                  <a:pt x="31" y="193"/>
                  <a:pt x="33" y="193"/>
                  <a:pt x="34" y="192"/>
                </a:cubicBezTo>
                <a:cubicBezTo>
                  <a:pt x="34" y="192"/>
                  <a:pt x="147" y="143"/>
                  <a:pt x="148" y="143"/>
                </a:cubicBezTo>
                <a:cubicBezTo>
                  <a:pt x="150" y="142"/>
                  <a:pt x="152" y="139"/>
                  <a:pt x="153" y="136"/>
                </a:cubicBezTo>
                <a:cubicBezTo>
                  <a:pt x="172" y="70"/>
                  <a:pt x="172" y="70"/>
                  <a:pt x="172" y="70"/>
                </a:cubicBezTo>
                <a:cubicBezTo>
                  <a:pt x="175" y="74"/>
                  <a:pt x="175" y="74"/>
                  <a:pt x="175" y="74"/>
                </a:cubicBezTo>
                <a:cubicBezTo>
                  <a:pt x="179" y="78"/>
                  <a:pt x="185" y="78"/>
                  <a:pt x="189" y="74"/>
                </a:cubicBezTo>
                <a:cubicBezTo>
                  <a:pt x="193" y="70"/>
                  <a:pt x="193" y="64"/>
                  <a:pt x="189" y="60"/>
                </a:cubicBezTo>
                <a:cubicBezTo>
                  <a:pt x="133" y="4"/>
                  <a:pt x="133" y="4"/>
                  <a:pt x="133" y="4"/>
                </a:cubicBezTo>
                <a:cubicBezTo>
                  <a:pt x="129" y="0"/>
                  <a:pt x="123" y="0"/>
                  <a:pt x="119" y="4"/>
                </a:cubicBezTo>
                <a:cubicBezTo>
                  <a:pt x="115" y="8"/>
                  <a:pt x="115" y="14"/>
                  <a:pt x="119" y="18"/>
                </a:cubicBezTo>
                <a:cubicBezTo>
                  <a:pt x="123" y="21"/>
                  <a:pt x="123" y="21"/>
                  <a:pt x="123" y="21"/>
                </a:cubicBezTo>
                <a:cubicBezTo>
                  <a:pt x="57" y="40"/>
                  <a:pt x="57" y="40"/>
                  <a:pt x="57" y="40"/>
                </a:cubicBezTo>
                <a:cubicBezTo>
                  <a:pt x="54" y="41"/>
                  <a:pt x="51" y="43"/>
                  <a:pt x="50" y="45"/>
                </a:cubicBezTo>
                <a:cubicBezTo>
                  <a:pt x="1" y="160"/>
                  <a:pt x="1" y="160"/>
                  <a:pt x="1" y="160"/>
                </a:cubicBezTo>
                <a:cubicBezTo>
                  <a:pt x="0" y="161"/>
                  <a:pt x="0" y="162"/>
                  <a:pt x="0" y="163"/>
                </a:cubicBezTo>
                <a:cubicBezTo>
                  <a:pt x="0" y="167"/>
                  <a:pt x="4" y="171"/>
                  <a:pt x="8" y="171"/>
                </a:cubicBezTo>
                <a:cubicBezTo>
                  <a:pt x="10" y="171"/>
                  <a:pt x="12" y="170"/>
                  <a:pt x="14" y="168"/>
                </a:cubicBezTo>
                <a:cubicBezTo>
                  <a:pt x="81" y="101"/>
                  <a:pt x="81" y="101"/>
                  <a:pt x="81" y="101"/>
                </a:cubicBezTo>
                <a:cubicBezTo>
                  <a:pt x="81" y="98"/>
                  <a:pt x="80" y="96"/>
                  <a:pt x="80" y="93"/>
                </a:cubicBezTo>
                <a:cubicBezTo>
                  <a:pt x="80" y="82"/>
                  <a:pt x="89" y="73"/>
                  <a:pt x="100" y="73"/>
                </a:cubicBezTo>
                <a:cubicBezTo>
                  <a:pt x="111" y="73"/>
                  <a:pt x="120" y="82"/>
                  <a:pt x="120" y="93"/>
                </a:cubicBezTo>
                <a:cubicBezTo>
                  <a:pt x="120" y="104"/>
                  <a:pt x="111" y="113"/>
                  <a:pt x="100" y="113"/>
                </a:cubicBezTo>
                <a:cubicBezTo>
                  <a:pt x="97" y="113"/>
                  <a:pt x="95" y="112"/>
                  <a:pt x="92" y="1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Freeform 74">
            <a:extLst>
              <a:ext uri="{FF2B5EF4-FFF2-40B4-BE49-F238E27FC236}">
                <a16:creationId xmlns:a16="http://schemas.microsoft.com/office/drawing/2014/main" id="{B80F6D70-795A-4313-971D-0744C1352220}"/>
              </a:ext>
            </a:extLst>
          </p:cNvPr>
          <p:cNvSpPr>
            <a:spLocks noEditPoints="1"/>
          </p:cNvSpPr>
          <p:nvPr/>
        </p:nvSpPr>
        <p:spPr bwMode="auto">
          <a:xfrm>
            <a:off x="1373982" y="3966369"/>
            <a:ext cx="319088" cy="317500"/>
          </a:xfrm>
          <a:custGeom>
            <a:avLst/>
            <a:gdLst>
              <a:gd name="T0" fmla="*/ 24 w 196"/>
              <a:gd name="T1" fmla="*/ 83 h 196"/>
              <a:gd name="T2" fmla="*/ 17 w 196"/>
              <a:gd name="T3" fmla="*/ 98 h 196"/>
              <a:gd name="T4" fmla="*/ 2 w 196"/>
              <a:gd name="T5" fmla="*/ 170 h 196"/>
              <a:gd name="T6" fmla="*/ 26 w 196"/>
              <a:gd name="T7" fmla="*/ 194 h 196"/>
              <a:gd name="T8" fmla="*/ 98 w 196"/>
              <a:gd name="T9" fmla="*/ 179 h 196"/>
              <a:gd name="T10" fmla="*/ 113 w 196"/>
              <a:gd name="T11" fmla="*/ 172 h 196"/>
              <a:gd name="T12" fmla="*/ 189 w 196"/>
              <a:gd name="T13" fmla="*/ 96 h 196"/>
              <a:gd name="T14" fmla="*/ 189 w 196"/>
              <a:gd name="T15" fmla="*/ 73 h 196"/>
              <a:gd name="T16" fmla="*/ 123 w 196"/>
              <a:gd name="T17" fmla="*/ 7 h 196"/>
              <a:gd name="T18" fmla="*/ 100 w 196"/>
              <a:gd name="T19" fmla="*/ 7 h 196"/>
              <a:gd name="T20" fmla="*/ 24 w 196"/>
              <a:gd name="T21" fmla="*/ 83 h 196"/>
              <a:gd name="T22" fmla="*/ 98 w 196"/>
              <a:gd name="T23" fmla="*/ 160 h 196"/>
              <a:gd name="T24" fmla="*/ 60 w 196"/>
              <a:gd name="T25" fmla="*/ 167 h 196"/>
              <a:gd name="T26" fmla="*/ 29 w 196"/>
              <a:gd name="T27" fmla="*/ 136 h 196"/>
              <a:gd name="T28" fmla="*/ 36 w 196"/>
              <a:gd name="T29" fmla="*/ 99 h 196"/>
              <a:gd name="T30" fmla="*/ 92 w 196"/>
              <a:gd name="T31" fmla="*/ 43 h 196"/>
              <a:gd name="T32" fmla="*/ 103 w 196"/>
              <a:gd name="T33" fmla="*/ 43 h 196"/>
              <a:gd name="T34" fmla="*/ 103 w 196"/>
              <a:gd name="T35" fmla="*/ 54 h 196"/>
              <a:gd name="T36" fmla="*/ 52 w 196"/>
              <a:gd name="T37" fmla="*/ 105 h 196"/>
              <a:gd name="T38" fmla="*/ 52 w 196"/>
              <a:gd name="T39" fmla="*/ 119 h 196"/>
              <a:gd name="T40" fmla="*/ 66 w 196"/>
              <a:gd name="T41" fmla="*/ 119 h 196"/>
              <a:gd name="T42" fmla="*/ 117 w 196"/>
              <a:gd name="T43" fmla="*/ 68 h 196"/>
              <a:gd name="T44" fmla="*/ 128 w 196"/>
              <a:gd name="T45" fmla="*/ 68 h 196"/>
              <a:gd name="T46" fmla="*/ 128 w 196"/>
              <a:gd name="T47" fmla="*/ 79 h 196"/>
              <a:gd name="T48" fmla="*/ 77 w 196"/>
              <a:gd name="T49" fmla="*/ 131 h 196"/>
              <a:gd name="T50" fmla="*/ 77 w 196"/>
              <a:gd name="T51" fmla="*/ 144 h 196"/>
              <a:gd name="T52" fmla="*/ 91 w 196"/>
              <a:gd name="T53" fmla="*/ 144 h 196"/>
              <a:gd name="T54" fmla="*/ 142 w 196"/>
              <a:gd name="T55" fmla="*/ 93 h 196"/>
              <a:gd name="T56" fmla="*/ 153 w 196"/>
              <a:gd name="T57" fmla="*/ 93 h 196"/>
              <a:gd name="T58" fmla="*/ 153 w 196"/>
              <a:gd name="T59" fmla="*/ 104 h 196"/>
              <a:gd name="T60" fmla="*/ 98 w 196"/>
              <a:gd name="T61" fmla="*/ 16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6" h="196">
                <a:moveTo>
                  <a:pt x="24" y="83"/>
                </a:moveTo>
                <a:cubicBezTo>
                  <a:pt x="20" y="87"/>
                  <a:pt x="18" y="92"/>
                  <a:pt x="17" y="98"/>
                </a:cubicBezTo>
                <a:cubicBezTo>
                  <a:pt x="2" y="170"/>
                  <a:pt x="2" y="170"/>
                  <a:pt x="2" y="170"/>
                </a:cubicBezTo>
                <a:cubicBezTo>
                  <a:pt x="0" y="183"/>
                  <a:pt x="13" y="196"/>
                  <a:pt x="26" y="194"/>
                </a:cubicBezTo>
                <a:cubicBezTo>
                  <a:pt x="98" y="179"/>
                  <a:pt x="98" y="179"/>
                  <a:pt x="98" y="179"/>
                </a:cubicBezTo>
                <a:cubicBezTo>
                  <a:pt x="103" y="178"/>
                  <a:pt x="109" y="176"/>
                  <a:pt x="113" y="172"/>
                </a:cubicBezTo>
                <a:cubicBezTo>
                  <a:pt x="189" y="96"/>
                  <a:pt x="189" y="96"/>
                  <a:pt x="189" y="96"/>
                </a:cubicBezTo>
                <a:cubicBezTo>
                  <a:pt x="196" y="90"/>
                  <a:pt x="196" y="80"/>
                  <a:pt x="189" y="73"/>
                </a:cubicBezTo>
                <a:cubicBezTo>
                  <a:pt x="123" y="7"/>
                  <a:pt x="123" y="7"/>
                  <a:pt x="123" y="7"/>
                </a:cubicBezTo>
                <a:cubicBezTo>
                  <a:pt x="116" y="0"/>
                  <a:pt x="107" y="0"/>
                  <a:pt x="100" y="7"/>
                </a:cubicBezTo>
                <a:lnTo>
                  <a:pt x="24" y="83"/>
                </a:lnTo>
                <a:close/>
                <a:moveTo>
                  <a:pt x="98" y="160"/>
                </a:moveTo>
                <a:cubicBezTo>
                  <a:pt x="60" y="167"/>
                  <a:pt x="60" y="167"/>
                  <a:pt x="60" y="167"/>
                </a:cubicBezTo>
                <a:cubicBezTo>
                  <a:pt x="29" y="136"/>
                  <a:pt x="29" y="136"/>
                  <a:pt x="29" y="136"/>
                </a:cubicBezTo>
                <a:cubicBezTo>
                  <a:pt x="36" y="99"/>
                  <a:pt x="36" y="99"/>
                  <a:pt x="36" y="99"/>
                </a:cubicBezTo>
                <a:cubicBezTo>
                  <a:pt x="92" y="43"/>
                  <a:pt x="92" y="43"/>
                  <a:pt x="92" y="43"/>
                </a:cubicBezTo>
                <a:cubicBezTo>
                  <a:pt x="95" y="40"/>
                  <a:pt x="100" y="40"/>
                  <a:pt x="103" y="43"/>
                </a:cubicBezTo>
                <a:cubicBezTo>
                  <a:pt x="106" y="46"/>
                  <a:pt x="106" y="51"/>
                  <a:pt x="103" y="54"/>
                </a:cubicBezTo>
                <a:cubicBezTo>
                  <a:pt x="52" y="105"/>
                  <a:pt x="52" y="105"/>
                  <a:pt x="52" y="105"/>
                </a:cubicBezTo>
                <a:cubicBezTo>
                  <a:pt x="48" y="109"/>
                  <a:pt x="48" y="116"/>
                  <a:pt x="52" y="119"/>
                </a:cubicBezTo>
                <a:cubicBezTo>
                  <a:pt x="56" y="123"/>
                  <a:pt x="62" y="123"/>
                  <a:pt x="66" y="119"/>
                </a:cubicBezTo>
                <a:cubicBezTo>
                  <a:pt x="117" y="68"/>
                  <a:pt x="117" y="68"/>
                  <a:pt x="117" y="68"/>
                </a:cubicBezTo>
                <a:cubicBezTo>
                  <a:pt x="120" y="65"/>
                  <a:pt x="125" y="65"/>
                  <a:pt x="128" y="68"/>
                </a:cubicBezTo>
                <a:cubicBezTo>
                  <a:pt x="131" y="71"/>
                  <a:pt x="131" y="76"/>
                  <a:pt x="128" y="79"/>
                </a:cubicBezTo>
                <a:cubicBezTo>
                  <a:pt x="77" y="131"/>
                  <a:pt x="77" y="131"/>
                  <a:pt x="77" y="131"/>
                </a:cubicBezTo>
                <a:cubicBezTo>
                  <a:pt x="73" y="134"/>
                  <a:pt x="73" y="141"/>
                  <a:pt x="77" y="144"/>
                </a:cubicBezTo>
                <a:cubicBezTo>
                  <a:pt x="81" y="148"/>
                  <a:pt x="87" y="148"/>
                  <a:pt x="91" y="144"/>
                </a:cubicBezTo>
                <a:cubicBezTo>
                  <a:pt x="142" y="93"/>
                  <a:pt x="142" y="93"/>
                  <a:pt x="142" y="93"/>
                </a:cubicBezTo>
                <a:cubicBezTo>
                  <a:pt x="145" y="90"/>
                  <a:pt x="150" y="90"/>
                  <a:pt x="153" y="93"/>
                </a:cubicBezTo>
                <a:cubicBezTo>
                  <a:pt x="156" y="96"/>
                  <a:pt x="156" y="101"/>
                  <a:pt x="153" y="104"/>
                </a:cubicBezTo>
                <a:lnTo>
                  <a:pt x="98" y="1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3" name="Freeform 75">
            <a:extLst>
              <a:ext uri="{FF2B5EF4-FFF2-40B4-BE49-F238E27FC236}">
                <a16:creationId xmlns:a16="http://schemas.microsoft.com/office/drawing/2014/main" id="{9B0FA242-6505-4F38-9743-24DED729FE86}"/>
              </a:ext>
            </a:extLst>
          </p:cNvPr>
          <p:cNvSpPr>
            <a:spLocks noEditPoints="1"/>
          </p:cNvSpPr>
          <p:nvPr/>
        </p:nvSpPr>
        <p:spPr bwMode="auto">
          <a:xfrm>
            <a:off x="5595144" y="3278981"/>
            <a:ext cx="312738" cy="287337"/>
          </a:xfrm>
          <a:custGeom>
            <a:avLst/>
            <a:gdLst>
              <a:gd name="T0" fmla="*/ 94 w 192"/>
              <a:gd name="T1" fmla="*/ 120 h 176"/>
              <a:gd name="T2" fmla="*/ 76 w 192"/>
              <a:gd name="T3" fmla="*/ 110 h 176"/>
              <a:gd name="T4" fmla="*/ 73 w 192"/>
              <a:gd name="T5" fmla="*/ 107 h 176"/>
              <a:gd name="T6" fmla="*/ 77 w 192"/>
              <a:gd name="T7" fmla="*/ 101 h 176"/>
              <a:gd name="T8" fmla="*/ 84 w 192"/>
              <a:gd name="T9" fmla="*/ 84 h 176"/>
              <a:gd name="T10" fmla="*/ 66 w 192"/>
              <a:gd name="T11" fmla="*/ 68 h 176"/>
              <a:gd name="T12" fmla="*/ 48 w 192"/>
              <a:gd name="T13" fmla="*/ 84 h 176"/>
              <a:gd name="T14" fmla="*/ 55 w 192"/>
              <a:gd name="T15" fmla="*/ 102 h 176"/>
              <a:gd name="T16" fmla="*/ 59 w 192"/>
              <a:gd name="T17" fmla="*/ 107 h 176"/>
              <a:gd name="T18" fmla="*/ 56 w 192"/>
              <a:gd name="T19" fmla="*/ 111 h 176"/>
              <a:gd name="T20" fmla="*/ 38 w 192"/>
              <a:gd name="T21" fmla="*/ 120 h 176"/>
              <a:gd name="T22" fmla="*/ 36 w 192"/>
              <a:gd name="T23" fmla="*/ 126 h 176"/>
              <a:gd name="T24" fmla="*/ 36 w 192"/>
              <a:gd name="T25" fmla="*/ 134 h 176"/>
              <a:gd name="T26" fmla="*/ 42 w 192"/>
              <a:gd name="T27" fmla="*/ 140 h 176"/>
              <a:gd name="T28" fmla="*/ 90 w 192"/>
              <a:gd name="T29" fmla="*/ 140 h 176"/>
              <a:gd name="T30" fmla="*/ 96 w 192"/>
              <a:gd name="T31" fmla="*/ 134 h 176"/>
              <a:gd name="T32" fmla="*/ 96 w 192"/>
              <a:gd name="T33" fmla="*/ 126 h 176"/>
              <a:gd name="T34" fmla="*/ 94 w 192"/>
              <a:gd name="T35" fmla="*/ 120 h 176"/>
              <a:gd name="T36" fmla="*/ 142 w 192"/>
              <a:gd name="T37" fmla="*/ 76 h 176"/>
              <a:gd name="T38" fmla="*/ 122 w 192"/>
              <a:gd name="T39" fmla="*/ 76 h 176"/>
              <a:gd name="T40" fmla="*/ 112 w 192"/>
              <a:gd name="T41" fmla="*/ 86 h 176"/>
              <a:gd name="T42" fmla="*/ 122 w 192"/>
              <a:gd name="T43" fmla="*/ 96 h 176"/>
              <a:gd name="T44" fmla="*/ 142 w 192"/>
              <a:gd name="T45" fmla="*/ 96 h 176"/>
              <a:gd name="T46" fmla="*/ 152 w 192"/>
              <a:gd name="T47" fmla="*/ 86 h 176"/>
              <a:gd name="T48" fmla="*/ 142 w 192"/>
              <a:gd name="T49" fmla="*/ 76 h 176"/>
              <a:gd name="T50" fmla="*/ 142 w 192"/>
              <a:gd name="T51" fmla="*/ 112 h 176"/>
              <a:gd name="T52" fmla="*/ 122 w 192"/>
              <a:gd name="T53" fmla="*/ 112 h 176"/>
              <a:gd name="T54" fmla="*/ 112 w 192"/>
              <a:gd name="T55" fmla="*/ 122 h 176"/>
              <a:gd name="T56" fmla="*/ 122 w 192"/>
              <a:gd name="T57" fmla="*/ 132 h 176"/>
              <a:gd name="T58" fmla="*/ 142 w 192"/>
              <a:gd name="T59" fmla="*/ 132 h 176"/>
              <a:gd name="T60" fmla="*/ 152 w 192"/>
              <a:gd name="T61" fmla="*/ 122 h 176"/>
              <a:gd name="T62" fmla="*/ 142 w 192"/>
              <a:gd name="T63" fmla="*/ 112 h 176"/>
              <a:gd name="T64" fmla="*/ 0 w 192"/>
              <a:gd name="T65" fmla="*/ 160 h 176"/>
              <a:gd name="T66" fmla="*/ 16 w 192"/>
              <a:gd name="T67" fmla="*/ 176 h 176"/>
              <a:gd name="T68" fmla="*/ 176 w 192"/>
              <a:gd name="T69" fmla="*/ 176 h 176"/>
              <a:gd name="T70" fmla="*/ 192 w 192"/>
              <a:gd name="T71" fmla="*/ 160 h 176"/>
              <a:gd name="T72" fmla="*/ 192 w 192"/>
              <a:gd name="T73" fmla="*/ 32 h 176"/>
              <a:gd name="T74" fmla="*/ 176 w 192"/>
              <a:gd name="T75" fmla="*/ 16 h 176"/>
              <a:gd name="T76" fmla="*/ 128 w 192"/>
              <a:gd name="T77" fmla="*/ 16 h 176"/>
              <a:gd name="T78" fmla="*/ 128 w 192"/>
              <a:gd name="T79" fmla="*/ 9 h 176"/>
              <a:gd name="T80" fmla="*/ 119 w 192"/>
              <a:gd name="T81" fmla="*/ 0 h 176"/>
              <a:gd name="T82" fmla="*/ 73 w 192"/>
              <a:gd name="T83" fmla="*/ 0 h 176"/>
              <a:gd name="T84" fmla="*/ 64 w 192"/>
              <a:gd name="T85" fmla="*/ 9 h 176"/>
              <a:gd name="T86" fmla="*/ 64 w 192"/>
              <a:gd name="T87" fmla="*/ 16 h 176"/>
              <a:gd name="T88" fmla="*/ 16 w 192"/>
              <a:gd name="T89" fmla="*/ 16 h 176"/>
              <a:gd name="T90" fmla="*/ 0 w 192"/>
              <a:gd name="T91" fmla="*/ 32 h 176"/>
              <a:gd name="T92" fmla="*/ 0 w 192"/>
              <a:gd name="T93" fmla="*/ 160 h 176"/>
              <a:gd name="T94" fmla="*/ 29 w 192"/>
              <a:gd name="T95" fmla="*/ 36 h 176"/>
              <a:gd name="T96" fmla="*/ 64 w 192"/>
              <a:gd name="T97" fmla="*/ 36 h 176"/>
              <a:gd name="T98" fmla="*/ 64 w 192"/>
              <a:gd name="T99" fmla="*/ 43 h 176"/>
              <a:gd name="T100" fmla="*/ 73 w 192"/>
              <a:gd name="T101" fmla="*/ 52 h 176"/>
              <a:gd name="T102" fmla="*/ 119 w 192"/>
              <a:gd name="T103" fmla="*/ 52 h 176"/>
              <a:gd name="T104" fmla="*/ 128 w 192"/>
              <a:gd name="T105" fmla="*/ 43 h 176"/>
              <a:gd name="T106" fmla="*/ 128 w 192"/>
              <a:gd name="T107" fmla="*/ 36 h 176"/>
              <a:gd name="T108" fmla="*/ 163 w 192"/>
              <a:gd name="T109" fmla="*/ 36 h 176"/>
              <a:gd name="T110" fmla="*/ 172 w 192"/>
              <a:gd name="T111" fmla="*/ 45 h 176"/>
              <a:gd name="T112" fmla="*/ 172 w 192"/>
              <a:gd name="T113" fmla="*/ 147 h 176"/>
              <a:gd name="T114" fmla="*/ 163 w 192"/>
              <a:gd name="T115" fmla="*/ 156 h 176"/>
              <a:gd name="T116" fmla="*/ 29 w 192"/>
              <a:gd name="T117" fmla="*/ 156 h 176"/>
              <a:gd name="T118" fmla="*/ 20 w 192"/>
              <a:gd name="T119" fmla="*/ 147 h 176"/>
              <a:gd name="T120" fmla="*/ 20 w 192"/>
              <a:gd name="T121" fmla="*/ 45 h 176"/>
              <a:gd name="T122" fmla="*/ 29 w 192"/>
              <a:gd name="T123" fmla="*/ 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2" h="176">
                <a:moveTo>
                  <a:pt x="94" y="120"/>
                </a:moveTo>
                <a:cubicBezTo>
                  <a:pt x="90" y="114"/>
                  <a:pt x="86" y="111"/>
                  <a:pt x="76" y="110"/>
                </a:cubicBezTo>
                <a:cubicBezTo>
                  <a:pt x="74" y="110"/>
                  <a:pt x="73" y="109"/>
                  <a:pt x="73" y="107"/>
                </a:cubicBezTo>
                <a:cubicBezTo>
                  <a:pt x="73" y="105"/>
                  <a:pt x="77" y="102"/>
                  <a:pt x="77" y="101"/>
                </a:cubicBezTo>
                <a:cubicBezTo>
                  <a:pt x="82" y="97"/>
                  <a:pt x="84" y="90"/>
                  <a:pt x="84" y="84"/>
                </a:cubicBezTo>
                <a:cubicBezTo>
                  <a:pt x="84" y="75"/>
                  <a:pt x="76" y="68"/>
                  <a:pt x="66" y="68"/>
                </a:cubicBezTo>
                <a:cubicBezTo>
                  <a:pt x="56" y="68"/>
                  <a:pt x="48" y="75"/>
                  <a:pt x="48" y="84"/>
                </a:cubicBezTo>
                <a:cubicBezTo>
                  <a:pt x="48" y="90"/>
                  <a:pt x="50" y="97"/>
                  <a:pt x="55" y="102"/>
                </a:cubicBezTo>
                <a:cubicBezTo>
                  <a:pt x="55" y="102"/>
                  <a:pt x="59" y="105"/>
                  <a:pt x="59" y="107"/>
                </a:cubicBezTo>
                <a:cubicBezTo>
                  <a:pt x="59" y="109"/>
                  <a:pt x="58" y="110"/>
                  <a:pt x="56" y="111"/>
                </a:cubicBezTo>
                <a:cubicBezTo>
                  <a:pt x="46" y="111"/>
                  <a:pt x="42" y="114"/>
                  <a:pt x="38" y="120"/>
                </a:cubicBezTo>
                <a:cubicBezTo>
                  <a:pt x="37" y="122"/>
                  <a:pt x="36" y="125"/>
                  <a:pt x="36" y="126"/>
                </a:cubicBezTo>
                <a:cubicBezTo>
                  <a:pt x="36" y="134"/>
                  <a:pt x="36" y="134"/>
                  <a:pt x="36" y="134"/>
                </a:cubicBezTo>
                <a:cubicBezTo>
                  <a:pt x="36" y="137"/>
                  <a:pt x="39" y="140"/>
                  <a:pt x="42" y="140"/>
                </a:cubicBezTo>
                <a:cubicBezTo>
                  <a:pt x="90" y="140"/>
                  <a:pt x="90" y="140"/>
                  <a:pt x="90" y="140"/>
                </a:cubicBezTo>
                <a:cubicBezTo>
                  <a:pt x="93" y="140"/>
                  <a:pt x="96" y="137"/>
                  <a:pt x="96" y="134"/>
                </a:cubicBezTo>
                <a:cubicBezTo>
                  <a:pt x="96" y="126"/>
                  <a:pt x="96" y="126"/>
                  <a:pt x="96" y="126"/>
                </a:cubicBezTo>
                <a:cubicBezTo>
                  <a:pt x="96" y="125"/>
                  <a:pt x="95" y="122"/>
                  <a:pt x="94" y="120"/>
                </a:cubicBezTo>
                <a:close/>
                <a:moveTo>
                  <a:pt x="142" y="76"/>
                </a:moveTo>
                <a:cubicBezTo>
                  <a:pt x="122" y="76"/>
                  <a:pt x="122" y="76"/>
                  <a:pt x="122" y="76"/>
                </a:cubicBezTo>
                <a:cubicBezTo>
                  <a:pt x="116" y="76"/>
                  <a:pt x="112" y="80"/>
                  <a:pt x="112" y="86"/>
                </a:cubicBezTo>
                <a:cubicBezTo>
                  <a:pt x="112" y="92"/>
                  <a:pt x="116" y="96"/>
                  <a:pt x="122" y="96"/>
                </a:cubicBezTo>
                <a:cubicBezTo>
                  <a:pt x="142" y="96"/>
                  <a:pt x="142" y="96"/>
                  <a:pt x="142" y="96"/>
                </a:cubicBezTo>
                <a:cubicBezTo>
                  <a:pt x="148" y="96"/>
                  <a:pt x="152" y="92"/>
                  <a:pt x="152" y="86"/>
                </a:cubicBezTo>
                <a:cubicBezTo>
                  <a:pt x="152" y="80"/>
                  <a:pt x="148" y="76"/>
                  <a:pt x="142" y="76"/>
                </a:cubicBezTo>
                <a:close/>
                <a:moveTo>
                  <a:pt x="142" y="112"/>
                </a:moveTo>
                <a:cubicBezTo>
                  <a:pt x="122" y="112"/>
                  <a:pt x="122" y="112"/>
                  <a:pt x="122" y="112"/>
                </a:cubicBezTo>
                <a:cubicBezTo>
                  <a:pt x="116" y="112"/>
                  <a:pt x="112" y="116"/>
                  <a:pt x="112" y="122"/>
                </a:cubicBezTo>
                <a:cubicBezTo>
                  <a:pt x="112" y="128"/>
                  <a:pt x="116" y="132"/>
                  <a:pt x="122" y="132"/>
                </a:cubicBezTo>
                <a:cubicBezTo>
                  <a:pt x="142" y="132"/>
                  <a:pt x="142" y="132"/>
                  <a:pt x="142" y="132"/>
                </a:cubicBezTo>
                <a:cubicBezTo>
                  <a:pt x="148" y="132"/>
                  <a:pt x="152" y="128"/>
                  <a:pt x="152" y="122"/>
                </a:cubicBezTo>
                <a:cubicBezTo>
                  <a:pt x="152" y="116"/>
                  <a:pt x="148" y="112"/>
                  <a:pt x="142" y="112"/>
                </a:cubicBezTo>
                <a:close/>
                <a:moveTo>
                  <a:pt x="0" y="160"/>
                </a:moveTo>
                <a:cubicBezTo>
                  <a:pt x="0" y="169"/>
                  <a:pt x="7" y="176"/>
                  <a:pt x="16" y="176"/>
                </a:cubicBezTo>
                <a:cubicBezTo>
                  <a:pt x="176" y="176"/>
                  <a:pt x="176" y="176"/>
                  <a:pt x="176" y="176"/>
                </a:cubicBezTo>
                <a:cubicBezTo>
                  <a:pt x="185" y="176"/>
                  <a:pt x="192" y="169"/>
                  <a:pt x="192" y="160"/>
                </a:cubicBezTo>
                <a:cubicBezTo>
                  <a:pt x="192" y="32"/>
                  <a:pt x="192" y="32"/>
                  <a:pt x="192" y="32"/>
                </a:cubicBezTo>
                <a:cubicBezTo>
                  <a:pt x="192" y="23"/>
                  <a:pt x="185" y="16"/>
                  <a:pt x="176" y="16"/>
                </a:cubicBezTo>
                <a:cubicBezTo>
                  <a:pt x="128" y="16"/>
                  <a:pt x="128" y="16"/>
                  <a:pt x="128" y="16"/>
                </a:cubicBezTo>
                <a:cubicBezTo>
                  <a:pt x="128" y="9"/>
                  <a:pt x="128" y="9"/>
                  <a:pt x="128" y="9"/>
                </a:cubicBezTo>
                <a:cubicBezTo>
                  <a:pt x="128" y="4"/>
                  <a:pt x="124" y="0"/>
                  <a:pt x="119" y="0"/>
                </a:cubicBezTo>
                <a:cubicBezTo>
                  <a:pt x="73" y="0"/>
                  <a:pt x="73" y="0"/>
                  <a:pt x="73" y="0"/>
                </a:cubicBezTo>
                <a:cubicBezTo>
                  <a:pt x="68" y="0"/>
                  <a:pt x="64" y="4"/>
                  <a:pt x="64" y="9"/>
                </a:cubicBezTo>
                <a:cubicBezTo>
                  <a:pt x="64" y="16"/>
                  <a:pt x="64" y="16"/>
                  <a:pt x="64" y="16"/>
                </a:cubicBezTo>
                <a:cubicBezTo>
                  <a:pt x="16" y="16"/>
                  <a:pt x="16" y="16"/>
                  <a:pt x="16" y="16"/>
                </a:cubicBezTo>
                <a:cubicBezTo>
                  <a:pt x="7" y="16"/>
                  <a:pt x="0" y="23"/>
                  <a:pt x="0" y="32"/>
                </a:cubicBezTo>
                <a:lnTo>
                  <a:pt x="0" y="160"/>
                </a:lnTo>
                <a:close/>
                <a:moveTo>
                  <a:pt x="29" y="36"/>
                </a:moveTo>
                <a:cubicBezTo>
                  <a:pt x="64" y="36"/>
                  <a:pt x="64" y="36"/>
                  <a:pt x="64" y="36"/>
                </a:cubicBezTo>
                <a:cubicBezTo>
                  <a:pt x="64" y="43"/>
                  <a:pt x="64" y="43"/>
                  <a:pt x="64" y="43"/>
                </a:cubicBezTo>
                <a:cubicBezTo>
                  <a:pt x="64" y="48"/>
                  <a:pt x="68" y="52"/>
                  <a:pt x="73" y="52"/>
                </a:cubicBezTo>
                <a:cubicBezTo>
                  <a:pt x="119" y="52"/>
                  <a:pt x="119" y="52"/>
                  <a:pt x="119" y="52"/>
                </a:cubicBezTo>
                <a:cubicBezTo>
                  <a:pt x="124" y="52"/>
                  <a:pt x="128" y="48"/>
                  <a:pt x="128" y="43"/>
                </a:cubicBezTo>
                <a:cubicBezTo>
                  <a:pt x="128" y="36"/>
                  <a:pt x="128" y="36"/>
                  <a:pt x="128" y="36"/>
                </a:cubicBezTo>
                <a:cubicBezTo>
                  <a:pt x="163" y="36"/>
                  <a:pt x="163" y="36"/>
                  <a:pt x="163" y="36"/>
                </a:cubicBezTo>
                <a:cubicBezTo>
                  <a:pt x="168" y="36"/>
                  <a:pt x="172" y="40"/>
                  <a:pt x="172" y="45"/>
                </a:cubicBezTo>
                <a:cubicBezTo>
                  <a:pt x="172" y="147"/>
                  <a:pt x="172" y="147"/>
                  <a:pt x="172" y="147"/>
                </a:cubicBezTo>
                <a:cubicBezTo>
                  <a:pt x="172" y="152"/>
                  <a:pt x="168" y="156"/>
                  <a:pt x="163" y="156"/>
                </a:cubicBezTo>
                <a:cubicBezTo>
                  <a:pt x="29" y="156"/>
                  <a:pt x="29" y="156"/>
                  <a:pt x="29" y="156"/>
                </a:cubicBezTo>
                <a:cubicBezTo>
                  <a:pt x="24" y="156"/>
                  <a:pt x="20" y="152"/>
                  <a:pt x="20" y="147"/>
                </a:cubicBezTo>
                <a:cubicBezTo>
                  <a:pt x="20" y="45"/>
                  <a:pt x="20" y="45"/>
                  <a:pt x="20" y="45"/>
                </a:cubicBezTo>
                <a:cubicBezTo>
                  <a:pt x="20" y="40"/>
                  <a:pt x="24" y="36"/>
                  <a:pt x="29" y="3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4" name="Freeform 76">
            <a:extLst>
              <a:ext uri="{FF2B5EF4-FFF2-40B4-BE49-F238E27FC236}">
                <a16:creationId xmlns:a16="http://schemas.microsoft.com/office/drawing/2014/main" id="{974146BA-AA90-4B42-9F98-CC6CD7F8FB20}"/>
              </a:ext>
            </a:extLst>
          </p:cNvPr>
          <p:cNvSpPr>
            <a:spLocks noEditPoints="1"/>
          </p:cNvSpPr>
          <p:nvPr/>
        </p:nvSpPr>
        <p:spPr bwMode="auto">
          <a:xfrm>
            <a:off x="4918869" y="3266281"/>
            <a:ext cx="254000" cy="312737"/>
          </a:xfrm>
          <a:custGeom>
            <a:avLst/>
            <a:gdLst>
              <a:gd name="T0" fmla="*/ 0 w 156"/>
              <a:gd name="T1" fmla="*/ 176 h 192"/>
              <a:gd name="T2" fmla="*/ 16 w 156"/>
              <a:gd name="T3" fmla="*/ 192 h 192"/>
              <a:gd name="T4" fmla="*/ 140 w 156"/>
              <a:gd name="T5" fmla="*/ 192 h 192"/>
              <a:gd name="T6" fmla="*/ 156 w 156"/>
              <a:gd name="T7" fmla="*/ 176 h 192"/>
              <a:gd name="T8" fmla="*/ 156 w 156"/>
              <a:gd name="T9" fmla="*/ 40 h 192"/>
              <a:gd name="T10" fmla="*/ 140 w 156"/>
              <a:gd name="T11" fmla="*/ 24 h 192"/>
              <a:gd name="T12" fmla="*/ 107 w 156"/>
              <a:gd name="T13" fmla="*/ 24 h 192"/>
              <a:gd name="T14" fmla="*/ 78 w 156"/>
              <a:gd name="T15" fmla="*/ 0 h 192"/>
              <a:gd name="T16" fmla="*/ 49 w 156"/>
              <a:gd name="T17" fmla="*/ 24 h 192"/>
              <a:gd name="T18" fmla="*/ 16 w 156"/>
              <a:gd name="T19" fmla="*/ 24 h 192"/>
              <a:gd name="T20" fmla="*/ 0 w 156"/>
              <a:gd name="T21" fmla="*/ 40 h 192"/>
              <a:gd name="T22" fmla="*/ 0 w 156"/>
              <a:gd name="T23" fmla="*/ 176 h 192"/>
              <a:gd name="T24" fmla="*/ 29 w 156"/>
              <a:gd name="T25" fmla="*/ 44 h 192"/>
              <a:gd name="T26" fmla="*/ 48 w 156"/>
              <a:gd name="T27" fmla="*/ 44 h 192"/>
              <a:gd name="T28" fmla="*/ 48 w 156"/>
              <a:gd name="T29" fmla="*/ 51 h 192"/>
              <a:gd name="T30" fmla="*/ 57 w 156"/>
              <a:gd name="T31" fmla="*/ 60 h 192"/>
              <a:gd name="T32" fmla="*/ 99 w 156"/>
              <a:gd name="T33" fmla="*/ 60 h 192"/>
              <a:gd name="T34" fmla="*/ 108 w 156"/>
              <a:gd name="T35" fmla="*/ 51 h 192"/>
              <a:gd name="T36" fmla="*/ 108 w 156"/>
              <a:gd name="T37" fmla="*/ 44 h 192"/>
              <a:gd name="T38" fmla="*/ 127 w 156"/>
              <a:gd name="T39" fmla="*/ 44 h 192"/>
              <a:gd name="T40" fmla="*/ 136 w 156"/>
              <a:gd name="T41" fmla="*/ 53 h 192"/>
              <a:gd name="T42" fmla="*/ 136 w 156"/>
              <a:gd name="T43" fmla="*/ 163 h 192"/>
              <a:gd name="T44" fmla="*/ 127 w 156"/>
              <a:gd name="T45" fmla="*/ 172 h 192"/>
              <a:gd name="T46" fmla="*/ 29 w 156"/>
              <a:gd name="T47" fmla="*/ 172 h 192"/>
              <a:gd name="T48" fmla="*/ 20 w 156"/>
              <a:gd name="T49" fmla="*/ 163 h 192"/>
              <a:gd name="T50" fmla="*/ 20 w 156"/>
              <a:gd name="T51" fmla="*/ 53 h 192"/>
              <a:gd name="T52" fmla="*/ 29 w 156"/>
              <a:gd name="T53" fmla="*/ 44 h 192"/>
              <a:gd name="T54" fmla="*/ 68 w 156"/>
              <a:gd name="T55" fmla="*/ 30 h 192"/>
              <a:gd name="T56" fmla="*/ 78 w 156"/>
              <a:gd name="T57" fmla="*/ 20 h 192"/>
              <a:gd name="T58" fmla="*/ 88 w 156"/>
              <a:gd name="T59" fmla="*/ 30 h 192"/>
              <a:gd name="T60" fmla="*/ 78 w 156"/>
              <a:gd name="T61" fmla="*/ 40 h 192"/>
              <a:gd name="T62" fmla="*/ 68 w 156"/>
              <a:gd name="T63" fmla="*/ 3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6" h="192">
                <a:moveTo>
                  <a:pt x="0" y="176"/>
                </a:moveTo>
                <a:cubicBezTo>
                  <a:pt x="0" y="185"/>
                  <a:pt x="7" y="192"/>
                  <a:pt x="16" y="192"/>
                </a:cubicBezTo>
                <a:cubicBezTo>
                  <a:pt x="140" y="192"/>
                  <a:pt x="140" y="192"/>
                  <a:pt x="140" y="192"/>
                </a:cubicBezTo>
                <a:cubicBezTo>
                  <a:pt x="149" y="192"/>
                  <a:pt x="156" y="185"/>
                  <a:pt x="156" y="176"/>
                </a:cubicBezTo>
                <a:cubicBezTo>
                  <a:pt x="156" y="40"/>
                  <a:pt x="156" y="40"/>
                  <a:pt x="156" y="40"/>
                </a:cubicBezTo>
                <a:cubicBezTo>
                  <a:pt x="156" y="31"/>
                  <a:pt x="149" y="24"/>
                  <a:pt x="140" y="24"/>
                </a:cubicBezTo>
                <a:cubicBezTo>
                  <a:pt x="107" y="24"/>
                  <a:pt x="107" y="24"/>
                  <a:pt x="107" y="24"/>
                </a:cubicBezTo>
                <a:cubicBezTo>
                  <a:pt x="105" y="10"/>
                  <a:pt x="93" y="0"/>
                  <a:pt x="78" y="0"/>
                </a:cubicBezTo>
                <a:cubicBezTo>
                  <a:pt x="63" y="0"/>
                  <a:pt x="51" y="10"/>
                  <a:pt x="49" y="24"/>
                </a:cubicBezTo>
                <a:cubicBezTo>
                  <a:pt x="16" y="24"/>
                  <a:pt x="16" y="24"/>
                  <a:pt x="16" y="24"/>
                </a:cubicBezTo>
                <a:cubicBezTo>
                  <a:pt x="7" y="24"/>
                  <a:pt x="0" y="31"/>
                  <a:pt x="0" y="40"/>
                </a:cubicBezTo>
                <a:lnTo>
                  <a:pt x="0" y="176"/>
                </a:lnTo>
                <a:close/>
                <a:moveTo>
                  <a:pt x="29" y="44"/>
                </a:moveTo>
                <a:cubicBezTo>
                  <a:pt x="48" y="44"/>
                  <a:pt x="48" y="44"/>
                  <a:pt x="48" y="44"/>
                </a:cubicBezTo>
                <a:cubicBezTo>
                  <a:pt x="48" y="51"/>
                  <a:pt x="48" y="51"/>
                  <a:pt x="48" y="51"/>
                </a:cubicBezTo>
                <a:cubicBezTo>
                  <a:pt x="48" y="56"/>
                  <a:pt x="52" y="60"/>
                  <a:pt x="57" y="60"/>
                </a:cubicBezTo>
                <a:cubicBezTo>
                  <a:pt x="99" y="60"/>
                  <a:pt x="99" y="60"/>
                  <a:pt x="99" y="60"/>
                </a:cubicBezTo>
                <a:cubicBezTo>
                  <a:pt x="104" y="60"/>
                  <a:pt x="108" y="56"/>
                  <a:pt x="108" y="51"/>
                </a:cubicBezTo>
                <a:cubicBezTo>
                  <a:pt x="108" y="44"/>
                  <a:pt x="108" y="44"/>
                  <a:pt x="108" y="44"/>
                </a:cubicBezTo>
                <a:cubicBezTo>
                  <a:pt x="127" y="44"/>
                  <a:pt x="127" y="44"/>
                  <a:pt x="127" y="44"/>
                </a:cubicBezTo>
                <a:cubicBezTo>
                  <a:pt x="132" y="44"/>
                  <a:pt x="136" y="48"/>
                  <a:pt x="136" y="53"/>
                </a:cubicBezTo>
                <a:cubicBezTo>
                  <a:pt x="136" y="163"/>
                  <a:pt x="136" y="163"/>
                  <a:pt x="136" y="163"/>
                </a:cubicBezTo>
                <a:cubicBezTo>
                  <a:pt x="136" y="168"/>
                  <a:pt x="132" y="172"/>
                  <a:pt x="127" y="172"/>
                </a:cubicBezTo>
                <a:cubicBezTo>
                  <a:pt x="29" y="172"/>
                  <a:pt x="29" y="172"/>
                  <a:pt x="29" y="172"/>
                </a:cubicBezTo>
                <a:cubicBezTo>
                  <a:pt x="24" y="172"/>
                  <a:pt x="20" y="168"/>
                  <a:pt x="20" y="163"/>
                </a:cubicBezTo>
                <a:cubicBezTo>
                  <a:pt x="20" y="53"/>
                  <a:pt x="20" y="53"/>
                  <a:pt x="20" y="53"/>
                </a:cubicBezTo>
                <a:cubicBezTo>
                  <a:pt x="20" y="48"/>
                  <a:pt x="24" y="44"/>
                  <a:pt x="29" y="44"/>
                </a:cubicBezTo>
                <a:close/>
                <a:moveTo>
                  <a:pt x="68" y="30"/>
                </a:moveTo>
                <a:cubicBezTo>
                  <a:pt x="68" y="24"/>
                  <a:pt x="72" y="20"/>
                  <a:pt x="78" y="20"/>
                </a:cubicBezTo>
                <a:cubicBezTo>
                  <a:pt x="84" y="20"/>
                  <a:pt x="88" y="24"/>
                  <a:pt x="88" y="30"/>
                </a:cubicBezTo>
                <a:cubicBezTo>
                  <a:pt x="88" y="36"/>
                  <a:pt x="84" y="40"/>
                  <a:pt x="78" y="40"/>
                </a:cubicBezTo>
                <a:cubicBezTo>
                  <a:pt x="72" y="40"/>
                  <a:pt x="68" y="36"/>
                  <a:pt x="68"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5" name="Freeform 77">
            <a:extLst>
              <a:ext uri="{FF2B5EF4-FFF2-40B4-BE49-F238E27FC236}">
                <a16:creationId xmlns:a16="http://schemas.microsoft.com/office/drawing/2014/main" id="{6C025E86-33B4-4CFF-A6E0-06B8A542CD03}"/>
              </a:ext>
            </a:extLst>
          </p:cNvPr>
          <p:cNvSpPr>
            <a:spLocks noEditPoints="1"/>
          </p:cNvSpPr>
          <p:nvPr/>
        </p:nvSpPr>
        <p:spPr bwMode="auto">
          <a:xfrm>
            <a:off x="4215607" y="3266281"/>
            <a:ext cx="254000" cy="312737"/>
          </a:xfrm>
          <a:custGeom>
            <a:avLst/>
            <a:gdLst>
              <a:gd name="T0" fmla="*/ 106 w 156"/>
              <a:gd name="T1" fmla="*/ 96 h 192"/>
              <a:gd name="T2" fmla="*/ 50 w 156"/>
              <a:gd name="T3" fmla="*/ 96 h 192"/>
              <a:gd name="T4" fmla="*/ 40 w 156"/>
              <a:gd name="T5" fmla="*/ 106 h 192"/>
              <a:gd name="T6" fmla="*/ 50 w 156"/>
              <a:gd name="T7" fmla="*/ 116 h 192"/>
              <a:gd name="T8" fmla="*/ 106 w 156"/>
              <a:gd name="T9" fmla="*/ 116 h 192"/>
              <a:gd name="T10" fmla="*/ 116 w 156"/>
              <a:gd name="T11" fmla="*/ 106 h 192"/>
              <a:gd name="T12" fmla="*/ 106 w 156"/>
              <a:gd name="T13" fmla="*/ 96 h 192"/>
              <a:gd name="T14" fmla="*/ 106 w 156"/>
              <a:gd name="T15" fmla="*/ 132 h 192"/>
              <a:gd name="T16" fmla="*/ 50 w 156"/>
              <a:gd name="T17" fmla="*/ 132 h 192"/>
              <a:gd name="T18" fmla="*/ 40 w 156"/>
              <a:gd name="T19" fmla="*/ 142 h 192"/>
              <a:gd name="T20" fmla="*/ 50 w 156"/>
              <a:gd name="T21" fmla="*/ 152 h 192"/>
              <a:gd name="T22" fmla="*/ 106 w 156"/>
              <a:gd name="T23" fmla="*/ 152 h 192"/>
              <a:gd name="T24" fmla="*/ 116 w 156"/>
              <a:gd name="T25" fmla="*/ 142 h 192"/>
              <a:gd name="T26" fmla="*/ 106 w 156"/>
              <a:gd name="T27" fmla="*/ 132 h 192"/>
              <a:gd name="T28" fmla="*/ 0 w 156"/>
              <a:gd name="T29" fmla="*/ 176 h 192"/>
              <a:gd name="T30" fmla="*/ 16 w 156"/>
              <a:gd name="T31" fmla="*/ 192 h 192"/>
              <a:gd name="T32" fmla="*/ 140 w 156"/>
              <a:gd name="T33" fmla="*/ 192 h 192"/>
              <a:gd name="T34" fmla="*/ 156 w 156"/>
              <a:gd name="T35" fmla="*/ 176 h 192"/>
              <a:gd name="T36" fmla="*/ 156 w 156"/>
              <a:gd name="T37" fmla="*/ 40 h 192"/>
              <a:gd name="T38" fmla="*/ 140 w 156"/>
              <a:gd name="T39" fmla="*/ 24 h 192"/>
              <a:gd name="T40" fmla="*/ 107 w 156"/>
              <a:gd name="T41" fmla="*/ 24 h 192"/>
              <a:gd name="T42" fmla="*/ 78 w 156"/>
              <a:gd name="T43" fmla="*/ 0 h 192"/>
              <a:gd name="T44" fmla="*/ 49 w 156"/>
              <a:gd name="T45" fmla="*/ 24 h 192"/>
              <a:gd name="T46" fmla="*/ 16 w 156"/>
              <a:gd name="T47" fmla="*/ 24 h 192"/>
              <a:gd name="T48" fmla="*/ 0 w 156"/>
              <a:gd name="T49" fmla="*/ 40 h 192"/>
              <a:gd name="T50" fmla="*/ 0 w 156"/>
              <a:gd name="T51" fmla="*/ 176 h 192"/>
              <a:gd name="T52" fmla="*/ 29 w 156"/>
              <a:gd name="T53" fmla="*/ 44 h 192"/>
              <a:gd name="T54" fmla="*/ 48 w 156"/>
              <a:gd name="T55" fmla="*/ 44 h 192"/>
              <a:gd name="T56" fmla="*/ 48 w 156"/>
              <a:gd name="T57" fmla="*/ 51 h 192"/>
              <a:gd name="T58" fmla="*/ 57 w 156"/>
              <a:gd name="T59" fmla="*/ 60 h 192"/>
              <a:gd name="T60" fmla="*/ 99 w 156"/>
              <a:gd name="T61" fmla="*/ 60 h 192"/>
              <a:gd name="T62" fmla="*/ 108 w 156"/>
              <a:gd name="T63" fmla="*/ 51 h 192"/>
              <a:gd name="T64" fmla="*/ 108 w 156"/>
              <a:gd name="T65" fmla="*/ 44 h 192"/>
              <a:gd name="T66" fmla="*/ 127 w 156"/>
              <a:gd name="T67" fmla="*/ 44 h 192"/>
              <a:gd name="T68" fmla="*/ 136 w 156"/>
              <a:gd name="T69" fmla="*/ 53 h 192"/>
              <a:gd name="T70" fmla="*/ 136 w 156"/>
              <a:gd name="T71" fmla="*/ 163 h 192"/>
              <a:gd name="T72" fmla="*/ 127 w 156"/>
              <a:gd name="T73" fmla="*/ 172 h 192"/>
              <a:gd name="T74" fmla="*/ 29 w 156"/>
              <a:gd name="T75" fmla="*/ 172 h 192"/>
              <a:gd name="T76" fmla="*/ 20 w 156"/>
              <a:gd name="T77" fmla="*/ 163 h 192"/>
              <a:gd name="T78" fmla="*/ 20 w 156"/>
              <a:gd name="T79" fmla="*/ 53 h 192"/>
              <a:gd name="T80" fmla="*/ 29 w 156"/>
              <a:gd name="T81" fmla="*/ 44 h 192"/>
              <a:gd name="T82" fmla="*/ 68 w 156"/>
              <a:gd name="T83" fmla="*/ 30 h 192"/>
              <a:gd name="T84" fmla="*/ 78 w 156"/>
              <a:gd name="T85" fmla="*/ 20 h 192"/>
              <a:gd name="T86" fmla="*/ 88 w 156"/>
              <a:gd name="T87" fmla="*/ 30 h 192"/>
              <a:gd name="T88" fmla="*/ 78 w 156"/>
              <a:gd name="T89" fmla="*/ 40 h 192"/>
              <a:gd name="T90" fmla="*/ 68 w 156"/>
              <a:gd name="T91" fmla="*/ 3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6" h="192">
                <a:moveTo>
                  <a:pt x="106" y="96"/>
                </a:moveTo>
                <a:cubicBezTo>
                  <a:pt x="50" y="96"/>
                  <a:pt x="50" y="96"/>
                  <a:pt x="50" y="96"/>
                </a:cubicBezTo>
                <a:cubicBezTo>
                  <a:pt x="44" y="96"/>
                  <a:pt x="40" y="100"/>
                  <a:pt x="40" y="106"/>
                </a:cubicBezTo>
                <a:cubicBezTo>
                  <a:pt x="40" y="112"/>
                  <a:pt x="44" y="116"/>
                  <a:pt x="50" y="116"/>
                </a:cubicBezTo>
                <a:cubicBezTo>
                  <a:pt x="106" y="116"/>
                  <a:pt x="106" y="116"/>
                  <a:pt x="106" y="116"/>
                </a:cubicBezTo>
                <a:cubicBezTo>
                  <a:pt x="112" y="116"/>
                  <a:pt x="116" y="112"/>
                  <a:pt x="116" y="106"/>
                </a:cubicBezTo>
                <a:cubicBezTo>
                  <a:pt x="116" y="100"/>
                  <a:pt x="112" y="96"/>
                  <a:pt x="106" y="96"/>
                </a:cubicBezTo>
                <a:close/>
                <a:moveTo>
                  <a:pt x="106" y="132"/>
                </a:moveTo>
                <a:cubicBezTo>
                  <a:pt x="50" y="132"/>
                  <a:pt x="50" y="132"/>
                  <a:pt x="50" y="132"/>
                </a:cubicBezTo>
                <a:cubicBezTo>
                  <a:pt x="44" y="132"/>
                  <a:pt x="40" y="136"/>
                  <a:pt x="40" y="142"/>
                </a:cubicBezTo>
                <a:cubicBezTo>
                  <a:pt x="40" y="148"/>
                  <a:pt x="44" y="152"/>
                  <a:pt x="50" y="152"/>
                </a:cubicBezTo>
                <a:cubicBezTo>
                  <a:pt x="106" y="152"/>
                  <a:pt x="106" y="152"/>
                  <a:pt x="106" y="152"/>
                </a:cubicBezTo>
                <a:cubicBezTo>
                  <a:pt x="112" y="152"/>
                  <a:pt x="116" y="148"/>
                  <a:pt x="116" y="142"/>
                </a:cubicBezTo>
                <a:cubicBezTo>
                  <a:pt x="116" y="136"/>
                  <a:pt x="112" y="132"/>
                  <a:pt x="106" y="132"/>
                </a:cubicBezTo>
                <a:close/>
                <a:moveTo>
                  <a:pt x="0" y="176"/>
                </a:moveTo>
                <a:cubicBezTo>
                  <a:pt x="0" y="185"/>
                  <a:pt x="7" y="192"/>
                  <a:pt x="16" y="192"/>
                </a:cubicBezTo>
                <a:cubicBezTo>
                  <a:pt x="140" y="192"/>
                  <a:pt x="140" y="192"/>
                  <a:pt x="140" y="192"/>
                </a:cubicBezTo>
                <a:cubicBezTo>
                  <a:pt x="149" y="192"/>
                  <a:pt x="156" y="185"/>
                  <a:pt x="156" y="176"/>
                </a:cubicBezTo>
                <a:cubicBezTo>
                  <a:pt x="156" y="40"/>
                  <a:pt x="156" y="40"/>
                  <a:pt x="156" y="40"/>
                </a:cubicBezTo>
                <a:cubicBezTo>
                  <a:pt x="156" y="31"/>
                  <a:pt x="149" y="24"/>
                  <a:pt x="140" y="24"/>
                </a:cubicBezTo>
                <a:cubicBezTo>
                  <a:pt x="107" y="24"/>
                  <a:pt x="107" y="24"/>
                  <a:pt x="107" y="24"/>
                </a:cubicBezTo>
                <a:cubicBezTo>
                  <a:pt x="105" y="10"/>
                  <a:pt x="93" y="0"/>
                  <a:pt x="78" y="0"/>
                </a:cubicBezTo>
                <a:cubicBezTo>
                  <a:pt x="63" y="0"/>
                  <a:pt x="51" y="10"/>
                  <a:pt x="49" y="24"/>
                </a:cubicBezTo>
                <a:cubicBezTo>
                  <a:pt x="16" y="24"/>
                  <a:pt x="16" y="24"/>
                  <a:pt x="16" y="24"/>
                </a:cubicBezTo>
                <a:cubicBezTo>
                  <a:pt x="7" y="24"/>
                  <a:pt x="0" y="31"/>
                  <a:pt x="0" y="40"/>
                </a:cubicBezTo>
                <a:lnTo>
                  <a:pt x="0" y="176"/>
                </a:lnTo>
                <a:close/>
                <a:moveTo>
                  <a:pt x="29" y="44"/>
                </a:moveTo>
                <a:cubicBezTo>
                  <a:pt x="48" y="44"/>
                  <a:pt x="48" y="44"/>
                  <a:pt x="48" y="44"/>
                </a:cubicBezTo>
                <a:cubicBezTo>
                  <a:pt x="48" y="51"/>
                  <a:pt x="48" y="51"/>
                  <a:pt x="48" y="51"/>
                </a:cubicBezTo>
                <a:cubicBezTo>
                  <a:pt x="48" y="56"/>
                  <a:pt x="52" y="60"/>
                  <a:pt x="57" y="60"/>
                </a:cubicBezTo>
                <a:cubicBezTo>
                  <a:pt x="99" y="60"/>
                  <a:pt x="99" y="60"/>
                  <a:pt x="99" y="60"/>
                </a:cubicBezTo>
                <a:cubicBezTo>
                  <a:pt x="104" y="60"/>
                  <a:pt x="108" y="56"/>
                  <a:pt x="108" y="51"/>
                </a:cubicBezTo>
                <a:cubicBezTo>
                  <a:pt x="108" y="44"/>
                  <a:pt x="108" y="44"/>
                  <a:pt x="108" y="44"/>
                </a:cubicBezTo>
                <a:cubicBezTo>
                  <a:pt x="127" y="44"/>
                  <a:pt x="127" y="44"/>
                  <a:pt x="127" y="44"/>
                </a:cubicBezTo>
                <a:cubicBezTo>
                  <a:pt x="132" y="44"/>
                  <a:pt x="136" y="48"/>
                  <a:pt x="136" y="53"/>
                </a:cubicBezTo>
                <a:cubicBezTo>
                  <a:pt x="136" y="163"/>
                  <a:pt x="136" y="163"/>
                  <a:pt x="136" y="163"/>
                </a:cubicBezTo>
                <a:cubicBezTo>
                  <a:pt x="136" y="168"/>
                  <a:pt x="132" y="172"/>
                  <a:pt x="127" y="172"/>
                </a:cubicBezTo>
                <a:cubicBezTo>
                  <a:pt x="29" y="172"/>
                  <a:pt x="29" y="172"/>
                  <a:pt x="29" y="172"/>
                </a:cubicBezTo>
                <a:cubicBezTo>
                  <a:pt x="24" y="172"/>
                  <a:pt x="20" y="168"/>
                  <a:pt x="20" y="163"/>
                </a:cubicBezTo>
                <a:cubicBezTo>
                  <a:pt x="20" y="53"/>
                  <a:pt x="20" y="53"/>
                  <a:pt x="20" y="53"/>
                </a:cubicBezTo>
                <a:cubicBezTo>
                  <a:pt x="20" y="48"/>
                  <a:pt x="24" y="44"/>
                  <a:pt x="29" y="44"/>
                </a:cubicBezTo>
                <a:close/>
                <a:moveTo>
                  <a:pt x="68" y="30"/>
                </a:moveTo>
                <a:cubicBezTo>
                  <a:pt x="68" y="24"/>
                  <a:pt x="72" y="20"/>
                  <a:pt x="78" y="20"/>
                </a:cubicBezTo>
                <a:cubicBezTo>
                  <a:pt x="84" y="20"/>
                  <a:pt x="88" y="24"/>
                  <a:pt x="88" y="30"/>
                </a:cubicBezTo>
                <a:cubicBezTo>
                  <a:pt x="88" y="36"/>
                  <a:pt x="84" y="40"/>
                  <a:pt x="78" y="40"/>
                </a:cubicBezTo>
                <a:cubicBezTo>
                  <a:pt x="72" y="40"/>
                  <a:pt x="68" y="36"/>
                  <a:pt x="68"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6" name="Freeform 78">
            <a:extLst>
              <a:ext uri="{FF2B5EF4-FFF2-40B4-BE49-F238E27FC236}">
                <a16:creationId xmlns:a16="http://schemas.microsoft.com/office/drawing/2014/main" id="{AD50B463-39B9-490E-95A4-777FFBE94A0F}"/>
              </a:ext>
            </a:extLst>
          </p:cNvPr>
          <p:cNvSpPr>
            <a:spLocks noEditPoints="1"/>
          </p:cNvSpPr>
          <p:nvPr/>
        </p:nvSpPr>
        <p:spPr bwMode="auto">
          <a:xfrm>
            <a:off x="3486944" y="3266281"/>
            <a:ext cx="311150" cy="312737"/>
          </a:xfrm>
          <a:custGeom>
            <a:avLst/>
            <a:gdLst>
              <a:gd name="T0" fmla="*/ 176 w 192"/>
              <a:gd name="T1" fmla="*/ 176 h 192"/>
              <a:gd name="T2" fmla="*/ 183 w 192"/>
              <a:gd name="T3" fmla="*/ 156 h 192"/>
              <a:gd name="T4" fmla="*/ 192 w 192"/>
              <a:gd name="T5" fmla="*/ 105 h 192"/>
              <a:gd name="T6" fmla="*/ 176 w 192"/>
              <a:gd name="T7" fmla="*/ 96 h 192"/>
              <a:gd name="T8" fmla="*/ 183 w 192"/>
              <a:gd name="T9" fmla="*/ 80 h 192"/>
              <a:gd name="T10" fmla="*/ 192 w 192"/>
              <a:gd name="T11" fmla="*/ 29 h 192"/>
              <a:gd name="T12" fmla="*/ 176 w 192"/>
              <a:gd name="T13" fmla="*/ 20 h 192"/>
              <a:gd name="T14" fmla="*/ 160 w 192"/>
              <a:gd name="T15" fmla="*/ 0 h 192"/>
              <a:gd name="T16" fmla="*/ 20 w 192"/>
              <a:gd name="T17" fmla="*/ 16 h 192"/>
              <a:gd name="T18" fmla="*/ 10 w 192"/>
              <a:gd name="T19" fmla="*/ 32 h 192"/>
              <a:gd name="T20" fmla="*/ 10 w 192"/>
              <a:gd name="T21" fmla="*/ 52 h 192"/>
              <a:gd name="T22" fmla="*/ 20 w 192"/>
              <a:gd name="T23" fmla="*/ 68 h 192"/>
              <a:gd name="T24" fmla="*/ 0 w 192"/>
              <a:gd name="T25" fmla="*/ 78 h 192"/>
              <a:gd name="T26" fmla="*/ 20 w 192"/>
              <a:gd name="T27" fmla="*/ 88 h 192"/>
              <a:gd name="T28" fmla="*/ 10 w 192"/>
              <a:gd name="T29" fmla="*/ 104 h 192"/>
              <a:gd name="T30" fmla="*/ 10 w 192"/>
              <a:gd name="T31" fmla="*/ 124 h 192"/>
              <a:gd name="T32" fmla="*/ 20 w 192"/>
              <a:gd name="T33" fmla="*/ 140 h 192"/>
              <a:gd name="T34" fmla="*/ 0 w 192"/>
              <a:gd name="T35" fmla="*/ 150 h 192"/>
              <a:gd name="T36" fmla="*/ 20 w 192"/>
              <a:gd name="T37" fmla="*/ 160 h 192"/>
              <a:gd name="T38" fmla="*/ 36 w 192"/>
              <a:gd name="T39" fmla="*/ 192 h 192"/>
              <a:gd name="T40" fmla="*/ 40 w 192"/>
              <a:gd name="T41" fmla="*/ 163 h 192"/>
              <a:gd name="T42" fmla="*/ 54 w 192"/>
              <a:gd name="T43" fmla="*/ 160 h 192"/>
              <a:gd name="T44" fmla="*/ 54 w 192"/>
              <a:gd name="T45" fmla="*/ 140 h 192"/>
              <a:gd name="T46" fmla="*/ 40 w 192"/>
              <a:gd name="T47" fmla="*/ 124 h 192"/>
              <a:gd name="T48" fmla="*/ 64 w 192"/>
              <a:gd name="T49" fmla="*/ 114 h 192"/>
              <a:gd name="T50" fmla="*/ 40 w 192"/>
              <a:gd name="T51" fmla="*/ 104 h 192"/>
              <a:gd name="T52" fmla="*/ 54 w 192"/>
              <a:gd name="T53" fmla="*/ 88 h 192"/>
              <a:gd name="T54" fmla="*/ 54 w 192"/>
              <a:gd name="T55" fmla="*/ 68 h 192"/>
              <a:gd name="T56" fmla="*/ 40 w 192"/>
              <a:gd name="T57" fmla="*/ 52 h 192"/>
              <a:gd name="T58" fmla="*/ 64 w 192"/>
              <a:gd name="T59" fmla="*/ 42 h 192"/>
              <a:gd name="T60" fmla="*/ 40 w 192"/>
              <a:gd name="T61" fmla="*/ 32 h 192"/>
              <a:gd name="T62" fmla="*/ 49 w 192"/>
              <a:gd name="T63" fmla="*/ 20 h 192"/>
              <a:gd name="T64" fmla="*/ 84 w 192"/>
              <a:gd name="T65" fmla="*/ 29 h 192"/>
              <a:gd name="T66" fmla="*/ 75 w 192"/>
              <a:gd name="T67" fmla="*/ 172 h 192"/>
              <a:gd name="T68" fmla="*/ 40 w 192"/>
              <a:gd name="T69" fmla="*/ 16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2" h="192">
                <a:moveTo>
                  <a:pt x="160" y="192"/>
                </a:moveTo>
                <a:cubicBezTo>
                  <a:pt x="169" y="192"/>
                  <a:pt x="176" y="185"/>
                  <a:pt x="176" y="176"/>
                </a:cubicBezTo>
                <a:cubicBezTo>
                  <a:pt x="176" y="156"/>
                  <a:pt x="176" y="156"/>
                  <a:pt x="176" y="156"/>
                </a:cubicBezTo>
                <a:cubicBezTo>
                  <a:pt x="183" y="156"/>
                  <a:pt x="183" y="156"/>
                  <a:pt x="183" y="156"/>
                </a:cubicBezTo>
                <a:cubicBezTo>
                  <a:pt x="188" y="156"/>
                  <a:pt x="192" y="152"/>
                  <a:pt x="192" y="147"/>
                </a:cubicBezTo>
                <a:cubicBezTo>
                  <a:pt x="192" y="105"/>
                  <a:pt x="192" y="105"/>
                  <a:pt x="192" y="105"/>
                </a:cubicBezTo>
                <a:cubicBezTo>
                  <a:pt x="192" y="100"/>
                  <a:pt x="188" y="96"/>
                  <a:pt x="183" y="96"/>
                </a:cubicBezTo>
                <a:cubicBezTo>
                  <a:pt x="176" y="96"/>
                  <a:pt x="176" y="96"/>
                  <a:pt x="176" y="96"/>
                </a:cubicBezTo>
                <a:cubicBezTo>
                  <a:pt x="176" y="80"/>
                  <a:pt x="176" y="80"/>
                  <a:pt x="176" y="80"/>
                </a:cubicBezTo>
                <a:cubicBezTo>
                  <a:pt x="183" y="80"/>
                  <a:pt x="183" y="80"/>
                  <a:pt x="183" y="80"/>
                </a:cubicBezTo>
                <a:cubicBezTo>
                  <a:pt x="188" y="80"/>
                  <a:pt x="192" y="76"/>
                  <a:pt x="192" y="71"/>
                </a:cubicBezTo>
                <a:cubicBezTo>
                  <a:pt x="192" y="29"/>
                  <a:pt x="192" y="29"/>
                  <a:pt x="192" y="29"/>
                </a:cubicBezTo>
                <a:cubicBezTo>
                  <a:pt x="192" y="24"/>
                  <a:pt x="188" y="20"/>
                  <a:pt x="183" y="20"/>
                </a:cubicBezTo>
                <a:cubicBezTo>
                  <a:pt x="176" y="20"/>
                  <a:pt x="176" y="20"/>
                  <a:pt x="176" y="20"/>
                </a:cubicBezTo>
                <a:cubicBezTo>
                  <a:pt x="176" y="16"/>
                  <a:pt x="176" y="16"/>
                  <a:pt x="176" y="16"/>
                </a:cubicBezTo>
                <a:cubicBezTo>
                  <a:pt x="176" y="7"/>
                  <a:pt x="169" y="0"/>
                  <a:pt x="160" y="0"/>
                </a:cubicBezTo>
                <a:cubicBezTo>
                  <a:pt x="36" y="0"/>
                  <a:pt x="36" y="0"/>
                  <a:pt x="36" y="0"/>
                </a:cubicBezTo>
                <a:cubicBezTo>
                  <a:pt x="27" y="0"/>
                  <a:pt x="20" y="7"/>
                  <a:pt x="20" y="16"/>
                </a:cubicBezTo>
                <a:cubicBezTo>
                  <a:pt x="20" y="32"/>
                  <a:pt x="20" y="32"/>
                  <a:pt x="20" y="32"/>
                </a:cubicBezTo>
                <a:cubicBezTo>
                  <a:pt x="10" y="32"/>
                  <a:pt x="10" y="32"/>
                  <a:pt x="10" y="32"/>
                </a:cubicBezTo>
                <a:cubicBezTo>
                  <a:pt x="4" y="32"/>
                  <a:pt x="0" y="36"/>
                  <a:pt x="0" y="42"/>
                </a:cubicBezTo>
                <a:cubicBezTo>
                  <a:pt x="0" y="48"/>
                  <a:pt x="4" y="52"/>
                  <a:pt x="10" y="52"/>
                </a:cubicBezTo>
                <a:cubicBezTo>
                  <a:pt x="20" y="52"/>
                  <a:pt x="20" y="52"/>
                  <a:pt x="20" y="52"/>
                </a:cubicBezTo>
                <a:cubicBezTo>
                  <a:pt x="20" y="68"/>
                  <a:pt x="20" y="68"/>
                  <a:pt x="20" y="68"/>
                </a:cubicBezTo>
                <a:cubicBezTo>
                  <a:pt x="10" y="68"/>
                  <a:pt x="10" y="68"/>
                  <a:pt x="10" y="68"/>
                </a:cubicBezTo>
                <a:cubicBezTo>
                  <a:pt x="4" y="68"/>
                  <a:pt x="0" y="72"/>
                  <a:pt x="0" y="78"/>
                </a:cubicBezTo>
                <a:cubicBezTo>
                  <a:pt x="0" y="84"/>
                  <a:pt x="4" y="88"/>
                  <a:pt x="10" y="88"/>
                </a:cubicBezTo>
                <a:cubicBezTo>
                  <a:pt x="20" y="88"/>
                  <a:pt x="20" y="88"/>
                  <a:pt x="20" y="88"/>
                </a:cubicBezTo>
                <a:cubicBezTo>
                  <a:pt x="20" y="104"/>
                  <a:pt x="20" y="104"/>
                  <a:pt x="20" y="104"/>
                </a:cubicBezTo>
                <a:cubicBezTo>
                  <a:pt x="10" y="104"/>
                  <a:pt x="10" y="104"/>
                  <a:pt x="10" y="104"/>
                </a:cubicBezTo>
                <a:cubicBezTo>
                  <a:pt x="4" y="104"/>
                  <a:pt x="0" y="108"/>
                  <a:pt x="0" y="114"/>
                </a:cubicBezTo>
                <a:cubicBezTo>
                  <a:pt x="0" y="120"/>
                  <a:pt x="4" y="124"/>
                  <a:pt x="10" y="124"/>
                </a:cubicBezTo>
                <a:cubicBezTo>
                  <a:pt x="20" y="124"/>
                  <a:pt x="20" y="124"/>
                  <a:pt x="20" y="124"/>
                </a:cubicBezTo>
                <a:cubicBezTo>
                  <a:pt x="20" y="140"/>
                  <a:pt x="20" y="140"/>
                  <a:pt x="20" y="140"/>
                </a:cubicBezTo>
                <a:cubicBezTo>
                  <a:pt x="10" y="140"/>
                  <a:pt x="10" y="140"/>
                  <a:pt x="10" y="140"/>
                </a:cubicBezTo>
                <a:cubicBezTo>
                  <a:pt x="4" y="140"/>
                  <a:pt x="0" y="144"/>
                  <a:pt x="0" y="150"/>
                </a:cubicBezTo>
                <a:cubicBezTo>
                  <a:pt x="0" y="156"/>
                  <a:pt x="4" y="160"/>
                  <a:pt x="10" y="160"/>
                </a:cubicBezTo>
                <a:cubicBezTo>
                  <a:pt x="20" y="160"/>
                  <a:pt x="20" y="160"/>
                  <a:pt x="20" y="160"/>
                </a:cubicBezTo>
                <a:cubicBezTo>
                  <a:pt x="20" y="176"/>
                  <a:pt x="20" y="176"/>
                  <a:pt x="20" y="176"/>
                </a:cubicBezTo>
                <a:cubicBezTo>
                  <a:pt x="20" y="185"/>
                  <a:pt x="27" y="192"/>
                  <a:pt x="36" y="192"/>
                </a:cubicBezTo>
                <a:lnTo>
                  <a:pt x="160" y="192"/>
                </a:lnTo>
                <a:close/>
                <a:moveTo>
                  <a:pt x="40" y="163"/>
                </a:moveTo>
                <a:cubicBezTo>
                  <a:pt x="40" y="160"/>
                  <a:pt x="40" y="160"/>
                  <a:pt x="40" y="160"/>
                </a:cubicBezTo>
                <a:cubicBezTo>
                  <a:pt x="54" y="160"/>
                  <a:pt x="54" y="160"/>
                  <a:pt x="54" y="160"/>
                </a:cubicBezTo>
                <a:cubicBezTo>
                  <a:pt x="60" y="160"/>
                  <a:pt x="64" y="156"/>
                  <a:pt x="64" y="150"/>
                </a:cubicBezTo>
                <a:cubicBezTo>
                  <a:pt x="64" y="144"/>
                  <a:pt x="60" y="140"/>
                  <a:pt x="54" y="140"/>
                </a:cubicBezTo>
                <a:cubicBezTo>
                  <a:pt x="40" y="140"/>
                  <a:pt x="40" y="140"/>
                  <a:pt x="40" y="140"/>
                </a:cubicBezTo>
                <a:cubicBezTo>
                  <a:pt x="40" y="124"/>
                  <a:pt x="40" y="124"/>
                  <a:pt x="40" y="124"/>
                </a:cubicBezTo>
                <a:cubicBezTo>
                  <a:pt x="54" y="124"/>
                  <a:pt x="54" y="124"/>
                  <a:pt x="54" y="124"/>
                </a:cubicBezTo>
                <a:cubicBezTo>
                  <a:pt x="60" y="124"/>
                  <a:pt x="64" y="120"/>
                  <a:pt x="64" y="114"/>
                </a:cubicBezTo>
                <a:cubicBezTo>
                  <a:pt x="64" y="108"/>
                  <a:pt x="60" y="104"/>
                  <a:pt x="54" y="104"/>
                </a:cubicBezTo>
                <a:cubicBezTo>
                  <a:pt x="40" y="104"/>
                  <a:pt x="40" y="104"/>
                  <a:pt x="40" y="104"/>
                </a:cubicBezTo>
                <a:cubicBezTo>
                  <a:pt x="40" y="88"/>
                  <a:pt x="40" y="88"/>
                  <a:pt x="40" y="88"/>
                </a:cubicBezTo>
                <a:cubicBezTo>
                  <a:pt x="54" y="88"/>
                  <a:pt x="54" y="88"/>
                  <a:pt x="54" y="88"/>
                </a:cubicBezTo>
                <a:cubicBezTo>
                  <a:pt x="60" y="88"/>
                  <a:pt x="64" y="84"/>
                  <a:pt x="64" y="78"/>
                </a:cubicBezTo>
                <a:cubicBezTo>
                  <a:pt x="64" y="72"/>
                  <a:pt x="60" y="68"/>
                  <a:pt x="54" y="68"/>
                </a:cubicBezTo>
                <a:cubicBezTo>
                  <a:pt x="40" y="68"/>
                  <a:pt x="40" y="68"/>
                  <a:pt x="40" y="68"/>
                </a:cubicBezTo>
                <a:cubicBezTo>
                  <a:pt x="40" y="52"/>
                  <a:pt x="40" y="52"/>
                  <a:pt x="40" y="52"/>
                </a:cubicBezTo>
                <a:cubicBezTo>
                  <a:pt x="54" y="52"/>
                  <a:pt x="54" y="52"/>
                  <a:pt x="54" y="52"/>
                </a:cubicBezTo>
                <a:cubicBezTo>
                  <a:pt x="60" y="52"/>
                  <a:pt x="64" y="48"/>
                  <a:pt x="64" y="42"/>
                </a:cubicBezTo>
                <a:cubicBezTo>
                  <a:pt x="64" y="36"/>
                  <a:pt x="60" y="32"/>
                  <a:pt x="54" y="32"/>
                </a:cubicBezTo>
                <a:cubicBezTo>
                  <a:pt x="40" y="32"/>
                  <a:pt x="40" y="32"/>
                  <a:pt x="40" y="32"/>
                </a:cubicBezTo>
                <a:cubicBezTo>
                  <a:pt x="40" y="29"/>
                  <a:pt x="40" y="29"/>
                  <a:pt x="40" y="29"/>
                </a:cubicBezTo>
                <a:cubicBezTo>
                  <a:pt x="40" y="24"/>
                  <a:pt x="44" y="20"/>
                  <a:pt x="49" y="20"/>
                </a:cubicBezTo>
                <a:cubicBezTo>
                  <a:pt x="75" y="20"/>
                  <a:pt x="75" y="20"/>
                  <a:pt x="75" y="20"/>
                </a:cubicBezTo>
                <a:cubicBezTo>
                  <a:pt x="80" y="20"/>
                  <a:pt x="84" y="24"/>
                  <a:pt x="84" y="29"/>
                </a:cubicBezTo>
                <a:cubicBezTo>
                  <a:pt x="84" y="163"/>
                  <a:pt x="84" y="163"/>
                  <a:pt x="84" y="163"/>
                </a:cubicBezTo>
                <a:cubicBezTo>
                  <a:pt x="84" y="168"/>
                  <a:pt x="80" y="172"/>
                  <a:pt x="75" y="172"/>
                </a:cubicBezTo>
                <a:cubicBezTo>
                  <a:pt x="49" y="172"/>
                  <a:pt x="49" y="172"/>
                  <a:pt x="49" y="172"/>
                </a:cubicBezTo>
                <a:cubicBezTo>
                  <a:pt x="44" y="172"/>
                  <a:pt x="40" y="168"/>
                  <a:pt x="40" y="16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7" name="Freeform 79">
            <a:extLst>
              <a:ext uri="{FF2B5EF4-FFF2-40B4-BE49-F238E27FC236}">
                <a16:creationId xmlns:a16="http://schemas.microsoft.com/office/drawing/2014/main" id="{C28682CB-CCE8-4CED-A514-E4ACCB823049}"/>
              </a:ext>
            </a:extLst>
          </p:cNvPr>
          <p:cNvSpPr>
            <a:spLocks noEditPoints="1"/>
          </p:cNvSpPr>
          <p:nvPr/>
        </p:nvSpPr>
        <p:spPr bwMode="auto">
          <a:xfrm>
            <a:off x="2783682" y="3266281"/>
            <a:ext cx="311150" cy="312737"/>
          </a:xfrm>
          <a:custGeom>
            <a:avLst/>
            <a:gdLst>
              <a:gd name="T0" fmla="*/ 0 w 192"/>
              <a:gd name="T1" fmla="*/ 176 h 192"/>
              <a:gd name="T2" fmla="*/ 16 w 192"/>
              <a:gd name="T3" fmla="*/ 192 h 192"/>
              <a:gd name="T4" fmla="*/ 176 w 192"/>
              <a:gd name="T5" fmla="*/ 192 h 192"/>
              <a:gd name="T6" fmla="*/ 192 w 192"/>
              <a:gd name="T7" fmla="*/ 176 h 192"/>
              <a:gd name="T8" fmla="*/ 192 w 192"/>
              <a:gd name="T9" fmla="*/ 36 h 192"/>
              <a:gd name="T10" fmla="*/ 176 w 192"/>
              <a:gd name="T11" fmla="*/ 20 h 192"/>
              <a:gd name="T12" fmla="*/ 160 w 192"/>
              <a:gd name="T13" fmla="*/ 20 h 192"/>
              <a:gd name="T14" fmla="*/ 160 w 192"/>
              <a:gd name="T15" fmla="*/ 10 h 192"/>
              <a:gd name="T16" fmla="*/ 150 w 192"/>
              <a:gd name="T17" fmla="*/ 0 h 192"/>
              <a:gd name="T18" fmla="*/ 140 w 192"/>
              <a:gd name="T19" fmla="*/ 10 h 192"/>
              <a:gd name="T20" fmla="*/ 140 w 192"/>
              <a:gd name="T21" fmla="*/ 20 h 192"/>
              <a:gd name="T22" fmla="*/ 124 w 192"/>
              <a:gd name="T23" fmla="*/ 20 h 192"/>
              <a:gd name="T24" fmla="*/ 124 w 192"/>
              <a:gd name="T25" fmla="*/ 10 h 192"/>
              <a:gd name="T26" fmla="*/ 114 w 192"/>
              <a:gd name="T27" fmla="*/ 0 h 192"/>
              <a:gd name="T28" fmla="*/ 104 w 192"/>
              <a:gd name="T29" fmla="*/ 10 h 192"/>
              <a:gd name="T30" fmla="*/ 104 w 192"/>
              <a:gd name="T31" fmla="*/ 20 h 192"/>
              <a:gd name="T32" fmla="*/ 88 w 192"/>
              <a:gd name="T33" fmla="*/ 20 h 192"/>
              <a:gd name="T34" fmla="*/ 88 w 192"/>
              <a:gd name="T35" fmla="*/ 10 h 192"/>
              <a:gd name="T36" fmla="*/ 78 w 192"/>
              <a:gd name="T37" fmla="*/ 0 h 192"/>
              <a:gd name="T38" fmla="*/ 68 w 192"/>
              <a:gd name="T39" fmla="*/ 10 h 192"/>
              <a:gd name="T40" fmla="*/ 68 w 192"/>
              <a:gd name="T41" fmla="*/ 20 h 192"/>
              <a:gd name="T42" fmla="*/ 52 w 192"/>
              <a:gd name="T43" fmla="*/ 20 h 192"/>
              <a:gd name="T44" fmla="*/ 52 w 192"/>
              <a:gd name="T45" fmla="*/ 10 h 192"/>
              <a:gd name="T46" fmla="*/ 42 w 192"/>
              <a:gd name="T47" fmla="*/ 0 h 192"/>
              <a:gd name="T48" fmla="*/ 32 w 192"/>
              <a:gd name="T49" fmla="*/ 10 h 192"/>
              <a:gd name="T50" fmla="*/ 32 w 192"/>
              <a:gd name="T51" fmla="*/ 20 h 192"/>
              <a:gd name="T52" fmla="*/ 16 w 192"/>
              <a:gd name="T53" fmla="*/ 20 h 192"/>
              <a:gd name="T54" fmla="*/ 0 w 192"/>
              <a:gd name="T55" fmla="*/ 36 h 192"/>
              <a:gd name="T56" fmla="*/ 0 w 192"/>
              <a:gd name="T57" fmla="*/ 176 h 192"/>
              <a:gd name="T58" fmla="*/ 29 w 192"/>
              <a:gd name="T59" fmla="*/ 40 h 192"/>
              <a:gd name="T60" fmla="*/ 32 w 192"/>
              <a:gd name="T61" fmla="*/ 40 h 192"/>
              <a:gd name="T62" fmla="*/ 32 w 192"/>
              <a:gd name="T63" fmla="*/ 54 h 192"/>
              <a:gd name="T64" fmla="*/ 42 w 192"/>
              <a:gd name="T65" fmla="*/ 64 h 192"/>
              <a:gd name="T66" fmla="*/ 52 w 192"/>
              <a:gd name="T67" fmla="*/ 54 h 192"/>
              <a:gd name="T68" fmla="*/ 52 w 192"/>
              <a:gd name="T69" fmla="*/ 40 h 192"/>
              <a:gd name="T70" fmla="*/ 68 w 192"/>
              <a:gd name="T71" fmla="*/ 40 h 192"/>
              <a:gd name="T72" fmla="*/ 68 w 192"/>
              <a:gd name="T73" fmla="*/ 54 h 192"/>
              <a:gd name="T74" fmla="*/ 78 w 192"/>
              <a:gd name="T75" fmla="*/ 64 h 192"/>
              <a:gd name="T76" fmla="*/ 88 w 192"/>
              <a:gd name="T77" fmla="*/ 54 h 192"/>
              <a:gd name="T78" fmla="*/ 88 w 192"/>
              <a:gd name="T79" fmla="*/ 40 h 192"/>
              <a:gd name="T80" fmla="*/ 104 w 192"/>
              <a:gd name="T81" fmla="*/ 40 h 192"/>
              <a:gd name="T82" fmla="*/ 104 w 192"/>
              <a:gd name="T83" fmla="*/ 54 h 192"/>
              <a:gd name="T84" fmla="*/ 114 w 192"/>
              <a:gd name="T85" fmla="*/ 64 h 192"/>
              <a:gd name="T86" fmla="*/ 124 w 192"/>
              <a:gd name="T87" fmla="*/ 54 h 192"/>
              <a:gd name="T88" fmla="*/ 124 w 192"/>
              <a:gd name="T89" fmla="*/ 40 h 192"/>
              <a:gd name="T90" fmla="*/ 140 w 192"/>
              <a:gd name="T91" fmla="*/ 40 h 192"/>
              <a:gd name="T92" fmla="*/ 140 w 192"/>
              <a:gd name="T93" fmla="*/ 54 h 192"/>
              <a:gd name="T94" fmla="*/ 150 w 192"/>
              <a:gd name="T95" fmla="*/ 64 h 192"/>
              <a:gd name="T96" fmla="*/ 160 w 192"/>
              <a:gd name="T97" fmla="*/ 54 h 192"/>
              <a:gd name="T98" fmla="*/ 160 w 192"/>
              <a:gd name="T99" fmla="*/ 40 h 192"/>
              <a:gd name="T100" fmla="*/ 163 w 192"/>
              <a:gd name="T101" fmla="*/ 40 h 192"/>
              <a:gd name="T102" fmla="*/ 172 w 192"/>
              <a:gd name="T103" fmla="*/ 49 h 192"/>
              <a:gd name="T104" fmla="*/ 172 w 192"/>
              <a:gd name="T105" fmla="*/ 91 h 192"/>
              <a:gd name="T106" fmla="*/ 163 w 192"/>
              <a:gd name="T107" fmla="*/ 100 h 192"/>
              <a:gd name="T108" fmla="*/ 29 w 192"/>
              <a:gd name="T109" fmla="*/ 100 h 192"/>
              <a:gd name="T110" fmla="*/ 20 w 192"/>
              <a:gd name="T111" fmla="*/ 91 h 192"/>
              <a:gd name="T112" fmla="*/ 20 w 192"/>
              <a:gd name="T113" fmla="*/ 49 h 192"/>
              <a:gd name="T114" fmla="*/ 29 w 192"/>
              <a:gd name="T115" fmla="*/ 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2" h="192">
                <a:moveTo>
                  <a:pt x="0" y="176"/>
                </a:moveTo>
                <a:cubicBezTo>
                  <a:pt x="0" y="185"/>
                  <a:pt x="7" y="192"/>
                  <a:pt x="16" y="192"/>
                </a:cubicBezTo>
                <a:cubicBezTo>
                  <a:pt x="176" y="192"/>
                  <a:pt x="176" y="192"/>
                  <a:pt x="176" y="192"/>
                </a:cubicBezTo>
                <a:cubicBezTo>
                  <a:pt x="185" y="192"/>
                  <a:pt x="192" y="185"/>
                  <a:pt x="192" y="176"/>
                </a:cubicBezTo>
                <a:cubicBezTo>
                  <a:pt x="192" y="36"/>
                  <a:pt x="192" y="36"/>
                  <a:pt x="192" y="36"/>
                </a:cubicBezTo>
                <a:cubicBezTo>
                  <a:pt x="192" y="27"/>
                  <a:pt x="185" y="20"/>
                  <a:pt x="176" y="20"/>
                </a:cubicBezTo>
                <a:cubicBezTo>
                  <a:pt x="160" y="20"/>
                  <a:pt x="160" y="20"/>
                  <a:pt x="160" y="20"/>
                </a:cubicBezTo>
                <a:cubicBezTo>
                  <a:pt x="160" y="10"/>
                  <a:pt x="160" y="10"/>
                  <a:pt x="160" y="10"/>
                </a:cubicBezTo>
                <a:cubicBezTo>
                  <a:pt x="160" y="4"/>
                  <a:pt x="156" y="0"/>
                  <a:pt x="150" y="0"/>
                </a:cubicBezTo>
                <a:cubicBezTo>
                  <a:pt x="144" y="0"/>
                  <a:pt x="140" y="4"/>
                  <a:pt x="140" y="10"/>
                </a:cubicBezTo>
                <a:cubicBezTo>
                  <a:pt x="140" y="20"/>
                  <a:pt x="140" y="20"/>
                  <a:pt x="140" y="20"/>
                </a:cubicBezTo>
                <a:cubicBezTo>
                  <a:pt x="124" y="20"/>
                  <a:pt x="124" y="20"/>
                  <a:pt x="124" y="20"/>
                </a:cubicBezTo>
                <a:cubicBezTo>
                  <a:pt x="124" y="10"/>
                  <a:pt x="124" y="10"/>
                  <a:pt x="124" y="10"/>
                </a:cubicBezTo>
                <a:cubicBezTo>
                  <a:pt x="124" y="4"/>
                  <a:pt x="120" y="0"/>
                  <a:pt x="114" y="0"/>
                </a:cubicBezTo>
                <a:cubicBezTo>
                  <a:pt x="108" y="0"/>
                  <a:pt x="104" y="4"/>
                  <a:pt x="104" y="10"/>
                </a:cubicBezTo>
                <a:cubicBezTo>
                  <a:pt x="104" y="20"/>
                  <a:pt x="104" y="20"/>
                  <a:pt x="104" y="20"/>
                </a:cubicBezTo>
                <a:cubicBezTo>
                  <a:pt x="88" y="20"/>
                  <a:pt x="88" y="20"/>
                  <a:pt x="88" y="20"/>
                </a:cubicBezTo>
                <a:cubicBezTo>
                  <a:pt x="88" y="10"/>
                  <a:pt x="88" y="10"/>
                  <a:pt x="88" y="10"/>
                </a:cubicBezTo>
                <a:cubicBezTo>
                  <a:pt x="88" y="4"/>
                  <a:pt x="84" y="0"/>
                  <a:pt x="78" y="0"/>
                </a:cubicBezTo>
                <a:cubicBezTo>
                  <a:pt x="72" y="0"/>
                  <a:pt x="68" y="4"/>
                  <a:pt x="68" y="10"/>
                </a:cubicBezTo>
                <a:cubicBezTo>
                  <a:pt x="68" y="20"/>
                  <a:pt x="68" y="20"/>
                  <a:pt x="68" y="20"/>
                </a:cubicBezTo>
                <a:cubicBezTo>
                  <a:pt x="52" y="20"/>
                  <a:pt x="52" y="20"/>
                  <a:pt x="52" y="20"/>
                </a:cubicBezTo>
                <a:cubicBezTo>
                  <a:pt x="52" y="10"/>
                  <a:pt x="52" y="10"/>
                  <a:pt x="52" y="10"/>
                </a:cubicBezTo>
                <a:cubicBezTo>
                  <a:pt x="52" y="4"/>
                  <a:pt x="48" y="0"/>
                  <a:pt x="42" y="0"/>
                </a:cubicBezTo>
                <a:cubicBezTo>
                  <a:pt x="36" y="0"/>
                  <a:pt x="32" y="4"/>
                  <a:pt x="32" y="10"/>
                </a:cubicBezTo>
                <a:cubicBezTo>
                  <a:pt x="32" y="20"/>
                  <a:pt x="32" y="20"/>
                  <a:pt x="32" y="20"/>
                </a:cubicBezTo>
                <a:cubicBezTo>
                  <a:pt x="16" y="20"/>
                  <a:pt x="16" y="20"/>
                  <a:pt x="16" y="20"/>
                </a:cubicBezTo>
                <a:cubicBezTo>
                  <a:pt x="7" y="20"/>
                  <a:pt x="0" y="27"/>
                  <a:pt x="0" y="36"/>
                </a:cubicBezTo>
                <a:lnTo>
                  <a:pt x="0" y="176"/>
                </a:lnTo>
                <a:close/>
                <a:moveTo>
                  <a:pt x="29" y="40"/>
                </a:moveTo>
                <a:cubicBezTo>
                  <a:pt x="32" y="40"/>
                  <a:pt x="32" y="40"/>
                  <a:pt x="32" y="40"/>
                </a:cubicBezTo>
                <a:cubicBezTo>
                  <a:pt x="32" y="54"/>
                  <a:pt x="32" y="54"/>
                  <a:pt x="32" y="54"/>
                </a:cubicBezTo>
                <a:cubicBezTo>
                  <a:pt x="32" y="60"/>
                  <a:pt x="36" y="64"/>
                  <a:pt x="42" y="64"/>
                </a:cubicBezTo>
                <a:cubicBezTo>
                  <a:pt x="48" y="64"/>
                  <a:pt x="52" y="60"/>
                  <a:pt x="52" y="54"/>
                </a:cubicBezTo>
                <a:cubicBezTo>
                  <a:pt x="52" y="40"/>
                  <a:pt x="52" y="40"/>
                  <a:pt x="52" y="40"/>
                </a:cubicBezTo>
                <a:cubicBezTo>
                  <a:pt x="68" y="40"/>
                  <a:pt x="68" y="40"/>
                  <a:pt x="68" y="40"/>
                </a:cubicBezTo>
                <a:cubicBezTo>
                  <a:pt x="68" y="54"/>
                  <a:pt x="68" y="54"/>
                  <a:pt x="68" y="54"/>
                </a:cubicBezTo>
                <a:cubicBezTo>
                  <a:pt x="68" y="60"/>
                  <a:pt x="72" y="64"/>
                  <a:pt x="78" y="64"/>
                </a:cubicBezTo>
                <a:cubicBezTo>
                  <a:pt x="84" y="64"/>
                  <a:pt x="88" y="60"/>
                  <a:pt x="88" y="54"/>
                </a:cubicBezTo>
                <a:cubicBezTo>
                  <a:pt x="88" y="40"/>
                  <a:pt x="88" y="40"/>
                  <a:pt x="88" y="40"/>
                </a:cubicBezTo>
                <a:cubicBezTo>
                  <a:pt x="104" y="40"/>
                  <a:pt x="104" y="40"/>
                  <a:pt x="104" y="40"/>
                </a:cubicBezTo>
                <a:cubicBezTo>
                  <a:pt x="104" y="54"/>
                  <a:pt x="104" y="54"/>
                  <a:pt x="104" y="54"/>
                </a:cubicBezTo>
                <a:cubicBezTo>
                  <a:pt x="104" y="60"/>
                  <a:pt x="108" y="64"/>
                  <a:pt x="114" y="64"/>
                </a:cubicBezTo>
                <a:cubicBezTo>
                  <a:pt x="120" y="64"/>
                  <a:pt x="124" y="60"/>
                  <a:pt x="124" y="54"/>
                </a:cubicBezTo>
                <a:cubicBezTo>
                  <a:pt x="124" y="40"/>
                  <a:pt x="124" y="40"/>
                  <a:pt x="124" y="40"/>
                </a:cubicBezTo>
                <a:cubicBezTo>
                  <a:pt x="140" y="40"/>
                  <a:pt x="140" y="40"/>
                  <a:pt x="140" y="40"/>
                </a:cubicBezTo>
                <a:cubicBezTo>
                  <a:pt x="140" y="54"/>
                  <a:pt x="140" y="54"/>
                  <a:pt x="140" y="54"/>
                </a:cubicBezTo>
                <a:cubicBezTo>
                  <a:pt x="140" y="60"/>
                  <a:pt x="144" y="64"/>
                  <a:pt x="150" y="64"/>
                </a:cubicBezTo>
                <a:cubicBezTo>
                  <a:pt x="156" y="64"/>
                  <a:pt x="160" y="60"/>
                  <a:pt x="160" y="54"/>
                </a:cubicBezTo>
                <a:cubicBezTo>
                  <a:pt x="160" y="40"/>
                  <a:pt x="160" y="40"/>
                  <a:pt x="160" y="40"/>
                </a:cubicBezTo>
                <a:cubicBezTo>
                  <a:pt x="163" y="40"/>
                  <a:pt x="163" y="40"/>
                  <a:pt x="163" y="40"/>
                </a:cubicBezTo>
                <a:cubicBezTo>
                  <a:pt x="168" y="40"/>
                  <a:pt x="172" y="44"/>
                  <a:pt x="172" y="49"/>
                </a:cubicBezTo>
                <a:cubicBezTo>
                  <a:pt x="172" y="91"/>
                  <a:pt x="172" y="91"/>
                  <a:pt x="172" y="91"/>
                </a:cubicBezTo>
                <a:cubicBezTo>
                  <a:pt x="172" y="96"/>
                  <a:pt x="168" y="100"/>
                  <a:pt x="163" y="100"/>
                </a:cubicBezTo>
                <a:cubicBezTo>
                  <a:pt x="29" y="100"/>
                  <a:pt x="29" y="100"/>
                  <a:pt x="29" y="100"/>
                </a:cubicBezTo>
                <a:cubicBezTo>
                  <a:pt x="24" y="100"/>
                  <a:pt x="20" y="96"/>
                  <a:pt x="20" y="91"/>
                </a:cubicBezTo>
                <a:cubicBezTo>
                  <a:pt x="20" y="49"/>
                  <a:pt x="20" y="49"/>
                  <a:pt x="20" y="49"/>
                </a:cubicBezTo>
                <a:cubicBezTo>
                  <a:pt x="20" y="44"/>
                  <a:pt x="24" y="40"/>
                  <a:pt x="29" y="4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8" name="Freeform 80">
            <a:extLst>
              <a:ext uri="{FF2B5EF4-FFF2-40B4-BE49-F238E27FC236}">
                <a16:creationId xmlns:a16="http://schemas.microsoft.com/office/drawing/2014/main" id="{1BAD4C2D-98CC-47D6-AC44-134A4F947BFB}"/>
              </a:ext>
            </a:extLst>
          </p:cNvPr>
          <p:cNvSpPr>
            <a:spLocks noEditPoints="1"/>
          </p:cNvSpPr>
          <p:nvPr/>
        </p:nvSpPr>
        <p:spPr bwMode="auto">
          <a:xfrm>
            <a:off x="2080419" y="3285331"/>
            <a:ext cx="312738" cy="266700"/>
          </a:xfrm>
          <a:custGeom>
            <a:avLst/>
            <a:gdLst>
              <a:gd name="T0" fmla="*/ 0 w 192"/>
              <a:gd name="T1" fmla="*/ 148 h 164"/>
              <a:gd name="T2" fmla="*/ 16 w 192"/>
              <a:gd name="T3" fmla="*/ 164 h 164"/>
              <a:gd name="T4" fmla="*/ 176 w 192"/>
              <a:gd name="T5" fmla="*/ 164 h 164"/>
              <a:gd name="T6" fmla="*/ 192 w 192"/>
              <a:gd name="T7" fmla="*/ 148 h 164"/>
              <a:gd name="T8" fmla="*/ 192 w 192"/>
              <a:gd name="T9" fmla="*/ 16 h 164"/>
              <a:gd name="T10" fmla="*/ 176 w 192"/>
              <a:gd name="T11" fmla="*/ 0 h 164"/>
              <a:gd name="T12" fmla="*/ 52 w 192"/>
              <a:gd name="T13" fmla="*/ 0 h 164"/>
              <a:gd name="T14" fmla="*/ 36 w 192"/>
              <a:gd name="T15" fmla="*/ 16 h 164"/>
              <a:gd name="T16" fmla="*/ 36 w 192"/>
              <a:gd name="T17" fmla="*/ 136 h 164"/>
              <a:gd name="T18" fmla="*/ 28 w 192"/>
              <a:gd name="T19" fmla="*/ 144 h 164"/>
              <a:gd name="T20" fmla="*/ 20 w 192"/>
              <a:gd name="T21" fmla="*/ 136 h 164"/>
              <a:gd name="T22" fmla="*/ 20 w 192"/>
              <a:gd name="T23" fmla="*/ 30 h 164"/>
              <a:gd name="T24" fmla="*/ 10 w 192"/>
              <a:gd name="T25" fmla="*/ 20 h 164"/>
              <a:gd name="T26" fmla="*/ 0 w 192"/>
              <a:gd name="T27" fmla="*/ 30 h 164"/>
              <a:gd name="T28" fmla="*/ 0 w 192"/>
              <a:gd name="T29" fmla="*/ 148 h 164"/>
              <a:gd name="T30" fmla="*/ 112 w 192"/>
              <a:gd name="T31" fmla="*/ 29 h 164"/>
              <a:gd name="T32" fmla="*/ 112 w 192"/>
              <a:gd name="T33" fmla="*/ 59 h 164"/>
              <a:gd name="T34" fmla="*/ 103 w 192"/>
              <a:gd name="T35" fmla="*/ 68 h 164"/>
              <a:gd name="T36" fmla="*/ 65 w 192"/>
              <a:gd name="T37" fmla="*/ 68 h 164"/>
              <a:gd name="T38" fmla="*/ 56 w 192"/>
              <a:gd name="T39" fmla="*/ 59 h 164"/>
              <a:gd name="T40" fmla="*/ 56 w 192"/>
              <a:gd name="T41" fmla="*/ 29 h 164"/>
              <a:gd name="T42" fmla="*/ 65 w 192"/>
              <a:gd name="T43" fmla="*/ 20 h 164"/>
              <a:gd name="T44" fmla="*/ 103 w 192"/>
              <a:gd name="T45" fmla="*/ 20 h 164"/>
              <a:gd name="T46" fmla="*/ 112 w 192"/>
              <a:gd name="T47" fmla="*/ 29 h 164"/>
              <a:gd name="T48" fmla="*/ 164 w 192"/>
              <a:gd name="T49" fmla="*/ 100 h 164"/>
              <a:gd name="T50" fmla="*/ 64 w 192"/>
              <a:gd name="T51" fmla="*/ 100 h 164"/>
              <a:gd name="T52" fmla="*/ 56 w 192"/>
              <a:gd name="T53" fmla="*/ 92 h 164"/>
              <a:gd name="T54" fmla="*/ 64 w 192"/>
              <a:gd name="T55" fmla="*/ 84 h 164"/>
              <a:gd name="T56" fmla="*/ 164 w 192"/>
              <a:gd name="T57" fmla="*/ 84 h 164"/>
              <a:gd name="T58" fmla="*/ 172 w 192"/>
              <a:gd name="T59" fmla="*/ 92 h 164"/>
              <a:gd name="T60" fmla="*/ 164 w 192"/>
              <a:gd name="T61" fmla="*/ 100 h 164"/>
              <a:gd name="T62" fmla="*/ 164 w 192"/>
              <a:gd name="T63" fmla="*/ 132 h 164"/>
              <a:gd name="T64" fmla="*/ 64 w 192"/>
              <a:gd name="T65" fmla="*/ 132 h 164"/>
              <a:gd name="T66" fmla="*/ 56 w 192"/>
              <a:gd name="T67" fmla="*/ 124 h 164"/>
              <a:gd name="T68" fmla="*/ 64 w 192"/>
              <a:gd name="T69" fmla="*/ 116 h 164"/>
              <a:gd name="T70" fmla="*/ 164 w 192"/>
              <a:gd name="T71" fmla="*/ 116 h 164"/>
              <a:gd name="T72" fmla="*/ 172 w 192"/>
              <a:gd name="T73" fmla="*/ 124 h 164"/>
              <a:gd name="T74" fmla="*/ 164 w 192"/>
              <a:gd name="T75" fmla="*/ 132 h 164"/>
              <a:gd name="T76" fmla="*/ 164 w 192"/>
              <a:gd name="T77" fmla="*/ 36 h 164"/>
              <a:gd name="T78" fmla="*/ 136 w 192"/>
              <a:gd name="T79" fmla="*/ 36 h 164"/>
              <a:gd name="T80" fmla="*/ 128 w 192"/>
              <a:gd name="T81" fmla="*/ 28 h 164"/>
              <a:gd name="T82" fmla="*/ 136 w 192"/>
              <a:gd name="T83" fmla="*/ 20 h 164"/>
              <a:gd name="T84" fmla="*/ 164 w 192"/>
              <a:gd name="T85" fmla="*/ 20 h 164"/>
              <a:gd name="T86" fmla="*/ 172 w 192"/>
              <a:gd name="T87" fmla="*/ 28 h 164"/>
              <a:gd name="T88" fmla="*/ 164 w 192"/>
              <a:gd name="T89" fmla="*/ 36 h 164"/>
              <a:gd name="T90" fmla="*/ 164 w 192"/>
              <a:gd name="T91" fmla="*/ 68 h 164"/>
              <a:gd name="T92" fmla="*/ 136 w 192"/>
              <a:gd name="T93" fmla="*/ 68 h 164"/>
              <a:gd name="T94" fmla="*/ 128 w 192"/>
              <a:gd name="T95" fmla="*/ 60 h 164"/>
              <a:gd name="T96" fmla="*/ 136 w 192"/>
              <a:gd name="T97" fmla="*/ 52 h 164"/>
              <a:gd name="T98" fmla="*/ 164 w 192"/>
              <a:gd name="T99" fmla="*/ 52 h 164"/>
              <a:gd name="T100" fmla="*/ 172 w 192"/>
              <a:gd name="T101" fmla="*/ 60 h 164"/>
              <a:gd name="T102" fmla="*/ 164 w 192"/>
              <a:gd name="T103" fmla="*/ 6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4">
                <a:moveTo>
                  <a:pt x="0" y="148"/>
                </a:moveTo>
                <a:cubicBezTo>
                  <a:pt x="0" y="157"/>
                  <a:pt x="7" y="164"/>
                  <a:pt x="16" y="164"/>
                </a:cubicBezTo>
                <a:cubicBezTo>
                  <a:pt x="176" y="164"/>
                  <a:pt x="176" y="164"/>
                  <a:pt x="176" y="164"/>
                </a:cubicBezTo>
                <a:cubicBezTo>
                  <a:pt x="185" y="164"/>
                  <a:pt x="192" y="157"/>
                  <a:pt x="192" y="148"/>
                </a:cubicBezTo>
                <a:cubicBezTo>
                  <a:pt x="192" y="16"/>
                  <a:pt x="192" y="16"/>
                  <a:pt x="192" y="16"/>
                </a:cubicBezTo>
                <a:cubicBezTo>
                  <a:pt x="192" y="7"/>
                  <a:pt x="185" y="0"/>
                  <a:pt x="176" y="0"/>
                </a:cubicBezTo>
                <a:cubicBezTo>
                  <a:pt x="52" y="0"/>
                  <a:pt x="52" y="0"/>
                  <a:pt x="52" y="0"/>
                </a:cubicBezTo>
                <a:cubicBezTo>
                  <a:pt x="43" y="0"/>
                  <a:pt x="36" y="7"/>
                  <a:pt x="36" y="16"/>
                </a:cubicBezTo>
                <a:cubicBezTo>
                  <a:pt x="36" y="136"/>
                  <a:pt x="36" y="136"/>
                  <a:pt x="36" y="136"/>
                </a:cubicBezTo>
                <a:cubicBezTo>
                  <a:pt x="36" y="140"/>
                  <a:pt x="32" y="144"/>
                  <a:pt x="28" y="144"/>
                </a:cubicBezTo>
                <a:cubicBezTo>
                  <a:pt x="24" y="144"/>
                  <a:pt x="20" y="140"/>
                  <a:pt x="20" y="136"/>
                </a:cubicBezTo>
                <a:cubicBezTo>
                  <a:pt x="20" y="30"/>
                  <a:pt x="20" y="30"/>
                  <a:pt x="20" y="30"/>
                </a:cubicBezTo>
                <a:cubicBezTo>
                  <a:pt x="20" y="24"/>
                  <a:pt x="16" y="20"/>
                  <a:pt x="10" y="20"/>
                </a:cubicBezTo>
                <a:cubicBezTo>
                  <a:pt x="4" y="20"/>
                  <a:pt x="0" y="24"/>
                  <a:pt x="0" y="30"/>
                </a:cubicBezTo>
                <a:lnTo>
                  <a:pt x="0" y="148"/>
                </a:lnTo>
                <a:close/>
                <a:moveTo>
                  <a:pt x="112" y="29"/>
                </a:moveTo>
                <a:cubicBezTo>
                  <a:pt x="112" y="59"/>
                  <a:pt x="112" y="59"/>
                  <a:pt x="112" y="59"/>
                </a:cubicBezTo>
                <a:cubicBezTo>
                  <a:pt x="112" y="64"/>
                  <a:pt x="108" y="68"/>
                  <a:pt x="103" y="68"/>
                </a:cubicBezTo>
                <a:cubicBezTo>
                  <a:pt x="65" y="68"/>
                  <a:pt x="65" y="68"/>
                  <a:pt x="65" y="68"/>
                </a:cubicBezTo>
                <a:cubicBezTo>
                  <a:pt x="60" y="68"/>
                  <a:pt x="56" y="64"/>
                  <a:pt x="56" y="59"/>
                </a:cubicBezTo>
                <a:cubicBezTo>
                  <a:pt x="56" y="29"/>
                  <a:pt x="56" y="29"/>
                  <a:pt x="56" y="29"/>
                </a:cubicBezTo>
                <a:cubicBezTo>
                  <a:pt x="56" y="24"/>
                  <a:pt x="60" y="20"/>
                  <a:pt x="65" y="20"/>
                </a:cubicBezTo>
                <a:cubicBezTo>
                  <a:pt x="103" y="20"/>
                  <a:pt x="103" y="20"/>
                  <a:pt x="103" y="20"/>
                </a:cubicBezTo>
                <a:cubicBezTo>
                  <a:pt x="108" y="20"/>
                  <a:pt x="112" y="24"/>
                  <a:pt x="112" y="29"/>
                </a:cubicBezTo>
                <a:close/>
                <a:moveTo>
                  <a:pt x="164" y="100"/>
                </a:moveTo>
                <a:cubicBezTo>
                  <a:pt x="64" y="100"/>
                  <a:pt x="64" y="100"/>
                  <a:pt x="64" y="100"/>
                </a:cubicBezTo>
                <a:cubicBezTo>
                  <a:pt x="60" y="100"/>
                  <a:pt x="56" y="96"/>
                  <a:pt x="56" y="92"/>
                </a:cubicBezTo>
                <a:cubicBezTo>
                  <a:pt x="56" y="88"/>
                  <a:pt x="60" y="84"/>
                  <a:pt x="64" y="84"/>
                </a:cubicBezTo>
                <a:cubicBezTo>
                  <a:pt x="164" y="84"/>
                  <a:pt x="164" y="84"/>
                  <a:pt x="164" y="84"/>
                </a:cubicBezTo>
                <a:cubicBezTo>
                  <a:pt x="168" y="84"/>
                  <a:pt x="172" y="88"/>
                  <a:pt x="172" y="92"/>
                </a:cubicBezTo>
                <a:cubicBezTo>
                  <a:pt x="172" y="96"/>
                  <a:pt x="168" y="100"/>
                  <a:pt x="164" y="100"/>
                </a:cubicBezTo>
                <a:close/>
                <a:moveTo>
                  <a:pt x="164" y="132"/>
                </a:moveTo>
                <a:cubicBezTo>
                  <a:pt x="64" y="132"/>
                  <a:pt x="64" y="132"/>
                  <a:pt x="64" y="132"/>
                </a:cubicBezTo>
                <a:cubicBezTo>
                  <a:pt x="60" y="132"/>
                  <a:pt x="56" y="128"/>
                  <a:pt x="56" y="124"/>
                </a:cubicBezTo>
                <a:cubicBezTo>
                  <a:pt x="56" y="120"/>
                  <a:pt x="60" y="116"/>
                  <a:pt x="64" y="116"/>
                </a:cubicBezTo>
                <a:cubicBezTo>
                  <a:pt x="164" y="116"/>
                  <a:pt x="164" y="116"/>
                  <a:pt x="164" y="116"/>
                </a:cubicBezTo>
                <a:cubicBezTo>
                  <a:pt x="168" y="116"/>
                  <a:pt x="172" y="120"/>
                  <a:pt x="172" y="124"/>
                </a:cubicBezTo>
                <a:cubicBezTo>
                  <a:pt x="172" y="128"/>
                  <a:pt x="168" y="132"/>
                  <a:pt x="164" y="132"/>
                </a:cubicBezTo>
                <a:close/>
                <a:moveTo>
                  <a:pt x="164" y="36"/>
                </a:moveTo>
                <a:cubicBezTo>
                  <a:pt x="136" y="36"/>
                  <a:pt x="136" y="36"/>
                  <a:pt x="136" y="36"/>
                </a:cubicBezTo>
                <a:cubicBezTo>
                  <a:pt x="132" y="36"/>
                  <a:pt x="128" y="32"/>
                  <a:pt x="128" y="28"/>
                </a:cubicBezTo>
                <a:cubicBezTo>
                  <a:pt x="128" y="24"/>
                  <a:pt x="132" y="20"/>
                  <a:pt x="136" y="20"/>
                </a:cubicBezTo>
                <a:cubicBezTo>
                  <a:pt x="164" y="20"/>
                  <a:pt x="164" y="20"/>
                  <a:pt x="164" y="20"/>
                </a:cubicBezTo>
                <a:cubicBezTo>
                  <a:pt x="168" y="20"/>
                  <a:pt x="172" y="24"/>
                  <a:pt x="172" y="28"/>
                </a:cubicBezTo>
                <a:cubicBezTo>
                  <a:pt x="172" y="32"/>
                  <a:pt x="168" y="36"/>
                  <a:pt x="164" y="36"/>
                </a:cubicBezTo>
                <a:close/>
                <a:moveTo>
                  <a:pt x="164" y="68"/>
                </a:moveTo>
                <a:cubicBezTo>
                  <a:pt x="136" y="68"/>
                  <a:pt x="136" y="68"/>
                  <a:pt x="136" y="68"/>
                </a:cubicBezTo>
                <a:cubicBezTo>
                  <a:pt x="132" y="68"/>
                  <a:pt x="128" y="64"/>
                  <a:pt x="128" y="60"/>
                </a:cubicBezTo>
                <a:cubicBezTo>
                  <a:pt x="128" y="56"/>
                  <a:pt x="132" y="52"/>
                  <a:pt x="136" y="52"/>
                </a:cubicBezTo>
                <a:cubicBezTo>
                  <a:pt x="164" y="52"/>
                  <a:pt x="164" y="52"/>
                  <a:pt x="164" y="52"/>
                </a:cubicBezTo>
                <a:cubicBezTo>
                  <a:pt x="168" y="52"/>
                  <a:pt x="172" y="56"/>
                  <a:pt x="172" y="60"/>
                </a:cubicBezTo>
                <a:cubicBezTo>
                  <a:pt x="172" y="64"/>
                  <a:pt x="168" y="68"/>
                  <a:pt x="164" y="6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9" name="Freeform 81">
            <a:extLst>
              <a:ext uri="{FF2B5EF4-FFF2-40B4-BE49-F238E27FC236}">
                <a16:creationId xmlns:a16="http://schemas.microsoft.com/office/drawing/2014/main" id="{1915EAAA-FCC4-4D53-8560-88FB82E3C1AA}"/>
              </a:ext>
            </a:extLst>
          </p:cNvPr>
          <p:cNvSpPr>
            <a:spLocks/>
          </p:cNvSpPr>
          <p:nvPr/>
        </p:nvSpPr>
        <p:spPr bwMode="auto">
          <a:xfrm>
            <a:off x="1402557" y="3266281"/>
            <a:ext cx="260350" cy="312737"/>
          </a:xfrm>
          <a:custGeom>
            <a:avLst/>
            <a:gdLst>
              <a:gd name="T0" fmla="*/ 0 w 160"/>
              <a:gd name="T1" fmla="*/ 16 h 192"/>
              <a:gd name="T2" fmla="*/ 0 w 160"/>
              <a:gd name="T3" fmla="*/ 176 h 192"/>
              <a:gd name="T4" fmla="*/ 16 w 160"/>
              <a:gd name="T5" fmla="*/ 192 h 192"/>
              <a:gd name="T6" fmla="*/ 150 w 160"/>
              <a:gd name="T7" fmla="*/ 192 h 192"/>
              <a:gd name="T8" fmla="*/ 160 w 160"/>
              <a:gd name="T9" fmla="*/ 182 h 192"/>
              <a:gd name="T10" fmla="*/ 150 w 160"/>
              <a:gd name="T11" fmla="*/ 172 h 192"/>
              <a:gd name="T12" fmla="*/ 28 w 160"/>
              <a:gd name="T13" fmla="*/ 172 h 192"/>
              <a:gd name="T14" fmla="*/ 20 w 160"/>
              <a:gd name="T15" fmla="*/ 164 h 192"/>
              <a:gd name="T16" fmla="*/ 28 w 160"/>
              <a:gd name="T17" fmla="*/ 156 h 192"/>
              <a:gd name="T18" fmla="*/ 144 w 160"/>
              <a:gd name="T19" fmla="*/ 156 h 192"/>
              <a:gd name="T20" fmla="*/ 160 w 160"/>
              <a:gd name="T21" fmla="*/ 140 h 192"/>
              <a:gd name="T22" fmla="*/ 160 w 160"/>
              <a:gd name="T23" fmla="*/ 16 h 192"/>
              <a:gd name="T24" fmla="*/ 144 w 160"/>
              <a:gd name="T25" fmla="*/ 0 h 192"/>
              <a:gd name="T26" fmla="*/ 88 w 160"/>
              <a:gd name="T27" fmla="*/ 0 h 192"/>
              <a:gd name="T28" fmla="*/ 88 w 160"/>
              <a:gd name="T29" fmla="*/ 72 h 192"/>
              <a:gd name="T30" fmla="*/ 87 w 160"/>
              <a:gd name="T31" fmla="*/ 75 h 192"/>
              <a:gd name="T32" fmla="*/ 81 w 160"/>
              <a:gd name="T33" fmla="*/ 75 h 192"/>
              <a:gd name="T34" fmla="*/ 64 w 160"/>
              <a:gd name="T35" fmla="*/ 60 h 192"/>
              <a:gd name="T36" fmla="*/ 47 w 160"/>
              <a:gd name="T37" fmla="*/ 75 h 192"/>
              <a:gd name="T38" fmla="*/ 41 w 160"/>
              <a:gd name="T39" fmla="*/ 75 h 192"/>
              <a:gd name="T40" fmla="*/ 40 w 160"/>
              <a:gd name="T41" fmla="*/ 72 h 192"/>
              <a:gd name="T42" fmla="*/ 40 w 160"/>
              <a:gd name="T43" fmla="*/ 0 h 192"/>
              <a:gd name="T44" fmla="*/ 16 w 160"/>
              <a:gd name="T45" fmla="*/ 0 h 192"/>
              <a:gd name="T46" fmla="*/ 0 w 160"/>
              <a:gd name="T47" fmla="*/ 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192">
                <a:moveTo>
                  <a:pt x="0" y="16"/>
                </a:moveTo>
                <a:cubicBezTo>
                  <a:pt x="0" y="176"/>
                  <a:pt x="0" y="176"/>
                  <a:pt x="0" y="176"/>
                </a:cubicBezTo>
                <a:cubicBezTo>
                  <a:pt x="0" y="185"/>
                  <a:pt x="7" y="192"/>
                  <a:pt x="16" y="192"/>
                </a:cubicBezTo>
                <a:cubicBezTo>
                  <a:pt x="150" y="192"/>
                  <a:pt x="150" y="192"/>
                  <a:pt x="150" y="192"/>
                </a:cubicBezTo>
                <a:cubicBezTo>
                  <a:pt x="156" y="192"/>
                  <a:pt x="160" y="188"/>
                  <a:pt x="160" y="182"/>
                </a:cubicBezTo>
                <a:cubicBezTo>
                  <a:pt x="160" y="176"/>
                  <a:pt x="156" y="172"/>
                  <a:pt x="150" y="172"/>
                </a:cubicBezTo>
                <a:cubicBezTo>
                  <a:pt x="28" y="172"/>
                  <a:pt x="28" y="172"/>
                  <a:pt x="28" y="172"/>
                </a:cubicBezTo>
                <a:cubicBezTo>
                  <a:pt x="24" y="172"/>
                  <a:pt x="20" y="168"/>
                  <a:pt x="20" y="164"/>
                </a:cubicBezTo>
                <a:cubicBezTo>
                  <a:pt x="20" y="160"/>
                  <a:pt x="24" y="156"/>
                  <a:pt x="28" y="156"/>
                </a:cubicBezTo>
                <a:cubicBezTo>
                  <a:pt x="144" y="156"/>
                  <a:pt x="144" y="156"/>
                  <a:pt x="144" y="156"/>
                </a:cubicBezTo>
                <a:cubicBezTo>
                  <a:pt x="153" y="156"/>
                  <a:pt x="160" y="149"/>
                  <a:pt x="160" y="140"/>
                </a:cubicBezTo>
                <a:cubicBezTo>
                  <a:pt x="160" y="16"/>
                  <a:pt x="160" y="16"/>
                  <a:pt x="160" y="16"/>
                </a:cubicBezTo>
                <a:cubicBezTo>
                  <a:pt x="160" y="7"/>
                  <a:pt x="153" y="0"/>
                  <a:pt x="144" y="0"/>
                </a:cubicBezTo>
                <a:cubicBezTo>
                  <a:pt x="88" y="0"/>
                  <a:pt x="88" y="0"/>
                  <a:pt x="88" y="0"/>
                </a:cubicBezTo>
                <a:cubicBezTo>
                  <a:pt x="88" y="72"/>
                  <a:pt x="88" y="72"/>
                  <a:pt x="88" y="72"/>
                </a:cubicBezTo>
                <a:cubicBezTo>
                  <a:pt x="88" y="73"/>
                  <a:pt x="88" y="74"/>
                  <a:pt x="87" y="75"/>
                </a:cubicBezTo>
                <a:cubicBezTo>
                  <a:pt x="85" y="76"/>
                  <a:pt x="83" y="76"/>
                  <a:pt x="81" y="75"/>
                </a:cubicBezTo>
                <a:cubicBezTo>
                  <a:pt x="80" y="74"/>
                  <a:pt x="64" y="60"/>
                  <a:pt x="64" y="60"/>
                </a:cubicBezTo>
                <a:cubicBezTo>
                  <a:pt x="64" y="60"/>
                  <a:pt x="48" y="74"/>
                  <a:pt x="47" y="75"/>
                </a:cubicBezTo>
                <a:cubicBezTo>
                  <a:pt x="45" y="76"/>
                  <a:pt x="43" y="76"/>
                  <a:pt x="41" y="75"/>
                </a:cubicBezTo>
                <a:cubicBezTo>
                  <a:pt x="40" y="74"/>
                  <a:pt x="40" y="73"/>
                  <a:pt x="40" y="72"/>
                </a:cubicBezTo>
                <a:cubicBezTo>
                  <a:pt x="40" y="0"/>
                  <a:pt x="40" y="0"/>
                  <a:pt x="40" y="0"/>
                </a:cubicBezTo>
                <a:cubicBezTo>
                  <a:pt x="16" y="0"/>
                  <a:pt x="16" y="0"/>
                  <a:pt x="16" y="0"/>
                </a:cubicBezTo>
                <a:cubicBezTo>
                  <a:pt x="7" y="0"/>
                  <a:pt x="0" y="7"/>
                  <a:pt x="0" y="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0" name="Freeform 82">
            <a:extLst>
              <a:ext uri="{FF2B5EF4-FFF2-40B4-BE49-F238E27FC236}">
                <a16:creationId xmlns:a16="http://schemas.microsoft.com/office/drawing/2014/main" id="{86A54260-B5ED-4016-8C7C-4EDB2A5D24D8}"/>
              </a:ext>
            </a:extLst>
          </p:cNvPr>
          <p:cNvSpPr>
            <a:spLocks/>
          </p:cNvSpPr>
          <p:nvPr/>
        </p:nvSpPr>
        <p:spPr bwMode="auto">
          <a:xfrm>
            <a:off x="5660232" y="2563019"/>
            <a:ext cx="176213" cy="312737"/>
          </a:xfrm>
          <a:custGeom>
            <a:avLst/>
            <a:gdLst>
              <a:gd name="T0" fmla="*/ 16 w 108"/>
              <a:gd name="T1" fmla="*/ 0 h 192"/>
              <a:gd name="T2" fmla="*/ 0 w 108"/>
              <a:gd name="T3" fmla="*/ 16 h 192"/>
              <a:gd name="T4" fmla="*/ 0 w 108"/>
              <a:gd name="T5" fmla="*/ 184 h 192"/>
              <a:gd name="T6" fmla="*/ 8 w 108"/>
              <a:gd name="T7" fmla="*/ 192 h 192"/>
              <a:gd name="T8" fmla="*/ 14 w 108"/>
              <a:gd name="T9" fmla="*/ 190 h 192"/>
              <a:gd name="T10" fmla="*/ 34 w 108"/>
              <a:gd name="T11" fmla="*/ 169 h 192"/>
              <a:gd name="T12" fmla="*/ 46 w 108"/>
              <a:gd name="T13" fmla="*/ 169 h 192"/>
              <a:gd name="T14" fmla="*/ 66 w 108"/>
              <a:gd name="T15" fmla="*/ 190 h 192"/>
              <a:gd name="T16" fmla="*/ 72 w 108"/>
              <a:gd name="T17" fmla="*/ 192 h 192"/>
              <a:gd name="T18" fmla="*/ 80 w 108"/>
              <a:gd name="T19" fmla="*/ 184 h 192"/>
              <a:gd name="T20" fmla="*/ 80 w 108"/>
              <a:gd name="T21" fmla="*/ 28 h 192"/>
              <a:gd name="T22" fmla="*/ 88 w 108"/>
              <a:gd name="T23" fmla="*/ 20 h 192"/>
              <a:gd name="T24" fmla="*/ 98 w 108"/>
              <a:gd name="T25" fmla="*/ 20 h 192"/>
              <a:gd name="T26" fmla="*/ 108 w 108"/>
              <a:gd name="T27" fmla="*/ 10 h 192"/>
              <a:gd name="T28" fmla="*/ 98 w 108"/>
              <a:gd name="T29" fmla="*/ 0 h 192"/>
              <a:gd name="T30" fmla="*/ 16 w 108"/>
              <a:gd name="T31"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192">
                <a:moveTo>
                  <a:pt x="16" y="0"/>
                </a:moveTo>
                <a:cubicBezTo>
                  <a:pt x="7" y="0"/>
                  <a:pt x="0" y="7"/>
                  <a:pt x="0" y="16"/>
                </a:cubicBezTo>
                <a:cubicBezTo>
                  <a:pt x="0" y="184"/>
                  <a:pt x="0" y="184"/>
                  <a:pt x="0" y="184"/>
                </a:cubicBezTo>
                <a:cubicBezTo>
                  <a:pt x="0" y="188"/>
                  <a:pt x="4" y="192"/>
                  <a:pt x="8" y="192"/>
                </a:cubicBezTo>
                <a:cubicBezTo>
                  <a:pt x="10" y="192"/>
                  <a:pt x="12" y="191"/>
                  <a:pt x="14" y="190"/>
                </a:cubicBezTo>
                <a:cubicBezTo>
                  <a:pt x="34" y="169"/>
                  <a:pt x="34" y="169"/>
                  <a:pt x="34" y="169"/>
                </a:cubicBezTo>
                <a:cubicBezTo>
                  <a:pt x="37" y="166"/>
                  <a:pt x="43" y="166"/>
                  <a:pt x="46" y="169"/>
                </a:cubicBezTo>
                <a:cubicBezTo>
                  <a:pt x="66" y="190"/>
                  <a:pt x="66" y="190"/>
                  <a:pt x="66" y="190"/>
                </a:cubicBezTo>
                <a:cubicBezTo>
                  <a:pt x="68" y="191"/>
                  <a:pt x="70" y="192"/>
                  <a:pt x="72" y="192"/>
                </a:cubicBezTo>
                <a:cubicBezTo>
                  <a:pt x="76" y="192"/>
                  <a:pt x="80" y="188"/>
                  <a:pt x="80" y="184"/>
                </a:cubicBezTo>
                <a:cubicBezTo>
                  <a:pt x="80" y="28"/>
                  <a:pt x="80" y="28"/>
                  <a:pt x="80" y="28"/>
                </a:cubicBezTo>
                <a:cubicBezTo>
                  <a:pt x="80" y="23"/>
                  <a:pt x="84" y="20"/>
                  <a:pt x="88" y="20"/>
                </a:cubicBezTo>
                <a:cubicBezTo>
                  <a:pt x="98" y="20"/>
                  <a:pt x="98" y="20"/>
                  <a:pt x="98" y="20"/>
                </a:cubicBezTo>
                <a:cubicBezTo>
                  <a:pt x="104" y="20"/>
                  <a:pt x="108" y="16"/>
                  <a:pt x="108" y="10"/>
                </a:cubicBezTo>
                <a:cubicBezTo>
                  <a:pt x="108" y="4"/>
                  <a:pt x="104" y="0"/>
                  <a:pt x="98" y="0"/>
                </a:cubicBezTo>
                <a:lnTo>
                  <a:pt x="1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 name="Freeform 83">
            <a:extLst>
              <a:ext uri="{FF2B5EF4-FFF2-40B4-BE49-F238E27FC236}">
                <a16:creationId xmlns:a16="http://schemas.microsoft.com/office/drawing/2014/main" id="{45CDE833-ACE6-42A5-AADA-34A30A98EFEB}"/>
              </a:ext>
            </a:extLst>
          </p:cNvPr>
          <p:cNvSpPr>
            <a:spLocks/>
          </p:cNvSpPr>
          <p:nvPr/>
        </p:nvSpPr>
        <p:spPr bwMode="auto">
          <a:xfrm>
            <a:off x="4882357" y="2575719"/>
            <a:ext cx="325438" cy="290512"/>
          </a:xfrm>
          <a:custGeom>
            <a:avLst/>
            <a:gdLst>
              <a:gd name="T0" fmla="*/ 138 w 200"/>
              <a:gd name="T1" fmla="*/ 49 h 179"/>
              <a:gd name="T2" fmla="*/ 68 w 200"/>
              <a:gd name="T3" fmla="*/ 119 h 179"/>
              <a:gd name="T4" fmla="*/ 59 w 200"/>
              <a:gd name="T5" fmla="*/ 119 h 179"/>
              <a:gd name="T6" fmla="*/ 59 w 200"/>
              <a:gd name="T7" fmla="*/ 111 h 179"/>
              <a:gd name="T8" fmla="*/ 141 w 200"/>
              <a:gd name="T9" fmla="*/ 28 h 179"/>
              <a:gd name="T10" fmla="*/ 154 w 200"/>
              <a:gd name="T11" fmla="*/ 28 h 179"/>
              <a:gd name="T12" fmla="*/ 172 w 200"/>
              <a:gd name="T13" fmla="*/ 47 h 179"/>
              <a:gd name="T14" fmla="*/ 172 w 200"/>
              <a:gd name="T15" fmla="*/ 59 h 179"/>
              <a:gd name="T16" fmla="*/ 90 w 200"/>
              <a:gd name="T17" fmla="*/ 142 h 179"/>
              <a:gd name="T18" fmla="*/ 37 w 200"/>
              <a:gd name="T19" fmla="*/ 142 h 179"/>
              <a:gd name="T20" fmla="*/ 37 w 200"/>
              <a:gd name="T21" fmla="*/ 88 h 179"/>
              <a:gd name="T22" fmla="*/ 107 w 200"/>
              <a:gd name="T23" fmla="*/ 18 h 179"/>
              <a:gd name="T24" fmla="*/ 107 w 200"/>
              <a:gd name="T25" fmla="*/ 4 h 179"/>
              <a:gd name="T26" fmla="*/ 93 w 200"/>
              <a:gd name="T27" fmla="*/ 4 h 179"/>
              <a:gd name="T28" fmla="*/ 23 w 200"/>
              <a:gd name="T29" fmla="*/ 74 h 179"/>
              <a:gd name="T30" fmla="*/ 23 w 200"/>
              <a:gd name="T31" fmla="*/ 156 h 179"/>
              <a:gd name="T32" fmla="*/ 104 w 200"/>
              <a:gd name="T33" fmla="*/ 156 h 179"/>
              <a:gd name="T34" fmla="*/ 192 w 200"/>
              <a:gd name="T35" fmla="*/ 67 h 179"/>
              <a:gd name="T36" fmla="*/ 192 w 200"/>
              <a:gd name="T37" fmla="*/ 39 h 179"/>
              <a:gd name="T38" fmla="*/ 161 w 200"/>
              <a:gd name="T39" fmla="*/ 8 h 179"/>
              <a:gd name="T40" fmla="*/ 133 w 200"/>
              <a:gd name="T41" fmla="*/ 8 h 179"/>
              <a:gd name="T42" fmla="*/ 45 w 200"/>
              <a:gd name="T43" fmla="*/ 97 h 179"/>
              <a:gd name="T44" fmla="*/ 45 w 200"/>
              <a:gd name="T45" fmla="*/ 134 h 179"/>
              <a:gd name="T46" fmla="*/ 82 w 200"/>
              <a:gd name="T47" fmla="*/ 134 h 179"/>
              <a:gd name="T48" fmla="*/ 152 w 200"/>
              <a:gd name="T49" fmla="*/ 63 h 179"/>
              <a:gd name="T50" fmla="*/ 152 w 200"/>
              <a:gd name="T51" fmla="*/ 49 h 179"/>
              <a:gd name="T52" fmla="*/ 138 w 200"/>
              <a:gd name="T53" fmla="*/ 4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0" h="179">
                <a:moveTo>
                  <a:pt x="138" y="49"/>
                </a:moveTo>
                <a:cubicBezTo>
                  <a:pt x="68" y="119"/>
                  <a:pt x="68" y="119"/>
                  <a:pt x="68" y="119"/>
                </a:cubicBezTo>
                <a:cubicBezTo>
                  <a:pt x="65" y="122"/>
                  <a:pt x="62" y="122"/>
                  <a:pt x="59" y="119"/>
                </a:cubicBezTo>
                <a:cubicBezTo>
                  <a:pt x="57" y="117"/>
                  <a:pt x="57" y="113"/>
                  <a:pt x="59" y="111"/>
                </a:cubicBezTo>
                <a:cubicBezTo>
                  <a:pt x="141" y="28"/>
                  <a:pt x="141" y="28"/>
                  <a:pt x="141" y="28"/>
                </a:cubicBezTo>
                <a:cubicBezTo>
                  <a:pt x="145" y="25"/>
                  <a:pt x="150" y="25"/>
                  <a:pt x="154" y="28"/>
                </a:cubicBezTo>
                <a:cubicBezTo>
                  <a:pt x="172" y="47"/>
                  <a:pt x="172" y="47"/>
                  <a:pt x="172" y="47"/>
                </a:cubicBezTo>
                <a:cubicBezTo>
                  <a:pt x="175" y="50"/>
                  <a:pt x="175" y="56"/>
                  <a:pt x="172" y="59"/>
                </a:cubicBezTo>
                <a:cubicBezTo>
                  <a:pt x="90" y="142"/>
                  <a:pt x="90" y="142"/>
                  <a:pt x="90" y="142"/>
                </a:cubicBezTo>
                <a:cubicBezTo>
                  <a:pt x="75" y="157"/>
                  <a:pt x="52" y="157"/>
                  <a:pt x="37" y="142"/>
                </a:cubicBezTo>
                <a:cubicBezTo>
                  <a:pt x="22" y="127"/>
                  <a:pt x="22" y="103"/>
                  <a:pt x="37" y="88"/>
                </a:cubicBezTo>
                <a:cubicBezTo>
                  <a:pt x="107" y="18"/>
                  <a:pt x="107" y="18"/>
                  <a:pt x="107" y="18"/>
                </a:cubicBezTo>
                <a:cubicBezTo>
                  <a:pt x="111" y="14"/>
                  <a:pt x="111" y="8"/>
                  <a:pt x="107" y="4"/>
                </a:cubicBezTo>
                <a:cubicBezTo>
                  <a:pt x="103" y="0"/>
                  <a:pt x="97" y="0"/>
                  <a:pt x="93" y="4"/>
                </a:cubicBezTo>
                <a:cubicBezTo>
                  <a:pt x="23" y="74"/>
                  <a:pt x="23" y="74"/>
                  <a:pt x="23" y="74"/>
                </a:cubicBezTo>
                <a:cubicBezTo>
                  <a:pt x="0" y="97"/>
                  <a:pt x="0" y="134"/>
                  <a:pt x="23" y="156"/>
                </a:cubicBezTo>
                <a:cubicBezTo>
                  <a:pt x="45" y="179"/>
                  <a:pt x="82" y="179"/>
                  <a:pt x="104" y="156"/>
                </a:cubicBezTo>
                <a:cubicBezTo>
                  <a:pt x="192" y="67"/>
                  <a:pt x="192" y="67"/>
                  <a:pt x="192" y="67"/>
                </a:cubicBezTo>
                <a:cubicBezTo>
                  <a:pt x="200" y="60"/>
                  <a:pt x="200" y="47"/>
                  <a:pt x="192" y="39"/>
                </a:cubicBezTo>
                <a:cubicBezTo>
                  <a:pt x="161" y="8"/>
                  <a:pt x="161" y="8"/>
                  <a:pt x="161" y="8"/>
                </a:cubicBezTo>
                <a:cubicBezTo>
                  <a:pt x="154" y="0"/>
                  <a:pt x="141" y="0"/>
                  <a:pt x="133" y="8"/>
                </a:cubicBezTo>
                <a:cubicBezTo>
                  <a:pt x="45" y="97"/>
                  <a:pt x="45" y="97"/>
                  <a:pt x="45" y="97"/>
                </a:cubicBezTo>
                <a:cubicBezTo>
                  <a:pt x="35" y="107"/>
                  <a:pt x="35" y="123"/>
                  <a:pt x="45" y="134"/>
                </a:cubicBezTo>
                <a:cubicBezTo>
                  <a:pt x="55" y="144"/>
                  <a:pt x="72" y="144"/>
                  <a:pt x="82" y="134"/>
                </a:cubicBezTo>
                <a:cubicBezTo>
                  <a:pt x="152" y="63"/>
                  <a:pt x="152" y="63"/>
                  <a:pt x="152" y="63"/>
                </a:cubicBezTo>
                <a:cubicBezTo>
                  <a:pt x="155" y="59"/>
                  <a:pt x="155" y="53"/>
                  <a:pt x="152" y="49"/>
                </a:cubicBezTo>
                <a:cubicBezTo>
                  <a:pt x="148" y="45"/>
                  <a:pt x="141" y="45"/>
                  <a:pt x="138" y="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 name="Freeform 84">
            <a:extLst>
              <a:ext uri="{FF2B5EF4-FFF2-40B4-BE49-F238E27FC236}">
                <a16:creationId xmlns:a16="http://schemas.microsoft.com/office/drawing/2014/main" id="{FB0CC1B9-74FD-49D4-BCE8-67EFC867FA03}"/>
              </a:ext>
            </a:extLst>
          </p:cNvPr>
          <p:cNvSpPr>
            <a:spLocks noEditPoints="1"/>
          </p:cNvSpPr>
          <p:nvPr/>
        </p:nvSpPr>
        <p:spPr bwMode="auto">
          <a:xfrm>
            <a:off x="4188619" y="2572544"/>
            <a:ext cx="306388" cy="290512"/>
          </a:xfrm>
          <a:custGeom>
            <a:avLst/>
            <a:gdLst>
              <a:gd name="T0" fmla="*/ 0 w 188"/>
              <a:gd name="T1" fmla="*/ 163 h 179"/>
              <a:gd name="T2" fmla="*/ 16 w 188"/>
              <a:gd name="T3" fmla="*/ 179 h 179"/>
              <a:gd name="T4" fmla="*/ 68 w 188"/>
              <a:gd name="T5" fmla="*/ 179 h 179"/>
              <a:gd name="T6" fmla="*/ 84 w 188"/>
              <a:gd name="T7" fmla="*/ 163 h 179"/>
              <a:gd name="T8" fmla="*/ 84 w 188"/>
              <a:gd name="T9" fmla="*/ 99 h 179"/>
              <a:gd name="T10" fmla="*/ 68 w 188"/>
              <a:gd name="T11" fmla="*/ 83 h 179"/>
              <a:gd name="T12" fmla="*/ 42 w 188"/>
              <a:gd name="T13" fmla="*/ 83 h 179"/>
              <a:gd name="T14" fmla="*/ 34 w 188"/>
              <a:gd name="T15" fmla="*/ 75 h 179"/>
              <a:gd name="T16" fmla="*/ 35 w 188"/>
              <a:gd name="T17" fmla="*/ 73 h 179"/>
              <a:gd name="T18" fmla="*/ 74 w 188"/>
              <a:gd name="T19" fmla="*/ 31 h 179"/>
              <a:gd name="T20" fmla="*/ 74 w 188"/>
              <a:gd name="T21" fmla="*/ 31 h 179"/>
              <a:gd name="T22" fmla="*/ 84 w 188"/>
              <a:gd name="T23" fmla="*/ 16 h 179"/>
              <a:gd name="T24" fmla="*/ 68 w 188"/>
              <a:gd name="T25" fmla="*/ 0 h 179"/>
              <a:gd name="T26" fmla="*/ 62 w 188"/>
              <a:gd name="T27" fmla="*/ 1 h 179"/>
              <a:gd name="T28" fmla="*/ 61 w 188"/>
              <a:gd name="T29" fmla="*/ 1 h 179"/>
              <a:gd name="T30" fmla="*/ 0 w 188"/>
              <a:gd name="T31" fmla="*/ 91 h 179"/>
              <a:gd name="T32" fmla="*/ 0 w 188"/>
              <a:gd name="T33" fmla="*/ 163 h 179"/>
              <a:gd name="T34" fmla="*/ 104 w 188"/>
              <a:gd name="T35" fmla="*/ 163 h 179"/>
              <a:gd name="T36" fmla="*/ 120 w 188"/>
              <a:gd name="T37" fmla="*/ 179 h 179"/>
              <a:gd name="T38" fmla="*/ 172 w 188"/>
              <a:gd name="T39" fmla="*/ 179 h 179"/>
              <a:gd name="T40" fmla="*/ 188 w 188"/>
              <a:gd name="T41" fmla="*/ 163 h 179"/>
              <a:gd name="T42" fmla="*/ 188 w 188"/>
              <a:gd name="T43" fmla="*/ 99 h 179"/>
              <a:gd name="T44" fmla="*/ 172 w 188"/>
              <a:gd name="T45" fmla="*/ 83 h 179"/>
              <a:gd name="T46" fmla="*/ 146 w 188"/>
              <a:gd name="T47" fmla="*/ 83 h 179"/>
              <a:gd name="T48" fmla="*/ 138 w 188"/>
              <a:gd name="T49" fmla="*/ 75 h 179"/>
              <a:gd name="T50" fmla="*/ 139 w 188"/>
              <a:gd name="T51" fmla="*/ 73 h 179"/>
              <a:gd name="T52" fmla="*/ 178 w 188"/>
              <a:gd name="T53" fmla="*/ 31 h 179"/>
              <a:gd name="T54" fmla="*/ 178 w 188"/>
              <a:gd name="T55" fmla="*/ 31 h 179"/>
              <a:gd name="T56" fmla="*/ 188 w 188"/>
              <a:gd name="T57" fmla="*/ 16 h 179"/>
              <a:gd name="T58" fmla="*/ 172 w 188"/>
              <a:gd name="T59" fmla="*/ 0 h 179"/>
              <a:gd name="T60" fmla="*/ 166 w 188"/>
              <a:gd name="T61" fmla="*/ 1 h 179"/>
              <a:gd name="T62" fmla="*/ 165 w 188"/>
              <a:gd name="T63" fmla="*/ 1 h 179"/>
              <a:gd name="T64" fmla="*/ 104 w 188"/>
              <a:gd name="T65" fmla="*/ 91 h 179"/>
              <a:gd name="T66" fmla="*/ 104 w 188"/>
              <a:gd name="T67" fmla="*/ 16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8" h="179">
                <a:moveTo>
                  <a:pt x="0" y="163"/>
                </a:moveTo>
                <a:cubicBezTo>
                  <a:pt x="0" y="172"/>
                  <a:pt x="7" y="179"/>
                  <a:pt x="16" y="179"/>
                </a:cubicBezTo>
                <a:cubicBezTo>
                  <a:pt x="68" y="179"/>
                  <a:pt x="68" y="179"/>
                  <a:pt x="68" y="179"/>
                </a:cubicBezTo>
                <a:cubicBezTo>
                  <a:pt x="77" y="179"/>
                  <a:pt x="84" y="172"/>
                  <a:pt x="84" y="163"/>
                </a:cubicBezTo>
                <a:cubicBezTo>
                  <a:pt x="84" y="99"/>
                  <a:pt x="84" y="99"/>
                  <a:pt x="84" y="99"/>
                </a:cubicBezTo>
                <a:cubicBezTo>
                  <a:pt x="84" y="90"/>
                  <a:pt x="77" y="83"/>
                  <a:pt x="68" y="83"/>
                </a:cubicBezTo>
                <a:cubicBezTo>
                  <a:pt x="42" y="83"/>
                  <a:pt x="42" y="83"/>
                  <a:pt x="42" y="83"/>
                </a:cubicBezTo>
                <a:cubicBezTo>
                  <a:pt x="38" y="83"/>
                  <a:pt x="34" y="79"/>
                  <a:pt x="34" y="75"/>
                </a:cubicBezTo>
                <a:cubicBezTo>
                  <a:pt x="34" y="74"/>
                  <a:pt x="35" y="73"/>
                  <a:pt x="35" y="73"/>
                </a:cubicBezTo>
                <a:cubicBezTo>
                  <a:pt x="41" y="53"/>
                  <a:pt x="55" y="38"/>
                  <a:pt x="74" y="31"/>
                </a:cubicBezTo>
                <a:cubicBezTo>
                  <a:pt x="74" y="31"/>
                  <a:pt x="74" y="31"/>
                  <a:pt x="74" y="31"/>
                </a:cubicBezTo>
                <a:cubicBezTo>
                  <a:pt x="80" y="28"/>
                  <a:pt x="84" y="23"/>
                  <a:pt x="84" y="16"/>
                </a:cubicBezTo>
                <a:cubicBezTo>
                  <a:pt x="84" y="7"/>
                  <a:pt x="77" y="0"/>
                  <a:pt x="68" y="0"/>
                </a:cubicBezTo>
                <a:cubicBezTo>
                  <a:pt x="66" y="0"/>
                  <a:pt x="64" y="0"/>
                  <a:pt x="62" y="1"/>
                </a:cubicBezTo>
                <a:cubicBezTo>
                  <a:pt x="61" y="1"/>
                  <a:pt x="61" y="1"/>
                  <a:pt x="61" y="1"/>
                </a:cubicBezTo>
                <a:cubicBezTo>
                  <a:pt x="25" y="15"/>
                  <a:pt x="0" y="50"/>
                  <a:pt x="0" y="91"/>
                </a:cubicBezTo>
                <a:lnTo>
                  <a:pt x="0" y="163"/>
                </a:lnTo>
                <a:close/>
                <a:moveTo>
                  <a:pt x="104" y="163"/>
                </a:moveTo>
                <a:cubicBezTo>
                  <a:pt x="104" y="172"/>
                  <a:pt x="111" y="179"/>
                  <a:pt x="120" y="179"/>
                </a:cubicBezTo>
                <a:cubicBezTo>
                  <a:pt x="172" y="179"/>
                  <a:pt x="172" y="179"/>
                  <a:pt x="172" y="179"/>
                </a:cubicBezTo>
                <a:cubicBezTo>
                  <a:pt x="181" y="179"/>
                  <a:pt x="188" y="172"/>
                  <a:pt x="188" y="163"/>
                </a:cubicBezTo>
                <a:cubicBezTo>
                  <a:pt x="188" y="99"/>
                  <a:pt x="188" y="99"/>
                  <a:pt x="188" y="99"/>
                </a:cubicBezTo>
                <a:cubicBezTo>
                  <a:pt x="188" y="90"/>
                  <a:pt x="181" y="83"/>
                  <a:pt x="172" y="83"/>
                </a:cubicBezTo>
                <a:cubicBezTo>
                  <a:pt x="146" y="83"/>
                  <a:pt x="146" y="83"/>
                  <a:pt x="146" y="83"/>
                </a:cubicBezTo>
                <a:cubicBezTo>
                  <a:pt x="142" y="83"/>
                  <a:pt x="138" y="79"/>
                  <a:pt x="138" y="75"/>
                </a:cubicBezTo>
                <a:cubicBezTo>
                  <a:pt x="138" y="74"/>
                  <a:pt x="139" y="73"/>
                  <a:pt x="139" y="73"/>
                </a:cubicBezTo>
                <a:cubicBezTo>
                  <a:pt x="145" y="53"/>
                  <a:pt x="159" y="38"/>
                  <a:pt x="178" y="31"/>
                </a:cubicBezTo>
                <a:cubicBezTo>
                  <a:pt x="178" y="31"/>
                  <a:pt x="178" y="31"/>
                  <a:pt x="178" y="31"/>
                </a:cubicBezTo>
                <a:cubicBezTo>
                  <a:pt x="184" y="28"/>
                  <a:pt x="188" y="23"/>
                  <a:pt x="188" y="16"/>
                </a:cubicBezTo>
                <a:cubicBezTo>
                  <a:pt x="188" y="7"/>
                  <a:pt x="181" y="0"/>
                  <a:pt x="172" y="0"/>
                </a:cubicBezTo>
                <a:cubicBezTo>
                  <a:pt x="170" y="0"/>
                  <a:pt x="168" y="0"/>
                  <a:pt x="166" y="1"/>
                </a:cubicBezTo>
                <a:cubicBezTo>
                  <a:pt x="165" y="1"/>
                  <a:pt x="165" y="1"/>
                  <a:pt x="165" y="1"/>
                </a:cubicBezTo>
                <a:cubicBezTo>
                  <a:pt x="129" y="15"/>
                  <a:pt x="104" y="50"/>
                  <a:pt x="104" y="91"/>
                </a:cubicBezTo>
                <a:lnTo>
                  <a:pt x="104" y="16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3" name="Freeform 85">
            <a:extLst>
              <a:ext uri="{FF2B5EF4-FFF2-40B4-BE49-F238E27FC236}">
                <a16:creationId xmlns:a16="http://schemas.microsoft.com/office/drawing/2014/main" id="{1DD8F8ED-D74B-4E58-9509-BED7F0F9CD43}"/>
              </a:ext>
            </a:extLst>
          </p:cNvPr>
          <p:cNvSpPr>
            <a:spLocks noEditPoints="1"/>
          </p:cNvSpPr>
          <p:nvPr/>
        </p:nvSpPr>
        <p:spPr bwMode="auto">
          <a:xfrm>
            <a:off x="3482182" y="2563019"/>
            <a:ext cx="315913" cy="315912"/>
          </a:xfrm>
          <a:custGeom>
            <a:avLst/>
            <a:gdLst>
              <a:gd name="T0" fmla="*/ 138 w 194"/>
              <a:gd name="T1" fmla="*/ 46 h 194"/>
              <a:gd name="T2" fmla="*/ 148 w 194"/>
              <a:gd name="T3" fmla="*/ 56 h 194"/>
              <a:gd name="T4" fmla="*/ 158 w 194"/>
              <a:gd name="T5" fmla="*/ 46 h 194"/>
              <a:gd name="T6" fmla="*/ 148 w 194"/>
              <a:gd name="T7" fmla="*/ 36 h 194"/>
              <a:gd name="T8" fmla="*/ 138 w 194"/>
              <a:gd name="T9" fmla="*/ 46 h 194"/>
              <a:gd name="T10" fmla="*/ 68 w 194"/>
              <a:gd name="T11" fmla="*/ 187 h 194"/>
              <a:gd name="T12" fmla="*/ 90 w 194"/>
              <a:gd name="T13" fmla="*/ 187 h 194"/>
              <a:gd name="T14" fmla="*/ 188 w 194"/>
              <a:gd name="T15" fmla="*/ 90 h 194"/>
              <a:gd name="T16" fmla="*/ 194 w 194"/>
              <a:gd name="T17" fmla="*/ 76 h 194"/>
              <a:gd name="T18" fmla="*/ 194 w 194"/>
              <a:gd name="T19" fmla="*/ 20 h 194"/>
              <a:gd name="T20" fmla="*/ 174 w 194"/>
              <a:gd name="T21" fmla="*/ 0 h 194"/>
              <a:gd name="T22" fmla="*/ 118 w 194"/>
              <a:gd name="T23" fmla="*/ 0 h 194"/>
              <a:gd name="T24" fmla="*/ 104 w 194"/>
              <a:gd name="T25" fmla="*/ 6 h 194"/>
              <a:gd name="T26" fmla="*/ 7 w 194"/>
              <a:gd name="T27" fmla="*/ 104 h 194"/>
              <a:gd name="T28" fmla="*/ 7 w 194"/>
              <a:gd name="T29" fmla="*/ 126 h 194"/>
              <a:gd name="T30" fmla="*/ 68 w 194"/>
              <a:gd name="T31" fmla="*/ 187 h 194"/>
              <a:gd name="T32" fmla="*/ 122 w 194"/>
              <a:gd name="T33" fmla="*/ 46 h 194"/>
              <a:gd name="T34" fmla="*/ 148 w 194"/>
              <a:gd name="T35" fmla="*/ 20 h 194"/>
              <a:gd name="T36" fmla="*/ 174 w 194"/>
              <a:gd name="T37" fmla="*/ 46 h 194"/>
              <a:gd name="T38" fmla="*/ 148 w 194"/>
              <a:gd name="T39" fmla="*/ 72 h 194"/>
              <a:gd name="T40" fmla="*/ 122 w 194"/>
              <a:gd name="T41" fmla="*/ 4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4" h="194">
                <a:moveTo>
                  <a:pt x="138" y="46"/>
                </a:moveTo>
                <a:cubicBezTo>
                  <a:pt x="138" y="52"/>
                  <a:pt x="142" y="56"/>
                  <a:pt x="148" y="56"/>
                </a:cubicBezTo>
                <a:cubicBezTo>
                  <a:pt x="154" y="56"/>
                  <a:pt x="158" y="52"/>
                  <a:pt x="158" y="46"/>
                </a:cubicBezTo>
                <a:cubicBezTo>
                  <a:pt x="158" y="40"/>
                  <a:pt x="154" y="36"/>
                  <a:pt x="148" y="36"/>
                </a:cubicBezTo>
                <a:cubicBezTo>
                  <a:pt x="142" y="36"/>
                  <a:pt x="138" y="40"/>
                  <a:pt x="138" y="46"/>
                </a:cubicBezTo>
                <a:close/>
                <a:moveTo>
                  <a:pt x="68" y="187"/>
                </a:moveTo>
                <a:cubicBezTo>
                  <a:pt x="74" y="194"/>
                  <a:pt x="84" y="194"/>
                  <a:pt x="90" y="187"/>
                </a:cubicBezTo>
                <a:cubicBezTo>
                  <a:pt x="188" y="90"/>
                  <a:pt x="188" y="90"/>
                  <a:pt x="188" y="90"/>
                </a:cubicBezTo>
                <a:cubicBezTo>
                  <a:pt x="192" y="86"/>
                  <a:pt x="194" y="81"/>
                  <a:pt x="194" y="76"/>
                </a:cubicBezTo>
                <a:cubicBezTo>
                  <a:pt x="194" y="20"/>
                  <a:pt x="194" y="20"/>
                  <a:pt x="194" y="20"/>
                </a:cubicBezTo>
                <a:cubicBezTo>
                  <a:pt x="194" y="9"/>
                  <a:pt x="185" y="0"/>
                  <a:pt x="174" y="0"/>
                </a:cubicBezTo>
                <a:cubicBezTo>
                  <a:pt x="118" y="0"/>
                  <a:pt x="118" y="0"/>
                  <a:pt x="118" y="0"/>
                </a:cubicBezTo>
                <a:cubicBezTo>
                  <a:pt x="113" y="0"/>
                  <a:pt x="108" y="2"/>
                  <a:pt x="104" y="6"/>
                </a:cubicBezTo>
                <a:cubicBezTo>
                  <a:pt x="7" y="104"/>
                  <a:pt x="7" y="104"/>
                  <a:pt x="7" y="104"/>
                </a:cubicBezTo>
                <a:cubicBezTo>
                  <a:pt x="0" y="110"/>
                  <a:pt x="0" y="120"/>
                  <a:pt x="7" y="126"/>
                </a:cubicBezTo>
                <a:lnTo>
                  <a:pt x="68" y="187"/>
                </a:lnTo>
                <a:close/>
                <a:moveTo>
                  <a:pt x="122" y="46"/>
                </a:moveTo>
                <a:cubicBezTo>
                  <a:pt x="122" y="32"/>
                  <a:pt x="134" y="20"/>
                  <a:pt x="148" y="20"/>
                </a:cubicBezTo>
                <a:cubicBezTo>
                  <a:pt x="162" y="20"/>
                  <a:pt x="174" y="32"/>
                  <a:pt x="174" y="46"/>
                </a:cubicBezTo>
                <a:cubicBezTo>
                  <a:pt x="174" y="60"/>
                  <a:pt x="162" y="72"/>
                  <a:pt x="148" y="72"/>
                </a:cubicBezTo>
                <a:cubicBezTo>
                  <a:pt x="134" y="72"/>
                  <a:pt x="122" y="60"/>
                  <a:pt x="122" y="4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4" name="Freeform 86">
            <a:extLst>
              <a:ext uri="{FF2B5EF4-FFF2-40B4-BE49-F238E27FC236}">
                <a16:creationId xmlns:a16="http://schemas.microsoft.com/office/drawing/2014/main" id="{31BDC561-BC62-4A7E-A588-E50805FB2DC6}"/>
              </a:ext>
            </a:extLst>
          </p:cNvPr>
          <p:cNvSpPr>
            <a:spLocks noEditPoints="1"/>
          </p:cNvSpPr>
          <p:nvPr/>
        </p:nvSpPr>
        <p:spPr bwMode="auto">
          <a:xfrm>
            <a:off x="2815432" y="2563019"/>
            <a:ext cx="247650" cy="312737"/>
          </a:xfrm>
          <a:custGeom>
            <a:avLst/>
            <a:gdLst>
              <a:gd name="T0" fmla="*/ 16 w 152"/>
              <a:gd name="T1" fmla="*/ 0 h 192"/>
              <a:gd name="T2" fmla="*/ 0 w 152"/>
              <a:gd name="T3" fmla="*/ 16 h 192"/>
              <a:gd name="T4" fmla="*/ 0 w 152"/>
              <a:gd name="T5" fmla="*/ 176 h 192"/>
              <a:gd name="T6" fmla="*/ 16 w 152"/>
              <a:gd name="T7" fmla="*/ 192 h 192"/>
              <a:gd name="T8" fmla="*/ 136 w 152"/>
              <a:gd name="T9" fmla="*/ 192 h 192"/>
              <a:gd name="T10" fmla="*/ 152 w 152"/>
              <a:gd name="T11" fmla="*/ 176 h 192"/>
              <a:gd name="T12" fmla="*/ 152 w 152"/>
              <a:gd name="T13" fmla="*/ 56 h 192"/>
              <a:gd name="T14" fmla="*/ 146 w 152"/>
              <a:gd name="T15" fmla="*/ 42 h 192"/>
              <a:gd name="T16" fmla="*/ 110 w 152"/>
              <a:gd name="T17" fmla="*/ 6 h 192"/>
              <a:gd name="T18" fmla="*/ 96 w 152"/>
              <a:gd name="T19" fmla="*/ 0 h 192"/>
              <a:gd name="T20" fmla="*/ 16 w 152"/>
              <a:gd name="T21" fmla="*/ 0 h 192"/>
              <a:gd name="T22" fmla="*/ 72 w 152"/>
              <a:gd name="T23" fmla="*/ 28 h 192"/>
              <a:gd name="T24" fmla="*/ 80 w 152"/>
              <a:gd name="T25" fmla="*/ 20 h 192"/>
              <a:gd name="T26" fmla="*/ 88 w 152"/>
              <a:gd name="T27" fmla="*/ 28 h 192"/>
              <a:gd name="T28" fmla="*/ 88 w 152"/>
              <a:gd name="T29" fmla="*/ 58 h 192"/>
              <a:gd name="T30" fmla="*/ 94 w 152"/>
              <a:gd name="T31" fmla="*/ 64 h 192"/>
              <a:gd name="T32" fmla="*/ 124 w 152"/>
              <a:gd name="T33" fmla="*/ 64 h 192"/>
              <a:gd name="T34" fmla="*/ 132 w 152"/>
              <a:gd name="T35" fmla="*/ 72 h 192"/>
              <a:gd name="T36" fmla="*/ 124 w 152"/>
              <a:gd name="T37" fmla="*/ 80 h 192"/>
              <a:gd name="T38" fmla="*/ 88 w 152"/>
              <a:gd name="T39" fmla="*/ 80 h 192"/>
              <a:gd name="T40" fmla="*/ 72 w 152"/>
              <a:gd name="T41" fmla="*/ 64 h 192"/>
              <a:gd name="T42" fmla="*/ 72 w 152"/>
              <a:gd name="T43" fmla="*/ 2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2" h="192">
                <a:moveTo>
                  <a:pt x="16" y="0"/>
                </a:moveTo>
                <a:cubicBezTo>
                  <a:pt x="7" y="0"/>
                  <a:pt x="0" y="7"/>
                  <a:pt x="0" y="16"/>
                </a:cubicBezTo>
                <a:cubicBezTo>
                  <a:pt x="0" y="176"/>
                  <a:pt x="0" y="176"/>
                  <a:pt x="0" y="176"/>
                </a:cubicBezTo>
                <a:cubicBezTo>
                  <a:pt x="0" y="185"/>
                  <a:pt x="7" y="192"/>
                  <a:pt x="16" y="192"/>
                </a:cubicBezTo>
                <a:cubicBezTo>
                  <a:pt x="136" y="192"/>
                  <a:pt x="136" y="192"/>
                  <a:pt x="136" y="192"/>
                </a:cubicBezTo>
                <a:cubicBezTo>
                  <a:pt x="145" y="192"/>
                  <a:pt x="152" y="185"/>
                  <a:pt x="152" y="176"/>
                </a:cubicBezTo>
                <a:cubicBezTo>
                  <a:pt x="152" y="56"/>
                  <a:pt x="152" y="56"/>
                  <a:pt x="152" y="56"/>
                </a:cubicBezTo>
                <a:cubicBezTo>
                  <a:pt x="152" y="50"/>
                  <a:pt x="150" y="46"/>
                  <a:pt x="146" y="42"/>
                </a:cubicBezTo>
                <a:cubicBezTo>
                  <a:pt x="110" y="6"/>
                  <a:pt x="110" y="6"/>
                  <a:pt x="110" y="6"/>
                </a:cubicBezTo>
                <a:cubicBezTo>
                  <a:pt x="107" y="2"/>
                  <a:pt x="102" y="0"/>
                  <a:pt x="96" y="0"/>
                </a:cubicBezTo>
                <a:lnTo>
                  <a:pt x="16" y="0"/>
                </a:lnTo>
                <a:close/>
                <a:moveTo>
                  <a:pt x="72" y="28"/>
                </a:moveTo>
                <a:cubicBezTo>
                  <a:pt x="72" y="24"/>
                  <a:pt x="76" y="20"/>
                  <a:pt x="80" y="20"/>
                </a:cubicBezTo>
                <a:cubicBezTo>
                  <a:pt x="84" y="20"/>
                  <a:pt x="88" y="24"/>
                  <a:pt x="88" y="28"/>
                </a:cubicBezTo>
                <a:cubicBezTo>
                  <a:pt x="88" y="58"/>
                  <a:pt x="88" y="58"/>
                  <a:pt x="88" y="58"/>
                </a:cubicBezTo>
                <a:cubicBezTo>
                  <a:pt x="88" y="61"/>
                  <a:pt x="91" y="64"/>
                  <a:pt x="94" y="64"/>
                </a:cubicBezTo>
                <a:cubicBezTo>
                  <a:pt x="124" y="64"/>
                  <a:pt x="124" y="64"/>
                  <a:pt x="124" y="64"/>
                </a:cubicBezTo>
                <a:cubicBezTo>
                  <a:pt x="128" y="64"/>
                  <a:pt x="132" y="68"/>
                  <a:pt x="132" y="72"/>
                </a:cubicBezTo>
                <a:cubicBezTo>
                  <a:pt x="132" y="76"/>
                  <a:pt x="128" y="80"/>
                  <a:pt x="124" y="80"/>
                </a:cubicBezTo>
                <a:cubicBezTo>
                  <a:pt x="88" y="80"/>
                  <a:pt x="88" y="80"/>
                  <a:pt x="88" y="80"/>
                </a:cubicBezTo>
                <a:cubicBezTo>
                  <a:pt x="79" y="80"/>
                  <a:pt x="72" y="73"/>
                  <a:pt x="72" y="64"/>
                </a:cubicBezTo>
                <a:lnTo>
                  <a:pt x="72" y="2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5" name="Freeform 87">
            <a:extLst>
              <a:ext uri="{FF2B5EF4-FFF2-40B4-BE49-F238E27FC236}">
                <a16:creationId xmlns:a16="http://schemas.microsoft.com/office/drawing/2014/main" id="{34949AE8-E0A7-4851-A7CE-3B36BB61BA17}"/>
              </a:ext>
            </a:extLst>
          </p:cNvPr>
          <p:cNvSpPr>
            <a:spLocks noEditPoints="1"/>
          </p:cNvSpPr>
          <p:nvPr/>
        </p:nvSpPr>
        <p:spPr bwMode="auto">
          <a:xfrm>
            <a:off x="2112169" y="2563019"/>
            <a:ext cx="247650" cy="312737"/>
          </a:xfrm>
          <a:custGeom>
            <a:avLst/>
            <a:gdLst>
              <a:gd name="T0" fmla="*/ 32 w 152"/>
              <a:gd name="T1" fmla="*/ 88 h 192"/>
              <a:gd name="T2" fmla="*/ 2 w 152"/>
              <a:gd name="T3" fmla="*/ 118 h 192"/>
              <a:gd name="T4" fmla="*/ 0 w 152"/>
              <a:gd name="T5" fmla="*/ 124 h 192"/>
              <a:gd name="T6" fmla="*/ 8 w 152"/>
              <a:gd name="T7" fmla="*/ 132 h 192"/>
              <a:gd name="T8" fmla="*/ 64 w 152"/>
              <a:gd name="T9" fmla="*/ 132 h 192"/>
              <a:gd name="T10" fmla="*/ 64 w 152"/>
              <a:gd name="T11" fmla="*/ 182 h 192"/>
              <a:gd name="T12" fmla="*/ 74 w 152"/>
              <a:gd name="T13" fmla="*/ 192 h 192"/>
              <a:gd name="T14" fmla="*/ 84 w 152"/>
              <a:gd name="T15" fmla="*/ 182 h 192"/>
              <a:gd name="T16" fmla="*/ 84 w 152"/>
              <a:gd name="T17" fmla="*/ 132 h 192"/>
              <a:gd name="T18" fmla="*/ 144 w 152"/>
              <a:gd name="T19" fmla="*/ 132 h 192"/>
              <a:gd name="T20" fmla="*/ 152 w 152"/>
              <a:gd name="T21" fmla="*/ 124 h 192"/>
              <a:gd name="T22" fmla="*/ 150 w 152"/>
              <a:gd name="T23" fmla="*/ 118 h 192"/>
              <a:gd name="T24" fmla="*/ 120 w 152"/>
              <a:gd name="T25" fmla="*/ 88 h 192"/>
              <a:gd name="T26" fmla="*/ 120 w 152"/>
              <a:gd name="T27" fmla="*/ 20 h 192"/>
              <a:gd name="T28" fmla="*/ 126 w 152"/>
              <a:gd name="T29" fmla="*/ 20 h 192"/>
              <a:gd name="T30" fmla="*/ 136 w 152"/>
              <a:gd name="T31" fmla="*/ 10 h 192"/>
              <a:gd name="T32" fmla="*/ 126 w 152"/>
              <a:gd name="T33" fmla="*/ 0 h 192"/>
              <a:gd name="T34" fmla="*/ 26 w 152"/>
              <a:gd name="T35" fmla="*/ 0 h 192"/>
              <a:gd name="T36" fmla="*/ 16 w 152"/>
              <a:gd name="T37" fmla="*/ 10 h 192"/>
              <a:gd name="T38" fmla="*/ 26 w 152"/>
              <a:gd name="T39" fmla="*/ 20 h 192"/>
              <a:gd name="T40" fmla="*/ 32 w 152"/>
              <a:gd name="T41" fmla="*/ 20 h 192"/>
              <a:gd name="T42" fmla="*/ 32 w 152"/>
              <a:gd name="T43" fmla="*/ 88 h 192"/>
              <a:gd name="T44" fmla="*/ 68 w 152"/>
              <a:gd name="T45" fmla="*/ 28 h 192"/>
              <a:gd name="T46" fmla="*/ 68 w 152"/>
              <a:gd name="T47" fmla="*/ 80 h 192"/>
              <a:gd name="T48" fmla="*/ 60 w 152"/>
              <a:gd name="T49" fmla="*/ 88 h 192"/>
              <a:gd name="T50" fmla="*/ 52 w 152"/>
              <a:gd name="T51" fmla="*/ 80 h 192"/>
              <a:gd name="T52" fmla="*/ 52 w 152"/>
              <a:gd name="T53" fmla="*/ 28 h 192"/>
              <a:gd name="T54" fmla="*/ 60 w 152"/>
              <a:gd name="T55" fmla="*/ 20 h 192"/>
              <a:gd name="T56" fmla="*/ 68 w 152"/>
              <a:gd name="T57" fmla="*/ 2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2" h="192">
                <a:moveTo>
                  <a:pt x="32" y="88"/>
                </a:moveTo>
                <a:cubicBezTo>
                  <a:pt x="2" y="118"/>
                  <a:pt x="2" y="118"/>
                  <a:pt x="2" y="118"/>
                </a:cubicBezTo>
                <a:cubicBezTo>
                  <a:pt x="1" y="120"/>
                  <a:pt x="0" y="122"/>
                  <a:pt x="0" y="124"/>
                </a:cubicBezTo>
                <a:cubicBezTo>
                  <a:pt x="0" y="128"/>
                  <a:pt x="4" y="132"/>
                  <a:pt x="8" y="132"/>
                </a:cubicBezTo>
                <a:cubicBezTo>
                  <a:pt x="64" y="132"/>
                  <a:pt x="64" y="132"/>
                  <a:pt x="64" y="132"/>
                </a:cubicBezTo>
                <a:cubicBezTo>
                  <a:pt x="64" y="182"/>
                  <a:pt x="64" y="182"/>
                  <a:pt x="64" y="182"/>
                </a:cubicBezTo>
                <a:cubicBezTo>
                  <a:pt x="64" y="188"/>
                  <a:pt x="68" y="192"/>
                  <a:pt x="74" y="192"/>
                </a:cubicBezTo>
                <a:cubicBezTo>
                  <a:pt x="80" y="192"/>
                  <a:pt x="84" y="188"/>
                  <a:pt x="84" y="182"/>
                </a:cubicBezTo>
                <a:cubicBezTo>
                  <a:pt x="84" y="132"/>
                  <a:pt x="84" y="132"/>
                  <a:pt x="84" y="132"/>
                </a:cubicBezTo>
                <a:cubicBezTo>
                  <a:pt x="144" y="132"/>
                  <a:pt x="144" y="132"/>
                  <a:pt x="144" y="132"/>
                </a:cubicBezTo>
                <a:cubicBezTo>
                  <a:pt x="148" y="132"/>
                  <a:pt x="152" y="128"/>
                  <a:pt x="152" y="124"/>
                </a:cubicBezTo>
                <a:cubicBezTo>
                  <a:pt x="152" y="122"/>
                  <a:pt x="151" y="120"/>
                  <a:pt x="150" y="118"/>
                </a:cubicBezTo>
                <a:cubicBezTo>
                  <a:pt x="120" y="88"/>
                  <a:pt x="120" y="88"/>
                  <a:pt x="120" y="88"/>
                </a:cubicBezTo>
                <a:cubicBezTo>
                  <a:pt x="120" y="20"/>
                  <a:pt x="120" y="20"/>
                  <a:pt x="120" y="20"/>
                </a:cubicBezTo>
                <a:cubicBezTo>
                  <a:pt x="126" y="20"/>
                  <a:pt x="126" y="20"/>
                  <a:pt x="126" y="20"/>
                </a:cubicBezTo>
                <a:cubicBezTo>
                  <a:pt x="132" y="20"/>
                  <a:pt x="136" y="16"/>
                  <a:pt x="136" y="10"/>
                </a:cubicBezTo>
                <a:cubicBezTo>
                  <a:pt x="136" y="4"/>
                  <a:pt x="132" y="0"/>
                  <a:pt x="126" y="0"/>
                </a:cubicBezTo>
                <a:cubicBezTo>
                  <a:pt x="26" y="0"/>
                  <a:pt x="26" y="0"/>
                  <a:pt x="26" y="0"/>
                </a:cubicBezTo>
                <a:cubicBezTo>
                  <a:pt x="20" y="0"/>
                  <a:pt x="16" y="4"/>
                  <a:pt x="16" y="10"/>
                </a:cubicBezTo>
                <a:cubicBezTo>
                  <a:pt x="16" y="16"/>
                  <a:pt x="20" y="20"/>
                  <a:pt x="26" y="20"/>
                </a:cubicBezTo>
                <a:cubicBezTo>
                  <a:pt x="32" y="20"/>
                  <a:pt x="32" y="20"/>
                  <a:pt x="32" y="20"/>
                </a:cubicBezTo>
                <a:lnTo>
                  <a:pt x="32" y="88"/>
                </a:lnTo>
                <a:close/>
                <a:moveTo>
                  <a:pt x="68" y="28"/>
                </a:moveTo>
                <a:cubicBezTo>
                  <a:pt x="68" y="80"/>
                  <a:pt x="68" y="80"/>
                  <a:pt x="68" y="80"/>
                </a:cubicBezTo>
                <a:cubicBezTo>
                  <a:pt x="68" y="84"/>
                  <a:pt x="64" y="88"/>
                  <a:pt x="60" y="88"/>
                </a:cubicBezTo>
                <a:cubicBezTo>
                  <a:pt x="56" y="88"/>
                  <a:pt x="52" y="84"/>
                  <a:pt x="52" y="80"/>
                </a:cubicBezTo>
                <a:cubicBezTo>
                  <a:pt x="52" y="28"/>
                  <a:pt x="52" y="28"/>
                  <a:pt x="52" y="28"/>
                </a:cubicBezTo>
                <a:cubicBezTo>
                  <a:pt x="52" y="24"/>
                  <a:pt x="56" y="20"/>
                  <a:pt x="60" y="20"/>
                </a:cubicBezTo>
                <a:cubicBezTo>
                  <a:pt x="64" y="20"/>
                  <a:pt x="68" y="24"/>
                  <a:pt x="68" y="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6" name="Freeform 88">
            <a:extLst>
              <a:ext uri="{FF2B5EF4-FFF2-40B4-BE49-F238E27FC236}">
                <a16:creationId xmlns:a16="http://schemas.microsoft.com/office/drawing/2014/main" id="{B1C90945-2D47-4662-B134-7995FAA835A0}"/>
              </a:ext>
            </a:extLst>
          </p:cNvPr>
          <p:cNvSpPr>
            <a:spLocks noEditPoints="1"/>
          </p:cNvSpPr>
          <p:nvPr/>
        </p:nvSpPr>
        <p:spPr bwMode="auto">
          <a:xfrm>
            <a:off x="1429544" y="2563019"/>
            <a:ext cx="201613" cy="312737"/>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7" name="Freeform 89">
            <a:extLst>
              <a:ext uri="{FF2B5EF4-FFF2-40B4-BE49-F238E27FC236}">
                <a16:creationId xmlns:a16="http://schemas.microsoft.com/office/drawing/2014/main" id="{8BD7517D-CB6C-413C-9B05-773B59773C22}"/>
              </a:ext>
            </a:extLst>
          </p:cNvPr>
          <p:cNvSpPr>
            <a:spLocks noEditPoints="1"/>
          </p:cNvSpPr>
          <p:nvPr/>
        </p:nvSpPr>
        <p:spPr bwMode="auto">
          <a:xfrm>
            <a:off x="5595144" y="1874044"/>
            <a:ext cx="312738" cy="312737"/>
          </a:xfrm>
          <a:custGeom>
            <a:avLst/>
            <a:gdLst>
              <a:gd name="T0" fmla="*/ 0 w 192"/>
              <a:gd name="T1" fmla="*/ 176 h 192"/>
              <a:gd name="T2" fmla="*/ 16 w 192"/>
              <a:gd name="T3" fmla="*/ 192 h 192"/>
              <a:gd name="T4" fmla="*/ 68 w 192"/>
              <a:gd name="T5" fmla="*/ 192 h 192"/>
              <a:gd name="T6" fmla="*/ 84 w 192"/>
              <a:gd name="T7" fmla="*/ 176 h 192"/>
              <a:gd name="T8" fmla="*/ 84 w 192"/>
              <a:gd name="T9" fmla="*/ 112 h 192"/>
              <a:gd name="T10" fmla="*/ 108 w 192"/>
              <a:gd name="T11" fmla="*/ 112 h 192"/>
              <a:gd name="T12" fmla="*/ 108 w 192"/>
              <a:gd name="T13" fmla="*/ 176 h 192"/>
              <a:gd name="T14" fmla="*/ 124 w 192"/>
              <a:gd name="T15" fmla="*/ 192 h 192"/>
              <a:gd name="T16" fmla="*/ 176 w 192"/>
              <a:gd name="T17" fmla="*/ 192 h 192"/>
              <a:gd name="T18" fmla="*/ 192 w 192"/>
              <a:gd name="T19" fmla="*/ 176 h 192"/>
              <a:gd name="T20" fmla="*/ 192 w 192"/>
              <a:gd name="T21" fmla="*/ 72 h 192"/>
              <a:gd name="T22" fmla="*/ 176 w 192"/>
              <a:gd name="T23" fmla="*/ 56 h 192"/>
              <a:gd name="T24" fmla="*/ 168 w 192"/>
              <a:gd name="T25" fmla="*/ 56 h 192"/>
              <a:gd name="T26" fmla="*/ 168 w 192"/>
              <a:gd name="T27" fmla="*/ 20 h 192"/>
              <a:gd name="T28" fmla="*/ 170 w 192"/>
              <a:gd name="T29" fmla="*/ 20 h 192"/>
              <a:gd name="T30" fmla="*/ 180 w 192"/>
              <a:gd name="T31" fmla="*/ 10 h 192"/>
              <a:gd name="T32" fmla="*/ 170 w 192"/>
              <a:gd name="T33" fmla="*/ 0 h 192"/>
              <a:gd name="T34" fmla="*/ 118 w 192"/>
              <a:gd name="T35" fmla="*/ 0 h 192"/>
              <a:gd name="T36" fmla="*/ 108 w 192"/>
              <a:gd name="T37" fmla="*/ 10 h 192"/>
              <a:gd name="T38" fmla="*/ 118 w 192"/>
              <a:gd name="T39" fmla="*/ 20 h 192"/>
              <a:gd name="T40" fmla="*/ 120 w 192"/>
              <a:gd name="T41" fmla="*/ 20 h 192"/>
              <a:gd name="T42" fmla="*/ 120 w 192"/>
              <a:gd name="T43" fmla="*/ 56 h 192"/>
              <a:gd name="T44" fmla="*/ 72 w 192"/>
              <a:gd name="T45" fmla="*/ 56 h 192"/>
              <a:gd name="T46" fmla="*/ 72 w 192"/>
              <a:gd name="T47" fmla="*/ 20 h 192"/>
              <a:gd name="T48" fmla="*/ 74 w 192"/>
              <a:gd name="T49" fmla="*/ 20 h 192"/>
              <a:gd name="T50" fmla="*/ 84 w 192"/>
              <a:gd name="T51" fmla="*/ 10 h 192"/>
              <a:gd name="T52" fmla="*/ 74 w 192"/>
              <a:gd name="T53" fmla="*/ 0 h 192"/>
              <a:gd name="T54" fmla="*/ 22 w 192"/>
              <a:gd name="T55" fmla="*/ 0 h 192"/>
              <a:gd name="T56" fmla="*/ 12 w 192"/>
              <a:gd name="T57" fmla="*/ 10 h 192"/>
              <a:gd name="T58" fmla="*/ 22 w 192"/>
              <a:gd name="T59" fmla="*/ 20 h 192"/>
              <a:gd name="T60" fmla="*/ 24 w 192"/>
              <a:gd name="T61" fmla="*/ 20 h 192"/>
              <a:gd name="T62" fmla="*/ 24 w 192"/>
              <a:gd name="T63" fmla="*/ 56 h 192"/>
              <a:gd name="T64" fmla="*/ 16 w 192"/>
              <a:gd name="T65" fmla="*/ 56 h 192"/>
              <a:gd name="T66" fmla="*/ 0 w 192"/>
              <a:gd name="T67" fmla="*/ 72 h 192"/>
              <a:gd name="T68" fmla="*/ 0 w 192"/>
              <a:gd name="T69" fmla="*/ 176 h 192"/>
              <a:gd name="T70" fmla="*/ 104 w 192"/>
              <a:gd name="T71" fmla="*/ 92 h 192"/>
              <a:gd name="T72" fmla="*/ 88 w 192"/>
              <a:gd name="T73" fmla="*/ 92 h 192"/>
              <a:gd name="T74" fmla="*/ 80 w 192"/>
              <a:gd name="T75" fmla="*/ 84 h 192"/>
              <a:gd name="T76" fmla="*/ 88 w 192"/>
              <a:gd name="T77" fmla="*/ 76 h 192"/>
              <a:gd name="T78" fmla="*/ 104 w 192"/>
              <a:gd name="T79" fmla="*/ 76 h 192"/>
              <a:gd name="T80" fmla="*/ 112 w 192"/>
              <a:gd name="T81" fmla="*/ 84 h 192"/>
              <a:gd name="T82" fmla="*/ 104 w 192"/>
              <a:gd name="T83" fmla="*/ 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92">
                <a:moveTo>
                  <a:pt x="0" y="176"/>
                </a:moveTo>
                <a:cubicBezTo>
                  <a:pt x="0" y="185"/>
                  <a:pt x="7" y="192"/>
                  <a:pt x="16" y="192"/>
                </a:cubicBezTo>
                <a:cubicBezTo>
                  <a:pt x="68" y="192"/>
                  <a:pt x="68" y="192"/>
                  <a:pt x="68" y="192"/>
                </a:cubicBezTo>
                <a:cubicBezTo>
                  <a:pt x="77" y="192"/>
                  <a:pt x="84" y="185"/>
                  <a:pt x="84" y="176"/>
                </a:cubicBezTo>
                <a:cubicBezTo>
                  <a:pt x="84" y="112"/>
                  <a:pt x="84" y="112"/>
                  <a:pt x="84" y="112"/>
                </a:cubicBezTo>
                <a:cubicBezTo>
                  <a:pt x="108" y="112"/>
                  <a:pt x="108" y="112"/>
                  <a:pt x="108" y="112"/>
                </a:cubicBezTo>
                <a:cubicBezTo>
                  <a:pt x="108" y="176"/>
                  <a:pt x="108" y="176"/>
                  <a:pt x="108" y="176"/>
                </a:cubicBezTo>
                <a:cubicBezTo>
                  <a:pt x="108" y="185"/>
                  <a:pt x="115" y="192"/>
                  <a:pt x="124" y="192"/>
                </a:cubicBezTo>
                <a:cubicBezTo>
                  <a:pt x="176" y="192"/>
                  <a:pt x="176" y="192"/>
                  <a:pt x="176" y="192"/>
                </a:cubicBezTo>
                <a:cubicBezTo>
                  <a:pt x="185" y="192"/>
                  <a:pt x="192" y="185"/>
                  <a:pt x="192" y="176"/>
                </a:cubicBezTo>
                <a:cubicBezTo>
                  <a:pt x="192" y="72"/>
                  <a:pt x="192" y="72"/>
                  <a:pt x="192" y="72"/>
                </a:cubicBezTo>
                <a:cubicBezTo>
                  <a:pt x="192" y="63"/>
                  <a:pt x="185" y="56"/>
                  <a:pt x="176" y="56"/>
                </a:cubicBezTo>
                <a:cubicBezTo>
                  <a:pt x="168" y="56"/>
                  <a:pt x="168" y="56"/>
                  <a:pt x="168" y="56"/>
                </a:cubicBezTo>
                <a:cubicBezTo>
                  <a:pt x="168" y="20"/>
                  <a:pt x="168" y="20"/>
                  <a:pt x="168" y="20"/>
                </a:cubicBezTo>
                <a:cubicBezTo>
                  <a:pt x="170" y="20"/>
                  <a:pt x="170" y="20"/>
                  <a:pt x="170" y="20"/>
                </a:cubicBezTo>
                <a:cubicBezTo>
                  <a:pt x="176" y="20"/>
                  <a:pt x="180" y="16"/>
                  <a:pt x="180" y="10"/>
                </a:cubicBezTo>
                <a:cubicBezTo>
                  <a:pt x="180" y="4"/>
                  <a:pt x="176" y="0"/>
                  <a:pt x="170" y="0"/>
                </a:cubicBezTo>
                <a:cubicBezTo>
                  <a:pt x="118" y="0"/>
                  <a:pt x="118" y="0"/>
                  <a:pt x="118" y="0"/>
                </a:cubicBezTo>
                <a:cubicBezTo>
                  <a:pt x="112" y="0"/>
                  <a:pt x="108" y="4"/>
                  <a:pt x="108" y="10"/>
                </a:cubicBezTo>
                <a:cubicBezTo>
                  <a:pt x="108" y="16"/>
                  <a:pt x="112" y="20"/>
                  <a:pt x="118" y="20"/>
                </a:cubicBezTo>
                <a:cubicBezTo>
                  <a:pt x="120" y="20"/>
                  <a:pt x="120" y="20"/>
                  <a:pt x="120" y="20"/>
                </a:cubicBezTo>
                <a:cubicBezTo>
                  <a:pt x="120" y="56"/>
                  <a:pt x="120" y="56"/>
                  <a:pt x="120" y="56"/>
                </a:cubicBezTo>
                <a:cubicBezTo>
                  <a:pt x="72" y="56"/>
                  <a:pt x="72" y="56"/>
                  <a:pt x="72" y="56"/>
                </a:cubicBezTo>
                <a:cubicBezTo>
                  <a:pt x="72" y="20"/>
                  <a:pt x="72" y="20"/>
                  <a:pt x="72" y="20"/>
                </a:cubicBezTo>
                <a:cubicBezTo>
                  <a:pt x="74" y="20"/>
                  <a:pt x="74" y="20"/>
                  <a:pt x="74" y="20"/>
                </a:cubicBezTo>
                <a:cubicBezTo>
                  <a:pt x="80" y="20"/>
                  <a:pt x="84" y="16"/>
                  <a:pt x="84" y="10"/>
                </a:cubicBezTo>
                <a:cubicBezTo>
                  <a:pt x="84" y="4"/>
                  <a:pt x="80" y="0"/>
                  <a:pt x="74" y="0"/>
                </a:cubicBezTo>
                <a:cubicBezTo>
                  <a:pt x="22" y="0"/>
                  <a:pt x="22" y="0"/>
                  <a:pt x="22" y="0"/>
                </a:cubicBezTo>
                <a:cubicBezTo>
                  <a:pt x="16" y="0"/>
                  <a:pt x="12" y="4"/>
                  <a:pt x="12" y="10"/>
                </a:cubicBezTo>
                <a:cubicBezTo>
                  <a:pt x="12" y="16"/>
                  <a:pt x="16" y="20"/>
                  <a:pt x="22" y="20"/>
                </a:cubicBezTo>
                <a:cubicBezTo>
                  <a:pt x="24" y="20"/>
                  <a:pt x="24" y="20"/>
                  <a:pt x="24" y="20"/>
                </a:cubicBezTo>
                <a:cubicBezTo>
                  <a:pt x="24" y="56"/>
                  <a:pt x="24" y="56"/>
                  <a:pt x="24" y="56"/>
                </a:cubicBezTo>
                <a:cubicBezTo>
                  <a:pt x="16" y="56"/>
                  <a:pt x="16" y="56"/>
                  <a:pt x="16" y="56"/>
                </a:cubicBezTo>
                <a:cubicBezTo>
                  <a:pt x="7" y="56"/>
                  <a:pt x="0" y="63"/>
                  <a:pt x="0" y="72"/>
                </a:cubicBezTo>
                <a:lnTo>
                  <a:pt x="0" y="176"/>
                </a:lnTo>
                <a:close/>
                <a:moveTo>
                  <a:pt x="104" y="92"/>
                </a:moveTo>
                <a:cubicBezTo>
                  <a:pt x="88" y="92"/>
                  <a:pt x="88" y="92"/>
                  <a:pt x="88" y="92"/>
                </a:cubicBezTo>
                <a:cubicBezTo>
                  <a:pt x="84" y="92"/>
                  <a:pt x="80" y="88"/>
                  <a:pt x="80" y="84"/>
                </a:cubicBezTo>
                <a:cubicBezTo>
                  <a:pt x="80" y="80"/>
                  <a:pt x="84" y="76"/>
                  <a:pt x="88" y="76"/>
                </a:cubicBezTo>
                <a:cubicBezTo>
                  <a:pt x="104" y="76"/>
                  <a:pt x="104" y="76"/>
                  <a:pt x="104" y="76"/>
                </a:cubicBezTo>
                <a:cubicBezTo>
                  <a:pt x="108" y="76"/>
                  <a:pt x="112" y="80"/>
                  <a:pt x="112" y="84"/>
                </a:cubicBezTo>
                <a:cubicBezTo>
                  <a:pt x="112" y="88"/>
                  <a:pt x="108" y="92"/>
                  <a:pt x="104" y="9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8" name="Freeform 90">
            <a:extLst>
              <a:ext uri="{FF2B5EF4-FFF2-40B4-BE49-F238E27FC236}">
                <a16:creationId xmlns:a16="http://schemas.microsoft.com/office/drawing/2014/main" id="{C8C306CA-E153-46CF-BCCF-37D47BAD12BA}"/>
              </a:ext>
            </a:extLst>
          </p:cNvPr>
          <p:cNvSpPr>
            <a:spLocks noEditPoints="1"/>
          </p:cNvSpPr>
          <p:nvPr/>
        </p:nvSpPr>
        <p:spPr bwMode="auto">
          <a:xfrm>
            <a:off x="4895057" y="1880394"/>
            <a:ext cx="296863" cy="296862"/>
          </a:xfrm>
          <a:custGeom>
            <a:avLst/>
            <a:gdLst>
              <a:gd name="T0" fmla="*/ 92 w 182"/>
              <a:gd name="T1" fmla="*/ 60 h 182"/>
              <a:gd name="T2" fmla="*/ 82 w 182"/>
              <a:gd name="T3" fmla="*/ 70 h 182"/>
              <a:gd name="T4" fmla="*/ 92 w 182"/>
              <a:gd name="T5" fmla="*/ 80 h 182"/>
              <a:gd name="T6" fmla="*/ 102 w 182"/>
              <a:gd name="T7" fmla="*/ 80 h 182"/>
              <a:gd name="T8" fmla="*/ 102 w 182"/>
              <a:gd name="T9" fmla="*/ 90 h 182"/>
              <a:gd name="T10" fmla="*/ 112 w 182"/>
              <a:gd name="T11" fmla="*/ 100 h 182"/>
              <a:gd name="T12" fmla="*/ 122 w 182"/>
              <a:gd name="T13" fmla="*/ 90 h 182"/>
              <a:gd name="T14" fmla="*/ 122 w 182"/>
              <a:gd name="T15" fmla="*/ 80 h 182"/>
              <a:gd name="T16" fmla="*/ 132 w 182"/>
              <a:gd name="T17" fmla="*/ 80 h 182"/>
              <a:gd name="T18" fmla="*/ 142 w 182"/>
              <a:gd name="T19" fmla="*/ 70 h 182"/>
              <a:gd name="T20" fmla="*/ 132 w 182"/>
              <a:gd name="T21" fmla="*/ 60 h 182"/>
              <a:gd name="T22" fmla="*/ 122 w 182"/>
              <a:gd name="T23" fmla="*/ 60 h 182"/>
              <a:gd name="T24" fmla="*/ 122 w 182"/>
              <a:gd name="T25" fmla="*/ 50 h 182"/>
              <a:gd name="T26" fmla="*/ 112 w 182"/>
              <a:gd name="T27" fmla="*/ 40 h 182"/>
              <a:gd name="T28" fmla="*/ 102 w 182"/>
              <a:gd name="T29" fmla="*/ 50 h 182"/>
              <a:gd name="T30" fmla="*/ 102 w 182"/>
              <a:gd name="T31" fmla="*/ 60 h 182"/>
              <a:gd name="T32" fmla="*/ 92 w 182"/>
              <a:gd name="T33" fmla="*/ 60 h 182"/>
              <a:gd name="T34" fmla="*/ 7 w 182"/>
              <a:gd name="T35" fmla="*/ 153 h 182"/>
              <a:gd name="T36" fmla="*/ 7 w 182"/>
              <a:gd name="T37" fmla="*/ 175 h 182"/>
              <a:gd name="T38" fmla="*/ 29 w 182"/>
              <a:gd name="T39" fmla="*/ 175 h 182"/>
              <a:gd name="T40" fmla="*/ 75 w 182"/>
              <a:gd name="T41" fmla="*/ 129 h 182"/>
              <a:gd name="T42" fmla="*/ 112 w 182"/>
              <a:gd name="T43" fmla="*/ 140 h 182"/>
              <a:gd name="T44" fmla="*/ 182 w 182"/>
              <a:gd name="T45" fmla="*/ 70 h 182"/>
              <a:gd name="T46" fmla="*/ 112 w 182"/>
              <a:gd name="T47" fmla="*/ 0 h 182"/>
              <a:gd name="T48" fmla="*/ 42 w 182"/>
              <a:gd name="T49" fmla="*/ 70 h 182"/>
              <a:gd name="T50" fmla="*/ 53 w 182"/>
              <a:gd name="T51" fmla="*/ 107 h 182"/>
              <a:gd name="T52" fmla="*/ 7 w 182"/>
              <a:gd name="T53" fmla="*/ 153 h 182"/>
              <a:gd name="T54" fmla="*/ 62 w 182"/>
              <a:gd name="T55" fmla="*/ 70 h 182"/>
              <a:gd name="T56" fmla="*/ 112 w 182"/>
              <a:gd name="T57" fmla="*/ 20 h 182"/>
              <a:gd name="T58" fmla="*/ 162 w 182"/>
              <a:gd name="T59" fmla="*/ 70 h 182"/>
              <a:gd name="T60" fmla="*/ 112 w 182"/>
              <a:gd name="T61" fmla="*/ 120 h 182"/>
              <a:gd name="T62" fmla="*/ 62 w 182"/>
              <a:gd name="T63" fmla="*/ 7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2" h="182">
                <a:moveTo>
                  <a:pt x="92" y="60"/>
                </a:moveTo>
                <a:cubicBezTo>
                  <a:pt x="86" y="60"/>
                  <a:pt x="82" y="64"/>
                  <a:pt x="82" y="70"/>
                </a:cubicBezTo>
                <a:cubicBezTo>
                  <a:pt x="82" y="76"/>
                  <a:pt x="86" y="80"/>
                  <a:pt x="92" y="80"/>
                </a:cubicBezTo>
                <a:cubicBezTo>
                  <a:pt x="102" y="80"/>
                  <a:pt x="102" y="80"/>
                  <a:pt x="102" y="80"/>
                </a:cubicBezTo>
                <a:cubicBezTo>
                  <a:pt x="102" y="90"/>
                  <a:pt x="102" y="90"/>
                  <a:pt x="102" y="90"/>
                </a:cubicBezTo>
                <a:cubicBezTo>
                  <a:pt x="102" y="96"/>
                  <a:pt x="106" y="100"/>
                  <a:pt x="112" y="100"/>
                </a:cubicBezTo>
                <a:cubicBezTo>
                  <a:pt x="118" y="100"/>
                  <a:pt x="122" y="96"/>
                  <a:pt x="122" y="90"/>
                </a:cubicBezTo>
                <a:cubicBezTo>
                  <a:pt x="122" y="80"/>
                  <a:pt x="122" y="80"/>
                  <a:pt x="122" y="80"/>
                </a:cubicBezTo>
                <a:cubicBezTo>
                  <a:pt x="132" y="80"/>
                  <a:pt x="132" y="80"/>
                  <a:pt x="132" y="80"/>
                </a:cubicBezTo>
                <a:cubicBezTo>
                  <a:pt x="138" y="80"/>
                  <a:pt x="142" y="76"/>
                  <a:pt x="142" y="70"/>
                </a:cubicBezTo>
                <a:cubicBezTo>
                  <a:pt x="142" y="64"/>
                  <a:pt x="138" y="60"/>
                  <a:pt x="132" y="60"/>
                </a:cubicBezTo>
                <a:cubicBezTo>
                  <a:pt x="122" y="60"/>
                  <a:pt x="122" y="60"/>
                  <a:pt x="122" y="60"/>
                </a:cubicBezTo>
                <a:cubicBezTo>
                  <a:pt x="122" y="50"/>
                  <a:pt x="122" y="50"/>
                  <a:pt x="122" y="50"/>
                </a:cubicBezTo>
                <a:cubicBezTo>
                  <a:pt x="122" y="44"/>
                  <a:pt x="118" y="40"/>
                  <a:pt x="112" y="40"/>
                </a:cubicBezTo>
                <a:cubicBezTo>
                  <a:pt x="106" y="40"/>
                  <a:pt x="102" y="44"/>
                  <a:pt x="102" y="50"/>
                </a:cubicBezTo>
                <a:cubicBezTo>
                  <a:pt x="102" y="60"/>
                  <a:pt x="102" y="60"/>
                  <a:pt x="102" y="60"/>
                </a:cubicBezTo>
                <a:lnTo>
                  <a:pt x="92" y="60"/>
                </a:lnTo>
                <a:close/>
                <a:moveTo>
                  <a:pt x="7" y="153"/>
                </a:moveTo>
                <a:cubicBezTo>
                  <a:pt x="0" y="159"/>
                  <a:pt x="0" y="169"/>
                  <a:pt x="7" y="175"/>
                </a:cubicBezTo>
                <a:cubicBezTo>
                  <a:pt x="13" y="182"/>
                  <a:pt x="23" y="182"/>
                  <a:pt x="29" y="175"/>
                </a:cubicBezTo>
                <a:cubicBezTo>
                  <a:pt x="75" y="129"/>
                  <a:pt x="75" y="129"/>
                  <a:pt x="75" y="129"/>
                </a:cubicBezTo>
                <a:cubicBezTo>
                  <a:pt x="86" y="136"/>
                  <a:pt x="98" y="140"/>
                  <a:pt x="112" y="140"/>
                </a:cubicBezTo>
                <a:cubicBezTo>
                  <a:pt x="151" y="140"/>
                  <a:pt x="182" y="109"/>
                  <a:pt x="182" y="70"/>
                </a:cubicBezTo>
                <a:cubicBezTo>
                  <a:pt x="182" y="31"/>
                  <a:pt x="151" y="0"/>
                  <a:pt x="112" y="0"/>
                </a:cubicBezTo>
                <a:cubicBezTo>
                  <a:pt x="73" y="0"/>
                  <a:pt x="42" y="31"/>
                  <a:pt x="42" y="70"/>
                </a:cubicBezTo>
                <a:cubicBezTo>
                  <a:pt x="42" y="84"/>
                  <a:pt x="46" y="96"/>
                  <a:pt x="53" y="107"/>
                </a:cubicBezTo>
                <a:lnTo>
                  <a:pt x="7" y="153"/>
                </a:lnTo>
                <a:close/>
                <a:moveTo>
                  <a:pt x="62" y="70"/>
                </a:moveTo>
                <a:cubicBezTo>
                  <a:pt x="62" y="42"/>
                  <a:pt x="84" y="20"/>
                  <a:pt x="112" y="20"/>
                </a:cubicBezTo>
                <a:cubicBezTo>
                  <a:pt x="140" y="20"/>
                  <a:pt x="162" y="42"/>
                  <a:pt x="162" y="70"/>
                </a:cubicBezTo>
                <a:cubicBezTo>
                  <a:pt x="162" y="98"/>
                  <a:pt x="140" y="120"/>
                  <a:pt x="112" y="120"/>
                </a:cubicBezTo>
                <a:cubicBezTo>
                  <a:pt x="84" y="120"/>
                  <a:pt x="62" y="98"/>
                  <a:pt x="62" y="7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 name="Freeform 91">
            <a:extLst>
              <a:ext uri="{FF2B5EF4-FFF2-40B4-BE49-F238E27FC236}">
                <a16:creationId xmlns:a16="http://schemas.microsoft.com/office/drawing/2014/main" id="{894BD32D-80E5-49C3-96D4-7FC0D1C214A4}"/>
              </a:ext>
            </a:extLst>
          </p:cNvPr>
          <p:cNvSpPr>
            <a:spLocks noEditPoints="1"/>
          </p:cNvSpPr>
          <p:nvPr/>
        </p:nvSpPr>
        <p:spPr bwMode="auto">
          <a:xfrm>
            <a:off x="4191794" y="1880394"/>
            <a:ext cx="296863" cy="296862"/>
          </a:xfrm>
          <a:custGeom>
            <a:avLst/>
            <a:gdLst>
              <a:gd name="T0" fmla="*/ 92 w 182"/>
              <a:gd name="T1" fmla="*/ 60 h 182"/>
              <a:gd name="T2" fmla="*/ 82 w 182"/>
              <a:gd name="T3" fmla="*/ 70 h 182"/>
              <a:gd name="T4" fmla="*/ 92 w 182"/>
              <a:gd name="T5" fmla="*/ 80 h 182"/>
              <a:gd name="T6" fmla="*/ 132 w 182"/>
              <a:gd name="T7" fmla="*/ 80 h 182"/>
              <a:gd name="T8" fmla="*/ 142 w 182"/>
              <a:gd name="T9" fmla="*/ 70 h 182"/>
              <a:gd name="T10" fmla="*/ 132 w 182"/>
              <a:gd name="T11" fmla="*/ 60 h 182"/>
              <a:gd name="T12" fmla="*/ 92 w 182"/>
              <a:gd name="T13" fmla="*/ 60 h 182"/>
              <a:gd name="T14" fmla="*/ 7 w 182"/>
              <a:gd name="T15" fmla="*/ 153 h 182"/>
              <a:gd name="T16" fmla="*/ 7 w 182"/>
              <a:gd name="T17" fmla="*/ 175 h 182"/>
              <a:gd name="T18" fmla="*/ 29 w 182"/>
              <a:gd name="T19" fmla="*/ 175 h 182"/>
              <a:gd name="T20" fmla="*/ 75 w 182"/>
              <a:gd name="T21" fmla="*/ 129 h 182"/>
              <a:gd name="T22" fmla="*/ 112 w 182"/>
              <a:gd name="T23" fmla="*/ 140 h 182"/>
              <a:gd name="T24" fmla="*/ 182 w 182"/>
              <a:gd name="T25" fmla="*/ 70 h 182"/>
              <a:gd name="T26" fmla="*/ 112 w 182"/>
              <a:gd name="T27" fmla="*/ 0 h 182"/>
              <a:gd name="T28" fmla="*/ 42 w 182"/>
              <a:gd name="T29" fmla="*/ 70 h 182"/>
              <a:gd name="T30" fmla="*/ 53 w 182"/>
              <a:gd name="T31" fmla="*/ 107 h 182"/>
              <a:gd name="T32" fmla="*/ 7 w 182"/>
              <a:gd name="T33" fmla="*/ 153 h 182"/>
              <a:gd name="T34" fmla="*/ 62 w 182"/>
              <a:gd name="T35" fmla="*/ 70 h 182"/>
              <a:gd name="T36" fmla="*/ 112 w 182"/>
              <a:gd name="T37" fmla="*/ 20 h 182"/>
              <a:gd name="T38" fmla="*/ 162 w 182"/>
              <a:gd name="T39" fmla="*/ 70 h 182"/>
              <a:gd name="T40" fmla="*/ 112 w 182"/>
              <a:gd name="T41" fmla="*/ 120 h 182"/>
              <a:gd name="T42" fmla="*/ 62 w 182"/>
              <a:gd name="T43" fmla="*/ 7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2" h="182">
                <a:moveTo>
                  <a:pt x="92" y="60"/>
                </a:moveTo>
                <a:cubicBezTo>
                  <a:pt x="86" y="60"/>
                  <a:pt x="82" y="64"/>
                  <a:pt x="82" y="70"/>
                </a:cubicBezTo>
                <a:cubicBezTo>
                  <a:pt x="82" y="76"/>
                  <a:pt x="86" y="80"/>
                  <a:pt x="92" y="80"/>
                </a:cubicBezTo>
                <a:cubicBezTo>
                  <a:pt x="132" y="80"/>
                  <a:pt x="132" y="80"/>
                  <a:pt x="132" y="80"/>
                </a:cubicBezTo>
                <a:cubicBezTo>
                  <a:pt x="138" y="80"/>
                  <a:pt x="142" y="76"/>
                  <a:pt x="142" y="70"/>
                </a:cubicBezTo>
                <a:cubicBezTo>
                  <a:pt x="142" y="64"/>
                  <a:pt x="138" y="60"/>
                  <a:pt x="132" y="60"/>
                </a:cubicBezTo>
                <a:lnTo>
                  <a:pt x="92" y="60"/>
                </a:lnTo>
                <a:close/>
                <a:moveTo>
                  <a:pt x="7" y="153"/>
                </a:moveTo>
                <a:cubicBezTo>
                  <a:pt x="0" y="159"/>
                  <a:pt x="0" y="169"/>
                  <a:pt x="7" y="175"/>
                </a:cubicBezTo>
                <a:cubicBezTo>
                  <a:pt x="13" y="182"/>
                  <a:pt x="23" y="182"/>
                  <a:pt x="29" y="175"/>
                </a:cubicBezTo>
                <a:cubicBezTo>
                  <a:pt x="75" y="129"/>
                  <a:pt x="75" y="129"/>
                  <a:pt x="75" y="129"/>
                </a:cubicBezTo>
                <a:cubicBezTo>
                  <a:pt x="86" y="136"/>
                  <a:pt x="98" y="140"/>
                  <a:pt x="112" y="140"/>
                </a:cubicBezTo>
                <a:cubicBezTo>
                  <a:pt x="151" y="140"/>
                  <a:pt x="182" y="109"/>
                  <a:pt x="182" y="70"/>
                </a:cubicBezTo>
                <a:cubicBezTo>
                  <a:pt x="182" y="31"/>
                  <a:pt x="151" y="0"/>
                  <a:pt x="112" y="0"/>
                </a:cubicBezTo>
                <a:cubicBezTo>
                  <a:pt x="73" y="0"/>
                  <a:pt x="42" y="31"/>
                  <a:pt x="42" y="70"/>
                </a:cubicBezTo>
                <a:cubicBezTo>
                  <a:pt x="42" y="84"/>
                  <a:pt x="46" y="96"/>
                  <a:pt x="53" y="107"/>
                </a:cubicBezTo>
                <a:lnTo>
                  <a:pt x="7" y="153"/>
                </a:lnTo>
                <a:close/>
                <a:moveTo>
                  <a:pt x="62" y="70"/>
                </a:moveTo>
                <a:cubicBezTo>
                  <a:pt x="62" y="42"/>
                  <a:pt x="84" y="20"/>
                  <a:pt x="112" y="20"/>
                </a:cubicBezTo>
                <a:cubicBezTo>
                  <a:pt x="140" y="20"/>
                  <a:pt x="162" y="42"/>
                  <a:pt x="162" y="70"/>
                </a:cubicBezTo>
                <a:cubicBezTo>
                  <a:pt x="162" y="98"/>
                  <a:pt x="140" y="120"/>
                  <a:pt x="112" y="120"/>
                </a:cubicBezTo>
                <a:cubicBezTo>
                  <a:pt x="84" y="120"/>
                  <a:pt x="62" y="98"/>
                  <a:pt x="62" y="7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0" name="Freeform 92">
            <a:extLst>
              <a:ext uri="{FF2B5EF4-FFF2-40B4-BE49-F238E27FC236}">
                <a16:creationId xmlns:a16="http://schemas.microsoft.com/office/drawing/2014/main" id="{A1CE8998-2097-4399-8CDB-E8F9CAD44342}"/>
              </a:ext>
            </a:extLst>
          </p:cNvPr>
          <p:cNvSpPr>
            <a:spLocks noEditPoints="1"/>
          </p:cNvSpPr>
          <p:nvPr/>
        </p:nvSpPr>
        <p:spPr bwMode="auto">
          <a:xfrm>
            <a:off x="3490119" y="1880394"/>
            <a:ext cx="295275" cy="296862"/>
          </a:xfrm>
          <a:custGeom>
            <a:avLst/>
            <a:gdLst>
              <a:gd name="T0" fmla="*/ 117 w 182"/>
              <a:gd name="T1" fmla="*/ 48 h 182"/>
              <a:gd name="T2" fmla="*/ 134 w 182"/>
              <a:gd name="T3" fmla="*/ 65 h 182"/>
              <a:gd name="T4" fmla="*/ 142 w 182"/>
              <a:gd name="T5" fmla="*/ 72 h 182"/>
              <a:gd name="T6" fmla="*/ 150 w 182"/>
              <a:gd name="T7" fmla="*/ 64 h 182"/>
              <a:gd name="T8" fmla="*/ 139 w 182"/>
              <a:gd name="T9" fmla="*/ 43 h 182"/>
              <a:gd name="T10" fmla="*/ 118 w 182"/>
              <a:gd name="T11" fmla="*/ 32 h 182"/>
              <a:gd name="T12" fmla="*/ 110 w 182"/>
              <a:gd name="T13" fmla="*/ 40 h 182"/>
              <a:gd name="T14" fmla="*/ 117 w 182"/>
              <a:gd name="T15" fmla="*/ 48 h 182"/>
              <a:gd name="T16" fmla="*/ 7 w 182"/>
              <a:gd name="T17" fmla="*/ 153 h 182"/>
              <a:gd name="T18" fmla="*/ 7 w 182"/>
              <a:gd name="T19" fmla="*/ 175 h 182"/>
              <a:gd name="T20" fmla="*/ 29 w 182"/>
              <a:gd name="T21" fmla="*/ 175 h 182"/>
              <a:gd name="T22" fmla="*/ 75 w 182"/>
              <a:gd name="T23" fmla="*/ 129 h 182"/>
              <a:gd name="T24" fmla="*/ 112 w 182"/>
              <a:gd name="T25" fmla="*/ 140 h 182"/>
              <a:gd name="T26" fmla="*/ 182 w 182"/>
              <a:gd name="T27" fmla="*/ 70 h 182"/>
              <a:gd name="T28" fmla="*/ 112 w 182"/>
              <a:gd name="T29" fmla="*/ 0 h 182"/>
              <a:gd name="T30" fmla="*/ 42 w 182"/>
              <a:gd name="T31" fmla="*/ 70 h 182"/>
              <a:gd name="T32" fmla="*/ 53 w 182"/>
              <a:gd name="T33" fmla="*/ 107 h 182"/>
              <a:gd name="T34" fmla="*/ 7 w 182"/>
              <a:gd name="T35" fmla="*/ 153 h 182"/>
              <a:gd name="T36" fmla="*/ 62 w 182"/>
              <a:gd name="T37" fmla="*/ 70 h 182"/>
              <a:gd name="T38" fmla="*/ 112 w 182"/>
              <a:gd name="T39" fmla="*/ 20 h 182"/>
              <a:gd name="T40" fmla="*/ 162 w 182"/>
              <a:gd name="T41" fmla="*/ 70 h 182"/>
              <a:gd name="T42" fmla="*/ 112 w 182"/>
              <a:gd name="T43" fmla="*/ 120 h 182"/>
              <a:gd name="T44" fmla="*/ 62 w 182"/>
              <a:gd name="T45" fmla="*/ 7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2" h="182">
                <a:moveTo>
                  <a:pt x="117" y="48"/>
                </a:moveTo>
                <a:cubicBezTo>
                  <a:pt x="125" y="50"/>
                  <a:pt x="132" y="57"/>
                  <a:pt x="134" y="65"/>
                </a:cubicBezTo>
                <a:cubicBezTo>
                  <a:pt x="135" y="69"/>
                  <a:pt x="138" y="72"/>
                  <a:pt x="142" y="72"/>
                </a:cubicBezTo>
                <a:cubicBezTo>
                  <a:pt x="146" y="72"/>
                  <a:pt x="150" y="68"/>
                  <a:pt x="150" y="64"/>
                </a:cubicBezTo>
                <a:cubicBezTo>
                  <a:pt x="150" y="58"/>
                  <a:pt x="145" y="49"/>
                  <a:pt x="139" y="43"/>
                </a:cubicBezTo>
                <a:cubicBezTo>
                  <a:pt x="132" y="37"/>
                  <a:pt x="124" y="32"/>
                  <a:pt x="118" y="32"/>
                </a:cubicBezTo>
                <a:cubicBezTo>
                  <a:pt x="114" y="32"/>
                  <a:pt x="110" y="36"/>
                  <a:pt x="110" y="40"/>
                </a:cubicBezTo>
                <a:cubicBezTo>
                  <a:pt x="110" y="44"/>
                  <a:pt x="113" y="47"/>
                  <a:pt x="117" y="48"/>
                </a:cubicBezTo>
                <a:close/>
                <a:moveTo>
                  <a:pt x="7" y="153"/>
                </a:moveTo>
                <a:cubicBezTo>
                  <a:pt x="0" y="159"/>
                  <a:pt x="0" y="169"/>
                  <a:pt x="7" y="175"/>
                </a:cubicBezTo>
                <a:cubicBezTo>
                  <a:pt x="13" y="182"/>
                  <a:pt x="23" y="182"/>
                  <a:pt x="29" y="175"/>
                </a:cubicBezTo>
                <a:cubicBezTo>
                  <a:pt x="75" y="129"/>
                  <a:pt x="75" y="129"/>
                  <a:pt x="75" y="129"/>
                </a:cubicBezTo>
                <a:cubicBezTo>
                  <a:pt x="86" y="136"/>
                  <a:pt x="98" y="140"/>
                  <a:pt x="112" y="140"/>
                </a:cubicBezTo>
                <a:cubicBezTo>
                  <a:pt x="151" y="140"/>
                  <a:pt x="182" y="109"/>
                  <a:pt x="182" y="70"/>
                </a:cubicBezTo>
                <a:cubicBezTo>
                  <a:pt x="182" y="31"/>
                  <a:pt x="151" y="0"/>
                  <a:pt x="112" y="0"/>
                </a:cubicBezTo>
                <a:cubicBezTo>
                  <a:pt x="73" y="0"/>
                  <a:pt x="42" y="31"/>
                  <a:pt x="42" y="70"/>
                </a:cubicBezTo>
                <a:cubicBezTo>
                  <a:pt x="42" y="84"/>
                  <a:pt x="46" y="96"/>
                  <a:pt x="53" y="107"/>
                </a:cubicBezTo>
                <a:lnTo>
                  <a:pt x="7" y="153"/>
                </a:lnTo>
                <a:close/>
                <a:moveTo>
                  <a:pt x="62" y="70"/>
                </a:moveTo>
                <a:cubicBezTo>
                  <a:pt x="62" y="42"/>
                  <a:pt x="84" y="20"/>
                  <a:pt x="112" y="20"/>
                </a:cubicBezTo>
                <a:cubicBezTo>
                  <a:pt x="140" y="20"/>
                  <a:pt x="162" y="42"/>
                  <a:pt x="162" y="70"/>
                </a:cubicBezTo>
                <a:cubicBezTo>
                  <a:pt x="162" y="98"/>
                  <a:pt x="140" y="120"/>
                  <a:pt x="112" y="120"/>
                </a:cubicBezTo>
                <a:cubicBezTo>
                  <a:pt x="84" y="120"/>
                  <a:pt x="62" y="98"/>
                  <a:pt x="62" y="7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1" name="Freeform 93">
            <a:extLst>
              <a:ext uri="{FF2B5EF4-FFF2-40B4-BE49-F238E27FC236}">
                <a16:creationId xmlns:a16="http://schemas.microsoft.com/office/drawing/2014/main" id="{F1473684-1198-4E57-B8C9-755F3098547F}"/>
              </a:ext>
            </a:extLst>
          </p:cNvPr>
          <p:cNvSpPr>
            <a:spLocks/>
          </p:cNvSpPr>
          <p:nvPr/>
        </p:nvSpPr>
        <p:spPr bwMode="auto">
          <a:xfrm>
            <a:off x="2783682" y="1899444"/>
            <a:ext cx="311150" cy="254000"/>
          </a:xfrm>
          <a:custGeom>
            <a:avLst/>
            <a:gdLst>
              <a:gd name="T0" fmla="*/ 0 w 192"/>
              <a:gd name="T1" fmla="*/ 140 h 156"/>
              <a:gd name="T2" fmla="*/ 16 w 192"/>
              <a:gd name="T3" fmla="*/ 156 h 156"/>
              <a:gd name="T4" fmla="*/ 176 w 192"/>
              <a:gd name="T5" fmla="*/ 156 h 156"/>
              <a:gd name="T6" fmla="*/ 192 w 192"/>
              <a:gd name="T7" fmla="*/ 140 h 156"/>
              <a:gd name="T8" fmla="*/ 192 w 192"/>
              <a:gd name="T9" fmla="*/ 32 h 156"/>
              <a:gd name="T10" fmla="*/ 176 w 192"/>
              <a:gd name="T11" fmla="*/ 16 h 156"/>
              <a:gd name="T12" fmla="*/ 96 w 192"/>
              <a:gd name="T13" fmla="*/ 16 h 156"/>
              <a:gd name="T14" fmla="*/ 96 w 192"/>
              <a:gd name="T15" fmla="*/ 9 h 156"/>
              <a:gd name="T16" fmla="*/ 87 w 192"/>
              <a:gd name="T17" fmla="*/ 0 h 156"/>
              <a:gd name="T18" fmla="*/ 45 w 192"/>
              <a:gd name="T19" fmla="*/ 0 h 156"/>
              <a:gd name="T20" fmla="*/ 36 w 192"/>
              <a:gd name="T21" fmla="*/ 9 h 156"/>
              <a:gd name="T22" fmla="*/ 36 w 192"/>
              <a:gd name="T23" fmla="*/ 128 h 156"/>
              <a:gd name="T24" fmla="*/ 28 w 192"/>
              <a:gd name="T25" fmla="*/ 136 h 156"/>
              <a:gd name="T26" fmla="*/ 20 w 192"/>
              <a:gd name="T27" fmla="*/ 128 h 156"/>
              <a:gd name="T28" fmla="*/ 20 w 192"/>
              <a:gd name="T29" fmla="*/ 26 h 156"/>
              <a:gd name="T30" fmla="*/ 10 w 192"/>
              <a:gd name="T31" fmla="*/ 16 h 156"/>
              <a:gd name="T32" fmla="*/ 0 w 192"/>
              <a:gd name="T33" fmla="*/ 26 h 156"/>
              <a:gd name="T34" fmla="*/ 0 w 192"/>
              <a:gd name="T35" fmla="*/ 14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56">
                <a:moveTo>
                  <a:pt x="0" y="140"/>
                </a:moveTo>
                <a:cubicBezTo>
                  <a:pt x="0" y="149"/>
                  <a:pt x="7" y="156"/>
                  <a:pt x="16" y="156"/>
                </a:cubicBezTo>
                <a:cubicBezTo>
                  <a:pt x="176" y="156"/>
                  <a:pt x="176" y="156"/>
                  <a:pt x="176" y="156"/>
                </a:cubicBezTo>
                <a:cubicBezTo>
                  <a:pt x="185" y="156"/>
                  <a:pt x="192" y="149"/>
                  <a:pt x="192" y="140"/>
                </a:cubicBezTo>
                <a:cubicBezTo>
                  <a:pt x="192" y="32"/>
                  <a:pt x="192" y="32"/>
                  <a:pt x="192" y="32"/>
                </a:cubicBezTo>
                <a:cubicBezTo>
                  <a:pt x="192" y="23"/>
                  <a:pt x="185" y="16"/>
                  <a:pt x="176" y="16"/>
                </a:cubicBezTo>
                <a:cubicBezTo>
                  <a:pt x="96" y="16"/>
                  <a:pt x="96" y="16"/>
                  <a:pt x="96" y="16"/>
                </a:cubicBezTo>
                <a:cubicBezTo>
                  <a:pt x="96" y="9"/>
                  <a:pt x="96" y="9"/>
                  <a:pt x="96" y="9"/>
                </a:cubicBezTo>
                <a:cubicBezTo>
                  <a:pt x="96" y="4"/>
                  <a:pt x="92" y="0"/>
                  <a:pt x="87" y="0"/>
                </a:cubicBezTo>
                <a:cubicBezTo>
                  <a:pt x="45" y="0"/>
                  <a:pt x="45" y="0"/>
                  <a:pt x="45" y="0"/>
                </a:cubicBezTo>
                <a:cubicBezTo>
                  <a:pt x="40" y="0"/>
                  <a:pt x="36" y="4"/>
                  <a:pt x="36" y="9"/>
                </a:cubicBezTo>
                <a:cubicBezTo>
                  <a:pt x="36" y="128"/>
                  <a:pt x="36" y="128"/>
                  <a:pt x="36" y="128"/>
                </a:cubicBezTo>
                <a:cubicBezTo>
                  <a:pt x="36" y="132"/>
                  <a:pt x="32" y="136"/>
                  <a:pt x="28" y="136"/>
                </a:cubicBezTo>
                <a:cubicBezTo>
                  <a:pt x="24" y="136"/>
                  <a:pt x="20" y="132"/>
                  <a:pt x="20" y="128"/>
                </a:cubicBezTo>
                <a:cubicBezTo>
                  <a:pt x="20" y="26"/>
                  <a:pt x="20" y="26"/>
                  <a:pt x="20" y="26"/>
                </a:cubicBezTo>
                <a:cubicBezTo>
                  <a:pt x="20" y="20"/>
                  <a:pt x="16" y="16"/>
                  <a:pt x="10" y="16"/>
                </a:cubicBezTo>
                <a:cubicBezTo>
                  <a:pt x="4" y="16"/>
                  <a:pt x="0" y="20"/>
                  <a:pt x="0" y="26"/>
                </a:cubicBezTo>
                <a:lnTo>
                  <a:pt x="0" y="1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 name="Freeform 94">
            <a:extLst>
              <a:ext uri="{FF2B5EF4-FFF2-40B4-BE49-F238E27FC236}">
                <a16:creationId xmlns:a16="http://schemas.microsoft.com/office/drawing/2014/main" id="{312A0C5E-0B78-4D1B-98DB-9D1786022F22}"/>
              </a:ext>
            </a:extLst>
          </p:cNvPr>
          <p:cNvSpPr>
            <a:spLocks noEditPoints="1"/>
          </p:cNvSpPr>
          <p:nvPr/>
        </p:nvSpPr>
        <p:spPr bwMode="auto">
          <a:xfrm>
            <a:off x="2124869" y="1874044"/>
            <a:ext cx="215900" cy="312737"/>
          </a:xfrm>
          <a:custGeom>
            <a:avLst/>
            <a:gdLst>
              <a:gd name="T0" fmla="*/ 0 w 132"/>
              <a:gd name="T1" fmla="*/ 176 h 192"/>
              <a:gd name="T2" fmla="*/ 16 w 132"/>
              <a:gd name="T3" fmla="*/ 192 h 192"/>
              <a:gd name="T4" fmla="*/ 116 w 132"/>
              <a:gd name="T5" fmla="*/ 192 h 192"/>
              <a:gd name="T6" fmla="*/ 132 w 132"/>
              <a:gd name="T7" fmla="*/ 176 h 192"/>
              <a:gd name="T8" fmla="*/ 132 w 132"/>
              <a:gd name="T9" fmla="*/ 32 h 192"/>
              <a:gd name="T10" fmla="*/ 116 w 132"/>
              <a:gd name="T11" fmla="*/ 16 h 192"/>
              <a:gd name="T12" fmla="*/ 96 w 132"/>
              <a:gd name="T13" fmla="*/ 16 h 192"/>
              <a:gd name="T14" fmla="*/ 96 w 132"/>
              <a:gd name="T15" fmla="*/ 9 h 192"/>
              <a:gd name="T16" fmla="*/ 87 w 132"/>
              <a:gd name="T17" fmla="*/ 0 h 192"/>
              <a:gd name="T18" fmla="*/ 45 w 132"/>
              <a:gd name="T19" fmla="*/ 0 h 192"/>
              <a:gd name="T20" fmla="*/ 36 w 132"/>
              <a:gd name="T21" fmla="*/ 9 h 192"/>
              <a:gd name="T22" fmla="*/ 36 w 132"/>
              <a:gd name="T23" fmla="*/ 16 h 192"/>
              <a:gd name="T24" fmla="*/ 16 w 132"/>
              <a:gd name="T25" fmla="*/ 16 h 192"/>
              <a:gd name="T26" fmla="*/ 0 w 132"/>
              <a:gd name="T27" fmla="*/ 32 h 192"/>
              <a:gd name="T28" fmla="*/ 0 w 132"/>
              <a:gd name="T29" fmla="*/ 176 h 192"/>
              <a:gd name="T30" fmla="*/ 29 w 132"/>
              <a:gd name="T31" fmla="*/ 36 h 192"/>
              <a:gd name="T32" fmla="*/ 103 w 132"/>
              <a:gd name="T33" fmla="*/ 36 h 192"/>
              <a:gd name="T34" fmla="*/ 112 w 132"/>
              <a:gd name="T35" fmla="*/ 45 h 192"/>
              <a:gd name="T36" fmla="*/ 112 w 132"/>
              <a:gd name="T37" fmla="*/ 59 h 192"/>
              <a:gd name="T38" fmla="*/ 103 w 132"/>
              <a:gd name="T39" fmla="*/ 68 h 192"/>
              <a:gd name="T40" fmla="*/ 29 w 132"/>
              <a:gd name="T41" fmla="*/ 68 h 192"/>
              <a:gd name="T42" fmla="*/ 20 w 132"/>
              <a:gd name="T43" fmla="*/ 59 h 192"/>
              <a:gd name="T44" fmla="*/ 20 w 132"/>
              <a:gd name="T45" fmla="*/ 45 h 192"/>
              <a:gd name="T46" fmla="*/ 29 w 132"/>
              <a:gd name="T47" fmla="*/ 36 h 192"/>
              <a:gd name="T48" fmla="*/ 29 w 132"/>
              <a:gd name="T49" fmla="*/ 140 h 192"/>
              <a:gd name="T50" fmla="*/ 103 w 132"/>
              <a:gd name="T51" fmla="*/ 140 h 192"/>
              <a:gd name="T52" fmla="*/ 112 w 132"/>
              <a:gd name="T53" fmla="*/ 149 h 192"/>
              <a:gd name="T54" fmla="*/ 112 w 132"/>
              <a:gd name="T55" fmla="*/ 163 h 192"/>
              <a:gd name="T56" fmla="*/ 103 w 132"/>
              <a:gd name="T57" fmla="*/ 172 h 192"/>
              <a:gd name="T58" fmla="*/ 29 w 132"/>
              <a:gd name="T59" fmla="*/ 172 h 192"/>
              <a:gd name="T60" fmla="*/ 20 w 132"/>
              <a:gd name="T61" fmla="*/ 163 h 192"/>
              <a:gd name="T62" fmla="*/ 20 w 132"/>
              <a:gd name="T63" fmla="*/ 149 h 192"/>
              <a:gd name="T64" fmla="*/ 29 w 132"/>
              <a:gd name="T65" fmla="*/ 140 h 192"/>
              <a:gd name="T66" fmla="*/ 29 w 132"/>
              <a:gd name="T67" fmla="*/ 88 h 192"/>
              <a:gd name="T68" fmla="*/ 103 w 132"/>
              <a:gd name="T69" fmla="*/ 88 h 192"/>
              <a:gd name="T70" fmla="*/ 112 w 132"/>
              <a:gd name="T71" fmla="*/ 97 h 192"/>
              <a:gd name="T72" fmla="*/ 112 w 132"/>
              <a:gd name="T73" fmla="*/ 111 h 192"/>
              <a:gd name="T74" fmla="*/ 103 w 132"/>
              <a:gd name="T75" fmla="*/ 120 h 192"/>
              <a:gd name="T76" fmla="*/ 29 w 132"/>
              <a:gd name="T77" fmla="*/ 120 h 192"/>
              <a:gd name="T78" fmla="*/ 20 w 132"/>
              <a:gd name="T79" fmla="*/ 111 h 192"/>
              <a:gd name="T80" fmla="*/ 20 w 132"/>
              <a:gd name="T81" fmla="*/ 97 h 192"/>
              <a:gd name="T82" fmla="*/ 29 w 132"/>
              <a:gd name="T83" fmla="*/ 8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2" h="192">
                <a:moveTo>
                  <a:pt x="0" y="176"/>
                </a:moveTo>
                <a:cubicBezTo>
                  <a:pt x="0" y="185"/>
                  <a:pt x="7" y="192"/>
                  <a:pt x="16" y="192"/>
                </a:cubicBezTo>
                <a:cubicBezTo>
                  <a:pt x="116" y="192"/>
                  <a:pt x="116" y="192"/>
                  <a:pt x="116" y="192"/>
                </a:cubicBezTo>
                <a:cubicBezTo>
                  <a:pt x="125" y="192"/>
                  <a:pt x="132" y="185"/>
                  <a:pt x="132" y="176"/>
                </a:cubicBezTo>
                <a:cubicBezTo>
                  <a:pt x="132" y="32"/>
                  <a:pt x="132" y="32"/>
                  <a:pt x="132" y="32"/>
                </a:cubicBezTo>
                <a:cubicBezTo>
                  <a:pt x="132" y="23"/>
                  <a:pt x="125" y="16"/>
                  <a:pt x="116" y="16"/>
                </a:cubicBezTo>
                <a:cubicBezTo>
                  <a:pt x="96" y="16"/>
                  <a:pt x="96" y="16"/>
                  <a:pt x="96" y="16"/>
                </a:cubicBezTo>
                <a:cubicBezTo>
                  <a:pt x="96" y="9"/>
                  <a:pt x="96" y="9"/>
                  <a:pt x="96" y="9"/>
                </a:cubicBezTo>
                <a:cubicBezTo>
                  <a:pt x="96" y="4"/>
                  <a:pt x="92" y="0"/>
                  <a:pt x="87" y="0"/>
                </a:cubicBezTo>
                <a:cubicBezTo>
                  <a:pt x="45" y="0"/>
                  <a:pt x="45" y="0"/>
                  <a:pt x="45" y="0"/>
                </a:cubicBezTo>
                <a:cubicBezTo>
                  <a:pt x="40" y="0"/>
                  <a:pt x="36" y="4"/>
                  <a:pt x="36" y="9"/>
                </a:cubicBezTo>
                <a:cubicBezTo>
                  <a:pt x="36" y="16"/>
                  <a:pt x="36" y="16"/>
                  <a:pt x="36" y="16"/>
                </a:cubicBezTo>
                <a:cubicBezTo>
                  <a:pt x="16" y="16"/>
                  <a:pt x="16" y="16"/>
                  <a:pt x="16" y="16"/>
                </a:cubicBezTo>
                <a:cubicBezTo>
                  <a:pt x="7" y="16"/>
                  <a:pt x="0" y="23"/>
                  <a:pt x="0" y="32"/>
                </a:cubicBezTo>
                <a:lnTo>
                  <a:pt x="0" y="176"/>
                </a:lnTo>
                <a:close/>
                <a:moveTo>
                  <a:pt x="29" y="36"/>
                </a:moveTo>
                <a:cubicBezTo>
                  <a:pt x="103" y="36"/>
                  <a:pt x="103" y="36"/>
                  <a:pt x="103" y="36"/>
                </a:cubicBezTo>
                <a:cubicBezTo>
                  <a:pt x="108" y="36"/>
                  <a:pt x="112" y="40"/>
                  <a:pt x="112" y="45"/>
                </a:cubicBezTo>
                <a:cubicBezTo>
                  <a:pt x="112" y="59"/>
                  <a:pt x="112" y="59"/>
                  <a:pt x="112" y="59"/>
                </a:cubicBezTo>
                <a:cubicBezTo>
                  <a:pt x="112" y="64"/>
                  <a:pt x="108" y="68"/>
                  <a:pt x="103" y="68"/>
                </a:cubicBezTo>
                <a:cubicBezTo>
                  <a:pt x="29" y="68"/>
                  <a:pt x="29" y="68"/>
                  <a:pt x="29" y="68"/>
                </a:cubicBezTo>
                <a:cubicBezTo>
                  <a:pt x="24" y="68"/>
                  <a:pt x="20" y="64"/>
                  <a:pt x="20" y="59"/>
                </a:cubicBezTo>
                <a:cubicBezTo>
                  <a:pt x="20" y="45"/>
                  <a:pt x="20" y="45"/>
                  <a:pt x="20" y="45"/>
                </a:cubicBezTo>
                <a:cubicBezTo>
                  <a:pt x="20" y="40"/>
                  <a:pt x="24" y="36"/>
                  <a:pt x="29" y="36"/>
                </a:cubicBezTo>
                <a:close/>
                <a:moveTo>
                  <a:pt x="29" y="140"/>
                </a:moveTo>
                <a:cubicBezTo>
                  <a:pt x="103" y="140"/>
                  <a:pt x="103" y="140"/>
                  <a:pt x="103" y="140"/>
                </a:cubicBezTo>
                <a:cubicBezTo>
                  <a:pt x="108" y="140"/>
                  <a:pt x="112" y="144"/>
                  <a:pt x="112" y="149"/>
                </a:cubicBezTo>
                <a:cubicBezTo>
                  <a:pt x="112" y="163"/>
                  <a:pt x="112" y="163"/>
                  <a:pt x="112" y="163"/>
                </a:cubicBezTo>
                <a:cubicBezTo>
                  <a:pt x="112" y="168"/>
                  <a:pt x="108" y="172"/>
                  <a:pt x="103" y="172"/>
                </a:cubicBezTo>
                <a:cubicBezTo>
                  <a:pt x="29" y="172"/>
                  <a:pt x="29" y="172"/>
                  <a:pt x="29" y="172"/>
                </a:cubicBezTo>
                <a:cubicBezTo>
                  <a:pt x="24" y="172"/>
                  <a:pt x="20" y="168"/>
                  <a:pt x="20" y="163"/>
                </a:cubicBezTo>
                <a:cubicBezTo>
                  <a:pt x="20" y="149"/>
                  <a:pt x="20" y="149"/>
                  <a:pt x="20" y="149"/>
                </a:cubicBezTo>
                <a:cubicBezTo>
                  <a:pt x="20" y="144"/>
                  <a:pt x="24" y="140"/>
                  <a:pt x="29" y="140"/>
                </a:cubicBezTo>
                <a:close/>
                <a:moveTo>
                  <a:pt x="29" y="88"/>
                </a:moveTo>
                <a:cubicBezTo>
                  <a:pt x="103" y="88"/>
                  <a:pt x="103" y="88"/>
                  <a:pt x="103" y="88"/>
                </a:cubicBezTo>
                <a:cubicBezTo>
                  <a:pt x="108" y="88"/>
                  <a:pt x="112" y="92"/>
                  <a:pt x="112" y="97"/>
                </a:cubicBezTo>
                <a:cubicBezTo>
                  <a:pt x="112" y="111"/>
                  <a:pt x="112" y="111"/>
                  <a:pt x="112" y="111"/>
                </a:cubicBezTo>
                <a:cubicBezTo>
                  <a:pt x="112" y="116"/>
                  <a:pt x="108" y="120"/>
                  <a:pt x="103" y="120"/>
                </a:cubicBezTo>
                <a:cubicBezTo>
                  <a:pt x="29" y="120"/>
                  <a:pt x="29" y="120"/>
                  <a:pt x="29" y="120"/>
                </a:cubicBezTo>
                <a:cubicBezTo>
                  <a:pt x="24" y="120"/>
                  <a:pt x="20" y="116"/>
                  <a:pt x="20" y="111"/>
                </a:cubicBezTo>
                <a:cubicBezTo>
                  <a:pt x="20" y="97"/>
                  <a:pt x="20" y="97"/>
                  <a:pt x="20" y="97"/>
                </a:cubicBezTo>
                <a:cubicBezTo>
                  <a:pt x="20" y="92"/>
                  <a:pt x="24" y="88"/>
                  <a:pt x="29" y="8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3" name="Freeform 95">
            <a:extLst>
              <a:ext uri="{FF2B5EF4-FFF2-40B4-BE49-F238E27FC236}">
                <a16:creationId xmlns:a16="http://schemas.microsoft.com/office/drawing/2014/main" id="{4296282A-A148-46D4-86D0-7298E22F127F}"/>
              </a:ext>
            </a:extLst>
          </p:cNvPr>
          <p:cNvSpPr>
            <a:spLocks noEditPoints="1"/>
          </p:cNvSpPr>
          <p:nvPr/>
        </p:nvSpPr>
        <p:spPr bwMode="auto">
          <a:xfrm>
            <a:off x="1423194" y="1874044"/>
            <a:ext cx="214313" cy="312737"/>
          </a:xfrm>
          <a:custGeom>
            <a:avLst/>
            <a:gdLst>
              <a:gd name="T0" fmla="*/ 0 w 132"/>
              <a:gd name="T1" fmla="*/ 176 h 192"/>
              <a:gd name="T2" fmla="*/ 16 w 132"/>
              <a:gd name="T3" fmla="*/ 192 h 192"/>
              <a:gd name="T4" fmla="*/ 116 w 132"/>
              <a:gd name="T5" fmla="*/ 192 h 192"/>
              <a:gd name="T6" fmla="*/ 132 w 132"/>
              <a:gd name="T7" fmla="*/ 176 h 192"/>
              <a:gd name="T8" fmla="*/ 132 w 132"/>
              <a:gd name="T9" fmla="*/ 32 h 192"/>
              <a:gd name="T10" fmla="*/ 116 w 132"/>
              <a:gd name="T11" fmla="*/ 16 h 192"/>
              <a:gd name="T12" fmla="*/ 96 w 132"/>
              <a:gd name="T13" fmla="*/ 16 h 192"/>
              <a:gd name="T14" fmla="*/ 96 w 132"/>
              <a:gd name="T15" fmla="*/ 9 h 192"/>
              <a:gd name="T16" fmla="*/ 87 w 132"/>
              <a:gd name="T17" fmla="*/ 0 h 192"/>
              <a:gd name="T18" fmla="*/ 45 w 132"/>
              <a:gd name="T19" fmla="*/ 0 h 192"/>
              <a:gd name="T20" fmla="*/ 36 w 132"/>
              <a:gd name="T21" fmla="*/ 9 h 192"/>
              <a:gd name="T22" fmla="*/ 36 w 132"/>
              <a:gd name="T23" fmla="*/ 16 h 192"/>
              <a:gd name="T24" fmla="*/ 16 w 132"/>
              <a:gd name="T25" fmla="*/ 16 h 192"/>
              <a:gd name="T26" fmla="*/ 0 w 132"/>
              <a:gd name="T27" fmla="*/ 32 h 192"/>
              <a:gd name="T28" fmla="*/ 0 w 132"/>
              <a:gd name="T29" fmla="*/ 176 h 192"/>
              <a:gd name="T30" fmla="*/ 29 w 132"/>
              <a:gd name="T31" fmla="*/ 140 h 192"/>
              <a:gd name="T32" fmla="*/ 103 w 132"/>
              <a:gd name="T33" fmla="*/ 140 h 192"/>
              <a:gd name="T34" fmla="*/ 112 w 132"/>
              <a:gd name="T35" fmla="*/ 149 h 192"/>
              <a:gd name="T36" fmla="*/ 112 w 132"/>
              <a:gd name="T37" fmla="*/ 163 h 192"/>
              <a:gd name="T38" fmla="*/ 103 w 132"/>
              <a:gd name="T39" fmla="*/ 172 h 192"/>
              <a:gd name="T40" fmla="*/ 29 w 132"/>
              <a:gd name="T41" fmla="*/ 172 h 192"/>
              <a:gd name="T42" fmla="*/ 20 w 132"/>
              <a:gd name="T43" fmla="*/ 163 h 192"/>
              <a:gd name="T44" fmla="*/ 20 w 132"/>
              <a:gd name="T45" fmla="*/ 149 h 192"/>
              <a:gd name="T46" fmla="*/ 29 w 132"/>
              <a:gd name="T47" fmla="*/ 140 h 192"/>
              <a:gd name="T48" fmla="*/ 29 w 132"/>
              <a:gd name="T49" fmla="*/ 88 h 192"/>
              <a:gd name="T50" fmla="*/ 103 w 132"/>
              <a:gd name="T51" fmla="*/ 88 h 192"/>
              <a:gd name="T52" fmla="*/ 112 w 132"/>
              <a:gd name="T53" fmla="*/ 97 h 192"/>
              <a:gd name="T54" fmla="*/ 112 w 132"/>
              <a:gd name="T55" fmla="*/ 111 h 192"/>
              <a:gd name="T56" fmla="*/ 103 w 132"/>
              <a:gd name="T57" fmla="*/ 120 h 192"/>
              <a:gd name="T58" fmla="*/ 29 w 132"/>
              <a:gd name="T59" fmla="*/ 120 h 192"/>
              <a:gd name="T60" fmla="*/ 20 w 132"/>
              <a:gd name="T61" fmla="*/ 111 h 192"/>
              <a:gd name="T62" fmla="*/ 20 w 132"/>
              <a:gd name="T63" fmla="*/ 97 h 192"/>
              <a:gd name="T64" fmla="*/ 29 w 132"/>
              <a:gd name="T65" fmla="*/ 8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92">
                <a:moveTo>
                  <a:pt x="0" y="176"/>
                </a:moveTo>
                <a:cubicBezTo>
                  <a:pt x="0" y="185"/>
                  <a:pt x="7" y="192"/>
                  <a:pt x="16" y="192"/>
                </a:cubicBezTo>
                <a:cubicBezTo>
                  <a:pt x="116" y="192"/>
                  <a:pt x="116" y="192"/>
                  <a:pt x="116" y="192"/>
                </a:cubicBezTo>
                <a:cubicBezTo>
                  <a:pt x="125" y="192"/>
                  <a:pt x="132" y="185"/>
                  <a:pt x="132" y="176"/>
                </a:cubicBezTo>
                <a:cubicBezTo>
                  <a:pt x="132" y="32"/>
                  <a:pt x="132" y="32"/>
                  <a:pt x="132" y="32"/>
                </a:cubicBezTo>
                <a:cubicBezTo>
                  <a:pt x="132" y="23"/>
                  <a:pt x="125" y="16"/>
                  <a:pt x="116" y="16"/>
                </a:cubicBezTo>
                <a:cubicBezTo>
                  <a:pt x="96" y="16"/>
                  <a:pt x="96" y="16"/>
                  <a:pt x="96" y="16"/>
                </a:cubicBezTo>
                <a:cubicBezTo>
                  <a:pt x="96" y="9"/>
                  <a:pt x="96" y="9"/>
                  <a:pt x="96" y="9"/>
                </a:cubicBezTo>
                <a:cubicBezTo>
                  <a:pt x="96" y="4"/>
                  <a:pt x="92" y="0"/>
                  <a:pt x="87" y="0"/>
                </a:cubicBezTo>
                <a:cubicBezTo>
                  <a:pt x="45" y="0"/>
                  <a:pt x="45" y="0"/>
                  <a:pt x="45" y="0"/>
                </a:cubicBezTo>
                <a:cubicBezTo>
                  <a:pt x="40" y="0"/>
                  <a:pt x="36" y="4"/>
                  <a:pt x="36" y="9"/>
                </a:cubicBezTo>
                <a:cubicBezTo>
                  <a:pt x="36" y="16"/>
                  <a:pt x="36" y="16"/>
                  <a:pt x="36" y="16"/>
                </a:cubicBezTo>
                <a:cubicBezTo>
                  <a:pt x="16" y="16"/>
                  <a:pt x="16" y="16"/>
                  <a:pt x="16" y="16"/>
                </a:cubicBezTo>
                <a:cubicBezTo>
                  <a:pt x="7" y="16"/>
                  <a:pt x="0" y="23"/>
                  <a:pt x="0" y="32"/>
                </a:cubicBezTo>
                <a:lnTo>
                  <a:pt x="0" y="176"/>
                </a:lnTo>
                <a:close/>
                <a:moveTo>
                  <a:pt x="29" y="140"/>
                </a:moveTo>
                <a:cubicBezTo>
                  <a:pt x="103" y="140"/>
                  <a:pt x="103" y="140"/>
                  <a:pt x="103" y="140"/>
                </a:cubicBezTo>
                <a:cubicBezTo>
                  <a:pt x="108" y="140"/>
                  <a:pt x="112" y="144"/>
                  <a:pt x="112" y="149"/>
                </a:cubicBezTo>
                <a:cubicBezTo>
                  <a:pt x="112" y="163"/>
                  <a:pt x="112" y="163"/>
                  <a:pt x="112" y="163"/>
                </a:cubicBezTo>
                <a:cubicBezTo>
                  <a:pt x="112" y="168"/>
                  <a:pt x="108" y="172"/>
                  <a:pt x="103" y="172"/>
                </a:cubicBezTo>
                <a:cubicBezTo>
                  <a:pt x="29" y="172"/>
                  <a:pt x="29" y="172"/>
                  <a:pt x="29" y="172"/>
                </a:cubicBezTo>
                <a:cubicBezTo>
                  <a:pt x="24" y="172"/>
                  <a:pt x="20" y="168"/>
                  <a:pt x="20" y="163"/>
                </a:cubicBezTo>
                <a:cubicBezTo>
                  <a:pt x="20" y="149"/>
                  <a:pt x="20" y="149"/>
                  <a:pt x="20" y="149"/>
                </a:cubicBezTo>
                <a:cubicBezTo>
                  <a:pt x="20" y="144"/>
                  <a:pt x="24" y="140"/>
                  <a:pt x="29" y="140"/>
                </a:cubicBezTo>
                <a:close/>
                <a:moveTo>
                  <a:pt x="29" y="88"/>
                </a:moveTo>
                <a:cubicBezTo>
                  <a:pt x="103" y="88"/>
                  <a:pt x="103" y="88"/>
                  <a:pt x="103" y="88"/>
                </a:cubicBezTo>
                <a:cubicBezTo>
                  <a:pt x="108" y="88"/>
                  <a:pt x="112" y="92"/>
                  <a:pt x="112" y="97"/>
                </a:cubicBezTo>
                <a:cubicBezTo>
                  <a:pt x="112" y="111"/>
                  <a:pt x="112" y="111"/>
                  <a:pt x="112" y="111"/>
                </a:cubicBezTo>
                <a:cubicBezTo>
                  <a:pt x="112" y="116"/>
                  <a:pt x="108" y="120"/>
                  <a:pt x="103" y="120"/>
                </a:cubicBezTo>
                <a:cubicBezTo>
                  <a:pt x="29" y="120"/>
                  <a:pt x="29" y="120"/>
                  <a:pt x="29" y="120"/>
                </a:cubicBezTo>
                <a:cubicBezTo>
                  <a:pt x="24" y="120"/>
                  <a:pt x="20" y="116"/>
                  <a:pt x="20" y="111"/>
                </a:cubicBezTo>
                <a:cubicBezTo>
                  <a:pt x="20" y="97"/>
                  <a:pt x="20" y="97"/>
                  <a:pt x="20" y="97"/>
                </a:cubicBezTo>
                <a:cubicBezTo>
                  <a:pt x="20" y="92"/>
                  <a:pt x="24" y="88"/>
                  <a:pt x="29" y="8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4" name="Freeform 96">
            <a:extLst>
              <a:ext uri="{FF2B5EF4-FFF2-40B4-BE49-F238E27FC236}">
                <a16:creationId xmlns:a16="http://schemas.microsoft.com/office/drawing/2014/main" id="{5D6C8063-4097-4699-B331-DD609201A414}"/>
              </a:ext>
            </a:extLst>
          </p:cNvPr>
          <p:cNvSpPr>
            <a:spLocks noEditPoints="1"/>
          </p:cNvSpPr>
          <p:nvPr/>
        </p:nvSpPr>
        <p:spPr bwMode="auto">
          <a:xfrm>
            <a:off x="5641182" y="1158081"/>
            <a:ext cx="214313" cy="312737"/>
          </a:xfrm>
          <a:custGeom>
            <a:avLst/>
            <a:gdLst>
              <a:gd name="T0" fmla="*/ 0 w 132"/>
              <a:gd name="T1" fmla="*/ 176 h 192"/>
              <a:gd name="T2" fmla="*/ 16 w 132"/>
              <a:gd name="T3" fmla="*/ 192 h 192"/>
              <a:gd name="T4" fmla="*/ 116 w 132"/>
              <a:gd name="T5" fmla="*/ 192 h 192"/>
              <a:gd name="T6" fmla="*/ 132 w 132"/>
              <a:gd name="T7" fmla="*/ 176 h 192"/>
              <a:gd name="T8" fmla="*/ 132 w 132"/>
              <a:gd name="T9" fmla="*/ 32 h 192"/>
              <a:gd name="T10" fmla="*/ 116 w 132"/>
              <a:gd name="T11" fmla="*/ 16 h 192"/>
              <a:gd name="T12" fmla="*/ 96 w 132"/>
              <a:gd name="T13" fmla="*/ 16 h 192"/>
              <a:gd name="T14" fmla="*/ 96 w 132"/>
              <a:gd name="T15" fmla="*/ 9 h 192"/>
              <a:gd name="T16" fmla="*/ 87 w 132"/>
              <a:gd name="T17" fmla="*/ 0 h 192"/>
              <a:gd name="T18" fmla="*/ 45 w 132"/>
              <a:gd name="T19" fmla="*/ 0 h 192"/>
              <a:gd name="T20" fmla="*/ 36 w 132"/>
              <a:gd name="T21" fmla="*/ 9 h 192"/>
              <a:gd name="T22" fmla="*/ 36 w 132"/>
              <a:gd name="T23" fmla="*/ 16 h 192"/>
              <a:gd name="T24" fmla="*/ 16 w 132"/>
              <a:gd name="T25" fmla="*/ 16 h 192"/>
              <a:gd name="T26" fmla="*/ 0 w 132"/>
              <a:gd name="T27" fmla="*/ 32 h 192"/>
              <a:gd name="T28" fmla="*/ 0 w 132"/>
              <a:gd name="T29" fmla="*/ 176 h 192"/>
              <a:gd name="T30" fmla="*/ 29 w 132"/>
              <a:gd name="T31" fmla="*/ 140 h 192"/>
              <a:gd name="T32" fmla="*/ 103 w 132"/>
              <a:gd name="T33" fmla="*/ 140 h 192"/>
              <a:gd name="T34" fmla="*/ 112 w 132"/>
              <a:gd name="T35" fmla="*/ 149 h 192"/>
              <a:gd name="T36" fmla="*/ 112 w 132"/>
              <a:gd name="T37" fmla="*/ 163 h 192"/>
              <a:gd name="T38" fmla="*/ 103 w 132"/>
              <a:gd name="T39" fmla="*/ 172 h 192"/>
              <a:gd name="T40" fmla="*/ 29 w 132"/>
              <a:gd name="T41" fmla="*/ 172 h 192"/>
              <a:gd name="T42" fmla="*/ 20 w 132"/>
              <a:gd name="T43" fmla="*/ 163 h 192"/>
              <a:gd name="T44" fmla="*/ 20 w 132"/>
              <a:gd name="T45" fmla="*/ 149 h 192"/>
              <a:gd name="T46" fmla="*/ 29 w 132"/>
              <a:gd name="T47"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2" h="192">
                <a:moveTo>
                  <a:pt x="0" y="176"/>
                </a:moveTo>
                <a:cubicBezTo>
                  <a:pt x="0" y="185"/>
                  <a:pt x="7" y="192"/>
                  <a:pt x="16" y="192"/>
                </a:cubicBezTo>
                <a:cubicBezTo>
                  <a:pt x="116" y="192"/>
                  <a:pt x="116" y="192"/>
                  <a:pt x="116" y="192"/>
                </a:cubicBezTo>
                <a:cubicBezTo>
                  <a:pt x="125" y="192"/>
                  <a:pt x="132" y="185"/>
                  <a:pt x="132" y="176"/>
                </a:cubicBezTo>
                <a:cubicBezTo>
                  <a:pt x="132" y="32"/>
                  <a:pt x="132" y="32"/>
                  <a:pt x="132" y="32"/>
                </a:cubicBezTo>
                <a:cubicBezTo>
                  <a:pt x="132" y="23"/>
                  <a:pt x="125" y="16"/>
                  <a:pt x="116" y="16"/>
                </a:cubicBezTo>
                <a:cubicBezTo>
                  <a:pt x="96" y="16"/>
                  <a:pt x="96" y="16"/>
                  <a:pt x="96" y="16"/>
                </a:cubicBezTo>
                <a:cubicBezTo>
                  <a:pt x="96" y="9"/>
                  <a:pt x="96" y="9"/>
                  <a:pt x="96" y="9"/>
                </a:cubicBezTo>
                <a:cubicBezTo>
                  <a:pt x="96" y="4"/>
                  <a:pt x="92" y="0"/>
                  <a:pt x="87" y="0"/>
                </a:cubicBezTo>
                <a:cubicBezTo>
                  <a:pt x="45" y="0"/>
                  <a:pt x="45" y="0"/>
                  <a:pt x="45" y="0"/>
                </a:cubicBezTo>
                <a:cubicBezTo>
                  <a:pt x="40" y="0"/>
                  <a:pt x="36" y="4"/>
                  <a:pt x="36" y="9"/>
                </a:cubicBezTo>
                <a:cubicBezTo>
                  <a:pt x="36" y="16"/>
                  <a:pt x="36" y="16"/>
                  <a:pt x="36" y="16"/>
                </a:cubicBezTo>
                <a:cubicBezTo>
                  <a:pt x="16" y="16"/>
                  <a:pt x="16" y="16"/>
                  <a:pt x="16" y="16"/>
                </a:cubicBezTo>
                <a:cubicBezTo>
                  <a:pt x="7" y="16"/>
                  <a:pt x="0" y="23"/>
                  <a:pt x="0" y="32"/>
                </a:cubicBezTo>
                <a:lnTo>
                  <a:pt x="0" y="176"/>
                </a:lnTo>
                <a:close/>
                <a:moveTo>
                  <a:pt x="29" y="140"/>
                </a:moveTo>
                <a:cubicBezTo>
                  <a:pt x="103" y="140"/>
                  <a:pt x="103" y="140"/>
                  <a:pt x="103" y="140"/>
                </a:cubicBezTo>
                <a:cubicBezTo>
                  <a:pt x="108" y="140"/>
                  <a:pt x="112" y="144"/>
                  <a:pt x="112" y="149"/>
                </a:cubicBezTo>
                <a:cubicBezTo>
                  <a:pt x="112" y="163"/>
                  <a:pt x="112" y="163"/>
                  <a:pt x="112" y="163"/>
                </a:cubicBezTo>
                <a:cubicBezTo>
                  <a:pt x="112" y="168"/>
                  <a:pt x="108" y="172"/>
                  <a:pt x="103" y="172"/>
                </a:cubicBezTo>
                <a:cubicBezTo>
                  <a:pt x="29" y="172"/>
                  <a:pt x="29" y="172"/>
                  <a:pt x="29" y="172"/>
                </a:cubicBezTo>
                <a:cubicBezTo>
                  <a:pt x="24" y="172"/>
                  <a:pt x="20" y="168"/>
                  <a:pt x="20" y="163"/>
                </a:cubicBezTo>
                <a:cubicBezTo>
                  <a:pt x="20" y="149"/>
                  <a:pt x="20" y="149"/>
                  <a:pt x="20" y="149"/>
                </a:cubicBezTo>
                <a:cubicBezTo>
                  <a:pt x="20" y="144"/>
                  <a:pt x="24" y="140"/>
                  <a:pt x="29" y="14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5" name="Freeform 97">
            <a:extLst>
              <a:ext uri="{FF2B5EF4-FFF2-40B4-BE49-F238E27FC236}">
                <a16:creationId xmlns:a16="http://schemas.microsoft.com/office/drawing/2014/main" id="{4CD857BC-AADF-4C56-84FC-E4BE54E7DD57}"/>
              </a:ext>
            </a:extLst>
          </p:cNvPr>
          <p:cNvSpPr>
            <a:spLocks/>
          </p:cNvSpPr>
          <p:nvPr/>
        </p:nvSpPr>
        <p:spPr bwMode="auto">
          <a:xfrm>
            <a:off x="4937919" y="1158081"/>
            <a:ext cx="214313" cy="312737"/>
          </a:xfrm>
          <a:custGeom>
            <a:avLst/>
            <a:gdLst>
              <a:gd name="T0" fmla="*/ 0 w 132"/>
              <a:gd name="T1" fmla="*/ 176 h 192"/>
              <a:gd name="T2" fmla="*/ 16 w 132"/>
              <a:gd name="T3" fmla="*/ 192 h 192"/>
              <a:gd name="T4" fmla="*/ 116 w 132"/>
              <a:gd name="T5" fmla="*/ 192 h 192"/>
              <a:gd name="T6" fmla="*/ 132 w 132"/>
              <a:gd name="T7" fmla="*/ 176 h 192"/>
              <a:gd name="T8" fmla="*/ 132 w 132"/>
              <a:gd name="T9" fmla="*/ 32 h 192"/>
              <a:gd name="T10" fmla="*/ 116 w 132"/>
              <a:gd name="T11" fmla="*/ 16 h 192"/>
              <a:gd name="T12" fmla="*/ 96 w 132"/>
              <a:gd name="T13" fmla="*/ 16 h 192"/>
              <a:gd name="T14" fmla="*/ 96 w 132"/>
              <a:gd name="T15" fmla="*/ 9 h 192"/>
              <a:gd name="T16" fmla="*/ 87 w 132"/>
              <a:gd name="T17" fmla="*/ 0 h 192"/>
              <a:gd name="T18" fmla="*/ 45 w 132"/>
              <a:gd name="T19" fmla="*/ 0 h 192"/>
              <a:gd name="T20" fmla="*/ 36 w 132"/>
              <a:gd name="T21" fmla="*/ 9 h 192"/>
              <a:gd name="T22" fmla="*/ 36 w 132"/>
              <a:gd name="T23" fmla="*/ 16 h 192"/>
              <a:gd name="T24" fmla="*/ 16 w 132"/>
              <a:gd name="T25" fmla="*/ 16 h 192"/>
              <a:gd name="T26" fmla="*/ 0 w 132"/>
              <a:gd name="T27" fmla="*/ 32 h 192"/>
              <a:gd name="T28" fmla="*/ 0 w 132"/>
              <a:gd name="T29" fmla="*/ 1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192">
                <a:moveTo>
                  <a:pt x="0" y="176"/>
                </a:moveTo>
                <a:cubicBezTo>
                  <a:pt x="0" y="185"/>
                  <a:pt x="7" y="192"/>
                  <a:pt x="16" y="192"/>
                </a:cubicBezTo>
                <a:cubicBezTo>
                  <a:pt x="116" y="192"/>
                  <a:pt x="116" y="192"/>
                  <a:pt x="116" y="192"/>
                </a:cubicBezTo>
                <a:cubicBezTo>
                  <a:pt x="125" y="192"/>
                  <a:pt x="132" y="185"/>
                  <a:pt x="132" y="176"/>
                </a:cubicBezTo>
                <a:cubicBezTo>
                  <a:pt x="132" y="32"/>
                  <a:pt x="132" y="32"/>
                  <a:pt x="132" y="32"/>
                </a:cubicBezTo>
                <a:cubicBezTo>
                  <a:pt x="132" y="23"/>
                  <a:pt x="125" y="16"/>
                  <a:pt x="116" y="16"/>
                </a:cubicBezTo>
                <a:cubicBezTo>
                  <a:pt x="96" y="16"/>
                  <a:pt x="96" y="16"/>
                  <a:pt x="96" y="16"/>
                </a:cubicBezTo>
                <a:cubicBezTo>
                  <a:pt x="96" y="9"/>
                  <a:pt x="96" y="9"/>
                  <a:pt x="96" y="9"/>
                </a:cubicBezTo>
                <a:cubicBezTo>
                  <a:pt x="96" y="4"/>
                  <a:pt x="92" y="0"/>
                  <a:pt x="87" y="0"/>
                </a:cubicBezTo>
                <a:cubicBezTo>
                  <a:pt x="45" y="0"/>
                  <a:pt x="45" y="0"/>
                  <a:pt x="45" y="0"/>
                </a:cubicBezTo>
                <a:cubicBezTo>
                  <a:pt x="40" y="0"/>
                  <a:pt x="36" y="4"/>
                  <a:pt x="36" y="9"/>
                </a:cubicBezTo>
                <a:cubicBezTo>
                  <a:pt x="36" y="16"/>
                  <a:pt x="36" y="16"/>
                  <a:pt x="36" y="16"/>
                </a:cubicBezTo>
                <a:cubicBezTo>
                  <a:pt x="16" y="16"/>
                  <a:pt x="16" y="16"/>
                  <a:pt x="16" y="16"/>
                </a:cubicBezTo>
                <a:cubicBezTo>
                  <a:pt x="7" y="16"/>
                  <a:pt x="0" y="23"/>
                  <a:pt x="0" y="32"/>
                </a:cubicBezTo>
                <a:lnTo>
                  <a:pt x="0"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6" name="Freeform 98">
            <a:extLst>
              <a:ext uri="{FF2B5EF4-FFF2-40B4-BE49-F238E27FC236}">
                <a16:creationId xmlns:a16="http://schemas.microsoft.com/office/drawing/2014/main" id="{A4C9D86D-134E-44BE-AA33-A53F43D653AF}"/>
              </a:ext>
            </a:extLst>
          </p:cNvPr>
          <p:cNvSpPr>
            <a:spLocks noEditPoints="1"/>
          </p:cNvSpPr>
          <p:nvPr/>
        </p:nvSpPr>
        <p:spPr bwMode="auto">
          <a:xfrm>
            <a:off x="4180682" y="1150144"/>
            <a:ext cx="328613" cy="328612"/>
          </a:xfrm>
          <a:custGeom>
            <a:avLst/>
            <a:gdLst>
              <a:gd name="T0" fmla="*/ 13 w 202"/>
              <a:gd name="T1" fmla="*/ 13 h 202"/>
              <a:gd name="T2" fmla="*/ 23 w 202"/>
              <a:gd name="T3" fmla="*/ 85 h 202"/>
              <a:gd name="T4" fmla="*/ 21 w 202"/>
              <a:gd name="T5" fmla="*/ 101 h 202"/>
              <a:gd name="T6" fmla="*/ 101 w 202"/>
              <a:gd name="T7" fmla="*/ 181 h 202"/>
              <a:gd name="T8" fmla="*/ 117 w 202"/>
              <a:gd name="T9" fmla="*/ 179 h 202"/>
              <a:gd name="T10" fmla="*/ 189 w 202"/>
              <a:gd name="T11" fmla="*/ 189 h 202"/>
              <a:gd name="T12" fmla="*/ 179 w 202"/>
              <a:gd name="T13" fmla="*/ 117 h 202"/>
              <a:gd name="T14" fmla="*/ 181 w 202"/>
              <a:gd name="T15" fmla="*/ 101 h 202"/>
              <a:gd name="T16" fmla="*/ 101 w 202"/>
              <a:gd name="T17" fmla="*/ 21 h 202"/>
              <a:gd name="T18" fmla="*/ 85 w 202"/>
              <a:gd name="T19" fmla="*/ 23 h 202"/>
              <a:gd name="T20" fmla="*/ 13 w 202"/>
              <a:gd name="T21" fmla="*/ 13 h 202"/>
              <a:gd name="T22" fmla="*/ 173 w 202"/>
              <a:gd name="T23" fmla="*/ 175 h 202"/>
              <a:gd name="T24" fmla="*/ 28 w 202"/>
              <a:gd name="T25" fmla="*/ 28 h 202"/>
              <a:gd name="T26" fmla="*/ 61 w 202"/>
              <a:gd name="T27" fmla="*/ 32 h 202"/>
              <a:gd name="T28" fmla="*/ 43 w 202"/>
              <a:gd name="T29" fmla="*/ 46 h 202"/>
              <a:gd name="T30" fmla="*/ 156 w 202"/>
              <a:gd name="T31" fmla="*/ 159 h 202"/>
              <a:gd name="T32" fmla="*/ 170 w 202"/>
              <a:gd name="T33" fmla="*/ 141 h 202"/>
              <a:gd name="T34" fmla="*/ 173 w 202"/>
              <a:gd name="T35" fmla="*/ 17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2" h="202">
                <a:moveTo>
                  <a:pt x="13" y="13"/>
                </a:moveTo>
                <a:cubicBezTo>
                  <a:pt x="0" y="26"/>
                  <a:pt x="5" y="54"/>
                  <a:pt x="23" y="85"/>
                </a:cubicBezTo>
                <a:cubicBezTo>
                  <a:pt x="22" y="90"/>
                  <a:pt x="21" y="95"/>
                  <a:pt x="21" y="101"/>
                </a:cubicBezTo>
                <a:cubicBezTo>
                  <a:pt x="21" y="145"/>
                  <a:pt x="57" y="181"/>
                  <a:pt x="101" y="181"/>
                </a:cubicBezTo>
                <a:cubicBezTo>
                  <a:pt x="107" y="181"/>
                  <a:pt x="112" y="180"/>
                  <a:pt x="117" y="179"/>
                </a:cubicBezTo>
                <a:cubicBezTo>
                  <a:pt x="148" y="197"/>
                  <a:pt x="176" y="202"/>
                  <a:pt x="189" y="189"/>
                </a:cubicBezTo>
                <a:cubicBezTo>
                  <a:pt x="202" y="176"/>
                  <a:pt x="197" y="148"/>
                  <a:pt x="179" y="117"/>
                </a:cubicBezTo>
                <a:cubicBezTo>
                  <a:pt x="180" y="112"/>
                  <a:pt x="181" y="107"/>
                  <a:pt x="181" y="101"/>
                </a:cubicBezTo>
                <a:cubicBezTo>
                  <a:pt x="181" y="57"/>
                  <a:pt x="145" y="21"/>
                  <a:pt x="101" y="21"/>
                </a:cubicBezTo>
                <a:cubicBezTo>
                  <a:pt x="95" y="21"/>
                  <a:pt x="90" y="22"/>
                  <a:pt x="85" y="23"/>
                </a:cubicBezTo>
                <a:cubicBezTo>
                  <a:pt x="54" y="5"/>
                  <a:pt x="26" y="0"/>
                  <a:pt x="13" y="13"/>
                </a:cubicBezTo>
                <a:close/>
                <a:moveTo>
                  <a:pt x="173" y="175"/>
                </a:moveTo>
                <a:cubicBezTo>
                  <a:pt x="124" y="191"/>
                  <a:pt x="3" y="52"/>
                  <a:pt x="28" y="28"/>
                </a:cubicBezTo>
                <a:cubicBezTo>
                  <a:pt x="33" y="22"/>
                  <a:pt x="45" y="24"/>
                  <a:pt x="61" y="32"/>
                </a:cubicBezTo>
                <a:cubicBezTo>
                  <a:pt x="54" y="36"/>
                  <a:pt x="48" y="41"/>
                  <a:pt x="43" y="46"/>
                </a:cubicBezTo>
                <a:cubicBezTo>
                  <a:pt x="60" y="89"/>
                  <a:pt x="114" y="143"/>
                  <a:pt x="156" y="159"/>
                </a:cubicBezTo>
                <a:cubicBezTo>
                  <a:pt x="162" y="153"/>
                  <a:pt x="167" y="147"/>
                  <a:pt x="170" y="141"/>
                </a:cubicBezTo>
                <a:cubicBezTo>
                  <a:pt x="177" y="155"/>
                  <a:pt x="178" y="167"/>
                  <a:pt x="173" y="17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7" name="Freeform 99">
            <a:extLst>
              <a:ext uri="{FF2B5EF4-FFF2-40B4-BE49-F238E27FC236}">
                <a16:creationId xmlns:a16="http://schemas.microsoft.com/office/drawing/2014/main" id="{013EA121-C143-4E52-B466-DBD8FA2E0312}"/>
              </a:ext>
            </a:extLst>
          </p:cNvPr>
          <p:cNvSpPr>
            <a:spLocks noEditPoints="1"/>
          </p:cNvSpPr>
          <p:nvPr/>
        </p:nvSpPr>
        <p:spPr bwMode="auto">
          <a:xfrm>
            <a:off x="3486944" y="1158081"/>
            <a:ext cx="304800" cy="306387"/>
          </a:xfrm>
          <a:custGeom>
            <a:avLst/>
            <a:gdLst>
              <a:gd name="T0" fmla="*/ 94 w 188"/>
              <a:gd name="T1" fmla="*/ 188 h 188"/>
              <a:gd name="T2" fmla="*/ 94 w 188"/>
              <a:gd name="T3" fmla="*/ 0 h 188"/>
              <a:gd name="T4" fmla="*/ 20 w 188"/>
              <a:gd name="T5" fmla="*/ 94 h 188"/>
              <a:gd name="T6" fmla="*/ 41 w 188"/>
              <a:gd name="T7" fmla="*/ 80 h 188"/>
              <a:gd name="T8" fmla="*/ 41 w 188"/>
              <a:gd name="T9" fmla="*/ 104 h 188"/>
              <a:gd name="T10" fmla="*/ 20 w 188"/>
              <a:gd name="T11" fmla="*/ 94 h 188"/>
              <a:gd name="T12" fmla="*/ 53 w 188"/>
              <a:gd name="T13" fmla="*/ 32 h 188"/>
              <a:gd name="T14" fmla="*/ 28 w 188"/>
              <a:gd name="T15" fmla="*/ 60 h 188"/>
              <a:gd name="T16" fmla="*/ 84 w 188"/>
              <a:gd name="T17" fmla="*/ 21 h 188"/>
              <a:gd name="T18" fmla="*/ 64 w 188"/>
              <a:gd name="T19" fmla="*/ 60 h 188"/>
              <a:gd name="T20" fmla="*/ 104 w 188"/>
              <a:gd name="T21" fmla="*/ 21 h 188"/>
              <a:gd name="T22" fmla="*/ 124 w 188"/>
              <a:gd name="T23" fmla="*/ 60 h 188"/>
              <a:gd name="T24" fmla="*/ 104 w 188"/>
              <a:gd name="T25" fmla="*/ 21 h 188"/>
              <a:gd name="T26" fmla="*/ 160 w 188"/>
              <a:gd name="T27" fmla="*/ 60 h 188"/>
              <a:gd name="T28" fmla="*/ 135 w 188"/>
              <a:gd name="T29" fmla="*/ 32 h 188"/>
              <a:gd name="T30" fmla="*/ 168 w 188"/>
              <a:gd name="T31" fmla="*/ 94 h 188"/>
              <a:gd name="T32" fmla="*/ 148 w 188"/>
              <a:gd name="T33" fmla="*/ 104 h 188"/>
              <a:gd name="T34" fmla="*/ 148 w 188"/>
              <a:gd name="T35" fmla="*/ 80 h 188"/>
              <a:gd name="T36" fmla="*/ 162 w 188"/>
              <a:gd name="T37" fmla="*/ 124 h 188"/>
              <a:gd name="T38" fmla="*/ 144 w 188"/>
              <a:gd name="T39" fmla="*/ 124 h 188"/>
              <a:gd name="T40" fmla="*/ 56 w 188"/>
              <a:gd name="T41" fmla="*/ 158 h 188"/>
              <a:gd name="T42" fmla="*/ 44 w 188"/>
              <a:gd name="T43" fmla="*/ 124 h 188"/>
              <a:gd name="T44" fmla="*/ 61 w 188"/>
              <a:gd name="T45" fmla="*/ 80 h 188"/>
              <a:gd name="T46" fmla="*/ 84 w 188"/>
              <a:gd name="T47" fmla="*/ 104 h 188"/>
              <a:gd name="T48" fmla="*/ 60 w 188"/>
              <a:gd name="T49" fmla="*/ 92 h 188"/>
              <a:gd name="T50" fmla="*/ 104 w 188"/>
              <a:gd name="T51" fmla="*/ 80 h 188"/>
              <a:gd name="T52" fmla="*/ 128 w 188"/>
              <a:gd name="T53" fmla="*/ 92 h 188"/>
              <a:gd name="T54" fmla="*/ 104 w 188"/>
              <a:gd name="T55" fmla="*/ 104 h 188"/>
              <a:gd name="T56" fmla="*/ 64 w 188"/>
              <a:gd name="T57" fmla="*/ 124 h 188"/>
              <a:gd name="T58" fmla="*/ 84 w 188"/>
              <a:gd name="T59" fmla="*/ 164 h 188"/>
              <a:gd name="T60" fmla="*/ 104 w 188"/>
              <a:gd name="T61" fmla="*/ 124 h 188"/>
              <a:gd name="T62" fmla="*/ 104 w 188"/>
              <a:gd name="T63" fmla="*/ 16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8" h="188">
                <a:moveTo>
                  <a:pt x="0" y="94"/>
                </a:moveTo>
                <a:cubicBezTo>
                  <a:pt x="0" y="146"/>
                  <a:pt x="42" y="188"/>
                  <a:pt x="94" y="188"/>
                </a:cubicBezTo>
                <a:cubicBezTo>
                  <a:pt x="146" y="188"/>
                  <a:pt x="188" y="146"/>
                  <a:pt x="188" y="94"/>
                </a:cubicBezTo>
                <a:cubicBezTo>
                  <a:pt x="188" y="42"/>
                  <a:pt x="146" y="0"/>
                  <a:pt x="94" y="0"/>
                </a:cubicBezTo>
                <a:cubicBezTo>
                  <a:pt x="42" y="0"/>
                  <a:pt x="0" y="42"/>
                  <a:pt x="0" y="94"/>
                </a:cubicBezTo>
                <a:close/>
                <a:moveTo>
                  <a:pt x="20" y="94"/>
                </a:moveTo>
                <a:cubicBezTo>
                  <a:pt x="20" y="89"/>
                  <a:pt x="20" y="85"/>
                  <a:pt x="21" y="80"/>
                </a:cubicBezTo>
                <a:cubicBezTo>
                  <a:pt x="41" y="80"/>
                  <a:pt x="41" y="80"/>
                  <a:pt x="41" y="80"/>
                </a:cubicBezTo>
                <a:cubicBezTo>
                  <a:pt x="40" y="84"/>
                  <a:pt x="40" y="88"/>
                  <a:pt x="40" y="92"/>
                </a:cubicBezTo>
                <a:cubicBezTo>
                  <a:pt x="40" y="96"/>
                  <a:pt x="40" y="100"/>
                  <a:pt x="41" y="104"/>
                </a:cubicBezTo>
                <a:cubicBezTo>
                  <a:pt x="21" y="104"/>
                  <a:pt x="21" y="104"/>
                  <a:pt x="21" y="104"/>
                </a:cubicBezTo>
                <a:cubicBezTo>
                  <a:pt x="20" y="101"/>
                  <a:pt x="20" y="97"/>
                  <a:pt x="20" y="94"/>
                </a:cubicBezTo>
                <a:close/>
                <a:moveTo>
                  <a:pt x="28" y="60"/>
                </a:moveTo>
                <a:cubicBezTo>
                  <a:pt x="34" y="49"/>
                  <a:pt x="43" y="39"/>
                  <a:pt x="53" y="32"/>
                </a:cubicBezTo>
                <a:cubicBezTo>
                  <a:pt x="49" y="41"/>
                  <a:pt x="46" y="50"/>
                  <a:pt x="44" y="60"/>
                </a:cubicBezTo>
                <a:lnTo>
                  <a:pt x="28" y="60"/>
                </a:lnTo>
                <a:close/>
                <a:moveTo>
                  <a:pt x="83" y="21"/>
                </a:moveTo>
                <a:cubicBezTo>
                  <a:pt x="84" y="21"/>
                  <a:pt x="84" y="21"/>
                  <a:pt x="84" y="21"/>
                </a:cubicBezTo>
                <a:cubicBezTo>
                  <a:pt x="84" y="60"/>
                  <a:pt x="84" y="60"/>
                  <a:pt x="84" y="60"/>
                </a:cubicBezTo>
                <a:cubicBezTo>
                  <a:pt x="64" y="60"/>
                  <a:pt x="64" y="60"/>
                  <a:pt x="64" y="60"/>
                </a:cubicBezTo>
                <a:cubicBezTo>
                  <a:pt x="68" y="46"/>
                  <a:pt x="75" y="32"/>
                  <a:pt x="83" y="21"/>
                </a:cubicBezTo>
                <a:close/>
                <a:moveTo>
                  <a:pt x="104" y="21"/>
                </a:moveTo>
                <a:cubicBezTo>
                  <a:pt x="105" y="21"/>
                  <a:pt x="105" y="21"/>
                  <a:pt x="105" y="21"/>
                </a:cubicBezTo>
                <a:cubicBezTo>
                  <a:pt x="113" y="32"/>
                  <a:pt x="120" y="46"/>
                  <a:pt x="124" y="60"/>
                </a:cubicBezTo>
                <a:cubicBezTo>
                  <a:pt x="104" y="60"/>
                  <a:pt x="104" y="60"/>
                  <a:pt x="104" y="60"/>
                </a:cubicBezTo>
                <a:lnTo>
                  <a:pt x="104" y="21"/>
                </a:lnTo>
                <a:close/>
                <a:moveTo>
                  <a:pt x="135" y="32"/>
                </a:moveTo>
                <a:cubicBezTo>
                  <a:pt x="145" y="39"/>
                  <a:pt x="154" y="49"/>
                  <a:pt x="160" y="60"/>
                </a:cubicBezTo>
                <a:cubicBezTo>
                  <a:pt x="144" y="60"/>
                  <a:pt x="144" y="60"/>
                  <a:pt x="144" y="60"/>
                </a:cubicBezTo>
                <a:cubicBezTo>
                  <a:pt x="142" y="50"/>
                  <a:pt x="139" y="41"/>
                  <a:pt x="135" y="32"/>
                </a:cubicBezTo>
                <a:close/>
                <a:moveTo>
                  <a:pt x="167" y="80"/>
                </a:moveTo>
                <a:cubicBezTo>
                  <a:pt x="168" y="85"/>
                  <a:pt x="168" y="89"/>
                  <a:pt x="168" y="94"/>
                </a:cubicBezTo>
                <a:cubicBezTo>
                  <a:pt x="168" y="97"/>
                  <a:pt x="168" y="101"/>
                  <a:pt x="167" y="104"/>
                </a:cubicBezTo>
                <a:cubicBezTo>
                  <a:pt x="148" y="104"/>
                  <a:pt x="148" y="104"/>
                  <a:pt x="148" y="104"/>
                </a:cubicBezTo>
                <a:cubicBezTo>
                  <a:pt x="148" y="100"/>
                  <a:pt x="148" y="96"/>
                  <a:pt x="148" y="92"/>
                </a:cubicBezTo>
                <a:cubicBezTo>
                  <a:pt x="148" y="88"/>
                  <a:pt x="148" y="84"/>
                  <a:pt x="148" y="80"/>
                </a:cubicBezTo>
                <a:lnTo>
                  <a:pt x="167" y="80"/>
                </a:lnTo>
                <a:close/>
                <a:moveTo>
                  <a:pt x="162" y="124"/>
                </a:moveTo>
                <a:cubicBezTo>
                  <a:pt x="155" y="138"/>
                  <a:pt x="145" y="150"/>
                  <a:pt x="132" y="158"/>
                </a:cubicBezTo>
                <a:cubicBezTo>
                  <a:pt x="137" y="147"/>
                  <a:pt x="142" y="136"/>
                  <a:pt x="144" y="124"/>
                </a:cubicBezTo>
                <a:lnTo>
                  <a:pt x="162" y="124"/>
                </a:lnTo>
                <a:close/>
                <a:moveTo>
                  <a:pt x="56" y="158"/>
                </a:moveTo>
                <a:cubicBezTo>
                  <a:pt x="43" y="150"/>
                  <a:pt x="33" y="138"/>
                  <a:pt x="26" y="124"/>
                </a:cubicBezTo>
                <a:cubicBezTo>
                  <a:pt x="44" y="124"/>
                  <a:pt x="44" y="124"/>
                  <a:pt x="44" y="124"/>
                </a:cubicBezTo>
                <a:cubicBezTo>
                  <a:pt x="46" y="136"/>
                  <a:pt x="51" y="147"/>
                  <a:pt x="56" y="158"/>
                </a:cubicBezTo>
                <a:close/>
                <a:moveTo>
                  <a:pt x="61" y="80"/>
                </a:moveTo>
                <a:cubicBezTo>
                  <a:pt x="84" y="80"/>
                  <a:pt x="84" y="80"/>
                  <a:pt x="84" y="80"/>
                </a:cubicBezTo>
                <a:cubicBezTo>
                  <a:pt x="84" y="104"/>
                  <a:pt x="84" y="104"/>
                  <a:pt x="84" y="104"/>
                </a:cubicBezTo>
                <a:cubicBezTo>
                  <a:pt x="61" y="104"/>
                  <a:pt x="61" y="104"/>
                  <a:pt x="61" y="104"/>
                </a:cubicBezTo>
                <a:cubicBezTo>
                  <a:pt x="60" y="100"/>
                  <a:pt x="60" y="96"/>
                  <a:pt x="60" y="92"/>
                </a:cubicBezTo>
                <a:cubicBezTo>
                  <a:pt x="60" y="88"/>
                  <a:pt x="60" y="84"/>
                  <a:pt x="61" y="80"/>
                </a:cubicBezTo>
                <a:close/>
                <a:moveTo>
                  <a:pt x="104" y="80"/>
                </a:moveTo>
                <a:cubicBezTo>
                  <a:pt x="127" y="80"/>
                  <a:pt x="127" y="80"/>
                  <a:pt x="127" y="80"/>
                </a:cubicBezTo>
                <a:cubicBezTo>
                  <a:pt x="128" y="84"/>
                  <a:pt x="128" y="88"/>
                  <a:pt x="128" y="92"/>
                </a:cubicBezTo>
                <a:cubicBezTo>
                  <a:pt x="128" y="96"/>
                  <a:pt x="128" y="100"/>
                  <a:pt x="127" y="104"/>
                </a:cubicBezTo>
                <a:cubicBezTo>
                  <a:pt x="104" y="104"/>
                  <a:pt x="104" y="104"/>
                  <a:pt x="104" y="104"/>
                </a:cubicBezTo>
                <a:lnTo>
                  <a:pt x="104" y="80"/>
                </a:lnTo>
                <a:close/>
                <a:moveTo>
                  <a:pt x="64" y="124"/>
                </a:moveTo>
                <a:cubicBezTo>
                  <a:pt x="84" y="124"/>
                  <a:pt x="84" y="124"/>
                  <a:pt x="84" y="124"/>
                </a:cubicBezTo>
                <a:cubicBezTo>
                  <a:pt x="84" y="164"/>
                  <a:pt x="84" y="164"/>
                  <a:pt x="84" y="164"/>
                </a:cubicBezTo>
                <a:cubicBezTo>
                  <a:pt x="75" y="152"/>
                  <a:pt x="68" y="139"/>
                  <a:pt x="64" y="124"/>
                </a:cubicBezTo>
                <a:close/>
                <a:moveTo>
                  <a:pt x="104" y="124"/>
                </a:moveTo>
                <a:cubicBezTo>
                  <a:pt x="124" y="124"/>
                  <a:pt x="124" y="124"/>
                  <a:pt x="124" y="124"/>
                </a:cubicBezTo>
                <a:cubicBezTo>
                  <a:pt x="120" y="139"/>
                  <a:pt x="113" y="152"/>
                  <a:pt x="104" y="164"/>
                </a:cubicBezTo>
                <a:lnTo>
                  <a:pt x="104" y="12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8" name="Freeform 100">
            <a:extLst>
              <a:ext uri="{FF2B5EF4-FFF2-40B4-BE49-F238E27FC236}">
                <a16:creationId xmlns:a16="http://schemas.microsoft.com/office/drawing/2014/main" id="{0BFB6594-F4E8-452C-A923-050554AEAF62}"/>
              </a:ext>
            </a:extLst>
          </p:cNvPr>
          <p:cNvSpPr>
            <a:spLocks noEditPoints="1"/>
          </p:cNvSpPr>
          <p:nvPr/>
        </p:nvSpPr>
        <p:spPr bwMode="auto">
          <a:xfrm>
            <a:off x="2783682" y="1158081"/>
            <a:ext cx="311150" cy="312737"/>
          </a:xfrm>
          <a:custGeom>
            <a:avLst/>
            <a:gdLst>
              <a:gd name="T0" fmla="*/ 0 w 192"/>
              <a:gd name="T1" fmla="*/ 96 h 192"/>
              <a:gd name="T2" fmla="*/ 96 w 192"/>
              <a:gd name="T3" fmla="*/ 192 h 192"/>
              <a:gd name="T4" fmla="*/ 192 w 192"/>
              <a:gd name="T5" fmla="*/ 96 h 192"/>
              <a:gd name="T6" fmla="*/ 96 w 192"/>
              <a:gd name="T7" fmla="*/ 0 h 192"/>
              <a:gd name="T8" fmla="*/ 0 w 192"/>
              <a:gd name="T9" fmla="*/ 96 h 192"/>
              <a:gd name="T10" fmla="*/ 20 w 192"/>
              <a:gd name="T11" fmla="*/ 96 h 192"/>
              <a:gd name="T12" fmla="*/ 22 w 192"/>
              <a:gd name="T13" fmla="*/ 78 h 192"/>
              <a:gd name="T14" fmla="*/ 40 w 192"/>
              <a:gd name="T15" fmla="*/ 96 h 192"/>
              <a:gd name="T16" fmla="*/ 36 w 192"/>
              <a:gd name="T17" fmla="*/ 120 h 192"/>
              <a:gd name="T18" fmla="*/ 52 w 192"/>
              <a:gd name="T19" fmla="*/ 136 h 192"/>
              <a:gd name="T20" fmla="*/ 52 w 192"/>
              <a:gd name="T21" fmla="*/ 158 h 192"/>
              <a:gd name="T22" fmla="*/ 20 w 192"/>
              <a:gd name="T23" fmla="*/ 96 h 192"/>
              <a:gd name="T24" fmla="*/ 79 w 192"/>
              <a:gd name="T25" fmla="*/ 22 h 192"/>
              <a:gd name="T26" fmla="*/ 96 w 192"/>
              <a:gd name="T27" fmla="*/ 20 h 192"/>
              <a:gd name="T28" fmla="*/ 115 w 192"/>
              <a:gd name="T29" fmla="*/ 22 h 192"/>
              <a:gd name="T30" fmla="*/ 112 w 192"/>
              <a:gd name="T31" fmla="*/ 28 h 192"/>
              <a:gd name="T32" fmla="*/ 116 w 192"/>
              <a:gd name="T33" fmla="*/ 32 h 192"/>
              <a:gd name="T34" fmla="*/ 128 w 192"/>
              <a:gd name="T35" fmla="*/ 32 h 192"/>
              <a:gd name="T36" fmla="*/ 131 w 192"/>
              <a:gd name="T37" fmla="*/ 29 h 192"/>
              <a:gd name="T38" fmla="*/ 139 w 192"/>
              <a:gd name="T39" fmla="*/ 34 h 192"/>
              <a:gd name="T40" fmla="*/ 132 w 192"/>
              <a:gd name="T41" fmla="*/ 36 h 192"/>
              <a:gd name="T42" fmla="*/ 124 w 192"/>
              <a:gd name="T43" fmla="*/ 44 h 192"/>
              <a:gd name="T44" fmla="*/ 132 w 192"/>
              <a:gd name="T45" fmla="*/ 48 h 192"/>
              <a:gd name="T46" fmla="*/ 132 w 192"/>
              <a:gd name="T47" fmla="*/ 52 h 192"/>
              <a:gd name="T48" fmla="*/ 124 w 192"/>
              <a:gd name="T49" fmla="*/ 52 h 192"/>
              <a:gd name="T50" fmla="*/ 124 w 192"/>
              <a:gd name="T51" fmla="*/ 60 h 192"/>
              <a:gd name="T52" fmla="*/ 136 w 192"/>
              <a:gd name="T53" fmla="*/ 64 h 192"/>
              <a:gd name="T54" fmla="*/ 144 w 192"/>
              <a:gd name="T55" fmla="*/ 52 h 192"/>
              <a:gd name="T56" fmla="*/ 154 w 192"/>
              <a:gd name="T57" fmla="*/ 49 h 192"/>
              <a:gd name="T58" fmla="*/ 157 w 192"/>
              <a:gd name="T59" fmla="*/ 50 h 192"/>
              <a:gd name="T60" fmla="*/ 168 w 192"/>
              <a:gd name="T61" fmla="*/ 72 h 192"/>
              <a:gd name="T62" fmla="*/ 168 w 192"/>
              <a:gd name="T63" fmla="*/ 72 h 192"/>
              <a:gd name="T64" fmla="*/ 152 w 192"/>
              <a:gd name="T65" fmla="*/ 68 h 192"/>
              <a:gd name="T66" fmla="*/ 132 w 192"/>
              <a:gd name="T67" fmla="*/ 72 h 192"/>
              <a:gd name="T68" fmla="*/ 120 w 192"/>
              <a:gd name="T69" fmla="*/ 84 h 192"/>
              <a:gd name="T70" fmla="*/ 124 w 192"/>
              <a:gd name="T71" fmla="*/ 104 h 192"/>
              <a:gd name="T72" fmla="*/ 144 w 192"/>
              <a:gd name="T73" fmla="*/ 116 h 192"/>
              <a:gd name="T74" fmla="*/ 144 w 192"/>
              <a:gd name="T75" fmla="*/ 155 h 192"/>
              <a:gd name="T76" fmla="*/ 96 w 192"/>
              <a:gd name="T77" fmla="*/ 172 h 192"/>
              <a:gd name="T78" fmla="*/ 71 w 192"/>
              <a:gd name="T79" fmla="*/ 168 h 192"/>
              <a:gd name="T80" fmla="*/ 92 w 192"/>
              <a:gd name="T81" fmla="*/ 120 h 192"/>
              <a:gd name="T82" fmla="*/ 88 w 192"/>
              <a:gd name="T83" fmla="*/ 100 h 192"/>
              <a:gd name="T84" fmla="*/ 64 w 192"/>
              <a:gd name="T85" fmla="*/ 80 h 192"/>
              <a:gd name="T86" fmla="*/ 52 w 192"/>
              <a:gd name="T87" fmla="*/ 92 h 192"/>
              <a:gd name="T88" fmla="*/ 44 w 192"/>
              <a:gd name="T89" fmla="*/ 76 h 192"/>
              <a:gd name="T90" fmla="*/ 68 w 192"/>
              <a:gd name="T91" fmla="*/ 60 h 192"/>
              <a:gd name="T92" fmla="*/ 80 w 192"/>
              <a:gd name="T93" fmla="*/ 28 h 192"/>
              <a:gd name="T94" fmla="*/ 79 w 192"/>
              <a:gd name="T95" fmla="*/ 2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2" h="192">
                <a:moveTo>
                  <a:pt x="0" y="96"/>
                </a:moveTo>
                <a:cubicBezTo>
                  <a:pt x="0" y="149"/>
                  <a:pt x="43" y="192"/>
                  <a:pt x="96" y="192"/>
                </a:cubicBezTo>
                <a:cubicBezTo>
                  <a:pt x="149" y="192"/>
                  <a:pt x="192" y="149"/>
                  <a:pt x="192" y="96"/>
                </a:cubicBezTo>
                <a:cubicBezTo>
                  <a:pt x="192" y="43"/>
                  <a:pt x="149" y="0"/>
                  <a:pt x="96" y="0"/>
                </a:cubicBezTo>
                <a:cubicBezTo>
                  <a:pt x="43" y="0"/>
                  <a:pt x="0" y="43"/>
                  <a:pt x="0" y="96"/>
                </a:cubicBezTo>
                <a:close/>
                <a:moveTo>
                  <a:pt x="20" y="96"/>
                </a:moveTo>
                <a:cubicBezTo>
                  <a:pt x="20" y="90"/>
                  <a:pt x="21" y="84"/>
                  <a:pt x="22" y="78"/>
                </a:cubicBezTo>
                <a:cubicBezTo>
                  <a:pt x="40" y="96"/>
                  <a:pt x="40" y="96"/>
                  <a:pt x="40" y="96"/>
                </a:cubicBezTo>
                <a:cubicBezTo>
                  <a:pt x="36" y="120"/>
                  <a:pt x="36" y="120"/>
                  <a:pt x="36" y="120"/>
                </a:cubicBezTo>
                <a:cubicBezTo>
                  <a:pt x="52" y="136"/>
                  <a:pt x="52" y="136"/>
                  <a:pt x="52" y="136"/>
                </a:cubicBezTo>
                <a:cubicBezTo>
                  <a:pt x="52" y="158"/>
                  <a:pt x="52" y="158"/>
                  <a:pt x="52" y="158"/>
                </a:cubicBezTo>
                <a:cubicBezTo>
                  <a:pt x="33" y="144"/>
                  <a:pt x="20" y="122"/>
                  <a:pt x="20" y="96"/>
                </a:cubicBezTo>
                <a:close/>
                <a:moveTo>
                  <a:pt x="79" y="22"/>
                </a:moveTo>
                <a:cubicBezTo>
                  <a:pt x="84" y="21"/>
                  <a:pt x="90" y="20"/>
                  <a:pt x="96" y="20"/>
                </a:cubicBezTo>
                <a:cubicBezTo>
                  <a:pt x="103" y="20"/>
                  <a:pt x="109" y="21"/>
                  <a:pt x="115" y="22"/>
                </a:cubicBezTo>
                <a:cubicBezTo>
                  <a:pt x="112" y="28"/>
                  <a:pt x="112" y="28"/>
                  <a:pt x="112" y="28"/>
                </a:cubicBezTo>
                <a:cubicBezTo>
                  <a:pt x="116" y="32"/>
                  <a:pt x="116" y="32"/>
                  <a:pt x="116" y="32"/>
                </a:cubicBezTo>
                <a:cubicBezTo>
                  <a:pt x="128" y="32"/>
                  <a:pt x="128" y="32"/>
                  <a:pt x="128" y="32"/>
                </a:cubicBezTo>
                <a:cubicBezTo>
                  <a:pt x="131" y="29"/>
                  <a:pt x="131" y="29"/>
                  <a:pt x="131" y="29"/>
                </a:cubicBezTo>
                <a:cubicBezTo>
                  <a:pt x="134" y="30"/>
                  <a:pt x="137" y="32"/>
                  <a:pt x="139" y="34"/>
                </a:cubicBezTo>
                <a:cubicBezTo>
                  <a:pt x="132" y="36"/>
                  <a:pt x="132" y="36"/>
                  <a:pt x="132" y="36"/>
                </a:cubicBezTo>
                <a:cubicBezTo>
                  <a:pt x="124" y="44"/>
                  <a:pt x="124" y="44"/>
                  <a:pt x="124" y="44"/>
                </a:cubicBezTo>
                <a:cubicBezTo>
                  <a:pt x="132" y="48"/>
                  <a:pt x="132" y="48"/>
                  <a:pt x="132" y="48"/>
                </a:cubicBezTo>
                <a:cubicBezTo>
                  <a:pt x="132" y="52"/>
                  <a:pt x="132" y="52"/>
                  <a:pt x="132" y="52"/>
                </a:cubicBezTo>
                <a:cubicBezTo>
                  <a:pt x="124" y="52"/>
                  <a:pt x="124" y="52"/>
                  <a:pt x="124" y="52"/>
                </a:cubicBezTo>
                <a:cubicBezTo>
                  <a:pt x="124" y="60"/>
                  <a:pt x="124" y="60"/>
                  <a:pt x="124" y="60"/>
                </a:cubicBezTo>
                <a:cubicBezTo>
                  <a:pt x="124" y="60"/>
                  <a:pt x="130" y="64"/>
                  <a:pt x="136" y="64"/>
                </a:cubicBezTo>
                <a:cubicBezTo>
                  <a:pt x="142" y="64"/>
                  <a:pt x="140" y="55"/>
                  <a:pt x="144" y="52"/>
                </a:cubicBezTo>
                <a:cubicBezTo>
                  <a:pt x="149" y="49"/>
                  <a:pt x="154" y="49"/>
                  <a:pt x="154" y="49"/>
                </a:cubicBezTo>
                <a:cubicBezTo>
                  <a:pt x="157" y="50"/>
                  <a:pt x="157" y="50"/>
                  <a:pt x="157" y="50"/>
                </a:cubicBezTo>
                <a:cubicBezTo>
                  <a:pt x="161" y="57"/>
                  <a:pt x="165" y="64"/>
                  <a:pt x="168" y="72"/>
                </a:cubicBezTo>
                <a:cubicBezTo>
                  <a:pt x="168" y="72"/>
                  <a:pt x="168" y="72"/>
                  <a:pt x="168" y="72"/>
                </a:cubicBezTo>
                <a:cubicBezTo>
                  <a:pt x="168" y="72"/>
                  <a:pt x="162" y="68"/>
                  <a:pt x="152" y="68"/>
                </a:cubicBezTo>
                <a:cubicBezTo>
                  <a:pt x="142" y="68"/>
                  <a:pt x="132" y="72"/>
                  <a:pt x="132" y="72"/>
                </a:cubicBezTo>
                <a:cubicBezTo>
                  <a:pt x="132" y="72"/>
                  <a:pt x="121" y="75"/>
                  <a:pt x="120" y="84"/>
                </a:cubicBezTo>
                <a:cubicBezTo>
                  <a:pt x="119" y="99"/>
                  <a:pt x="124" y="104"/>
                  <a:pt x="124" y="104"/>
                </a:cubicBezTo>
                <a:cubicBezTo>
                  <a:pt x="144" y="116"/>
                  <a:pt x="144" y="116"/>
                  <a:pt x="144" y="116"/>
                </a:cubicBezTo>
                <a:cubicBezTo>
                  <a:pt x="144" y="155"/>
                  <a:pt x="144" y="155"/>
                  <a:pt x="144" y="155"/>
                </a:cubicBezTo>
                <a:cubicBezTo>
                  <a:pt x="131" y="166"/>
                  <a:pt x="114" y="172"/>
                  <a:pt x="96" y="172"/>
                </a:cubicBezTo>
                <a:cubicBezTo>
                  <a:pt x="87" y="172"/>
                  <a:pt x="79" y="171"/>
                  <a:pt x="71" y="168"/>
                </a:cubicBezTo>
                <a:cubicBezTo>
                  <a:pt x="92" y="120"/>
                  <a:pt x="92" y="120"/>
                  <a:pt x="92" y="120"/>
                </a:cubicBezTo>
                <a:cubicBezTo>
                  <a:pt x="88" y="100"/>
                  <a:pt x="88" y="100"/>
                  <a:pt x="88" y="100"/>
                </a:cubicBezTo>
                <a:cubicBezTo>
                  <a:pt x="88" y="100"/>
                  <a:pt x="72" y="80"/>
                  <a:pt x="64" y="80"/>
                </a:cubicBezTo>
                <a:cubicBezTo>
                  <a:pt x="56" y="80"/>
                  <a:pt x="52" y="92"/>
                  <a:pt x="52" y="92"/>
                </a:cubicBezTo>
                <a:cubicBezTo>
                  <a:pt x="44" y="76"/>
                  <a:pt x="44" y="76"/>
                  <a:pt x="44" y="76"/>
                </a:cubicBezTo>
                <a:cubicBezTo>
                  <a:pt x="68" y="60"/>
                  <a:pt x="68" y="60"/>
                  <a:pt x="68" y="60"/>
                </a:cubicBezTo>
                <a:cubicBezTo>
                  <a:pt x="80" y="28"/>
                  <a:pt x="80" y="28"/>
                  <a:pt x="80" y="28"/>
                </a:cubicBezTo>
                <a:lnTo>
                  <a:pt x="79"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9" name="Freeform 101">
            <a:extLst>
              <a:ext uri="{FF2B5EF4-FFF2-40B4-BE49-F238E27FC236}">
                <a16:creationId xmlns:a16="http://schemas.microsoft.com/office/drawing/2014/main" id="{D269FCA7-EF03-4327-B728-3B68A0C7C451}"/>
              </a:ext>
            </a:extLst>
          </p:cNvPr>
          <p:cNvSpPr>
            <a:spLocks noEditPoints="1"/>
          </p:cNvSpPr>
          <p:nvPr/>
        </p:nvSpPr>
        <p:spPr bwMode="auto">
          <a:xfrm>
            <a:off x="2080419" y="1158081"/>
            <a:ext cx="306388" cy="306387"/>
          </a:xfrm>
          <a:custGeom>
            <a:avLst/>
            <a:gdLst>
              <a:gd name="T0" fmla="*/ 84 w 188"/>
              <a:gd name="T1" fmla="*/ 10 h 188"/>
              <a:gd name="T2" fmla="*/ 68 w 188"/>
              <a:gd name="T3" fmla="*/ 29 h 188"/>
              <a:gd name="T4" fmla="*/ 47 w 188"/>
              <a:gd name="T5" fmla="*/ 13 h 188"/>
              <a:gd name="T6" fmla="*/ 51 w 188"/>
              <a:gd name="T7" fmla="*/ 39 h 188"/>
              <a:gd name="T8" fmla="*/ 26 w 188"/>
              <a:gd name="T9" fmla="*/ 43 h 188"/>
              <a:gd name="T10" fmla="*/ 16 w 188"/>
              <a:gd name="T11" fmla="*/ 61 h 188"/>
              <a:gd name="T12" fmla="*/ 25 w 188"/>
              <a:gd name="T13" fmla="*/ 84 h 188"/>
              <a:gd name="T14" fmla="*/ 0 w 188"/>
              <a:gd name="T15" fmla="*/ 94 h 188"/>
              <a:gd name="T16" fmla="*/ 25 w 188"/>
              <a:gd name="T17" fmla="*/ 104 h 188"/>
              <a:gd name="T18" fmla="*/ 16 w 188"/>
              <a:gd name="T19" fmla="*/ 127 h 188"/>
              <a:gd name="T20" fmla="*/ 26 w 188"/>
              <a:gd name="T21" fmla="*/ 145 h 188"/>
              <a:gd name="T22" fmla="*/ 51 w 188"/>
              <a:gd name="T23" fmla="*/ 149 h 188"/>
              <a:gd name="T24" fmla="*/ 47 w 188"/>
              <a:gd name="T25" fmla="*/ 175 h 188"/>
              <a:gd name="T26" fmla="*/ 68 w 188"/>
              <a:gd name="T27" fmla="*/ 159 h 188"/>
              <a:gd name="T28" fmla="*/ 84 w 188"/>
              <a:gd name="T29" fmla="*/ 178 h 188"/>
              <a:gd name="T30" fmla="*/ 104 w 188"/>
              <a:gd name="T31" fmla="*/ 178 h 188"/>
              <a:gd name="T32" fmla="*/ 120 w 188"/>
              <a:gd name="T33" fmla="*/ 159 h 188"/>
              <a:gd name="T34" fmla="*/ 141 w 188"/>
              <a:gd name="T35" fmla="*/ 175 h 188"/>
              <a:gd name="T36" fmla="*/ 137 w 188"/>
              <a:gd name="T37" fmla="*/ 149 h 188"/>
              <a:gd name="T38" fmla="*/ 162 w 188"/>
              <a:gd name="T39" fmla="*/ 145 h 188"/>
              <a:gd name="T40" fmla="*/ 172 w 188"/>
              <a:gd name="T41" fmla="*/ 127 h 188"/>
              <a:gd name="T42" fmla="*/ 163 w 188"/>
              <a:gd name="T43" fmla="*/ 104 h 188"/>
              <a:gd name="T44" fmla="*/ 188 w 188"/>
              <a:gd name="T45" fmla="*/ 94 h 188"/>
              <a:gd name="T46" fmla="*/ 163 w 188"/>
              <a:gd name="T47" fmla="*/ 84 h 188"/>
              <a:gd name="T48" fmla="*/ 172 w 188"/>
              <a:gd name="T49" fmla="*/ 61 h 188"/>
              <a:gd name="T50" fmla="*/ 162 w 188"/>
              <a:gd name="T51" fmla="*/ 43 h 188"/>
              <a:gd name="T52" fmla="*/ 137 w 188"/>
              <a:gd name="T53" fmla="*/ 39 h 188"/>
              <a:gd name="T54" fmla="*/ 141 w 188"/>
              <a:gd name="T55" fmla="*/ 13 h 188"/>
              <a:gd name="T56" fmla="*/ 120 w 188"/>
              <a:gd name="T57" fmla="*/ 29 h 188"/>
              <a:gd name="T58" fmla="*/ 104 w 188"/>
              <a:gd name="T59" fmla="*/ 10 h 188"/>
              <a:gd name="T60" fmla="*/ 68 w 188"/>
              <a:gd name="T61" fmla="*/ 116 h 188"/>
              <a:gd name="T62" fmla="*/ 108 w 188"/>
              <a:gd name="T63" fmla="*/ 116 h 188"/>
              <a:gd name="T64" fmla="*/ 68 w 188"/>
              <a:gd name="T65" fmla="*/ 116 h 188"/>
              <a:gd name="T66" fmla="*/ 122 w 188"/>
              <a:gd name="T67" fmla="*/ 64 h 188"/>
              <a:gd name="T68" fmla="*/ 122 w 188"/>
              <a:gd name="T69" fmla="*/ 92 h 188"/>
              <a:gd name="T70" fmla="*/ 76 w 188"/>
              <a:gd name="T71" fmla="*/ 58 h 188"/>
              <a:gd name="T72" fmla="*/ 96 w 188"/>
              <a:gd name="T73" fmla="*/ 58 h 188"/>
              <a:gd name="T74" fmla="*/ 76 w 188"/>
              <a:gd name="T75" fmla="*/ 5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88">
                <a:moveTo>
                  <a:pt x="94" y="0"/>
                </a:moveTo>
                <a:cubicBezTo>
                  <a:pt x="88" y="0"/>
                  <a:pt x="84" y="4"/>
                  <a:pt x="84" y="10"/>
                </a:cubicBezTo>
                <a:cubicBezTo>
                  <a:pt x="84" y="25"/>
                  <a:pt x="84" y="25"/>
                  <a:pt x="84" y="25"/>
                </a:cubicBezTo>
                <a:cubicBezTo>
                  <a:pt x="78" y="25"/>
                  <a:pt x="73" y="27"/>
                  <a:pt x="68" y="29"/>
                </a:cubicBezTo>
                <a:cubicBezTo>
                  <a:pt x="61" y="16"/>
                  <a:pt x="61" y="16"/>
                  <a:pt x="61" y="16"/>
                </a:cubicBezTo>
                <a:cubicBezTo>
                  <a:pt x="58" y="11"/>
                  <a:pt x="52" y="10"/>
                  <a:pt x="47" y="13"/>
                </a:cubicBezTo>
                <a:cubicBezTo>
                  <a:pt x="42" y="15"/>
                  <a:pt x="41" y="21"/>
                  <a:pt x="43" y="26"/>
                </a:cubicBezTo>
                <a:cubicBezTo>
                  <a:pt x="51" y="39"/>
                  <a:pt x="51" y="39"/>
                  <a:pt x="51" y="39"/>
                </a:cubicBezTo>
                <a:cubicBezTo>
                  <a:pt x="46" y="42"/>
                  <a:pt x="42" y="46"/>
                  <a:pt x="39" y="51"/>
                </a:cubicBezTo>
                <a:cubicBezTo>
                  <a:pt x="26" y="43"/>
                  <a:pt x="26" y="43"/>
                  <a:pt x="26" y="43"/>
                </a:cubicBezTo>
                <a:cubicBezTo>
                  <a:pt x="21" y="41"/>
                  <a:pt x="15" y="42"/>
                  <a:pt x="13" y="47"/>
                </a:cubicBezTo>
                <a:cubicBezTo>
                  <a:pt x="10" y="52"/>
                  <a:pt x="11" y="58"/>
                  <a:pt x="16" y="61"/>
                </a:cubicBezTo>
                <a:cubicBezTo>
                  <a:pt x="29" y="68"/>
                  <a:pt x="29" y="68"/>
                  <a:pt x="29" y="68"/>
                </a:cubicBezTo>
                <a:cubicBezTo>
                  <a:pt x="27" y="73"/>
                  <a:pt x="25" y="78"/>
                  <a:pt x="25" y="84"/>
                </a:cubicBezTo>
                <a:cubicBezTo>
                  <a:pt x="10" y="84"/>
                  <a:pt x="10" y="84"/>
                  <a:pt x="10" y="84"/>
                </a:cubicBezTo>
                <a:cubicBezTo>
                  <a:pt x="4" y="84"/>
                  <a:pt x="0" y="88"/>
                  <a:pt x="0" y="94"/>
                </a:cubicBezTo>
                <a:cubicBezTo>
                  <a:pt x="0" y="100"/>
                  <a:pt x="4" y="104"/>
                  <a:pt x="10" y="104"/>
                </a:cubicBezTo>
                <a:cubicBezTo>
                  <a:pt x="25" y="104"/>
                  <a:pt x="25" y="104"/>
                  <a:pt x="25" y="104"/>
                </a:cubicBezTo>
                <a:cubicBezTo>
                  <a:pt x="25" y="110"/>
                  <a:pt x="27" y="115"/>
                  <a:pt x="29" y="120"/>
                </a:cubicBezTo>
                <a:cubicBezTo>
                  <a:pt x="16" y="127"/>
                  <a:pt x="16" y="127"/>
                  <a:pt x="16" y="127"/>
                </a:cubicBezTo>
                <a:cubicBezTo>
                  <a:pt x="11" y="130"/>
                  <a:pt x="10" y="136"/>
                  <a:pt x="13" y="141"/>
                </a:cubicBezTo>
                <a:cubicBezTo>
                  <a:pt x="15" y="146"/>
                  <a:pt x="21" y="147"/>
                  <a:pt x="26" y="145"/>
                </a:cubicBezTo>
                <a:cubicBezTo>
                  <a:pt x="39" y="137"/>
                  <a:pt x="39" y="137"/>
                  <a:pt x="39" y="137"/>
                </a:cubicBezTo>
                <a:cubicBezTo>
                  <a:pt x="42" y="142"/>
                  <a:pt x="46" y="146"/>
                  <a:pt x="51" y="149"/>
                </a:cubicBezTo>
                <a:cubicBezTo>
                  <a:pt x="43" y="162"/>
                  <a:pt x="43" y="162"/>
                  <a:pt x="43" y="162"/>
                </a:cubicBezTo>
                <a:cubicBezTo>
                  <a:pt x="41" y="167"/>
                  <a:pt x="42" y="173"/>
                  <a:pt x="47" y="175"/>
                </a:cubicBezTo>
                <a:cubicBezTo>
                  <a:pt x="52" y="178"/>
                  <a:pt x="58" y="177"/>
                  <a:pt x="61" y="172"/>
                </a:cubicBezTo>
                <a:cubicBezTo>
                  <a:pt x="68" y="159"/>
                  <a:pt x="68" y="159"/>
                  <a:pt x="68" y="159"/>
                </a:cubicBezTo>
                <a:cubicBezTo>
                  <a:pt x="73" y="161"/>
                  <a:pt x="78" y="163"/>
                  <a:pt x="84" y="163"/>
                </a:cubicBezTo>
                <a:cubicBezTo>
                  <a:pt x="84" y="178"/>
                  <a:pt x="84" y="178"/>
                  <a:pt x="84" y="178"/>
                </a:cubicBezTo>
                <a:cubicBezTo>
                  <a:pt x="84" y="184"/>
                  <a:pt x="88" y="188"/>
                  <a:pt x="94" y="188"/>
                </a:cubicBezTo>
                <a:cubicBezTo>
                  <a:pt x="100" y="188"/>
                  <a:pt x="104" y="184"/>
                  <a:pt x="104" y="178"/>
                </a:cubicBezTo>
                <a:cubicBezTo>
                  <a:pt x="104" y="163"/>
                  <a:pt x="104" y="163"/>
                  <a:pt x="104" y="163"/>
                </a:cubicBezTo>
                <a:cubicBezTo>
                  <a:pt x="110" y="163"/>
                  <a:pt x="115" y="161"/>
                  <a:pt x="120" y="159"/>
                </a:cubicBezTo>
                <a:cubicBezTo>
                  <a:pt x="127" y="172"/>
                  <a:pt x="127" y="172"/>
                  <a:pt x="127" y="172"/>
                </a:cubicBezTo>
                <a:cubicBezTo>
                  <a:pt x="130" y="177"/>
                  <a:pt x="136" y="178"/>
                  <a:pt x="141" y="175"/>
                </a:cubicBezTo>
                <a:cubicBezTo>
                  <a:pt x="146" y="173"/>
                  <a:pt x="147" y="167"/>
                  <a:pt x="145" y="162"/>
                </a:cubicBezTo>
                <a:cubicBezTo>
                  <a:pt x="137" y="149"/>
                  <a:pt x="137" y="149"/>
                  <a:pt x="137" y="149"/>
                </a:cubicBezTo>
                <a:cubicBezTo>
                  <a:pt x="142" y="146"/>
                  <a:pt x="146" y="142"/>
                  <a:pt x="149" y="137"/>
                </a:cubicBezTo>
                <a:cubicBezTo>
                  <a:pt x="162" y="145"/>
                  <a:pt x="162" y="145"/>
                  <a:pt x="162" y="145"/>
                </a:cubicBezTo>
                <a:cubicBezTo>
                  <a:pt x="167" y="147"/>
                  <a:pt x="173" y="146"/>
                  <a:pt x="175" y="141"/>
                </a:cubicBezTo>
                <a:cubicBezTo>
                  <a:pt x="178" y="136"/>
                  <a:pt x="177" y="130"/>
                  <a:pt x="172" y="127"/>
                </a:cubicBezTo>
                <a:cubicBezTo>
                  <a:pt x="159" y="120"/>
                  <a:pt x="159" y="120"/>
                  <a:pt x="159" y="120"/>
                </a:cubicBezTo>
                <a:cubicBezTo>
                  <a:pt x="161" y="115"/>
                  <a:pt x="163" y="110"/>
                  <a:pt x="163" y="104"/>
                </a:cubicBezTo>
                <a:cubicBezTo>
                  <a:pt x="178" y="104"/>
                  <a:pt x="178" y="104"/>
                  <a:pt x="178" y="104"/>
                </a:cubicBezTo>
                <a:cubicBezTo>
                  <a:pt x="184" y="104"/>
                  <a:pt x="188" y="100"/>
                  <a:pt x="188" y="94"/>
                </a:cubicBezTo>
                <a:cubicBezTo>
                  <a:pt x="188" y="88"/>
                  <a:pt x="184" y="84"/>
                  <a:pt x="178" y="84"/>
                </a:cubicBezTo>
                <a:cubicBezTo>
                  <a:pt x="163" y="84"/>
                  <a:pt x="163" y="84"/>
                  <a:pt x="163" y="84"/>
                </a:cubicBezTo>
                <a:cubicBezTo>
                  <a:pt x="163" y="78"/>
                  <a:pt x="161" y="73"/>
                  <a:pt x="159" y="68"/>
                </a:cubicBezTo>
                <a:cubicBezTo>
                  <a:pt x="172" y="61"/>
                  <a:pt x="172" y="61"/>
                  <a:pt x="172" y="61"/>
                </a:cubicBezTo>
                <a:cubicBezTo>
                  <a:pt x="177" y="58"/>
                  <a:pt x="178" y="52"/>
                  <a:pt x="175" y="47"/>
                </a:cubicBezTo>
                <a:cubicBezTo>
                  <a:pt x="173" y="42"/>
                  <a:pt x="167" y="41"/>
                  <a:pt x="162" y="43"/>
                </a:cubicBezTo>
                <a:cubicBezTo>
                  <a:pt x="149" y="51"/>
                  <a:pt x="149" y="51"/>
                  <a:pt x="149" y="51"/>
                </a:cubicBezTo>
                <a:cubicBezTo>
                  <a:pt x="146" y="46"/>
                  <a:pt x="142" y="42"/>
                  <a:pt x="137" y="39"/>
                </a:cubicBezTo>
                <a:cubicBezTo>
                  <a:pt x="145" y="26"/>
                  <a:pt x="145" y="26"/>
                  <a:pt x="145" y="26"/>
                </a:cubicBezTo>
                <a:cubicBezTo>
                  <a:pt x="147" y="21"/>
                  <a:pt x="146" y="15"/>
                  <a:pt x="141" y="13"/>
                </a:cubicBezTo>
                <a:cubicBezTo>
                  <a:pt x="136" y="10"/>
                  <a:pt x="130" y="11"/>
                  <a:pt x="127" y="16"/>
                </a:cubicBezTo>
                <a:cubicBezTo>
                  <a:pt x="120" y="29"/>
                  <a:pt x="120" y="29"/>
                  <a:pt x="120" y="29"/>
                </a:cubicBezTo>
                <a:cubicBezTo>
                  <a:pt x="115" y="27"/>
                  <a:pt x="110" y="25"/>
                  <a:pt x="104" y="25"/>
                </a:cubicBezTo>
                <a:cubicBezTo>
                  <a:pt x="104" y="10"/>
                  <a:pt x="104" y="10"/>
                  <a:pt x="104" y="10"/>
                </a:cubicBezTo>
                <a:cubicBezTo>
                  <a:pt x="104" y="4"/>
                  <a:pt x="100" y="0"/>
                  <a:pt x="94" y="0"/>
                </a:cubicBezTo>
                <a:close/>
                <a:moveTo>
                  <a:pt x="68" y="116"/>
                </a:moveTo>
                <a:cubicBezTo>
                  <a:pt x="68" y="105"/>
                  <a:pt x="77" y="96"/>
                  <a:pt x="88" y="96"/>
                </a:cubicBezTo>
                <a:cubicBezTo>
                  <a:pt x="99" y="96"/>
                  <a:pt x="108" y="105"/>
                  <a:pt x="108" y="116"/>
                </a:cubicBezTo>
                <a:cubicBezTo>
                  <a:pt x="108" y="127"/>
                  <a:pt x="99" y="136"/>
                  <a:pt x="88" y="136"/>
                </a:cubicBezTo>
                <a:cubicBezTo>
                  <a:pt x="77" y="136"/>
                  <a:pt x="68" y="127"/>
                  <a:pt x="68" y="116"/>
                </a:cubicBezTo>
                <a:close/>
                <a:moveTo>
                  <a:pt x="108" y="78"/>
                </a:moveTo>
                <a:cubicBezTo>
                  <a:pt x="108" y="70"/>
                  <a:pt x="114" y="64"/>
                  <a:pt x="122" y="64"/>
                </a:cubicBezTo>
                <a:cubicBezTo>
                  <a:pt x="130" y="64"/>
                  <a:pt x="136" y="70"/>
                  <a:pt x="136" y="78"/>
                </a:cubicBezTo>
                <a:cubicBezTo>
                  <a:pt x="136" y="86"/>
                  <a:pt x="130" y="92"/>
                  <a:pt x="122" y="92"/>
                </a:cubicBezTo>
                <a:cubicBezTo>
                  <a:pt x="114" y="92"/>
                  <a:pt x="108" y="86"/>
                  <a:pt x="108" y="78"/>
                </a:cubicBezTo>
                <a:close/>
                <a:moveTo>
                  <a:pt x="76" y="58"/>
                </a:moveTo>
                <a:cubicBezTo>
                  <a:pt x="76" y="52"/>
                  <a:pt x="80" y="48"/>
                  <a:pt x="86" y="48"/>
                </a:cubicBezTo>
                <a:cubicBezTo>
                  <a:pt x="92" y="48"/>
                  <a:pt x="96" y="52"/>
                  <a:pt x="96" y="58"/>
                </a:cubicBezTo>
                <a:cubicBezTo>
                  <a:pt x="96" y="64"/>
                  <a:pt x="92" y="68"/>
                  <a:pt x="86" y="68"/>
                </a:cubicBezTo>
                <a:cubicBezTo>
                  <a:pt x="80" y="68"/>
                  <a:pt x="76" y="64"/>
                  <a:pt x="76"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0" name="Freeform 102">
            <a:extLst>
              <a:ext uri="{FF2B5EF4-FFF2-40B4-BE49-F238E27FC236}">
                <a16:creationId xmlns:a16="http://schemas.microsoft.com/office/drawing/2014/main" id="{25587C31-54E4-4AF6-9932-D3CEE38E43D6}"/>
              </a:ext>
            </a:extLst>
          </p:cNvPr>
          <p:cNvSpPr>
            <a:spLocks/>
          </p:cNvSpPr>
          <p:nvPr/>
        </p:nvSpPr>
        <p:spPr bwMode="auto">
          <a:xfrm>
            <a:off x="1377157" y="1159669"/>
            <a:ext cx="312738" cy="311150"/>
          </a:xfrm>
          <a:custGeom>
            <a:avLst/>
            <a:gdLst>
              <a:gd name="T0" fmla="*/ 10 w 192"/>
              <a:gd name="T1" fmla="*/ 139 h 191"/>
              <a:gd name="T2" fmla="*/ 20 w 192"/>
              <a:gd name="T3" fmla="*/ 120 h 191"/>
              <a:gd name="T4" fmla="*/ 32 w 192"/>
              <a:gd name="T5" fmla="*/ 111 h 191"/>
              <a:gd name="T6" fmla="*/ 36 w 192"/>
              <a:gd name="T7" fmla="*/ 139 h 191"/>
              <a:gd name="T8" fmla="*/ 20 w 192"/>
              <a:gd name="T9" fmla="*/ 163 h 191"/>
              <a:gd name="T10" fmla="*/ 30 w 192"/>
              <a:gd name="T11" fmla="*/ 191 h 191"/>
              <a:gd name="T12" fmla="*/ 40 w 192"/>
              <a:gd name="T13" fmla="*/ 169 h 191"/>
              <a:gd name="T14" fmla="*/ 48 w 192"/>
              <a:gd name="T15" fmla="*/ 157 h 191"/>
              <a:gd name="T16" fmla="*/ 78 w 192"/>
              <a:gd name="T17" fmla="*/ 179 h 191"/>
              <a:gd name="T18" fmla="*/ 88 w 192"/>
              <a:gd name="T19" fmla="*/ 171 h 191"/>
              <a:gd name="T20" fmla="*/ 96 w 192"/>
              <a:gd name="T21" fmla="*/ 95 h 191"/>
              <a:gd name="T22" fmla="*/ 104 w 192"/>
              <a:gd name="T23" fmla="*/ 171 h 191"/>
              <a:gd name="T24" fmla="*/ 114 w 192"/>
              <a:gd name="T25" fmla="*/ 179 h 191"/>
              <a:gd name="T26" fmla="*/ 144 w 192"/>
              <a:gd name="T27" fmla="*/ 157 h 191"/>
              <a:gd name="T28" fmla="*/ 152 w 192"/>
              <a:gd name="T29" fmla="*/ 169 h 191"/>
              <a:gd name="T30" fmla="*/ 162 w 192"/>
              <a:gd name="T31" fmla="*/ 191 h 191"/>
              <a:gd name="T32" fmla="*/ 172 w 192"/>
              <a:gd name="T33" fmla="*/ 163 h 191"/>
              <a:gd name="T34" fmla="*/ 156 w 192"/>
              <a:gd name="T35" fmla="*/ 139 h 191"/>
              <a:gd name="T36" fmla="*/ 160 w 192"/>
              <a:gd name="T37" fmla="*/ 111 h 191"/>
              <a:gd name="T38" fmla="*/ 172 w 192"/>
              <a:gd name="T39" fmla="*/ 120 h 191"/>
              <a:gd name="T40" fmla="*/ 182 w 192"/>
              <a:gd name="T41" fmla="*/ 139 h 191"/>
              <a:gd name="T42" fmla="*/ 192 w 192"/>
              <a:gd name="T43" fmla="*/ 111 h 191"/>
              <a:gd name="T44" fmla="*/ 153 w 192"/>
              <a:gd name="T45" fmla="*/ 91 h 191"/>
              <a:gd name="T46" fmla="*/ 164 w 192"/>
              <a:gd name="T47" fmla="*/ 63 h 191"/>
              <a:gd name="T48" fmla="*/ 168 w 192"/>
              <a:gd name="T49" fmla="*/ 33 h 191"/>
              <a:gd name="T50" fmla="*/ 148 w 192"/>
              <a:gd name="T51" fmla="*/ 33 h 191"/>
              <a:gd name="T52" fmla="*/ 147 w 192"/>
              <a:gd name="T53" fmla="*/ 51 h 191"/>
              <a:gd name="T54" fmla="*/ 128 w 192"/>
              <a:gd name="T55" fmla="*/ 31 h 191"/>
              <a:gd name="T56" fmla="*/ 104 w 192"/>
              <a:gd name="T57" fmla="*/ 19 h 191"/>
              <a:gd name="T58" fmla="*/ 88 w 192"/>
              <a:gd name="T59" fmla="*/ 19 h 191"/>
              <a:gd name="T60" fmla="*/ 64 w 192"/>
              <a:gd name="T61" fmla="*/ 31 h 191"/>
              <a:gd name="T62" fmla="*/ 45 w 192"/>
              <a:gd name="T63" fmla="*/ 51 h 191"/>
              <a:gd name="T64" fmla="*/ 44 w 192"/>
              <a:gd name="T65" fmla="*/ 33 h 191"/>
              <a:gd name="T66" fmla="*/ 24 w 192"/>
              <a:gd name="T67" fmla="*/ 33 h 191"/>
              <a:gd name="T68" fmla="*/ 28 w 192"/>
              <a:gd name="T69" fmla="*/ 63 h 191"/>
              <a:gd name="T70" fmla="*/ 39 w 192"/>
              <a:gd name="T71" fmla="*/ 91 h 191"/>
              <a:gd name="T72" fmla="*/ 0 w 192"/>
              <a:gd name="T73" fmla="*/ 11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91">
                <a:moveTo>
                  <a:pt x="0" y="129"/>
                </a:moveTo>
                <a:cubicBezTo>
                  <a:pt x="0" y="135"/>
                  <a:pt x="4" y="139"/>
                  <a:pt x="10" y="139"/>
                </a:cubicBezTo>
                <a:cubicBezTo>
                  <a:pt x="16" y="139"/>
                  <a:pt x="20" y="135"/>
                  <a:pt x="20" y="129"/>
                </a:cubicBezTo>
                <a:cubicBezTo>
                  <a:pt x="20" y="120"/>
                  <a:pt x="20" y="120"/>
                  <a:pt x="20" y="120"/>
                </a:cubicBezTo>
                <a:cubicBezTo>
                  <a:pt x="20" y="115"/>
                  <a:pt x="24" y="111"/>
                  <a:pt x="29" y="111"/>
                </a:cubicBezTo>
                <a:cubicBezTo>
                  <a:pt x="32" y="111"/>
                  <a:pt x="32" y="111"/>
                  <a:pt x="32" y="111"/>
                </a:cubicBezTo>
                <a:cubicBezTo>
                  <a:pt x="32" y="113"/>
                  <a:pt x="32" y="115"/>
                  <a:pt x="32" y="117"/>
                </a:cubicBezTo>
                <a:cubicBezTo>
                  <a:pt x="32" y="125"/>
                  <a:pt x="33" y="132"/>
                  <a:pt x="36" y="139"/>
                </a:cubicBezTo>
                <a:cubicBezTo>
                  <a:pt x="24" y="152"/>
                  <a:pt x="24" y="152"/>
                  <a:pt x="24" y="152"/>
                </a:cubicBezTo>
                <a:cubicBezTo>
                  <a:pt x="22" y="154"/>
                  <a:pt x="20" y="160"/>
                  <a:pt x="20" y="163"/>
                </a:cubicBezTo>
                <a:cubicBezTo>
                  <a:pt x="20" y="181"/>
                  <a:pt x="20" y="181"/>
                  <a:pt x="20" y="181"/>
                </a:cubicBezTo>
                <a:cubicBezTo>
                  <a:pt x="20" y="187"/>
                  <a:pt x="24" y="191"/>
                  <a:pt x="30" y="191"/>
                </a:cubicBezTo>
                <a:cubicBezTo>
                  <a:pt x="36" y="191"/>
                  <a:pt x="40" y="187"/>
                  <a:pt x="40" y="181"/>
                </a:cubicBezTo>
                <a:cubicBezTo>
                  <a:pt x="40" y="169"/>
                  <a:pt x="40" y="169"/>
                  <a:pt x="40" y="169"/>
                </a:cubicBezTo>
                <a:cubicBezTo>
                  <a:pt x="40" y="167"/>
                  <a:pt x="41" y="165"/>
                  <a:pt x="41" y="164"/>
                </a:cubicBezTo>
                <a:cubicBezTo>
                  <a:pt x="48" y="157"/>
                  <a:pt x="48" y="157"/>
                  <a:pt x="48" y="157"/>
                </a:cubicBezTo>
                <a:cubicBezTo>
                  <a:pt x="55" y="166"/>
                  <a:pt x="64" y="175"/>
                  <a:pt x="77" y="178"/>
                </a:cubicBezTo>
                <a:cubicBezTo>
                  <a:pt x="77" y="179"/>
                  <a:pt x="78" y="179"/>
                  <a:pt x="78" y="179"/>
                </a:cubicBezTo>
                <a:cubicBezTo>
                  <a:pt x="79" y="179"/>
                  <a:pt x="79" y="179"/>
                  <a:pt x="80" y="179"/>
                </a:cubicBezTo>
                <a:cubicBezTo>
                  <a:pt x="84" y="179"/>
                  <a:pt x="88" y="175"/>
                  <a:pt x="88" y="171"/>
                </a:cubicBezTo>
                <a:cubicBezTo>
                  <a:pt x="88" y="103"/>
                  <a:pt x="88" y="103"/>
                  <a:pt x="88" y="103"/>
                </a:cubicBezTo>
                <a:cubicBezTo>
                  <a:pt x="88" y="99"/>
                  <a:pt x="92" y="95"/>
                  <a:pt x="96" y="95"/>
                </a:cubicBezTo>
                <a:cubicBezTo>
                  <a:pt x="100" y="95"/>
                  <a:pt x="104" y="99"/>
                  <a:pt x="104" y="103"/>
                </a:cubicBezTo>
                <a:cubicBezTo>
                  <a:pt x="104" y="171"/>
                  <a:pt x="104" y="171"/>
                  <a:pt x="104" y="171"/>
                </a:cubicBezTo>
                <a:cubicBezTo>
                  <a:pt x="104" y="175"/>
                  <a:pt x="108" y="179"/>
                  <a:pt x="112" y="179"/>
                </a:cubicBezTo>
                <a:cubicBezTo>
                  <a:pt x="113" y="179"/>
                  <a:pt x="114" y="179"/>
                  <a:pt x="114" y="179"/>
                </a:cubicBezTo>
                <a:cubicBezTo>
                  <a:pt x="115" y="178"/>
                  <a:pt x="115" y="178"/>
                  <a:pt x="115" y="178"/>
                </a:cubicBezTo>
                <a:cubicBezTo>
                  <a:pt x="128" y="175"/>
                  <a:pt x="137" y="166"/>
                  <a:pt x="144" y="157"/>
                </a:cubicBezTo>
                <a:cubicBezTo>
                  <a:pt x="151" y="164"/>
                  <a:pt x="151" y="164"/>
                  <a:pt x="151" y="164"/>
                </a:cubicBezTo>
                <a:cubicBezTo>
                  <a:pt x="151" y="165"/>
                  <a:pt x="152" y="167"/>
                  <a:pt x="152" y="169"/>
                </a:cubicBezTo>
                <a:cubicBezTo>
                  <a:pt x="152" y="181"/>
                  <a:pt x="152" y="181"/>
                  <a:pt x="152" y="181"/>
                </a:cubicBezTo>
                <a:cubicBezTo>
                  <a:pt x="152" y="187"/>
                  <a:pt x="156" y="191"/>
                  <a:pt x="162" y="191"/>
                </a:cubicBezTo>
                <a:cubicBezTo>
                  <a:pt x="168" y="191"/>
                  <a:pt x="172" y="187"/>
                  <a:pt x="172" y="181"/>
                </a:cubicBezTo>
                <a:cubicBezTo>
                  <a:pt x="172" y="163"/>
                  <a:pt x="172" y="163"/>
                  <a:pt x="172" y="163"/>
                </a:cubicBezTo>
                <a:cubicBezTo>
                  <a:pt x="172" y="160"/>
                  <a:pt x="170" y="154"/>
                  <a:pt x="168" y="152"/>
                </a:cubicBezTo>
                <a:cubicBezTo>
                  <a:pt x="156" y="139"/>
                  <a:pt x="156" y="139"/>
                  <a:pt x="156" y="139"/>
                </a:cubicBezTo>
                <a:cubicBezTo>
                  <a:pt x="159" y="132"/>
                  <a:pt x="160" y="125"/>
                  <a:pt x="160" y="117"/>
                </a:cubicBezTo>
                <a:cubicBezTo>
                  <a:pt x="160" y="115"/>
                  <a:pt x="160" y="113"/>
                  <a:pt x="160" y="111"/>
                </a:cubicBezTo>
                <a:cubicBezTo>
                  <a:pt x="163" y="111"/>
                  <a:pt x="163" y="111"/>
                  <a:pt x="163" y="111"/>
                </a:cubicBezTo>
                <a:cubicBezTo>
                  <a:pt x="168" y="111"/>
                  <a:pt x="172" y="115"/>
                  <a:pt x="172" y="120"/>
                </a:cubicBezTo>
                <a:cubicBezTo>
                  <a:pt x="172" y="129"/>
                  <a:pt x="172" y="129"/>
                  <a:pt x="172" y="129"/>
                </a:cubicBezTo>
                <a:cubicBezTo>
                  <a:pt x="172" y="135"/>
                  <a:pt x="176" y="139"/>
                  <a:pt x="182" y="139"/>
                </a:cubicBezTo>
                <a:cubicBezTo>
                  <a:pt x="188" y="139"/>
                  <a:pt x="192" y="135"/>
                  <a:pt x="192" y="129"/>
                </a:cubicBezTo>
                <a:cubicBezTo>
                  <a:pt x="192" y="111"/>
                  <a:pt x="192" y="111"/>
                  <a:pt x="192" y="111"/>
                </a:cubicBezTo>
                <a:cubicBezTo>
                  <a:pt x="192" y="100"/>
                  <a:pt x="183" y="91"/>
                  <a:pt x="172" y="91"/>
                </a:cubicBezTo>
                <a:cubicBezTo>
                  <a:pt x="153" y="91"/>
                  <a:pt x="153" y="91"/>
                  <a:pt x="153" y="91"/>
                </a:cubicBezTo>
                <a:cubicBezTo>
                  <a:pt x="151" y="88"/>
                  <a:pt x="149" y="84"/>
                  <a:pt x="147" y="81"/>
                </a:cubicBezTo>
                <a:cubicBezTo>
                  <a:pt x="164" y="63"/>
                  <a:pt x="164" y="63"/>
                  <a:pt x="164" y="63"/>
                </a:cubicBezTo>
                <a:cubicBezTo>
                  <a:pt x="166" y="61"/>
                  <a:pt x="168" y="55"/>
                  <a:pt x="168" y="51"/>
                </a:cubicBezTo>
                <a:cubicBezTo>
                  <a:pt x="168" y="33"/>
                  <a:pt x="168" y="33"/>
                  <a:pt x="168" y="33"/>
                </a:cubicBezTo>
                <a:cubicBezTo>
                  <a:pt x="168" y="27"/>
                  <a:pt x="164" y="23"/>
                  <a:pt x="158" y="23"/>
                </a:cubicBezTo>
                <a:cubicBezTo>
                  <a:pt x="152" y="23"/>
                  <a:pt x="148" y="27"/>
                  <a:pt x="148" y="33"/>
                </a:cubicBezTo>
                <a:cubicBezTo>
                  <a:pt x="148" y="46"/>
                  <a:pt x="148" y="46"/>
                  <a:pt x="148" y="46"/>
                </a:cubicBezTo>
                <a:cubicBezTo>
                  <a:pt x="148" y="48"/>
                  <a:pt x="147" y="50"/>
                  <a:pt x="147" y="51"/>
                </a:cubicBezTo>
                <a:cubicBezTo>
                  <a:pt x="136" y="63"/>
                  <a:pt x="136" y="63"/>
                  <a:pt x="136" y="63"/>
                </a:cubicBezTo>
                <a:cubicBezTo>
                  <a:pt x="131" y="54"/>
                  <a:pt x="128" y="44"/>
                  <a:pt x="128" y="31"/>
                </a:cubicBezTo>
                <a:cubicBezTo>
                  <a:pt x="128" y="16"/>
                  <a:pt x="118" y="4"/>
                  <a:pt x="104" y="0"/>
                </a:cubicBezTo>
                <a:cubicBezTo>
                  <a:pt x="104" y="19"/>
                  <a:pt x="104" y="19"/>
                  <a:pt x="104" y="19"/>
                </a:cubicBezTo>
                <a:cubicBezTo>
                  <a:pt x="104" y="23"/>
                  <a:pt x="100" y="27"/>
                  <a:pt x="96" y="27"/>
                </a:cubicBezTo>
                <a:cubicBezTo>
                  <a:pt x="92" y="27"/>
                  <a:pt x="88" y="23"/>
                  <a:pt x="88" y="19"/>
                </a:cubicBezTo>
                <a:cubicBezTo>
                  <a:pt x="88" y="0"/>
                  <a:pt x="88" y="0"/>
                  <a:pt x="88" y="0"/>
                </a:cubicBezTo>
                <a:cubicBezTo>
                  <a:pt x="74" y="4"/>
                  <a:pt x="64" y="16"/>
                  <a:pt x="64" y="31"/>
                </a:cubicBezTo>
                <a:cubicBezTo>
                  <a:pt x="64" y="44"/>
                  <a:pt x="61" y="54"/>
                  <a:pt x="56" y="62"/>
                </a:cubicBezTo>
                <a:cubicBezTo>
                  <a:pt x="45" y="51"/>
                  <a:pt x="45" y="51"/>
                  <a:pt x="45" y="51"/>
                </a:cubicBezTo>
                <a:cubicBezTo>
                  <a:pt x="45" y="50"/>
                  <a:pt x="44" y="48"/>
                  <a:pt x="44" y="46"/>
                </a:cubicBezTo>
                <a:cubicBezTo>
                  <a:pt x="44" y="33"/>
                  <a:pt x="44" y="33"/>
                  <a:pt x="44" y="33"/>
                </a:cubicBezTo>
                <a:cubicBezTo>
                  <a:pt x="44" y="27"/>
                  <a:pt x="40" y="23"/>
                  <a:pt x="34" y="23"/>
                </a:cubicBezTo>
                <a:cubicBezTo>
                  <a:pt x="28" y="23"/>
                  <a:pt x="24" y="27"/>
                  <a:pt x="24" y="33"/>
                </a:cubicBezTo>
                <a:cubicBezTo>
                  <a:pt x="24" y="51"/>
                  <a:pt x="24" y="51"/>
                  <a:pt x="24" y="51"/>
                </a:cubicBezTo>
                <a:cubicBezTo>
                  <a:pt x="24" y="55"/>
                  <a:pt x="26" y="61"/>
                  <a:pt x="28" y="63"/>
                </a:cubicBezTo>
                <a:cubicBezTo>
                  <a:pt x="45" y="81"/>
                  <a:pt x="45" y="81"/>
                  <a:pt x="45" y="81"/>
                </a:cubicBezTo>
                <a:cubicBezTo>
                  <a:pt x="43" y="84"/>
                  <a:pt x="41" y="88"/>
                  <a:pt x="39" y="91"/>
                </a:cubicBezTo>
                <a:cubicBezTo>
                  <a:pt x="20" y="91"/>
                  <a:pt x="20" y="91"/>
                  <a:pt x="20" y="91"/>
                </a:cubicBezTo>
                <a:cubicBezTo>
                  <a:pt x="9" y="91"/>
                  <a:pt x="0" y="100"/>
                  <a:pt x="0" y="111"/>
                </a:cubicBezTo>
                <a:lnTo>
                  <a:pt x="0" y="12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2885067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14B4712-3B96-4516-8684-DC59DB21D499}"/>
              </a:ext>
            </a:extLst>
          </p:cNvPr>
          <p:cNvSpPr/>
          <p:nvPr/>
        </p:nvSpPr>
        <p:spPr>
          <a:xfrm>
            <a:off x="440603" y="759873"/>
            <a:ext cx="1773242" cy="369332"/>
          </a:xfrm>
          <a:prstGeom prst="rect">
            <a:avLst/>
          </a:prstGeom>
        </p:spPr>
        <p:txBody>
          <a:bodyPr wrap="none">
            <a:spAutoFit/>
          </a:bodyPr>
          <a:lstStyle/>
          <a:p>
            <a:pPr defTabSz="609585"/>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Segoe UI Light"/>
                <a:sym typeface="微软雅黑" panose="020B0503020204020204" pitchFamily="34" charset="-122"/>
              </a:rPr>
              <a:t>模板使用技巧</a:t>
            </a:r>
            <a:r>
              <a:rPr lang="en-US" altLang="zh-CN" sz="1800">
                <a:solidFill>
                  <a:schemeClr val="tx1">
                    <a:lumMod val="75000"/>
                    <a:lumOff val="25000"/>
                  </a:schemeClr>
                </a:solidFill>
                <a:latin typeface="微软雅黑" panose="020B0503020204020204" pitchFamily="34" charset="-122"/>
                <a:ea typeface="微软雅黑" panose="020B0503020204020204" pitchFamily="34" charset="-122"/>
                <a:cs typeface="Segoe UI Light"/>
                <a:sym typeface="微软雅黑" panose="020B0503020204020204" pitchFamily="34" charset="-122"/>
              </a:rPr>
              <a:t> 1</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p:txBody>
      </p:sp>
      <p:sp>
        <p:nvSpPr>
          <p:cNvPr id="3" name="矩形 2">
            <a:extLst>
              <a:ext uri="{FF2B5EF4-FFF2-40B4-BE49-F238E27FC236}">
                <a16:creationId xmlns:a16="http://schemas.microsoft.com/office/drawing/2014/main" id="{BE25FDE5-4801-47C9-994D-5BB2EDF21443}"/>
              </a:ext>
            </a:extLst>
          </p:cNvPr>
          <p:cNvSpPr/>
          <p:nvPr/>
        </p:nvSpPr>
        <p:spPr>
          <a:xfrm>
            <a:off x="440603" y="182445"/>
            <a:ext cx="86273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微软雅黑" panose="020B0503020204020204" pitchFamily="34" charset="-122"/>
                <a:ea typeface="微软雅黑" panose="020B0503020204020204" pitchFamily="34" charset="-122"/>
                <a:cs typeface="Segoe UI Light"/>
                <a:sym typeface="微软雅黑" panose="020B0503020204020204" pitchFamily="34" charset="-122"/>
              </a:rPr>
              <a:t>OfficePLUS</a:t>
            </a:r>
            <a:endParaRPr lang="zh-CN" altLang="en-US" sz="1000">
              <a:solidFill>
                <a:schemeClr val="tx1">
                  <a:lumMod val="75000"/>
                  <a:lumOff val="25000"/>
                </a:schemeClr>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p:txBody>
      </p:sp>
      <p:sp>
        <p:nvSpPr>
          <p:cNvPr id="4" name="文本框 3">
            <a:extLst>
              <a:ext uri="{FF2B5EF4-FFF2-40B4-BE49-F238E27FC236}">
                <a16:creationId xmlns:a16="http://schemas.microsoft.com/office/drawing/2014/main" id="{C07FBEC5-6A5E-4723-AF1C-E3025C507B63}"/>
              </a:ext>
            </a:extLst>
          </p:cNvPr>
          <p:cNvSpPr txBox="1"/>
          <p:nvPr/>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一键调整模板颜色</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a:extLst>
              <a:ext uri="{FF2B5EF4-FFF2-40B4-BE49-F238E27FC236}">
                <a16:creationId xmlns:a16="http://schemas.microsoft.com/office/drawing/2014/main" id="{BAF2C6F3-6BBA-4F4B-B784-9F9E6F5E22B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6" name="图片 5">
            <a:extLst>
              <a:ext uri="{FF2B5EF4-FFF2-40B4-BE49-F238E27FC236}">
                <a16:creationId xmlns:a16="http://schemas.microsoft.com/office/drawing/2014/main" id="{157DD159-D988-4055-8B44-A94D56CD188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64300" y="2138895"/>
            <a:ext cx="5295900" cy="3847022"/>
          </a:xfrm>
          <a:prstGeom prst="rect">
            <a:avLst/>
          </a:prstGeom>
          <a:ln>
            <a:solidFill>
              <a:schemeClr val="bg1">
                <a:lumMod val="65000"/>
              </a:schemeClr>
            </a:solidFill>
          </a:ln>
        </p:spPr>
      </p:pic>
      <p:sp>
        <p:nvSpPr>
          <p:cNvPr id="7" name="文本框 6">
            <a:extLst>
              <a:ext uri="{FF2B5EF4-FFF2-40B4-BE49-F238E27FC236}">
                <a16:creationId xmlns:a16="http://schemas.microsoft.com/office/drawing/2014/main" id="{258F945E-960B-44ED-B69E-42519A84EC28}"/>
              </a:ext>
            </a:extLst>
          </p:cNvPr>
          <p:cNvSpPr txBox="1"/>
          <p:nvPr/>
        </p:nvSpPr>
        <p:spPr>
          <a:xfrm>
            <a:off x="333477" y="6061002"/>
            <a:ext cx="3183885"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sym typeface="微软雅黑" panose="020B0503020204020204" pitchFamily="34" charset="-122"/>
              </a:rPr>
              <a:t> 选择“设计”</a:t>
            </a:r>
            <a:r>
              <a:rPr lang="en-US" altLang="zh-CN" sz="1200" spc="15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sym typeface="微软雅黑" panose="020B0503020204020204" pitchFamily="34" charset="-122"/>
              </a:rPr>
              <a:t>“变体”</a:t>
            </a:r>
            <a:r>
              <a:rPr lang="en-US" altLang="zh-CN" sz="1200" spc="15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sym typeface="微软雅黑" panose="020B0503020204020204" pitchFamily="34" charset="-122"/>
              </a:rPr>
              <a:t>“颜色”；</a:t>
            </a:r>
            <a:endParaRPr lang="en-US" sz="1200" spc="1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a:extLst>
              <a:ext uri="{FF2B5EF4-FFF2-40B4-BE49-F238E27FC236}">
                <a16:creationId xmlns:a16="http://schemas.microsoft.com/office/drawing/2014/main" id="{7C54E1C8-E09B-4431-A294-9AEF28E6FD50}"/>
              </a:ext>
            </a:extLst>
          </p:cNvPr>
          <p:cNvSpPr txBox="1"/>
          <p:nvPr/>
        </p:nvSpPr>
        <p:spPr>
          <a:xfrm>
            <a:off x="6360651" y="6061002"/>
            <a:ext cx="4395755"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sym typeface="微软雅黑" panose="020B0503020204020204" pitchFamily="34" charset="-122"/>
              </a:rPr>
              <a:t> 选择你喜欢的颜色搭配，模板一秒调整为你选颜色。</a:t>
            </a:r>
            <a:endParaRPr lang="en-US" sz="1200" spc="15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9" name="图片 8">
            <a:extLst>
              <a:ext uri="{FF2B5EF4-FFF2-40B4-BE49-F238E27FC236}">
                <a16:creationId xmlns:a16="http://schemas.microsoft.com/office/drawing/2014/main" id="{1DD2BBB4-BE73-4920-826A-3047E565E03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10" name="图片 9">
            <a:extLst>
              <a:ext uri="{FF2B5EF4-FFF2-40B4-BE49-F238E27FC236}">
                <a16:creationId xmlns:a16="http://schemas.microsoft.com/office/drawing/2014/main" id="{C6C503FE-2C2E-4AC7-8A8C-D2E187D263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2776939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FFAB0AB-DA3A-4C31-B153-4A000A307B0F}"/>
              </a:ext>
            </a:extLst>
          </p:cNvPr>
          <p:cNvSpPr/>
          <p:nvPr/>
        </p:nvSpPr>
        <p:spPr>
          <a:xfrm>
            <a:off x="440603" y="759873"/>
            <a:ext cx="1773242" cy="369332"/>
          </a:xfrm>
          <a:prstGeom prst="rect">
            <a:avLst/>
          </a:prstGeom>
        </p:spPr>
        <p:txBody>
          <a:bodyPr wrap="none">
            <a:spAutoFit/>
          </a:bodyPr>
          <a:lstStyle/>
          <a:p>
            <a:pPr defTabSz="609585"/>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Segoe UI Light"/>
                <a:sym typeface="微软雅黑" panose="020B0503020204020204" pitchFamily="34" charset="-122"/>
              </a:rPr>
              <a:t>模板使用技巧</a:t>
            </a:r>
            <a:r>
              <a:rPr lang="en-US" altLang="zh-CN" sz="1800">
                <a:solidFill>
                  <a:schemeClr val="tx1">
                    <a:lumMod val="75000"/>
                    <a:lumOff val="25000"/>
                  </a:schemeClr>
                </a:solidFill>
                <a:latin typeface="微软雅黑" panose="020B0503020204020204" pitchFamily="34" charset="-122"/>
                <a:ea typeface="微软雅黑" panose="020B0503020204020204" pitchFamily="34" charset="-122"/>
                <a:cs typeface="Segoe UI Light"/>
                <a:sym typeface="微软雅黑" panose="020B0503020204020204" pitchFamily="34" charset="-122"/>
              </a:rPr>
              <a:t> 2</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p:txBody>
      </p:sp>
      <p:sp>
        <p:nvSpPr>
          <p:cNvPr id="3" name="矩形 2">
            <a:extLst>
              <a:ext uri="{FF2B5EF4-FFF2-40B4-BE49-F238E27FC236}">
                <a16:creationId xmlns:a16="http://schemas.microsoft.com/office/drawing/2014/main" id="{527DBDD6-6A95-4477-9269-AB72F1F418EE}"/>
              </a:ext>
            </a:extLst>
          </p:cNvPr>
          <p:cNvSpPr/>
          <p:nvPr/>
        </p:nvSpPr>
        <p:spPr>
          <a:xfrm>
            <a:off x="440603" y="182445"/>
            <a:ext cx="86273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微软雅黑" panose="020B0503020204020204" pitchFamily="34" charset="-122"/>
                <a:ea typeface="微软雅黑" panose="020B0503020204020204" pitchFamily="34" charset="-122"/>
                <a:cs typeface="Segoe UI Light"/>
                <a:sym typeface="微软雅黑" panose="020B0503020204020204" pitchFamily="34" charset="-122"/>
              </a:rPr>
              <a:t>OfficePLUS</a:t>
            </a:r>
            <a:endParaRPr lang="zh-CN" altLang="en-US" sz="1000">
              <a:solidFill>
                <a:schemeClr val="tx1">
                  <a:lumMod val="75000"/>
                  <a:lumOff val="25000"/>
                </a:schemeClr>
              </a:solidFill>
              <a:latin typeface="微软雅黑" panose="020B0503020204020204" pitchFamily="34" charset="-122"/>
              <a:ea typeface="微软雅黑" panose="020B0503020204020204" pitchFamily="34" charset="-122"/>
              <a:cs typeface="Segoe UI Light"/>
              <a:sym typeface="微软雅黑" panose="020B0503020204020204" pitchFamily="34" charset="-122"/>
            </a:endParaRPr>
          </a:p>
        </p:txBody>
      </p:sp>
      <p:pic>
        <p:nvPicPr>
          <p:cNvPr id="4" name="图片 3">
            <a:extLst>
              <a:ext uri="{FF2B5EF4-FFF2-40B4-BE49-F238E27FC236}">
                <a16:creationId xmlns:a16="http://schemas.microsoft.com/office/drawing/2014/main" id="{C7BF51A4-527E-4B40-8D54-A7685371CD4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5" name="图片 4">
            <a:extLst>
              <a:ext uri="{FF2B5EF4-FFF2-40B4-BE49-F238E27FC236}">
                <a16:creationId xmlns:a16="http://schemas.microsoft.com/office/drawing/2014/main" id="{F6DF09E2-9F41-450C-AF58-9A2E27445D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64301" y="2138895"/>
            <a:ext cx="5295900" cy="3847022"/>
          </a:xfrm>
          <a:prstGeom prst="rect">
            <a:avLst/>
          </a:prstGeom>
          <a:ln>
            <a:solidFill>
              <a:schemeClr val="bg1">
                <a:lumMod val="65000"/>
              </a:schemeClr>
            </a:solidFill>
          </a:ln>
        </p:spPr>
      </p:pic>
      <p:sp>
        <p:nvSpPr>
          <p:cNvPr id="6" name="文本框 5">
            <a:extLst>
              <a:ext uri="{FF2B5EF4-FFF2-40B4-BE49-F238E27FC236}">
                <a16:creationId xmlns:a16="http://schemas.microsoft.com/office/drawing/2014/main" id="{8D009FFC-93DA-4FB0-AAAC-AA5058C4A845}"/>
              </a:ext>
            </a:extLst>
          </p:cNvPr>
          <p:cNvSpPr txBox="1"/>
          <p:nvPr/>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随时添加模板样式</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文本框 6">
            <a:extLst>
              <a:ext uri="{FF2B5EF4-FFF2-40B4-BE49-F238E27FC236}">
                <a16:creationId xmlns:a16="http://schemas.microsoft.com/office/drawing/2014/main" id="{7D4FFC20-CA50-480E-B1E3-6C08E3F8CECF}"/>
              </a:ext>
            </a:extLst>
          </p:cNvPr>
          <p:cNvSpPr txBox="1"/>
          <p:nvPr/>
        </p:nvSpPr>
        <p:spPr>
          <a:xfrm>
            <a:off x="333477" y="6061002"/>
            <a:ext cx="2924198"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sym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sym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a:extLst>
              <a:ext uri="{FF2B5EF4-FFF2-40B4-BE49-F238E27FC236}">
                <a16:creationId xmlns:a16="http://schemas.microsoft.com/office/drawing/2014/main" id="{D4EEA91F-56AC-4CE0-B293-A82C529F8545}"/>
              </a:ext>
            </a:extLst>
          </p:cNvPr>
          <p:cNvSpPr txBox="1"/>
          <p:nvPr/>
        </p:nvSpPr>
        <p:spPr>
          <a:xfrm>
            <a:off x="6360651" y="6061002"/>
            <a:ext cx="5232523"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sym typeface="微软雅黑" panose="020B0503020204020204" pitchFamily="34" charset="-122"/>
              </a:rPr>
              <a:t> 选择你需要的页面，如封面页，目录页，副标题页，内容页等</a:t>
            </a:r>
            <a:r>
              <a:rPr lang="en-US" altLang="zh-CN" sz="1200" spc="150">
                <a:latin typeface="微软雅黑" panose="020B0503020204020204" pitchFamily="34" charset="-122"/>
                <a:ea typeface="微软雅黑" panose="020B0503020204020204" pitchFamily="34" charset="-122"/>
                <a:sym typeface="微软雅黑" panose="020B0503020204020204" pitchFamily="34" charset="-122"/>
              </a:rPr>
              <a:t>…</a:t>
            </a:r>
            <a:endParaRPr lang="en-US" sz="1200" spc="15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9" name="图片 8">
            <a:extLst>
              <a:ext uri="{FF2B5EF4-FFF2-40B4-BE49-F238E27FC236}">
                <a16:creationId xmlns:a16="http://schemas.microsoft.com/office/drawing/2014/main" id="{000C7735-09BD-4771-BC9E-EFFA0E1EB2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004183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组合 108"/>
          <p:cNvGrpSpPr/>
          <p:nvPr/>
        </p:nvGrpSpPr>
        <p:grpSpPr>
          <a:xfrm>
            <a:off x="0" y="0"/>
            <a:ext cx="12192000" cy="6858000"/>
            <a:chOff x="0" y="0"/>
            <a:chExt cx="12192000" cy="6858000"/>
          </a:xfrm>
        </p:grpSpPr>
        <p:pic>
          <p:nvPicPr>
            <p:cNvPr id="110" name="图片 109" descr="背景图案&#10;&#10;描述已自动生成">
              <a:extLst>
                <a:ext uri="{FF2B5EF4-FFF2-40B4-BE49-F238E27FC236}">
                  <a16:creationId xmlns:a16="http://schemas.microsoft.com/office/drawing/2014/main" id="{C3F63DC0-6694-4380-9DB2-DEF97114D5B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1" name="矩形 110">
              <a:extLst>
                <a:ext uri="{FF2B5EF4-FFF2-40B4-BE49-F238E27FC236}">
                  <a16:creationId xmlns:a16="http://schemas.microsoft.com/office/drawing/2014/main" id="{1E9CDF6B-6E33-4E74-B323-6F7C1DA8B79D}"/>
                </a:ext>
              </a:extLst>
            </p:cNvPr>
            <p:cNvSpPr>
              <a:spLocks/>
            </p:cNvSpPr>
            <p:nvPr/>
          </p:nvSpPr>
          <p:spPr>
            <a:xfrm>
              <a:off x="551543" y="495300"/>
              <a:ext cx="11088914" cy="5867400"/>
            </a:xfrm>
            <a:prstGeom prst="rect">
              <a:avLst/>
            </a:prstGeom>
            <a:solidFill>
              <a:srgbClr val="000000"/>
            </a:solidFill>
            <a:ln w="635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2" name="文本框 111">
              <a:extLst>
                <a:ext uri="{FF2B5EF4-FFF2-40B4-BE49-F238E27FC236}">
                  <a16:creationId xmlns:a16="http://schemas.microsoft.com/office/drawing/2014/main" id="{BE5F4092-205C-4F54-8A7D-2A3D0EFCB777}"/>
                </a:ext>
              </a:extLst>
            </p:cNvPr>
            <p:cNvSpPr txBox="1"/>
            <p:nvPr/>
          </p:nvSpPr>
          <p:spPr>
            <a:xfrm rot="5400000">
              <a:off x="-1542911" y="2951080"/>
              <a:ext cx="5134436" cy="955841"/>
            </a:xfrm>
            <a:custGeom>
              <a:avLst/>
              <a:gdLst/>
              <a:ahLst/>
              <a:cxnLst/>
              <a:rect l="l" t="t" r="r" b="b"/>
              <a:pathLst>
                <a:path w="4477001" h="833451">
                  <a:moveTo>
                    <a:pt x="2417499" y="328755"/>
                  </a:moveTo>
                  <a:lnTo>
                    <a:pt x="2313857" y="573929"/>
                  </a:lnTo>
                  <a:lnTo>
                    <a:pt x="2521140" y="573929"/>
                  </a:lnTo>
                  <a:close/>
                  <a:moveTo>
                    <a:pt x="598993" y="170368"/>
                  </a:moveTo>
                  <a:lnTo>
                    <a:pt x="598993" y="678685"/>
                  </a:lnTo>
                  <a:lnTo>
                    <a:pt x="683721" y="678685"/>
                  </a:lnTo>
                  <a:cubicBezTo>
                    <a:pt x="776393" y="678127"/>
                    <a:pt x="846350" y="655833"/>
                    <a:pt x="893592" y="611801"/>
                  </a:cubicBezTo>
                  <a:cubicBezTo>
                    <a:pt x="940833" y="567769"/>
                    <a:pt x="964524" y="505344"/>
                    <a:pt x="964663" y="424526"/>
                  </a:cubicBezTo>
                  <a:cubicBezTo>
                    <a:pt x="964454" y="343220"/>
                    <a:pt x="940624" y="280656"/>
                    <a:pt x="893174" y="236833"/>
                  </a:cubicBezTo>
                  <a:cubicBezTo>
                    <a:pt x="845723" y="193011"/>
                    <a:pt x="775905" y="170855"/>
                    <a:pt x="683721" y="170368"/>
                  </a:cubicBezTo>
                  <a:close/>
                  <a:moveTo>
                    <a:pt x="3169628" y="161452"/>
                  </a:moveTo>
                  <a:lnTo>
                    <a:pt x="3169628" y="397850"/>
                  </a:lnTo>
                  <a:lnTo>
                    <a:pt x="3305658" y="397850"/>
                  </a:lnTo>
                  <a:cubicBezTo>
                    <a:pt x="3346356" y="397733"/>
                    <a:pt x="3378691" y="387651"/>
                    <a:pt x="3402663" y="367603"/>
                  </a:cubicBezTo>
                  <a:cubicBezTo>
                    <a:pt x="3426636" y="347554"/>
                    <a:pt x="3438901" y="318237"/>
                    <a:pt x="3439458" y="279650"/>
                  </a:cubicBezTo>
                  <a:cubicBezTo>
                    <a:pt x="3438901" y="241552"/>
                    <a:pt x="3426636" y="212374"/>
                    <a:pt x="3402663" y="192116"/>
                  </a:cubicBezTo>
                  <a:cubicBezTo>
                    <a:pt x="3378691" y="171859"/>
                    <a:pt x="3346356" y="161638"/>
                    <a:pt x="3305658" y="161452"/>
                  </a:cubicBezTo>
                  <a:close/>
                  <a:moveTo>
                    <a:pt x="3776167" y="14487"/>
                  </a:moveTo>
                  <a:lnTo>
                    <a:pt x="4477001" y="14487"/>
                  </a:lnTo>
                  <a:lnTo>
                    <a:pt x="4477001" y="163681"/>
                  </a:lnTo>
                  <a:lnTo>
                    <a:pt x="4210653" y="163681"/>
                  </a:lnTo>
                  <a:lnTo>
                    <a:pt x="4210653" y="833451"/>
                  </a:lnTo>
                  <a:lnTo>
                    <a:pt x="4041400" y="833451"/>
                  </a:lnTo>
                  <a:lnTo>
                    <a:pt x="4041400" y="163681"/>
                  </a:lnTo>
                  <a:lnTo>
                    <a:pt x="3776167" y="163681"/>
                  </a:lnTo>
                  <a:close/>
                  <a:moveTo>
                    <a:pt x="3000375" y="14487"/>
                  </a:moveTo>
                  <a:lnTo>
                    <a:pt x="3321269" y="14487"/>
                  </a:lnTo>
                  <a:cubicBezTo>
                    <a:pt x="3374336" y="14624"/>
                    <a:pt x="3422749" y="24990"/>
                    <a:pt x="3466508" y="45586"/>
                  </a:cubicBezTo>
                  <a:cubicBezTo>
                    <a:pt x="3510267" y="66182"/>
                    <a:pt x="3545294" y="96190"/>
                    <a:pt x="3571591" y="135610"/>
                  </a:cubicBezTo>
                  <a:cubicBezTo>
                    <a:pt x="3597887" y="175029"/>
                    <a:pt x="3611375" y="223043"/>
                    <a:pt x="3612055" y="279650"/>
                  </a:cubicBezTo>
                  <a:cubicBezTo>
                    <a:pt x="3611290" y="337236"/>
                    <a:pt x="3597231" y="385952"/>
                    <a:pt x="3569880" y="425798"/>
                  </a:cubicBezTo>
                  <a:cubicBezTo>
                    <a:pt x="3542529" y="465644"/>
                    <a:pt x="3506478" y="495667"/>
                    <a:pt x="3461729" y="515867"/>
                  </a:cubicBezTo>
                  <a:lnTo>
                    <a:pt x="3652174" y="833451"/>
                  </a:lnTo>
                  <a:lnTo>
                    <a:pt x="3453934" y="833451"/>
                  </a:lnTo>
                  <a:lnTo>
                    <a:pt x="3282243" y="544815"/>
                  </a:lnTo>
                  <a:lnTo>
                    <a:pt x="3169628" y="544815"/>
                  </a:lnTo>
                  <a:lnTo>
                    <a:pt x="3169628" y="833451"/>
                  </a:lnTo>
                  <a:lnTo>
                    <a:pt x="3000375" y="833451"/>
                  </a:lnTo>
                  <a:close/>
                  <a:moveTo>
                    <a:pt x="1343025" y="14487"/>
                  </a:moveTo>
                  <a:lnTo>
                    <a:pt x="1872238" y="14487"/>
                  </a:lnTo>
                  <a:lnTo>
                    <a:pt x="1872238" y="169253"/>
                  </a:lnTo>
                  <a:lnTo>
                    <a:pt x="1513393" y="169253"/>
                  </a:lnTo>
                  <a:lnTo>
                    <a:pt x="1513393" y="346586"/>
                  </a:lnTo>
                  <a:lnTo>
                    <a:pt x="1824317" y="346586"/>
                  </a:lnTo>
                  <a:lnTo>
                    <a:pt x="1824317" y="490208"/>
                  </a:lnTo>
                  <a:lnTo>
                    <a:pt x="1513393" y="490208"/>
                  </a:lnTo>
                  <a:lnTo>
                    <a:pt x="1513393" y="678685"/>
                  </a:lnTo>
                  <a:lnTo>
                    <a:pt x="1881153" y="678685"/>
                  </a:lnTo>
                  <a:lnTo>
                    <a:pt x="1881153" y="833451"/>
                  </a:lnTo>
                  <a:lnTo>
                    <a:pt x="1343025" y="833451"/>
                  </a:lnTo>
                  <a:close/>
                  <a:moveTo>
                    <a:pt x="428625" y="14487"/>
                  </a:moveTo>
                  <a:lnTo>
                    <a:pt x="689295" y="14487"/>
                  </a:lnTo>
                  <a:cubicBezTo>
                    <a:pt x="830383" y="15363"/>
                    <a:pt x="940021" y="51190"/>
                    <a:pt x="1018211" y="121970"/>
                  </a:cubicBezTo>
                  <a:cubicBezTo>
                    <a:pt x="1096401" y="192750"/>
                    <a:pt x="1136084" y="293231"/>
                    <a:pt x="1137260" y="423411"/>
                  </a:cubicBezTo>
                  <a:cubicBezTo>
                    <a:pt x="1136223" y="553640"/>
                    <a:pt x="1096818" y="654306"/>
                    <a:pt x="1019046" y="725411"/>
                  </a:cubicBezTo>
                  <a:cubicBezTo>
                    <a:pt x="941274" y="796516"/>
                    <a:pt x="831357" y="832529"/>
                    <a:pt x="689295" y="833451"/>
                  </a:cubicBezTo>
                  <a:lnTo>
                    <a:pt x="428625" y="833451"/>
                  </a:lnTo>
                  <a:close/>
                  <a:moveTo>
                    <a:pt x="0" y="14487"/>
                  </a:moveTo>
                  <a:lnTo>
                    <a:pt x="170368" y="14487"/>
                  </a:lnTo>
                  <a:lnTo>
                    <a:pt x="170368" y="833451"/>
                  </a:lnTo>
                  <a:lnTo>
                    <a:pt x="0" y="833451"/>
                  </a:lnTo>
                  <a:close/>
                  <a:moveTo>
                    <a:pt x="2415270" y="0"/>
                  </a:moveTo>
                  <a:lnTo>
                    <a:pt x="2419728" y="0"/>
                  </a:lnTo>
                  <a:lnTo>
                    <a:pt x="2815349" y="833451"/>
                  </a:lnTo>
                  <a:lnTo>
                    <a:pt x="2628125" y="833451"/>
                  </a:lnTo>
                  <a:lnTo>
                    <a:pt x="2574633" y="706406"/>
                  </a:lnTo>
                  <a:lnTo>
                    <a:pt x="2260365" y="706406"/>
                  </a:lnTo>
                  <a:lnTo>
                    <a:pt x="2206873" y="833451"/>
                  </a:lnTo>
                  <a:lnTo>
                    <a:pt x="2019649" y="833451"/>
                  </a:lnTo>
                  <a:close/>
                </a:path>
              </a:pathLst>
            </a:custGeom>
            <a:noFill/>
            <a:ln>
              <a:solidFill>
                <a:schemeClr val="bg1">
                  <a:alpha val="20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8800" b="1" dirty="0">
                <a:latin typeface="Radikal" pitchFamily="50" charset="0"/>
              </a:endParaRPr>
            </a:p>
          </p:txBody>
        </p:sp>
        <p:pic>
          <p:nvPicPr>
            <p:cNvPr id="113" name="图片 112" descr="图标&#10;&#10;描述已自动生成">
              <a:extLst>
                <a:ext uri="{FF2B5EF4-FFF2-40B4-BE49-F238E27FC236}">
                  <a16:creationId xmlns:a16="http://schemas.microsoft.com/office/drawing/2014/main" id="{B20DB115-FD67-4071-86A4-A1615675A8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83790" y="808297"/>
              <a:ext cx="1254135" cy="391853"/>
            </a:xfrm>
            <a:prstGeom prst="rect">
              <a:avLst/>
            </a:prstGeom>
          </p:spPr>
        </p:pic>
      </p:grpSp>
      <p:sp>
        <p:nvSpPr>
          <p:cNvPr id="119" name="文本框 118">
            <a:extLst>
              <a:ext uri="{FF2B5EF4-FFF2-40B4-BE49-F238E27FC236}">
                <a16:creationId xmlns:a16="http://schemas.microsoft.com/office/drawing/2014/main" id="{F9052941-AE61-406F-98DC-9E8BA765746E}"/>
              </a:ext>
            </a:extLst>
          </p:cNvPr>
          <p:cNvSpPr txBox="1"/>
          <p:nvPr/>
        </p:nvSpPr>
        <p:spPr>
          <a:xfrm>
            <a:off x="1957903" y="1535384"/>
            <a:ext cx="4182917" cy="492443"/>
          </a:xfrm>
          <a:prstGeom prst="rect">
            <a:avLst/>
          </a:prstGeom>
          <a:noFill/>
        </p:spPr>
        <p:txBody>
          <a:bodyPr wrap="square" lIns="0" tIns="0" rIns="0" bIns="0" rtlCol="0">
            <a:spAutoFit/>
          </a:bodyPr>
          <a:lstStyle/>
          <a:p>
            <a:r>
              <a:rPr lang="en-US" altLang="zh-CN"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Nigel</a:t>
            </a:r>
            <a:endParaRPr lang="zh-CN" altLang="en-US"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endParaRPr>
          </a:p>
        </p:txBody>
      </p:sp>
      <p:sp>
        <p:nvSpPr>
          <p:cNvPr id="121" name="文本框 120">
            <a:extLst>
              <a:ext uri="{FF2B5EF4-FFF2-40B4-BE49-F238E27FC236}">
                <a16:creationId xmlns:a16="http://schemas.microsoft.com/office/drawing/2014/main" id="{E5EAE848-0F58-48AB-B335-F3D8E9BA0924}"/>
              </a:ext>
            </a:extLst>
          </p:cNvPr>
          <p:cNvSpPr txBox="1"/>
          <p:nvPr/>
        </p:nvSpPr>
        <p:spPr>
          <a:xfrm>
            <a:off x="1996003" y="2142279"/>
            <a:ext cx="6799647" cy="492443"/>
          </a:xfrm>
          <a:prstGeom prst="rect">
            <a:avLst/>
          </a:prstGeom>
          <a:noFill/>
        </p:spPr>
        <p:txBody>
          <a:bodyPr wrap="square" lIns="0" tIns="0" rIns="0" bIns="0" rtlCol="0">
            <a:spAutoFit/>
          </a:bodyPr>
          <a:lstStyle/>
          <a:p>
            <a:r>
              <a:rPr lang="en-US" altLang="zh-CN" sz="3200" dirty="0">
                <a:solidFill>
                  <a:schemeClr val="bg1"/>
                </a:solidFill>
                <a:latin typeface="+mn-ea"/>
                <a:cs typeface="OPPOSans R" panose="00020600040101010101" pitchFamily="18" charset="-122"/>
              </a:rPr>
              <a:t>/</a:t>
            </a:r>
            <a:endParaRPr lang="zh-CN" altLang="en-US" sz="3200" dirty="0">
              <a:solidFill>
                <a:schemeClr val="bg1"/>
              </a:solidFill>
              <a:latin typeface="+mn-ea"/>
              <a:cs typeface="OPPOSans R" panose="00020600040101010101" pitchFamily="18" charset="-122"/>
            </a:endParaRPr>
          </a:p>
        </p:txBody>
      </p:sp>
      <p:cxnSp>
        <p:nvCxnSpPr>
          <p:cNvPr id="232" name="直接连接符 231">
            <a:extLst>
              <a:ext uri="{FF2B5EF4-FFF2-40B4-BE49-F238E27FC236}">
                <a16:creationId xmlns:a16="http://schemas.microsoft.com/office/drawing/2014/main" id="{F900779E-0341-4AAF-9C2A-0A372F20AA8F}"/>
              </a:ext>
            </a:extLst>
          </p:cNvPr>
          <p:cNvCxnSpPr>
            <a:cxnSpLocks/>
          </p:cNvCxnSpPr>
          <p:nvPr/>
        </p:nvCxnSpPr>
        <p:spPr>
          <a:xfrm flipV="1">
            <a:off x="1996003" y="3169661"/>
            <a:ext cx="9599097" cy="25283"/>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54FE7397-8F62-4C8C-9E41-1BA72DFFDD0C}"/>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2040387" y="3745350"/>
            <a:ext cx="1747094" cy="1750060"/>
          </a:xfrm>
          <a:prstGeom prst="rect">
            <a:avLst/>
          </a:prstGeom>
          <a:ln w="38100">
            <a:gradFill>
              <a:gsLst>
                <a:gs pos="0">
                  <a:srgbClr val="34FBE8"/>
                </a:gs>
                <a:gs pos="100000">
                  <a:srgbClr val="23A7AB"/>
                </a:gs>
              </a:gsLst>
              <a:lin ang="5400000" scaled="1"/>
            </a:gradFill>
            <a:miter lim="800000"/>
          </a:ln>
        </p:spPr>
      </p:pic>
      <p:sp>
        <p:nvSpPr>
          <p:cNvPr id="16" name="文本框 15">
            <a:extLst>
              <a:ext uri="{FF2B5EF4-FFF2-40B4-BE49-F238E27FC236}">
                <a16:creationId xmlns:a16="http://schemas.microsoft.com/office/drawing/2014/main" id="{06F5F11E-E745-421B-BD6C-03AB1FFC3BA8}"/>
              </a:ext>
            </a:extLst>
          </p:cNvPr>
          <p:cNvSpPr txBox="1"/>
          <p:nvPr/>
        </p:nvSpPr>
        <p:spPr>
          <a:xfrm>
            <a:off x="4710472" y="3729883"/>
            <a:ext cx="3933329" cy="469107"/>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lnSpc>
                <a:spcPct val="140000"/>
              </a:lnSpc>
              <a:defRPr/>
            </a:pPr>
            <a:endParaRPr lang="zh-CN" altLang="en-US" sz="1185" spc="254" dirty="0">
              <a:solidFill>
                <a:srgbClr val="ECBD81"/>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AC106BC4-5A71-42A4-8B46-CAF99D2FA880}"/>
              </a:ext>
            </a:extLst>
          </p:cNvPr>
          <p:cNvGrpSpPr/>
          <p:nvPr/>
        </p:nvGrpSpPr>
        <p:grpSpPr>
          <a:xfrm>
            <a:off x="4745214" y="4340541"/>
            <a:ext cx="3890785" cy="83250"/>
            <a:chOff x="3955432" y="5643520"/>
            <a:chExt cx="3026445" cy="86703"/>
          </a:xfrm>
          <a:gradFill>
            <a:gsLst>
              <a:gs pos="0">
                <a:srgbClr val="34FBE8"/>
              </a:gs>
              <a:gs pos="100000">
                <a:srgbClr val="23A7AB"/>
              </a:gs>
            </a:gsLst>
            <a:lin ang="5400000" scaled="1"/>
          </a:gradFill>
        </p:grpSpPr>
        <p:sp>
          <p:nvSpPr>
            <p:cNvPr id="18" name="Rectangle 151">
              <a:extLst>
                <a:ext uri="{FF2B5EF4-FFF2-40B4-BE49-F238E27FC236}">
                  <a16:creationId xmlns:a16="http://schemas.microsoft.com/office/drawing/2014/main" id="{AB1001C7-FC02-42A2-8DF9-23B0D91661D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9" name="Rectangle 152">
              <a:extLst>
                <a:ext uri="{FF2B5EF4-FFF2-40B4-BE49-F238E27FC236}">
                  <a16:creationId xmlns:a16="http://schemas.microsoft.com/office/drawing/2014/main" id="{EBB21AA6-2831-4CEE-BD0A-32FB7B95C2F0}"/>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0" name="Rectangle 153">
              <a:extLst>
                <a:ext uri="{FF2B5EF4-FFF2-40B4-BE49-F238E27FC236}">
                  <a16:creationId xmlns:a16="http://schemas.microsoft.com/office/drawing/2014/main" id="{7D98904E-8A91-41DD-B8A1-48A7459C540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1" name="Rectangle 154">
              <a:extLst>
                <a:ext uri="{FF2B5EF4-FFF2-40B4-BE49-F238E27FC236}">
                  <a16:creationId xmlns:a16="http://schemas.microsoft.com/office/drawing/2014/main" id="{D28F5FF0-C7DD-438D-A0B2-B98E86F6CB30}"/>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2" name="Rectangle 155">
              <a:extLst>
                <a:ext uri="{FF2B5EF4-FFF2-40B4-BE49-F238E27FC236}">
                  <a16:creationId xmlns:a16="http://schemas.microsoft.com/office/drawing/2014/main" id="{640876A5-E206-4DB9-A65E-D1617F245A83}"/>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3" name="Rectangle 156">
              <a:extLst>
                <a:ext uri="{FF2B5EF4-FFF2-40B4-BE49-F238E27FC236}">
                  <a16:creationId xmlns:a16="http://schemas.microsoft.com/office/drawing/2014/main" id="{1BFD4401-719B-4219-B69B-F87DE8D16748}"/>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4" name="Rectangle 157">
              <a:extLst>
                <a:ext uri="{FF2B5EF4-FFF2-40B4-BE49-F238E27FC236}">
                  <a16:creationId xmlns:a16="http://schemas.microsoft.com/office/drawing/2014/main" id="{25A3CEE1-1E38-478F-98A7-C043A363E809}"/>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5" name="Rectangle 158">
              <a:extLst>
                <a:ext uri="{FF2B5EF4-FFF2-40B4-BE49-F238E27FC236}">
                  <a16:creationId xmlns:a16="http://schemas.microsoft.com/office/drawing/2014/main" id="{2B01424E-1DFD-44B6-A9A9-E9D8631E8DF4}"/>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6" name="Rectangle 159">
              <a:extLst>
                <a:ext uri="{FF2B5EF4-FFF2-40B4-BE49-F238E27FC236}">
                  <a16:creationId xmlns:a16="http://schemas.microsoft.com/office/drawing/2014/main" id="{549A3173-939E-44E8-B7D1-2162127FE16A}"/>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7" name="Rectangle 160">
              <a:extLst>
                <a:ext uri="{FF2B5EF4-FFF2-40B4-BE49-F238E27FC236}">
                  <a16:creationId xmlns:a16="http://schemas.microsoft.com/office/drawing/2014/main" id="{15FB76F2-E622-46BF-AEAF-16A3ED3A8974}"/>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8" name="Rectangle 161">
              <a:extLst>
                <a:ext uri="{FF2B5EF4-FFF2-40B4-BE49-F238E27FC236}">
                  <a16:creationId xmlns:a16="http://schemas.microsoft.com/office/drawing/2014/main" id="{66BCE7E3-F20A-4D0C-81EE-1031A8C6B5BA}"/>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9" name="Rectangle 162">
              <a:extLst>
                <a:ext uri="{FF2B5EF4-FFF2-40B4-BE49-F238E27FC236}">
                  <a16:creationId xmlns:a16="http://schemas.microsoft.com/office/drawing/2014/main" id="{CD47F3D1-FA02-42FD-AF60-3D99E588C98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0" name="Rectangle 163">
              <a:extLst>
                <a:ext uri="{FF2B5EF4-FFF2-40B4-BE49-F238E27FC236}">
                  <a16:creationId xmlns:a16="http://schemas.microsoft.com/office/drawing/2014/main" id="{E3D03B6F-3FA7-429F-8D9E-4D299E5EA0DB}"/>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1" name="Rectangle 164">
              <a:extLst>
                <a:ext uri="{FF2B5EF4-FFF2-40B4-BE49-F238E27FC236}">
                  <a16:creationId xmlns:a16="http://schemas.microsoft.com/office/drawing/2014/main" id="{7138BAC1-E801-4E20-8DCD-33C81A1C3ABD}"/>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2" name="Rectangle 165">
              <a:extLst>
                <a:ext uri="{FF2B5EF4-FFF2-40B4-BE49-F238E27FC236}">
                  <a16:creationId xmlns:a16="http://schemas.microsoft.com/office/drawing/2014/main" id="{C387AF53-B72F-472A-B357-3B9DF7C77EBA}"/>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3" name="Rectangle 166">
              <a:extLst>
                <a:ext uri="{FF2B5EF4-FFF2-40B4-BE49-F238E27FC236}">
                  <a16:creationId xmlns:a16="http://schemas.microsoft.com/office/drawing/2014/main" id="{EA70F6D0-B954-4A47-A846-E5FB5DF23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4" name="Rectangle 167">
              <a:extLst>
                <a:ext uri="{FF2B5EF4-FFF2-40B4-BE49-F238E27FC236}">
                  <a16:creationId xmlns:a16="http://schemas.microsoft.com/office/drawing/2014/main" id="{751FCDA5-8ECB-4FA4-9F65-4768BB30C70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5" name="Rectangle 168">
              <a:extLst>
                <a:ext uri="{FF2B5EF4-FFF2-40B4-BE49-F238E27FC236}">
                  <a16:creationId xmlns:a16="http://schemas.microsoft.com/office/drawing/2014/main" id="{B26EBBEE-B5AF-4F3E-9E71-F2CEC5725A2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6" name="Rectangle 169">
              <a:extLst>
                <a:ext uri="{FF2B5EF4-FFF2-40B4-BE49-F238E27FC236}">
                  <a16:creationId xmlns:a16="http://schemas.microsoft.com/office/drawing/2014/main" id="{9330385C-797F-4C63-A603-9EEF07F33EE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7" name="Rectangle 170">
              <a:extLst>
                <a:ext uri="{FF2B5EF4-FFF2-40B4-BE49-F238E27FC236}">
                  <a16:creationId xmlns:a16="http://schemas.microsoft.com/office/drawing/2014/main" id="{ECBEFCFF-6347-4B73-A3EA-02355403756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8" name="Rectangle 171">
              <a:extLst>
                <a:ext uri="{FF2B5EF4-FFF2-40B4-BE49-F238E27FC236}">
                  <a16:creationId xmlns:a16="http://schemas.microsoft.com/office/drawing/2014/main" id="{F319E5E2-ACBC-4F11-895D-BA53BC692C91}"/>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9" name="Rectangle 172">
              <a:extLst>
                <a:ext uri="{FF2B5EF4-FFF2-40B4-BE49-F238E27FC236}">
                  <a16:creationId xmlns:a16="http://schemas.microsoft.com/office/drawing/2014/main" id="{90038663-61F8-45E7-A2CE-53D1B15F0000}"/>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0" name="Rectangle 173">
              <a:extLst>
                <a:ext uri="{FF2B5EF4-FFF2-40B4-BE49-F238E27FC236}">
                  <a16:creationId xmlns:a16="http://schemas.microsoft.com/office/drawing/2014/main" id="{4900E0BB-A5C5-40BE-A9BD-A4D4421CBFF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1" name="Rectangle 174">
              <a:extLst>
                <a:ext uri="{FF2B5EF4-FFF2-40B4-BE49-F238E27FC236}">
                  <a16:creationId xmlns:a16="http://schemas.microsoft.com/office/drawing/2014/main" id="{55EF1F25-05CF-474D-85FC-217BC9013884}"/>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2" name="Rectangle 175">
              <a:extLst>
                <a:ext uri="{FF2B5EF4-FFF2-40B4-BE49-F238E27FC236}">
                  <a16:creationId xmlns:a16="http://schemas.microsoft.com/office/drawing/2014/main" id="{9029DBF4-1295-41C3-899B-F47C0E4F7C8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3" name="Rectangle 176">
              <a:extLst>
                <a:ext uri="{FF2B5EF4-FFF2-40B4-BE49-F238E27FC236}">
                  <a16:creationId xmlns:a16="http://schemas.microsoft.com/office/drawing/2014/main" id="{C446EF4C-CFE5-4DF4-931B-E0B9704ECE1B}"/>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4" name="Rectangle 177">
              <a:extLst>
                <a:ext uri="{FF2B5EF4-FFF2-40B4-BE49-F238E27FC236}">
                  <a16:creationId xmlns:a16="http://schemas.microsoft.com/office/drawing/2014/main" id="{D035A4AD-C197-45DD-AB2A-DDF92D2C3C26}"/>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5" name="Rectangle 178">
              <a:extLst>
                <a:ext uri="{FF2B5EF4-FFF2-40B4-BE49-F238E27FC236}">
                  <a16:creationId xmlns:a16="http://schemas.microsoft.com/office/drawing/2014/main" id="{891D6D00-3C05-4C9E-AA09-8555833D95D2}"/>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6" name="Rectangle 179">
              <a:extLst>
                <a:ext uri="{FF2B5EF4-FFF2-40B4-BE49-F238E27FC236}">
                  <a16:creationId xmlns:a16="http://schemas.microsoft.com/office/drawing/2014/main" id="{0AD93DC9-8159-4EB1-BDFA-CAAC6A1B2F21}"/>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7" name="Rectangle 180">
              <a:extLst>
                <a:ext uri="{FF2B5EF4-FFF2-40B4-BE49-F238E27FC236}">
                  <a16:creationId xmlns:a16="http://schemas.microsoft.com/office/drawing/2014/main" id="{6F257D47-4658-461E-BE61-053026A114E5}"/>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8" name="Rectangle 181">
              <a:extLst>
                <a:ext uri="{FF2B5EF4-FFF2-40B4-BE49-F238E27FC236}">
                  <a16:creationId xmlns:a16="http://schemas.microsoft.com/office/drawing/2014/main" id="{84AA824E-BA56-48FF-9266-3AC443DA40AE}"/>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9" name="Rectangle 182">
              <a:extLst>
                <a:ext uri="{FF2B5EF4-FFF2-40B4-BE49-F238E27FC236}">
                  <a16:creationId xmlns:a16="http://schemas.microsoft.com/office/drawing/2014/main" id="{8552FF39-A0DF-40C9-9483-3161F063A7C2}"/>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0" name="Rectangle 183">
              <a:extLst>
                <a:ext uri="{FF2B5EF4-FFF2-40B4-BE49-F238E27FC236}">
                  <a16:creationId xmlns:a16="http://schemas.microsoft.com/office/drawing/2014/main" id="{C1CEED41-4C2C-41B6-8EBB-F93E45DB0BEB}"/>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1" name="Rectangle 184">
              <a:extLst>
                <a:ext uri="{FF2B5EF4-FFF2-40B4-BE49-F238E27FC236}">
                  <a16:creationId xmlns:a16="http://schemas.microsoft.com/office/drawing/2014/main" id="{44346A83-8ED1-4C43-9228-0E5BAB60937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2" name="Rectangle 185">
              <a:extLst>
                <a:ext uri="{FF2B5EF4-FFF2-40B4-BE49-F238E27FC236}">
                  <a16:creationId xmlns:a16="http://schemas.microsoft.com/office/drawing/2014/main" id="{459DE9A1-CE40-4E42-9919-7E1073EA068D}"/>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3" name="Rectangle 186">
              <a:extLst>
                <a:ext uri="{FF2B5EF4-FFF2-40B4-BE49-F238E27FC236}">
                  <a16:creationId xmlns:a16="http://schemas.microsoft.com/office/drawing/2014/main" id="{02715E06-90F1-454B-90E0-6C110B4AEB8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4" name="Rectangle 187">
              <a:extLst>
                <a:ext uri="{FF2B5EF4-FFF2-40B4-BE49-F238E27FC236}">
                  <a16:creationId xmlns:a16="http://schemas.microsoft.com/office/drawing/2014/main" id="{37C4BCC9-FF38-41B6-A09B-76AD410E12A5}"/>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5" name="Rectangle 188">
              <a:extLst>
                <a:ext uri="{FF2B5EF4-FFF2-40B4-BE49-F238E27FC236}">
                  <a16:creationId xmlns:a16="http://schemas.microsoft.com/office/drawing/2014/main" id="{BF7B80F2-D7F2-484E-930E-F7502A0A1608}"/>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6" name="Rectangle 189">
              <a:extLst>
                <a:ext uri="{FF2B5EF4-FFF2-40B4-BE49-F238E27FC236}">
                  <a16:creationId xmlns:a16="http://schemas.microsoft.com/office/drawing/2014/main" id="{BBD6534C-CE24-48AE-8755-F19D03A444E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7" name="Rectangle 190">
              <a:extLst>
                <a:ext uri="{FF2B5EF4-FFF2-40B4-BE49-F238E27FC236}">
                  <a16:creationId xmlns:a16="http://schemas.microsoft.com/office/drawing/2014/main" id="{DFD7FD04-FFCD-4CD2-BCD6-E158027FE24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8" name="Rectangle 191">
              <a:extLst>
                <a:ext uri="{FF2B5EF4-FFF2-40B4-BE49-F238E27FC236}">
                  <a16:creationId xmlns:a16="http://schemas.microsoft.com/office/drawing/2014/main" id="{B4147DC3-2086-4BF7-AAE5-F60007C12E4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9" name="Rectangle 192">
              <a:extLst>
                <a:ext uri="{FF2B5EF4-FFF2-40B4-BE49-F238E27FC236}">
                  <a16:creationId xmlns:a16="http://schemas.microsoft.com/office/drawing/2014/main" id="{CB9F1C09-339B-4314-99CB-128D9311AD2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0" name="Rectangle 193">
              <a:extLst>
                <a:ext uri="{FF2B5EF4-FFF2-40B4-BE49-F238E27FC236}">
                  <a16:creationId xmlns:a16="http://schemas.microsoft.com/office/drawing/2014/main" id="{1354F797-FB5E-421C-B401-03F4634AE76A}"/>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1" name="Rectangle 194">
              <a:extLst>
                <a:ext uri="{FF2B5EF4-FFF2-40B4-BE49-F238E27FC236}">
                  <a16:creationId xmlns:a16="http://schemas.microsoft.com/office/drawing/2014/main" id="{DA226FA4-EA7A-4C01-8A16-1EB652C436B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2" name="Rectangle 195">
              <a:extLst>
                <a:ext uri="{FF2B5EF4-FFF2-40B4-BE49-F238E27FC236}">
                  <a16:creationId xmlns:a16="http://schemas.microsoft.com/office/drawing/2014/main" id="{3B033564-E40B-47B6-88A7-9235C088FD2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3" name="Rectangle 196">
              <a:extLst>
                <a:ext uri="{FF2B5EF4-FFF2-40B4-BE49-F238E27FC236}">
                  <a16:creationId xmlns:a16="http://schemas.microsoft.com/office/drawing/2014/main" id="{160DD50E-CDCD-4DFB-AC16-47BB1C8FB797}"/>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4" name="Rectangle 197">
              <a:extLst>
                <a:ext uri="{FF2B5EF4-FFF2-40B4-BE49-F238E27FC236}">
                  <a16:creationId xmlns:a16="http://schemas.microsoft.com/office/drawing/2014/main" id="{08E9A035-5759-4B9D-BF9C-C325601809DA}"/>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5" name="Rectangle 198">
              <a:extLst>
                <a:ext uri="{FF2B5EF4-FFF2-40B4-BE49-F238E27FC236}">
                  <a16:creationId xmlns:a16="http://schemas.microsoft.com/office/drawing/2014/main" id="{814824A5-4B91-418A-84EC-D2455DA500C1}"/>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6" name="Rectangle 199">
              <a:extLst>
                <a:ext uri="{FF2B5EF4-FFF2-40B4-BE49-F238E27FC236}">
                  <a16:creationId xmlns:a16="http://schemas.microsoft.com/office/drawing/2014/main" id="{F48D8CDF-71D6-4ED3-99B4-8BAF8842FE0D}"/>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7" name="Rectangle 200">
              <a:extLst>
                <a:ext uri="{FF2B5EF4-FFF2-40B4-BE49-F238E27FC236}">
                  <a16:creationId xmlns:a16="http://schemas.microsoft.com/office/drawing/2014/main" id="{1C01D6C7-71C5-4182-A790-F420E2520C11}"/>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8" name="Rectangle 201">
              <a:extLst>
                <a:ext uri="{FF2B5EF4-FFF2-40B4-BE49-F238E27FC236}">
                  <a16:creationId xmlns:a16="http://schemas.microsoft.com/office/drawing/2014/main" id="{F933DFA5-4E42-42A9-A590-B9D08A0C2EF5}"/>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9" name="Rectangle 202">
              <a:extLst>
                <a:ext uri="{FF2B5EF4-FFF2-40B4-BE49-F238E27FC236}">
                  <a16:creationId xmlns:a16="http://schemas.microsoft.com/office/drawing/2014/main" id="{39B3BA29-C69F-4ADD-BD19-D80689E1C9DA}"/>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0" name="Rectangle 203">
              <a:extLst>
                <a:ext uri="{FF2B5EF4-FFF2-40B4-BE49-F238E27FC236}">
                  <a16:creationId xmlns:a16="http://schemas.microsoft.com/office/drawing/2014/main" id="{ED4DD807-698D-43F6-9600-867EC2772B4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1" name="Rectangle 204">
              <a:extLst>
                <a:ext uri="{FF2B5EF4-FFF2-40B4-BE49-F238E27FC236}">
                  <a16:creationId xmlns:a16="http://schemas.microsoft.com/office/drawing/2014/main" id="{074C4B00-846F-4E62-8CA1-C9B73B923772}"/>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2" name="Rectangle 205">
              <a:extLst>
                <a:ext uri="{FF2B5EF4-FFF2-40B4-BE49-F238E27FC236}">
                  <a16:creationId xmlns:a16="http://schemas.microsoft.com/office/drawing/2014/main" id="{3B269F5A-20DA-4262-A836-6E300621755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3" name="Rectangle 206">
              <a:extLst>
                <a:ext uri="{FF2B5EF4-FFF2-40B4-BE49-F238E27FC236}">
                  <a16:creationId xmlns:a16="http://schemas.microsoft.com/office/drawing/2014/main" id="{6EE1D2CF-13E4-4B3B-92D3-0E382A62AAB4}"/>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4" name="Rectangle 207">
              <a:extLst>
                <a:ext uri="{FF2B5EF4-FFF2-40B4-BE49-F238E27FC236}">
                  <a16:creationId xmlns:a16="http://schemas.microsoft.com/office/drawing/2014/main" id="{9FFF9B58-6C47-4849-A8FD-A9EAC4AEF79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5" name="Rectangle 208">
              <a:extLst>
                <a:ext uri="{FF2B5EF4-FFF2-40B4-BE49-F238E27FC236}">
                  <a16:creationId xmlns:a16="http://schemas.microsoft.com/office/drawing/2014/main" id="{E6F4E9D2-EB43-43B7-93F6-8A8809CDF85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6" name="Rectangle 209">
              <a:extLst>
                <a:ext uri="{FF2B5EF4-FFF2-40B4-BE49-F238E27FC236}">
                  <a16:creationId xmlns:a16="http://schemas.microsoft.com/office/drawing/2014/main" id="{BF77EF9E-7C77-457E-91C1-F138149B55D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7" name="Rectangle 210">
              <a:extLst>
                <a:ext uri="{FF2B5EF4-FFF2-40B4-BE49-F238E27FC236}">
                  <a16:creationId xmlns:a16="http://schemas.microsoft.com/office/drawing/2014/main" id="{E59D309C-B579-4237-AA1D-6E6EBCE1C754}"/>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8" name="Rectangle 211">
              <a:extLst>
                <a:ext uri="{FF2B5EF4-FFF2-40B4-BE49-F238E27FC236}">
                  <a16:creationId xmlns:a16="http://schemas.microsoft.com/office/drawing/2014/main" id="{643C4263-B1DA-4630-BAB6-2C24FAA52C42}"/>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9" name="Rectangle 212">
              <a:extLst>
                <a:ext uri="{FF2B5EF4-FFF2-40B4-BE49-F238E27FC236}">
                  <a16:creationId xmlns:a16="http://schemas.microsoft.com/office/drawing/2014/main" id="{711A9397-DF80-4B67-8EB5-4E4D6161672F}"/>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0" name="Rectangle 213">
              <a:extLst>
                <a:ext uri="{FF2B5EF4-FFF2-40B4-BE49-F238E27FC236}">
                  <a16:creationId xmlns:a16="http://schemas.microsoft.com/office/drawing/2014/main" id="{B790F561-78A9-4A2E-B0CB-6CD4F15ABE55}"/>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1" name="Rectangle 214">
              <a:extLst>
                <a:ext uri="{FF2B5EF4-FFF2-40B4-BE49-F238E27FC236}">
                  <a16:creationId xmlns:a16="http://schemas.microsoft.com/office/drawing/2014/main" id="{5078FE37-C098-400C-81E2-2AFFB5EE4E6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2" name="Rectangle 215">
              <a:extLst>
                <a:ext uri="{FF2B5EF4-FFF2-40B4-BE49-F238E27FC236}">
                  <a16:creationId xmlns:a16="http://schemas.microsoft.com/office/drawing/2014/main" id="{6522BB42-2B6A-4848-B899-D77766DDA097}"/>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3" name="Rectangle 216">
              <a:extLst>
                <a:ext uri="{FF2B5EF4-FFF2-40B4-BE49-F238E27FC236}">
                  <a16:creationId xmlns:a16="http://schemas.microsoft.com/office/drawing/2014/main" id="{71575DB5-7629-452F-AF9B-7F1E97929CB9}"/>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4" name="Rectangle 217">
              <a:extLst>
                <a:ext uri="{FF2B5EF4-FFF2-40B4-BE49-F238E27FC236}">
                  <a16:creationId xmlns:a16="http://schemas.microsoft.com/office/drawing/2014/main" id="{64C2A3F2-6376-42CB-A344-A8692D4A094D}"/>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5" name="Rectangle 218">
              <a:extLst>
                <a:ext uri="{FF2B5EF4-FFF2-40B4-BE49-F238E27FC236}">
                  <a16:creationId xmlns:a16="http://schemas.microsoft.com/office/drawing/2014/main" id="{5A130530-4946-401E-84FF-1530DF6D1A8A}"/>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6" name="Rectangle 219">
              <a:extLst>
                <a:ext uri="{FF2B5EF4-FFF2-40B4-BE49-F238E27FC236}">
                  <a16:creationId xmlns:a16="http://schemas.microsoft.com/office/drawing/2014/main" id="{404DDD0C-2474-49E8-AACF-9E1E32D0FB22}"/>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7" name="Rectangle 220">
              <a:extLst>
                <a:ext uri="{FF2B5EF4-FFF2-40B4-BE49-F238E27FC236}">
                  <a16:creationId xmlns:a16="http://schemas.microsoft.com/office/drawing/2014/main" id="{17E9CD73-BD23-4E37-A8C8-B0E96026944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8" name="Rectangle 221">
              <a:extLst>
                <a:ext uri="{FF2B5EF4-FFF2-40B4-BE49-F238E27FC236}">
                  <a16:creationId xmlns:a16="http://schemas.microsoft.com/office/drawing/2014/main" id="{D1A480CB-0AC3-4118-B148-A5C744E26F0F}"/>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9" name="Rectangle 222">
              <a:extLst>
                <a:ext uri="{FF2B5EF4-FFF2-40B4-BE49-F238E27FC236}">
                  <a16:creationId xmlns:a16="http://schemas.microsoft.com/office/drawing/2014/main" id="{31E2BEDD-58A0-4B7D-B091-BEC54AC923AA}"/>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0" name="Rectangle 223">
              <a:extLst>
                <a:ext uri="{FF2B5EF4-FFF2-40B4-BE49-F238E27FC236}">
                  <a16:creationId xmlns:a16="http://schemas.microsoft.com/office/drawing/2014/main" id="{7ECF36AB-49D7-4AAB-AEE4-4698CBC88D1F}"/>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1" name="Rectangle 224">
              <a:extLst>
                <a:ext uri="{FF2B5EF4-FFF2-40B4-BE49-F238E27FC236}">
                  <a16:creationId xmlns:a16="http://schemas.microsoft.com/office/drawing/2014/main" id="{84F2FE29-516D-4B0B-9E9B-CF52ECE2D7B3}"/>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2" name="Rectangle 225">
              <a:extLst>
                <a:ext uri="{FF2B5EF4-FFF2-40B4-BE49-F238E27FC236}">
                  <a16:creationId xmlns:a16="http://schemas.microsoft.com/office/drawing/2014/main" id="{FD294811-9BDF-4717-8F06-8239D5B20817}"/>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3" name="Rectangle 226">
              <a:extLst>
                <a:ext uri="{FF2B5EF4-FFF2-40B4-BE49-F238E27FC236}">
                  <a16:creationId xmlns:a16="http://schemas.microsoft.com/office/drawing/2014/main" id="{1FB19D2E-EF29-4051-8BF2-D31B730F7EF1}"/>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4" name="Rectangle 227">
              <a:extLst>
                <a:ext uri="{FF2B5EF4-FFF2-40B4-BE49-F238E27FC236}">
                  <a16:creationId xmlns:a16="http://schemas.microsoft.com/office/drawing/2014/main" id="{854A2A88-ED02-4E17-86A3-CDCB20C759C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5" name="Rectangle 228">
              <a:extLst>
                <a:ext uri="{FF2B5EF4-FFF2-40B4-BE49-F238E27FC236}">
                  <a16:creationId xmlns:a16="http://schemas.microsoft.com/office/drawing/2014/main" id="{35FF1E4B-F58E-4E33-82AB-D2C616F1156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grpSp>
      <p:grpSp>
        <p:nvGrpSpPr>
          <p:cNvPr id="97" name="组合 96">
            <a:extLst>
              <a:ext uri="{FF2B5EF4-FFF2-40B4-BE49-F238E27FC236}">
                <a16:creationId xmlns:a16="http://schemas.microsoft.com/office/drawing/2014/main" id="{5C2DCA89-5130-4FA1-85FD-047551B7A539}"/>
              </a:ext>
            </a:extLst>
          </p:cNvPr>
          <p:cNvGrpSpPr/>
          <p:nvPr/>
        </p:nvGrpSpPr>
        <p:grpSpPr>
          <a:xfrm>
            <a:off x="4719999" y="4985246"/>
            <a:ext cx="4520522" cy="202507"/>
            <a:chOff x="4592998" y="5031776"/>
            <a:chExt cx="4955347" cy="221986"/>
          </a:xfrm>
        </p:grpSpPr>
        <p:sp>
          <p:nvSpPr>
            <p:cNvPr id="104" name="任意多边形: 形状 90">
              <a:extLst>
                <a:ext uri="{FF2B5EF4-FFF2-40B4-BE49-F238E27FC236}">
                  <a16:creationId xmlns:a16="http://schemas.microsoft.com/office/drawing/2014/main" id="{6A2CB27F-0B1E-4FF7-9C1C-5B52B517E992}"/>
                </a:ext>
              </a:extLst>
            </p:cNvPr>
            <p:cNvSpPr/>
            <p:nvPr/>
          </p:nvSpPr>
          <p:spPr>
            <a:xfrm>
              <a:off x="4592998" y="5042635"/>
              <a:ext cx="4955347" cy="200269"/>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5" name="文本框 104">
              <a:extLst>
                <a:ext uri="{FF2B5EF4-FFF2-40B4-BE49-F238E27FC236}">
                  <a16:creationId xmlns:a16="http://schemas.microsoft.com/office/drawing/2014/main" id="{5C606AAC-10DB-4D90-BC1B-4076C64BE56E}"/>
                </a:ext>
              </a:extLst>
            </p:cNvPr>
            <p:cNvSpPr txBox="1"/>
            <p:nvPr/>
          </p:nvSpPr>
          <p:spPr>
            <a:xfrm>
              <a:off x="5202273" y="5031776"/>
              <a:ext cx="687759" cy="221986"/>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defRPr/>
              </a:pPr>
              <a:endParaRPr lang="zh-CN" altLang="en-US" sz="2371" dirty="0">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sp>
        <p:nvSpPr>
          <p:cNvPr id="102" name="任意多边形: 形状 88">
            <a:extLst>
              <a:ext uri="{FF2B5EF4-FFF2-40B4-BE49-F238E27FC236}">
                <a16:creationId xmlns:a16="http://schemas.microsoft.com/office/drawing/2014/main" id="{EBCCAB0B-45BD-4042-8661-7CF91650FE28}"/>
              </a:ext>
            </a:extLst>
          </p:cNvPr>
          <p:cNvSpPr/>
          <p:nvPr/>
        </p:nvSpPr>
        <p:spPr>
          <a:xfrm>
            <a:off x="4719999" y="4636824"/>
            <a:ext cx="4340964" cy="182496"/>
          </a:xfrm>
          <a:custGeom>
            <a:avLst/>
            <a:gdLst>
              <a:gd name="connsiteX0" fmla="*/ 1826200 w 4758517"/>
              <a:gd name="connsiteY0" fmla="*/ 159716 h 200050"/>
              <a:gd name="connsiteX1" fmla="*/ 1856042 w 4758517"/>
              <a:gd name="connsiteY1" fmla="*/ 168968 h 200050"/>
              <a:gd name="connsiteX2" fmla="*/ 1885835 w 4758517"/>
              <a:gd name="connsiteY2" fmla="*/ 179681 h 200050"/>
              <a:gd name="connsiteX3" fmla="*/ 1910126 w 4758517"/>
              <a:gd name="connsiteY3" fmla="*/ 189956 h 200050"/>
              <a:gd name="connsiteX4" fmla="*/ 1903990 w 4758517"/>
              <a:gd name="connsiteY4" fmla="*/ 198939 h 200050"/>
              <a:gd name="connsiteX5" fmla="*/ 1880398 w 4758517"/>
              <a:gd name="connsiteY5" fmla="*/ 188325 h 200050"/>
              <a:gd name="connsiteX6" fmla="*/ 1850669 w 4758517"/>
              <a:gd name="connsiteY6" fmla="*/ 177125 h 200050"/>
              <a:gd name="connsiteX7" fmla="*/ 1820503 w 4758517"/>
              <a:gd name="connsiteY7" fmla="*/ 167385 h 200050"/>
              <a:gd name="connsiteX8" fmla="*/ 3174933 w 4758517"/>
              <a:gd name="connsiteY8" fmla="*/ 149650 h 200050"/>
              <a:gd name="connsiteX9" fmla="*/ 3201780 w 4758517"/>
              <a:gd name="connsiteY9" fmla="*/ 162732 h 200050"/>
              <a:gd name="connsiteX10" fmla="*/ 3228140 w 4758517"/>
              <a:gd name="connsiteY10" fmla="*/ 177471 h 200050"/>
              <a:gd name="connsiteX11" fmla="*/ 3248998 w 4758517"/>
              <a:gd name="connsiteY11" fmla="*/ 191284 h 200050"/>
              <a:gd name="connsiteX12" fmla="*/ 3242424 w 4758517"/>
              <a:gd name="connsiteY12" fmla="*/ 199611 h 200050"/>
              <a:gd name="connsiteX13" fmla="*/ 3221778 w 4758517"/>
              <a:gd name="connsiteY13" fmla="*/ 185749 h 200050"/>
              <a:gd name="connsiteX14" fmla="*/ 3195580 w 4758517"/>
              <a:gd name="connsiteY14" fmla="*/ 170524 h 200050"/>
              <a:gd name="connsiteX15" fmla="*/ 3168798 w 4758517"/>
              <a:gd name="connsiteY15" fmla="*/ 156662 h 200050"/>
              <a:gd name="connsiteX16" fmla="*/ 4076481 w 4758517"/>
              <a:gd name="connsiteY16" fmla="*/ 149215 h 200050"/>
              <a:gd name="connsiteX17" fmla="*/ 4085464 w 4758517"/>
              <a:gd name="connsiteY17" fmla="*/ 153161 h 200050"/>
              <a:gd name="connsiteX18" fmla="*/ 4074892 w 4758517"/>
              <a:gd name="connsiteY18" fmla="*/ 173077 h 200050"/>
              <a:gd name="connsiteX19" fmla="*/ 4062676 w 4758517"/>
              <a:gd name="connsiteY19" fmla="*/ 192163 h 200050"/>
              <a:gd name="connsiteX20" fmla="*/ 4053034 w 4758517"/>
              <a:gd name="connsiteY20" fmla="*/ 188010 h 200050"/>
              <a:gd name="connsiteX21" fmla="*/ 4066236 w 4758517"/>
              <a:gd name="connsiteY21" fmla="*/ 169024 h 200050"/>
              <a:gd name="connsiteX22" fmla="*/ 4076481 w 4758517"/>
              <a:gd name="connsiteY22" fmla="*/ 149215 h 200050"/>
              <a:gd name="connsiteX23" fmla="*/ 4218914 w 4758517"/>
              <a:gd name="connsiteY23" fmla="*/ 144404 h 200050"/>
              <a:gd name="connsiteX24" fmla="*/ 4233348 w 4758517"/>
              <a:gd name="connsiteY24" fmla="*/ 164947 h 200050"/>
              <a:gd name="connsiteX25" fmla="*/ 4243676 w 4758517"/>
              <a:gd name="connsiteY25" fmla="*/ 184505 h 200050"/>
              <a:gd name="connsiteX26" fmla="*/ 4234033 w 4758517"/>
              <a:gd name="connsiteY26" fmla="*/ 188449 h 200050"/>
              <a:gd name="connsiteX27" fmla="*/ 4223844 w 4758517"/>
              <a:gd name="connsiteY27" fmla="*/ 168755 h 200050"/>
              <a:gd name="connsiteX28" fmla="*/ 4209710 w 4758517"/>
              <a:gd name="connsiteY28" fmla="*/ 147910 h 200050"/>
              <a:gd name="connsiteX29" fmla="*/ 4099928 w 4758517"/>
              <a:gd name="connsiteY29" fmla="*/ 142213 h 200050"/>
              <a:gd name="connsiteX30" fmla="*/ 4110446 w 4758517"/>
              <a:gd name="connsiteY30" fmla="*/ 142213 h 200050"/>
              <a:gd name="connsiteX31" fmla="*/ 4110446 w 4758517"/>
              <a:gd name="connsiteY31" fmla="*/ 181437 h 200050"/>
              <a:gd name="connsiteX32" fmla="*/ 4113595 w 4758517"/>
              <a:gd name="connsiteY32" fmla="*/ 186998 h 200050"/>
              <a:gd name="connsiteX33" fmla="*/ 4127757 w 4758517"/>
              <a:gd name="connsiteY33" fmla="*/ 188449 h 200050"/>
              <a:gd name="connsiteX34" fmla="*/ 4182758 w 4758517"/>
              <a:gd name="connsiteY34" fmla="*/ 188449 h 200050"/>
              <a:gd name="connsiteX35" fmla="*/ 4194782 w 4758517"/>
              <a:gd name="connsiteY35" fmla="*/ 183793 h 200050"/>
              <a:gd name="connsiteX36" fmla="*/ 4198097 w 4758517"/>
              <a:gd name="connsiteY36" fmla="*/ 161716 h 200050"/>
              <a:gd name="connsiteX37" fmla="*/ 4203054 w 4758517"/>
              <a:gd name="connsiteY37" fmla="*/ 164071 h 200050"/>
              <a:gd name="connsiteX38" fmla="*/ 4208176 w 4758517"/>
              <a:gd name="connsiteY38" fmla="*/ 165441 h 200050"/>
              <a:gd name="connsiteX39" fmla="*/ 4202452 w 4758517"/>
              <a:gd name="connsiteY39" fmla="*/ 191280 h 200050"/>
              <a:gd name="connsiteX40" fmla="*/ 4183415 w 4758517"/>
              <a:gd name="connsiteY40" fmla="*/ 197406 h 200050"/>
              <a:gd name="connsiteX41" fmla="*/ 4127976 w 4758517"/>
              <a:gd name="connsiteY41" fmla="*/ 197406 h 200050"/>
              <a:gd name="connsiteX42" fmla="*/ 4105652 w 4758517"/>
              <a:gd name="connsiteY42" fmla="*/ 194345 h 200050"/>
              <a:gd name="connsiteX43" fmla="*/ 4099928 w 4758517"/>
              <a:gd name="connsiteY43" fmla="*/ 181437 h 200050"/>
              <a:gd name="connsiteX44" fmla="*/ 292085 w 4758517"/>
              <a:gd name="connsiteY44" fmla="*/ 137365 h 200050"/>
              <a:gd name="connsiteX45" fmla="*/ 312107 w 4758517"/>
              <a:gd name="connsiteY45" fmla="*/ 153832 h 200050"/>
              <a:gd name="connsiteX46" fmla="*/ 337882 w 4758517"/>
              <a:gd name="connsiteY46" fmla="*/ 167175 h 200050"/>
              <a:gd name="connsiteX47" fmla="*/ 364342 w 4758517"/>
              <a:gd name="connsiteY47" fmla="*/ 153832 h 200050"/>
              <a:gd name="connsiteX48" fmla="*/ 385214 w 4758517"/>
              <a:gd name="connsiteY48" fmla="*/ 137365 h 200050"/>
              <a:gd name="connsiteX49" fmla="*/ 4140685 w 4758517"/>
              <a:gd name="connsiteY49" fmla="*/ 133654 h 200050"/>
              <a:gd name="connsiteX50" fmla="*/ 4157531 w 4758517"/>
              <a:gd name="connsiteY50" fmla="*/ 150804 h 200050"/>
              <a:gd name="connsiteX51" fmla="*/ 4170924 w 4758517"/>
              <a:gd name="connsiteY51" fmla="*/ 167627 h 200050"/>
              <a:gd name="connsiteX52" fmla="*/ 4161721 w 4758517"/>
              <a:gd name="connsiteY52" fmla="*/ 172668 h 200050"/>
              <a:gd name="connsiteX53" fmla="*/ 4149012 w 4758517"/>
              <a:gd name="connsiteY53" fmla="*/ 155736 h 200050"/>
              <a:gd name="connsiteX54" fmla="*/ 4132358 w 4758517"/>
              <a:gd name="connsiteY54" fmla="*/ 137818 h 200050"/>
              <a:gd name="connsiteX55" fmla="*/ 1811956 w 4758517"/>
              <a:gd name="connsiteY55" fmla="*/ 129696 h 200050"/>
              <a:gd name="connsiteX56" fmla="*/ 1822694 w 4758517"/>
              <a:gd name="connsiteY56" fmla="*/ 129696 h 200050"/>
              <a:gd name="connsiteX57" fmla="*/ 1808841 w 4758517"/>
              <a:gd name="connsiteY57" fmla="*/ 164999 h 200050"/>
              <a:gd name="connsiteX58" fmla="*/ 1777749 w 4758517"/>
              <a:gd name="connsiteY58" fmla="*/ 187156 h 200050"/>
              <a:gd name="connsiteX59" fmla="*/ 1722114 w 4758517"/>
              <a:gd name="connsiteY59" fmla="*/ 199378 h 200050"/>
              <a:gd name="connsiteX60" fmla="*/ 1720225 w 4758517"/>
              <a:gd name="connsiteY60" fmla="*/ 194722 h 200050"/>
              <a:gd name="connsiteX61" fmla="*/ 1717512 w 4758517"/>
              <a:gd name="connsiteY61" fmla="*/ 190394 h 200050"/>
              <a:gd name="connsiteX62" fmla="*/ 1770776 w 4758517"/>
              <a:gd name="connsiteY62" fmla="*/ 179868 h 200050"/>
              <a:gd name="connsiteX63" fmla="*/ 1799742 w 4758517"/>
              <a:gd name="connsiteY63" fmla="*/ 160528 h 200050"/>
              <a:gd name="connsiteX64" fmla="*/ 1811956 w 4758517"/>
              <a:gd name="connsiteY64" fmla="*/ 129696 h 200050"/>
              <a:gd name="connsiteX65" fmla="*/ 4349568 w 4758517"/>
              <a:gd name="connsiteY65" fmla="*/ 122697 h 200050"/>
              <a:gd name="connsiteX66" fmla="*/ 4349568 w 4758517"/>
              <a:gd name="connsiteY66" fmla="*/ 174631 h 200050"/>
              <a:gd name="connsiteX67" fmla="*/ 4460448 w 4758517"/>
              <a:gd name="connsiteY67" fmla="*/ 174631 h 200050"/>
              <a:gd name="connsiteX68" fmla="*/ 4460448 w 4758517"/>
              <a:gd name="connsiteY68" fmla="*/ 122697 h 200050"/>
              <a:gd name="connsiteX69" fmla="*/ 4651802 w 4758517"/>
              <a:gd name="connsiteY69" fmla="*/ 117428 h 200050"/>
              <a:gd name="connsiteX70" fmla="*/ 4662100 w 4758517"/>
              <a:gd name="connsiteY70" fmla="*/ 117428 h 200050"/>
              <a:gd name="connsiteX71" fmla="*/ 4662100 w 4758517"/>
              <a:gd name="connsiteY71" fmla="*/ 134106 h 200050"/>
              <a:gd name="connsiteX72" fmla="*/ 4754353 w 4758517"/>
              <a:gd name="connsiteY72" fmla="*/ 134106 h 200050"/>
              <a:gd name="connsiteX73" fmla="*/ 4754353 w 4758517"/>
              <a:gd name="connsiteY73" fmla="*/ 143501 h 200050"/>
              <a:gd name="connsiteX74" fmla="*/ 4673714 w 4758517"/>
              <a:gd name="connsiteY74" fmla="*/ 143501 h 200050"/>
              <a:gd name="connsiteX75" fmla="*/ 4698622 w 4758517"/>
              <a:gd name="connsiteY75" fmla="*/ 160569 h 200050"/>
              <a:gd name="connsiteX76" fmla="*/ 4728204 w 4758517"/>
              <a:gd name="connsiteY76" fmla="*/ 174860 h 200050"/>
              <a:gd name="connsiteX77" fmla="*/ 4758517 w 4758517"/>
              <a:gd name="connsiteY77" fmla="*/ 184916 h 200050"/>
              <a:gd name="connsiteX78" fmla="*/ 4754792 w 4758517"/>
              <a:gd name="connsiteY78" fmla="*/ 189325 h 200050"/>
              <a:gd name="connsiteX79" fmla="*/ 4751724 w 4758517"/>
              <a:gd name="connsiteY79" fmla="*/ 193900 h 200050"/>
              <a:gd name="connsiteX80" fmla="*/ 4719722 w 4758517"/>
              <a:gd name="connsiteY80" fmla="*/ 181929 h 200050"/>
              <a:gd name="connsiteX81" fmla="*/ 4688258 w 4758517"/>
              <a:gd name="connsiteY81" fmla="*/ 165186 h 200050"/>
              <a:gd name="connsiteX82" fmla="*/ 4662100 w 4758517"/>
              <a:gd name="connsiteY82" fmla="*/ 145473 h 200050"/>
              <a:gd name="connsiteX83" fmla="*/ 4662100 w 4758517"/>
              <a:gd name="connsiteY83" fmla="*/ 198939 h 200050"/>
              <a:gd name="connsiteX84" fmla="*/ 4651802 w 4758517"/>
              <a:gd name="connsiteY84" fmla="*/ 198939 h 200050"/>
              <a:gd name="connsiteX85" fmla="*/ 4651802 w 4758517"/>
              <a:gd name="connsiteY85" fmla="*/ 145253 h 200050"/>
              <a:gd name="connsiteX86" fmla="*/ 4625749 w 4758517"/>
              <a:gd name="connsiteY86" fmla="*/ 165779 h 200050"/>
              <a:gd name="connsiteX87" fmla="*/ 4594730 w 4758517"/>
              <a:gd name="connsiteY87" fmla="*/ 183236 h 200050"/>
              <a:gd name="connsiteX88" fmla="*/ 4563712 w 4758517"/>
              <a:gd name="connsiteY88" fmla="*/ 195872 h 200050"/>
              <a:gd name="connsiteX89" fmla="*/ 4560260 w 4758517"/>
              <a:gd name="connsiteY89" fmla="*/ 191161 h 200050"/>
              <a:gd name="connsiteX90" fmla="*/ 4556480 w 4758517"/>
              <a:gd name="connsiteY90" fmla="*/ 187107 h 200050"/>
              <a:gd name="connsiteX91" fmla="*/ 4586112 w 4758517"/>
              <a:gd name="connsiteY91" fmla="*/ 176288 h 200050"/>
              <a:gd name="connsiteX92" fmla="*/ 4615304 w 4758517"/>
              <a:gd name="connsiteY92" fmla="*/ 161185 h 200050"/>
              <a:gd name="connsiteX93" fmla="*/ 4639968 w 4758517"/>
              <a:gd name="connsiteY93" fmla="*/ 143501 h 200050"/>
              <a:gd name="connsiteX94" fmla="*/ 4560644 w 4758517"/>
              <a:gd name="connsiteY94" fmla="*/ 143501 h 200050"/>
              <a:gd name="connsiteX95" fmla="*/ 4560644 w 4758517"/>
              <a:gd name="connsiteY95" fmla="*/ 134106 h 200050"/>
              <a:gd name="connsiteX96" fmla="*/ 4651802 w 4758517"/>
              <a:gd name="connsiteY96" fmla="*/ 134106 h 200050"/>
              <a:gd name="connsiteX97" fmla="*/ 4338832 w 4758517"/>
              <a:gd name="connsiteY97" fmla="*/ 113056 h 200050"/>
              <a:gd name="connsiteX98" fmla="*/ 4471184 w 4758517"/>
              <a:gd name="connsiteY98" fmla="*/ 113056 h 200050"/>
              <a:gd name="connsiteX99" fmla="*/ 4471184 w 4758517"/>
              <a:gd name="connsiteY99" fmla="*/ 197639 h 200050"/>
              <a:gd name="connsiteX100" fmla="*/ 4460448 w 4758517"/>
              <a:gd name="connsiteY100" fmla="*/ 197639 h 200050"/>
              <a:gd name="connsiteX101" fmla="*/ 4460448 w 4758517"/>
              <a:gd name="connsiteY101" fmla="*/ 184711 h 200050"/>
              <a:gd name="connsiteX102" fmla="*/ 4349568 w 4758517"/>
              <a:gd name="connsiteY102" fmla="*/ 184711 h 200050"/>
              <a:gd name="connsiteX103" fmla="*/ 4349568 w 4758517"/>
              <a:gd name="connsiteY103" fmla="*/ 198515 h 200050"/>
              <a:gd name="connsiteX104" fmla="*/ 4338832 w 4758517"/>
              <a:gd name="connsiteY104" fmla="*/ 198515 h 200050"/>
              <a:gd name="connsiteX105" fmla="*/ 2236627 w 4758517"/>
              <a:gd name="connsiteY105" fmla="*/ 112399 h 200050"/>
              <a:gd name="connsiteX106" fmla="*/ 2236627 w 4758517"/>
              <a:gd name="connsiteY106" fmla="*/ 152279 h 200050"/>
              <a:gd name="connsiteX107" fmla="*/ 2258019 w 4758517"/>
              <a:gd name="connsiteY107" fmla="*/ 148801 h 200050"/>
              <a:gd name="connsiteX108" fmla="*/ 2280890 w 4758517"/>
              <a:gd name="connsiteY108" fmla="*/ 144829 h 200050"/>
              <a:gd name="connsiteX109" fmla="*/ 2280890 w 4758517"/>
              <a:gd name="connsiteY109" fmla="*/ 112399 h 200050"/>
              <a:gd name="connsiteX110" fmla="*/ 1748848 w 4758517"/>
              <a:gd name="connsiteY110" fmla="*/ 110221 h 200050"/>
              <a:gd name="connsiteX111" fmla="*/ 1884049 w 4758517"/>
              <a:gd name="connsiteY111" fmla="*/ 110221 h 200050"/>
              <a:gd name="connsiteX112" fmla="*/ 1884049 w 4758517"/>
              <a:gd name="connsiteY112" fmla="*/ 170234 h 200050"/>
              <a:gd name="connsiteX113" fmla="*/ 1873532 w 4758517"/>
              <a:gd name="connsiteY113" fmla="*/ 170234 h 200050"/>
              <a:gd name="connsiteX114" fmla="*/ 1873532 w 4758517"/>
              <a:gd name="connsiteY114" fmla="*/ 119616 h 200050"/>
              <a:gd name="connsiteX115" fmla="*/ 1758927 w 4758517"/>
              <a:gd name="connsiteY115" fmla="*/ 119616 h 200050"/>
              <a:gd name="connsiteX116" fmla="*/ 1758927 w 4758517"/>
              <a:gd name="connsiteY116" fmla="*/ 171330 h 200050"/>
              <a:gd name="connsiteX117" fmla="*/ 1748848 w 4758517"/>
              <a:gd name="connsiteY117" fmla="*/ 171330 h 200050"/>
              <a:gd name="connsiteX118" fmla="*/ 3962698 w 4758517"/>
              <a:gd name="connsiteY118" fmla="*/ 106482 h 200050"/>
              <a:gd name="connsiteX119" fmla="*/ 3971682 w 4758517"/>
              <a:gd name="connsiteY119" fmla="*/ 111960 h 200050"/>
              <a:gd name="connsiteX120" fmla="*/ 3960616 w 4758517"/>
              <a:gd name="connsiteY120" fmla="*/ 132339 h 200050"/>
              <a:gd name="connsiteX121" fmla="*/ 3949550 w 4758517"/>
              <a:gd name="connsiteY121" fmla="*/ 150746 h 200050"/>
              <a:gd name="connsiteX122" fmla="*/ 3941662 w 4758517"/>
              <a:gd name="connsiteY122" fmla="*/ 145925 h 200050"/>
              <a:gd name="connsiteX123" fmla="*/ 3952838 w 4758517"/>
              <a:gd name="connsiteY123" fmla="*/ 126779 h 200050"/>
              <a:gd name="connsiteX124" fmla="*/ 3962698 w 4758517"/>
              <a:gd name="connsiteY124" fmla="*/ 106482 h 200050"/>
              <a:gd name="connsiteX125" fmla="*/ 3835166 w 4758517"/>
              <a:gd name="connsiteY125" fmla="*/ 106482 h 200050"/>
              <a:gd name="connsiteX126" fmla="*/ 3844369 w 4758517"/>
              <a:gd name="connsiteY126" fmla="*/ 110426 h 200050"/>
              <a:gd name="connsiteX127" fmla="*/ 3835138 w 4758517"/>
              <a:gd name="connsiteY127" fmla="*/ 130887 h 200050"/>
              <a:gd name="connsiteX128" fmla="*/ 3822456 w 4758517"/>
              <a:gd name="connsiteY128" fmla="*/ 149212 h 200050"/>
              <a:gd name="connsiteX129" fmla="*/ 3813252 w 4758517"/>
              <a:gd name="connsiteY129" fmla="*/ 143953 h 200050"/>
              <a:gd name="connsiteX130" fmla="*/ 3826182 w 4758517"/>
              <a:gd name="connsiteY130" fmla="*/ 126368 h 200050"/>
              <a:gd name="connsiteX131" fmla="*/ 3835166 w 4758517"/>
              <a:gd name="connsiteY131" fmla="*/ 106482 h 200050"/>
              <a:gd name="connsiteX132" fmla="*/ 3893234 w 4758517"/>
              <a:gd name="connsiteY132" fmla="*/ 92458 h 200050"/>
              <a:gd name="connsiteX133" fmla="*/ 3904411 w 4758517"/>
              <a:gd name="connsiteY133" fmla="*/ 92458 h 200050"/>
              <a:gd name="connsiteX134" fmla="*/ 3898494 w 4758517"/>
              <a:gd name="connsiteY134" fmla="*/ 127080 h 200050"/>
              <a:gd name="connsiteX135" fmla="*/ 3935170 w 4758517"/>
              <a:gd name="connsiteY135" fmla="*/ 168467 h 200050"/>
              <a:gd name="connsiteX136" fmla="*/ 3997320 w 4758517"/>
              <a:gd name="connsiteY136" fmla="*/ 188655 h 200050"/>
              <a:gd name="connsiteX137" fmla="*/ 3993815 w 4758517"/>
              <a:gd name="connsiteY137" fmla="*/ 193064 h 200050"/>
              <a:gd name="connsiteX138" fmla="*/ 3990966 w 4758517"/>
              <a:gd name="connsiteY138" fmla="*/ 198296 h 200050"/>
              <a:gd name="connsiteX139" fmla="*/ 3932212 w 4758517"/>
              <a:gd name="connsiteY139" fmla="*/ 178219 h 200050"/>
              <a:gd name="connsiteX140" fmla="*/ 3894331 w 4758517"/>
              <a:gd name="connsiteY140" fmla="*/ 139570 h 200050"/>
              <a:gd name="connsiteX141" fmla="*/ 3865022 w 4758517"/>
              <a:gd name="connsiteY141" fmla="*/ 177287 h 200050"/>
              <a:gd name="connsiteX142" fmla="*/ 3803830 w 4758517"/>
              <a:gd name="connsiteY142" fmla="*/ 200050 h 200050"/>
              <a:gd name="connsiteX143" fmla="*/ 3801694 w 4758517"/>
              <a:gd name="connsiteY143" fmla="*/ 195475 h 200050"/>
              <a:gd name="connsiteX144" fmla="*/ 3798572 w 4758517"/>
              <a:gd name="connsiteY144" fmla="*/ 191065 h 200050"/>
              <a:gd name="connsiteX145" fmla="*/ 3855886 w 4758517"/>
              <a:gd name="connsiteY145" fmla="*/ 171246 h 200050"/>
              <a:gd name="connsiteX146" fmla="*/ 3883399 w 4758517"/>
              <a:gd name="connsiteY146" fmla="*/ 138426 h 200050"/>
              <a:gd name="connsiteX147" fmla="*/ 3893234 w 4758517"/>
              <a:gd name="connsiteY147" fmla="*/ 92458 h 200050"/>
              <a:gd name="connsiteX148" fmla="*/ 4597896 w 4758517"/>
              <a:gd name="connsiteY148" fmla="*/ 87185 h 200050"/>
              <a:gd name="connsiteX149" fmla="*/ 4597896 w 4758517"/>
              <a:gd name="connsiteY149" fmla="*/ 105839 h 200050"/>
              <a:gd name="connsiteX150" fmla="*/ 4656184 w 4758517"/>
              <a:gd name="connsiteY150" fmla="*/ 105839 h 200050"/>
              <a:gd name="connsiteX151" fmla="*/ 4656184 w 4758517"/>
              <a:gd name="connsiteY151" fmla="*/ 87185 h 200050"/>
              <a:gd name="connsiteX152" fmla="*/ 286168 w 4758517"/>
              <a:gd name="connsiteY152" fmla="*/ 84556 h 200050"/>
              <a:gd name="connsiteX153" fmla="*/ 286168 w 4758517"/>
              <a:gd name="connsiteY153" fmla="*/ 102989 h 200050"/>
              <a:gd name="connsiteX154" fmla="*/ 395075 w 4758517"/>
              <a:gd name="connsiteY154" fmla="*/ 102989 h 200050"/>
              <a:gd name="connsiteX155" fmla="*/ 395075 w 4758517"/>
              <a:gd name="connsiteY155" fmla="*/ 84556 h 200050"/>
              <a:gd name="connsiteX156" fmla="*/ 4104968 w 4758517"/>
              <a:gd name="connsiteY156" fmla="*/ 82802 h 200050"/>
              <a:gd name="connsiteX157" fmla="*/ 4104968 w 4758517"/>
              <a:gd name="connsiteY157" fmla="*/ 110002 h 200050"/>
              <a:gd name="connsiteX158" fmla="*/ 4146820 w 4758517"/>
              <a:gd name="connsiteY158" fmla="*/ 110002 h 200050"/>
              <a:gd name="connsiteX159" fmla="*/ 4146820 w 4758517"/>
              <a:gd name="connsiteY159" fmla="*/ 82802 h 200050"/>
              <a:gd name="connsiteX160" fmla="*/ 3152802 w 4758517"/>
              <a:gd name="connsiteY160" fmla="*/ 79967 h 200050"/>
              <a:gd name="connsiteX161" fmla="*/ 3163319 w 4758517"/>
              <a:gd name="connsiteY161" fmla="*/ 79967 h 200050"/>
              <a:gd name="connsiteX162" fmla="*/ 3163319 w 4758517"/>
              <a:gd name="connsiteY162" fmla="*/ 120068 h 200050"/>
              <a:gd name="connsiteX163" fmla="*/ 3160515 w 4758517"/>
              <a:gd name="connsiteY163" fmla="*/ 141884 h 200050"/>
              <a:gd name="connsiteX164" fmla="*/ 3147789 w 4758517"/>
              <a:gd name="connsiteY164" fmla="*/ 163126 h 200050"/>
              <a:gd name="connsiteX165" fmla="*/ 3118668 w 4758517"/>
              <a:gd name="connsiteY165" fmla="*/ 182560 h 200050"/>
              <a:gd name="connsiteX166" fmla="*/ 3066684 w 4758517"/>
              <a:gd name="connsiteY166" fmla="*/ 198954 h 200050"/>
              <a:gd name="connsiteX167" fmla="*/ 3064055 w 4758517"/>
              <a:gd name="connsiteY167" fmla="*/ 194461 h 200050"/>
              <a:gd name="connsiteX168" fmla="*/ 3060768 w 4758517"/>
              <a:gd name="connsiteY168" fmla="*/ 189970 h 200050"/>
              <a:gd name="connsiteX169" fmla="*/ 3110739 w 4758517"/>
              <a:gd name="connsiteY169" fmla="*/ 175161 h 200050"/>
              <a:gd name="connsiteX170" fmla="*/ 3138421 w 4758517"/>
              <a:gd name="connsiteY170" fmla="*/ 157621 h 200050"/>
              <a:gd name="connsiteX171" fmla="*/ 3150285 w 4758517"/>
              <a:gd name="connsiteY171" fmla="*/ 138724 h 200050"/>
              <a:gd name="connsiteX172" fmla="*/ 3152802 w 4758517"/>
              <a:gd name="connsiteY172" fmla="*/ 119849 h 200050"/>
              <a:gd name="connsiteX173" fmla="*/ 4095764 w 4758517"/>
              <a:gd name="connsiteY173" fmla="*/ 74284 h 200050"/>
              <a:gd name="connsiteX174" fmla="*/ 4156024 w 4758517"/>
              <a:gd name="connsiteY174" fmla="*/ 74284 h 200050"/>
              <a:gd name="connsiteX175" fmla="*/ 4156024 w 4758517"/>
              <a:gd name="connsiteY175" fmla="*/ 118520 h 200050"/>
              <a:gd name="connsiteX176" fmla="*/ 4095764 w 4758517"/>
              <a:gd name="connsiteY176" fmla="*/ 118520 h 200050"/>
              <a:gd name="connsiteX177" fmla="*/ 4348693 w 4758517"/>
              <a:gd name="connsiteY177" fmla="*/ 72517 h 200050"/>
              <a:gd name="connsiteX178" fmla="*/ 4459352 w 4758517"/>
              <a:gd name="connsiteY178" fmla="*/ 72517 h 200050"/>
              <a:gd name="connsiteX179" fmla="*/ 4459352 w 4758517"/>
              <a:gd name="connsiteY179" fmla="*/ 82378 h 200050"/>
              <a:gd name="connsiteX180" fmla="*/ 4348693 w 4758517"/>
              <a:gd name="connsiteY180" fmla="*/ 82378 h 200050"/>
              <a:gd name="connsiteX181" fmla="*/ 58480 w 4758517"/>
              <a:gd name="connsiteY181" fmla="*/ 69655 h 200050"/>
              <a:gd name="connsiteX182" fmla="*/ 58480 w 4758517"/>
              <a:gd name="connsiteY182" fmla="*/ 127093 h 200050"/>
              <a:gd name="connsiteX183" fmla="*/ 120301 w 4758517"/>
              <a:gd name="connsiteY183" fmla="*/ 127093 h 200050"/>
              <a:gd name="connsiteX184" fmla="*/ 120301 w 4758517"/>
              <a:gd name="connsiteY184" fmla="*/ 69655 h 200050"/>
              <a:gd name="connsiteX185" fmla="*/ 2236627 w 4758517"/>
              <a:gd name="connsiteY185" fmla="*/ 66382 h 200050"/>
              <a:gd name="connsiteX186" fmla="*/ 2236627 w 4758517"/>
              <a:gd name="connsiteY186" fmla="*/ 102757 h 200050"/>
              <a:gd name="connsiteX187" fmla="*/ 2280890 w 4758517"/>
              <a:gd name="connsiteY187" fmla="*/ 102757 h 200050"/>
              <a:gd name="connsiteX188" fmla="*/ 2280890 w 4758517"/>
              <a:gd name="connsiteY188" fmla="*/ 66382 h 200050"/>
              <a:gd name="connsiteX189" fmla="*/ 1575737 w 4758517"/>
              <a:gd name="connsiteY189" fmla="*/ 65711 h 200050"/>
              <a:gd name="connsiteX190" fmla="*/ 1573326 w 4758517"/>
              <a:gd name="connsiteY190" fmla="*/ 88596 h 200050"/>
              <a:gd name="connsiteX191" fmla="*/ 1569601 w 4758517"/>
              <a:gd name="connsiteY191" fmla="*/ 110002 h 200050"/>
              <a:gd name="connsiteX192" fmla="*/ 1639284 w 4758517"/>
              <a:gd name="connsiteY192" fmla="*/ 110002 h 200050"/>
              <a:gd name="connsiteX193" fmla="*/ 1639284 w 4758517"/>
              <a:gd name="connsiteY193" fmla="*/ 65711 h 200050"/>
              <a:gd name="connsiteX194" fmla="*/ 1505835 w 4758517"/>
              <a:gd name="connsiteY194" fmla="*/ 65711 h 200050"/>
              <a:gd name="connsiteX195" fmla="*/ 1505835 w 4758517"/>
              <a:gd name="connsiteY195" fmla="*/ 110002 h 200050"/>
              <a:gd name="connsiteX196" fmla="*/ 1558863 w 4758517"/>
              <a:gd name="connsiteY196" fmla="*/ 110002 h 200050"/>
              <a:gd name="connsiteX197" fmla="*/ 1562480 w 4758517"/>
              <a:gd name="connsiteY197" fmla="*/ 88678 h 200050"/>
              <a:gd name="connsiteX198" fmla="*/ 1564780 w 4758517"/>
              <a:gd name="connsiteY198" fmla="*/ 65711 h 200050"/>
              <a:gd name="connsiteX199" fmla="*/ 4597896 w 4758517"/>
              <a:gd name="connsiteY199" fmla="*/ 60889 h 200050"/>
              <a:gd name="connsiteX200" fmla="*/ 4597896 w 4758517"/>
              <a:gd name="connsiteY200" fmla="*/ 78666 h 200050"/>
              <a:gd name="connsiteX201" fmla="*/ 4656184 w 4758517"/>
              <a:gd name="connsiteY201" fmla="*/ 78666 h 200050"/>
              <a:gd name="connsiteX202" fmla="*/ 4656184 w 4758517"/>
              <a:gd name="connsiteY202" fmla="*/ 60889 h 200050"/>
              <a:gd name="connsiteX203" fmla="*/ 48428 w 4758517"/>
              <a:gd name="connsiteY203" fmla="*/ 59822 h 200050"/>
              <a:gd name="connsiteX204" fmla="*/ 130573 w 4758517"/>
              <a:gd name="connsiteY204" fmla="*/ 59822 h 200050"/>
              <a:gd name="connsiteX205" fmla="*/ 130573 w 4758517"/>
              <a:gd name="connsiteY205" fmla="*/ 136708 h 200050"/>
              <a:gd name="connsiteX206" fmla="*/ 48428 w 4758517"/>
              <a:gd name="connsiteY206" fmla="*/ 136708 h 200050"/>
              <a:gd name="connsiteX207" fmla="*/ 286168 w 4758517"/>
              <a:gd name="connsiteY207" fmla="*/ 58480 h 200050"/>
              <a:gd name="connsiteX208" fmla="*/ 286168 w 4758517"/>
              <a:gd name="connsiteY208" fmla="*/ 76256 h 200050"/>
              <a:gd name="connsiteX209" fmla="*/ 395075 w 4758517"/>
              <a:gd name="connsiteY209" fmla="*/ 76256 h 200050"/>
              <a:gd name="connsiteX210" fmla="*/ 395075 w 4758517"/>
              <a:gd name="connsiteY210" fmla="*/ 58480 h 200050"/>
              <a:gd name="connsiteX211" fmla="*/ 2113477 w 4758517"/>
              <a:gd name="connsiteY211" fmla="*/ 55863 h 200050"/>
              <a:gd name="connsiteX212" fmla="*/ 2132650 w 4758517"/>
              <a:gd name="connsiteY212" fmla="*/ 69066 h 200050"/>
              <a:gd name="connsiteX213" fmla="*/ 2147222 w 4758517"/>
              <a:gd name="connsiteY213" fmla="*/ 83254 h 200050"/>
              <a:gd name="connsiteX214" fmla="*/ 2139991 w 4758517"/>
              <a:gd name="connsiteY214" fmla="*/ 89828 h 200050"/>
              <a:gd name="connsiteX215" fmla="*/ 2125282 w 4758517"/>
              <a:gd name="connsiteY215" fmla="*/ 75448 h 200050"/>
              <a:gd name="connsiteX216" fmla="*/ 2106465 w 4758517"/>
              <a:gd name="connsiteY216" fmla="*/ 61561 h 200050"/>
              <a:gd name="connsiteX217" fmla="*/ 2086962 w 4758517"/>
              <a:gd name="connsiteY217" fmla="*/ 52796 h 200050"/>
              <a:gd name="connsiteX218" fmla="*/ 2097042 w 4758517"/>
              <a:gd name="connsiteY218" fmla="*/ 52796 h 200050"/>
              <a:gd name="connsiteX219" fmla="*/ 2097042 w 4758517"/>
              <a:gd name="connsiteY219" fmla="*/ 84131 h 200050"/>
              <a:gd name="connsiteX220" fmla="*/ 2097015 w 4758517"/>
              <a:gd name="connsiteY220" fmla="*/ 89938 h 200050"/>
              <a:gd name="connsiteX221" fmla="*/ 2096823 w 4758517"/>
              <a:gd name="connsiteY221" fmla="*/ 95745 h 200050"/>
              <a:gd name="connsiteX222" fmla="*/ 2158179 w 4758517"/>
              <a:gd name="connsiteY222" fmla="*/ 95745 h 200050"/>
              <a:gd name="connsiteX223" fmla="*/ 2158179 w 4758517"/>
              <a:gd name="connsiteY223" fmla="*/ 105606 h 200050"/>
              <a:gd name="connsiteX224" fmla="*/ 2098357 w 4758517"/>
              <a:gd name="connsiteY224" fmla="*/ 105606 h 200050"/>
              <a:gd name="connsiteX225" fmla="*/ 2121064 w 4758517"/>
              <a:gd name="connsiteY225" fmla="*/ 157730 h 200050"/>
              <a:gd name="connsiteX226" fmla="*/ 2159713 w 4758517"/>
              <a:gd name="connsiteY226" fmla="*/ 190627 h 200050"/>
              <a:gd name="connsiteX227" fmla="*/ 2155686 w 4758517"/>
              <a:gd name="connsiteY227" fmla="*/ 194461 h 200050"/>
              <a:gd name="connsiteX228" fmla="*/ 2152482 w 4758517"/>
              <a:gd name="connsiteY228" fmla="*/ 198954 h 200050"/>
              <a:gd name="connsiteX229" fmla="*/ 2116517 w 4758517"/>
              <a:gd name="connsiteY229" fmla="*/ 168440 h 200050"/>
              <a:gd name="connsiteX230" fmla="*/ 2093536 w 4758517"/>
              <a:gd name="connsiteY230" fmla="*/ 121821 h 200050"/>
              <a:gd name="connsiteX231" fmla="*/ 2076088 w 4758517"/>
              <a:gd name="connsiteY231" fmla="*/ 162195 h 200050"/>
              <a:gd name="connsiteX232" fmla="*/ 2034810 w 4758517"/>
              <a:gd name="connsiteY232" fmla="*/ 199611 h 200050"/>
              <a:gd name="connsiteX233" fmla="*/ 2031276 w 4758517"/>
              <a:gd name="connsiteY233" fmla="*/ 195968 h 200050"/>
              <a:gd name="connsiteX234" fmla="*/ 2026921 w 4758517"/>
              <a:gd name="connsiteY234" fmla="*/ 192818 h 200050"/>
              <a:gd name="connsiteX235" fmla="*/ 2060513 w 4758517"/>
              <a:gd name="connsiteY235" fmla="*/ 165192 h 200050"/>
              <a:gd name="connsiteX236" fmla="*/ 2078571 w 4758517"/>
              <a:gd name="connsiteY236" fmla="*/ 135277 h 200050"/>
              <a:gd name="connsiteX237" fmla="*/ 2085866 w 4758517"/>
              <a:gd name="connsiteY237" fmla="*/ 105606 h 200050"/>
              <a:gd name="connsiteX238" fmla="*/ 2031962 w 4758517"/>
              <a:gd name="connsiteY238" fmla="*/ 105606 h 200050"/>
              <a:gd name="connsiteX239" fmla="*/ 2031962 w 4758517"/>
              <a:gd name="connsiteY239" fmla="*/ 95745 h 200050"/>
              <a:gd name="connsiteX240" fmla="*/ 2086744 w 4758517"/>
              <a:gd name="connsiteY240" fmla="*/ 95745 h 200050"/>
              <a:gd name="connsiteX241" fmla="*/ 2086935 w 4758517"/>
              <a:gd name="connsiteY241" fmla="*/ 89774 h 200050"/>
              <a:gd name="connsiteX242" fmla="*/ 2086962 w 4758517"/>
              <a:gd name="connsiteY242" fmla="*/ 84131 h 200050"/>
              <a:gd name="connsiteX243" fmla="*/ 1795741 w 4758517"/>
              <a:gd name="connsiteY243" fmla="*/ 52344 h 200050"/>
              <a:gd name="connsiteX244" fmla="*/ 1794290 w 4758517"/>
              <a:gd name="connsiteY244" fmla="*/ 62794 h 200050"/>
              <a:gd name="connsiteX245" fmla="*/ 1791358 w 4758517"/>
              <a:gd name="connsiteY245" fmla="*/ 72750 h 200050"/>
              <a:gd name="connsiteX246" fmla="*/ 1837375 w 4758517"/>
              <a:gd name="connsiteY246" fmla="*/ 72750 h 200050"/>
              <a:gd name="connsiteX247" fmla="*/ 1837375 w 4758517"/>
              <a:gd name="connsiteY247" fmla="*/ 52344 h 200050"/>
              <a:gd name="connsiteX248" fmla="*/ 1749066 w 4758517"/>
              <a:gd name="connsiteY248" fmla="*/ 52344 h 200050"/>
              <a:gd name="connsiteX249" fmla="*/ 1747423 w 4758517"/>
              <a:gd name="connsiteY249" fmla="*/ 62794 h 200050"/>
              <a:gd name="connsiteX250" fmla="*/ 1745780 w 4758517"/>
              <a:gd name="connsiteY250" fmla="*/ 72750 h 200050"/>
              <a:gd name="connsiteX251" fmla="*/ 1780183 w 4758517"/>
              <a:gd name="connsiteY251" fmla="*/ 72750 h 200050"/>
              <a:gd name="connsiteX252" fmla="*/ 1783908 w 4758517"/>
              <a:gd name="connsiteY252" fmla="*/ 62794 h 200050"/>
              <a:gd name="connsiteX253" fmla="*/ 1785661 w 4758517"/>
              <a:gd name="connsiteY253" fmla="*/ 52344 h 200050"/>
              <a:gd name="connsiteX254" fmla="*/ 1982438 w 4758517"/>
              <a:gd name="connsiteY254" fmla="*/ 51919 h 200050"/>
              <a:gd name="connsiteX255" fmla="*/ 1996106 w 4758517"/>
              <a:gd name="connsiteY255" fmla="*/ 62711 h 200050"/>
              <a:gd name="connsiteX256" fmla="*/ 2006323 w 4758517"/>
              <a:gd name="connsiteY256" fmla="*/ 73832 h 200050"/>
              <a:gd name="connsiteX257" fmla="*/ 2017773 w 4758517"/>
              <a:gd name="connsiteY257" fmla="*/ 64793 h 200050"/>
              <a:gd name="connsiteX258" fmla="*/ 2026921 w 4758517"/>
              <a:gd name="connsiteY258" fmla="*/ 55426 h 200050"/>
              <a:gd name="connsiteX259" fmla="*/ 2035467 w 4758517"/>
              <a:gd name="connsiteY259" fmla="*/ 60465 h 200050"/>
              <a:gd name="connsiteX260" fmla="*/ 2024593 w 4758517"/>
              <a:gd name="connsiteY260" fmla="*/ 71148 h 200050"/>
              <a:gd name="connsiteX261" fmla="*/ 2011582 w 4758517"/>
              <a:gd name="connsiteY261" fmla="*/ 81502 h 200050"/>
              <a:gd name="connsiteX262" fmla="*/ 2022045 w 4758517"/>
              <a:gd name="connsiteY262" fmla="*/ 109084 h 200050"/>
              <a:gd name="connsiteX263" fmla="*/ 2024292 w 4758517"/>
              <a:gd name="connsiteY263" fmla="*/ 137817 h 200050"/>
              <a:gd name="connsiteX264" fmla="*/ 2022183 w 4758517"/>
              <a:gd name="connsiteY264" fmla="*/ 170604 h 200050"/>
              <a:gd name="connsiteX265" fmla="*/ 2013993 w 4758517"/>
              <a:gd name="connsiteY265" fmla="*/ 191722 h 200050"/>
              <a:gd name="connsiteX266" fmla="*/ 2009556 w 4758517"/>
              <a:gd name="connsiteY266" fmla="*/ 195283 h 200050"/>
              <a:gd name="connsiteX267" fmla="*/ 2003475 w 4758517"/>
              <a:gd name="connsiteY267" fmla="*/ 197200 h 200050"/>
              <a:gd name="connsiteX268" fmla="*/ 1992764 w 4758517"/>
              <a:gd name="connsiteY268" fmla="*/ 198104 h 200050"/>
              <a:gd name="connsiteX269" fmla="*/ 1980904 w 4758517"/>
              <a:gd name="connsiteY269" fmla="*/ 197858 h 200050"/>
              <a:gd name="connsiteX270" fmla="*/ 1979672 w 4758517"/>
              <a:gd name="connsiteY270" fmla="*/ 192845 h 200050"/>
              <a:gd name="connsiteX271" fmla="*/ 1976960 w 4758517"/>
              <a:gd name="connsiteY271" fmla="*/ 187998 h 200050"/>
              <a:gd name="connsiteX272" fmla="*/ 1990327 w 4758517"/>
              <a:gd name="connsiteY272" fmla="*/ 188490 h 200050"/>
              <a:gd name="connsiteX273" fmla="*/ 1999749 w 4758517"/>
              <a:gd name="connsiteY273" fmla="*/ 187998 h 200050"/>
              <a:gd name="connsiteX274" fmla="*/ 2003831 w 4758517"/>
              <a:gd name="connsiteY274" fmla="*/ 186984 h 200050"/>
              <a:gd name="connsiteX275" fmla="*/ 2006762 w 4758517"/>
              <a:gd name="connsiteY275" fmla="*/ 184491 h 200050"/>
              <a:gd name="connsiteX276" fmla="*/ 2012732 w 4758517"/>
              <a:gd name="connsiteY276" fmla="*/ 167098 h 200050"/>
              <a:gd name="connsiteX277" fmla="*/ 2014431 w 4758517"/>
              <a:gd name="connsiteY277" fmla="*/ 137379 h 200050"/>
              <a:gd name="connsiteX278" fmla="*/ 2013993 w 4758517"/>
              <a:gd name="connsiteY278" fmla="*/ 124012 h 200050"/>
              <a:gd name="connsiteX279" fmla="*/ 1992792 w 4758517"/>
              <a:gd name="connsiteY279" fmla="*/ 144391 h 200050"/>
              <a:gd name="connsiteX280" fmla="*/ 1969290 w 4758517"/>
              <a:gd name="connsiteY280" fmla="*/ 160168 h 200050"/>
              <a:gd name="connsiteX281" fmla="*/ 1966414 w 4758517"/>
              <a:gd name="connsiteY281" fmla="*/ 155922 h 200050"/>
              <a:gd name="connsiteX282" fmla="*/ 1962717 w 4758517"/>
              <a:gd name="connsiteY282" fmla="*/ 151842 h 200050"/>
              <a:gd name="connsiteX283" fmla="*/ 1990135 w 4758517"/>
              <a:gd name="connsiteY283" fmla="*/ 135023 h 200050"/>
              <a:gd name="connsiteX284" fmla="*/ 2012459 w 4758517"/>
              <a:gd name="connsiteY284" fmla="*/ 111960 h 200050"/>
              <a:gd name="connsiteX285" fmla="*/ 2009117 w 4758517"/>
              <a:gd name="connsiteY285" fmla="*/ 99415 h 200050"/>
              <a:gd name="connsiteX286" fmla="*/ 2003475 w 4758517"/>
              <a:gd name="connsiteY286" fmla="*/ 87199 h 200050"/>
              <a:gd name="connsiteX287" fmla="*/ 1986930 w 4758517"/>
              <a:gd name="connsiteY287" fmla="*/ 96977 h 200050"/>
              <a:gd name="connsiteX288" fmla="*/ 1969729 w 4758517"/>
              <a:gd name="connsiteY288" fmla="*/ 105606 h 200050"/>
              <a:gd name="connsiteX289" fmla="*/ 1966688 w 4758517"/>
              <a:gd name="connsiteY289" fmla="*/ 102236 h 200050"/>
              <a:gd name="connsiteX290" fmla="*/ 1963155 w 4758517"/>
              <a:gd name="connsiteY290" fmla="*/ 99032 h 200050"/>
              <a:gd name="connsiteX291" fmla="*/ 1981206 w 4758517"/>
              <a:gd name="connsiteY291" fmla="*/ 90047 h 200050"/>
              <a:gd name="connsiteX292" fmla="*/ 1998435 w 4758517"/>
              <a:gd name="connsiteY292" fmla="*/ 79748 h 200050"/>
              <a:gd name="connsiteX293" fmla="*/ 1988464 w 4758517"/>
              <a:gd name="connsiteY293" fmla="*/ 68436 h 200050"/>
              <a:gd name="connsiteX294" fmla="*/ 1975207 w 4758517"/>
              <a:gd name="connsiteY294" fmla="*/ 57617 h 200050"/>
              <a:gd name="connsiteX295" fmla="*/ 4091820 w 4758517"/>
              <a:gd name="connsiteY295" fmla="*/ 50180 h 200050"/>
              <a:gd name="connsiteX296" fmla="*/ 4161064 w 4758517"/>
              <a:gd name="connsiteY296" fmla="*/ 50180 h 200050"/>
              <a:gd name="connsiteX297" fmla="*/ 4161064 w 4758517"/>
              <a:gd name="connsiteY297" fmla="*/ 58917 h 200050"/>
              <a:gd name="connsiteX298" fmla="*/ 4091820 w 4758517"/>
              <a:gd name="connsiteY298" fmla="*/ 58917 h 200050"/>
              <a:gd name="connsiteX299" fmla="*/ 275869 w 4758517"/>
              <a:gd name="connsiteY299" fmla="*/ 49961 h 200050"/>
              <a:gd name="connsiteX300" fmla="*/ 405812 w 4758517"/>
              <a:gd name="connsiteY300" fmla="*/ 49961 h 200050"/>
              <a:gd name="connsiteX301" fmla="*/ 405812 w 4758517"/>
              <a:gd name="connsiteY301" fmla="*/ 111508 h 200050"/>
              <a:gd name="connsiteX302" fmla="*/ 312244 w 4758517"/>
              <a:gd name="connsiteY302" fmla="*/ 111508 h 200050"/>
              <a:gd name="connsiteX303" fmla="*/ 306410 w 4758517"/>
              <a:gd name="connsiteY303" fmla="*/ 120123 h 200050"/>
              <a:gd name="connsiteX304" fmla="*/ 299754 w 4758517"/>
              <a:gd name="connsiteY304" fmla="*/ 128408 h 200050"/>
              <a:gd name="connsiteX305" fmla="*/ 393541 w 4758517"/>
              <a:gd name="connsiteY305" fmla="*/ 128408 h 200050"/>
              <a:gd name="connsiteX306" fmla="*/ 395732 w 4758517"/>
              <a:gd name="connsiteY306" fmla="*/ 127750 h 200050"/>
              <a:gd name="connsiteX307" fmla="*/ 402306 w 4758517"/>
              <a:gd name="connsiteY307" fmla="*/ 132559 h 200050"/>
              <a:gd name="connsiteX308" fmla="*/ 379955 w 4758517"/>
              <a:gd name="connsiteY308" fmla="*/ 154545 h 200050"/>
              <a:gd name="connsiteX309" fmla="*/ 350372 w 4758517"/>
              <a:gd name="connsiteY309" fmla="*/ 171777 h 200050"/>
              <a:gd name="connsiteX310" fmla="*/ 391048 w 4758517"/>
              <a:gd name="connsiteY310" fmla="*/ 182189 h 200050"/>
              <a:gd name="connsiteX311" fmla="*/ 435832 w 4758517"/>
              <a:gd name="connsiteY311" fmla="*/ 187998 h 200050"/>
              <a:gd name="connsiteX312" fmla="*/ 432436 w 4758517"/>
              <a:gd name="connsiteY312" fmla="*/ 192736 h 200050"/>
              <a:gd name="connsiteX313" fmla="*/ 429697 w 4758517"/>
              <a:gd name="connsiteY313" fmla="*/ 197639 h 200050"/>
              <a:gd name="connsiteX314" fmla="*/ 381407 w 4758517"/>
              <a:gd name="connsiteY314" fmla="*/ 190297 h 200050"/>
              <a:gd name="connsiteX315" fmla="*/ 337882 w 4758517"/>
              <a:gd name="connsiteY315" fmla="*/ 177038 h 200050"/>
              <a:gd name="connsiteX316" fmla="*/ 289838 w 4758517"/>
              <a:gd name="connsiteY316" fmla="*/ 191229 h 200050"/>
              <a:gd name="connsiteX317" fmla="*/ 240151 w 4758517"/>
              <a:gd name="connsiteY317" fmla="*/ 199172 h 200050"/>
              <a:gd name="connsiteX318" fmla="*/ 238371 w 4758517"/>
              <a:gd name="connsiteY318" fmla="*/ 194078 h 200050"/>
              <a:gd name="connsiteX319" fmla="*/ 235769 w 4758517"/>
              <a:gd name="connsiteY319" fmla="*/ 189312 h 200050"/>
              <a:gd name="connsiteX320" fmla="*/ 281320 w 4758517"/>
              <a:gd name="connsiteY320" fmla="*/ 183066 h 200050"/>
              <a:gd name="connsiteX321" fmla="*/ 325392 w 4758517"/>
              <a:gd name="connsiteY321" fmla="*/ 171558 h 200050"/>
              <a:gd name="connsiteX322" fmla="*/ 303397 w 4758517"/>
              <a:gd name="connsiteY322" fmla="*/ 158736 h 200050"/>
              <a:gd name="connsiteX323" fmla="*/ 285511 w 4758517"/>
              <a:gd name="connsiteY323" fmla="*/ 143283 h 200050"/>
              <a:gd name="connsiteX324" fmla="*/ 271322 w 4758517"/>
              <a:gd name="connsiteY324" fmla="*/ 155064 h 200050"/>
              <a:gd name="connsiteX325" fmla="*/ 256805 w 4758517"/>
              <a:gd name="connsiteY325" fmla="*/ 165202 h 200050"/>
              <a:gd name="connsiteX326" fmla="*/ 253271 w 4758517"/>
              <a:gd name="connsiteY326" fmla="*/ 161585 h 200050"/>
              <a:gd name="connsiteX327" fmla="*/ 248916 w 4758517"/>
              <a:gd name="connsiteY327" fmla="*/ 157968 h 200050"/>
              <a:gd name="connsiteX328" fmla="*/ 277567 w 4758517"/>
              <a:gd name="connsiteY328" fmla="*/ 137539 h 200050"/>
              <a:gd name="connsiteX329" fmla="*/ 300631 w 4758517"/>
              <a:gd name="connsiteY329" fmla="*/ 111508 h 200050"/>
              <a:gd name="connsiteX330" fmla="*/ 275869 w 4758517"/>
              <a:gd name="connsiteY330" fmla="*/ 111508 h 200050"/>
              <a:gd name="connsiteX331" fmla="*/ 2331728 w 4758517"/>
              <a:gd name="connsiteY331" fmla="*/ 36361 h 200050"/>
              <a:gd name="connsiteX332" fmla="*/ 2342137 w 4758517"/>
              <a:gd name="connsiteY332" fmla="*/ 86596 h 200050"/>
              <a:gd name="connsiteX333" fmla="*/ 2357804 w 4758517"/>
              <a:gd name="connsiteY333" fmla="*/ 129929 h 200050"/>
              <a:gd name="connsiteX334" fmla="*/ 2376320 w 4758517"/>
              <a:gd name="connsiteY334" fmla="*/ 87254 h 200050"/>
              <a:gd name="connsiteX335" fmla="*/ 2388920 w 4758517"/>
              <a:gd name="connsiteY335" fmla="*/ 36361 h 200050"/>
              <a:gd name="connsiteX336" fmla="*/ 4597896 w 4758517"/>
              <a:gd name="connsiteY336" fmla="*/ 34376 h 200050"/>
              <a:gd name="connsiteX337" fmla="*/ 4597896 w 4758517"/>
              <a:gd name="connsiteY337" fmla="*/ 52371 h 200050"/>
              <a:gd name="connsiteX338" fmla="*/ 4656184 w 4758517"/>
              <a:gd name="connsiteY338" fmla="*/ 52371 h 200050"/>
              <a:gd name="connsiteX339" fmla="*/ 4656184 w 4758517"/>
              <a:gd name="connsiteY339" fmla="*/ 34376 h 200050"/>
              <a:gd name="connsiteX340" fmla="*/ 3502133 w 4758517"/>
              <a:gd name="connsiteY340" fmla="*/ 34156 h 200050"/>
              <a:gd name="connsiteX341" fmla="*/ 3502133 w 4758517"/>
              <a:gd name="connsiteY341" fmla="*/ 104524 h 200050"/>
              <a:gd name="connsiteX342" fmla="*/ 3528657 w 4758517"/>
              <a:gd name="connsiteY342" fmla="*/ 104524 h 200050"/>
              <a:gd name="connsiteX343" fmla="*/ 3563840 w 4758517"/>
              <a:gd name="connsiteY343" fmla="*/ 95947 h 200050"/>
              <a:gd name="connsiteX344" fmla="*/ 3575348 w 4758517"/>
              <a:gd name="connsiteY344" fmla="*/ 68134 h 200050"/>
              <a:gd name="connsiteX345" fmla="*/ 3563484 w 4758517"/>
              <a:gd name="connsiteY345" fmla="*/ 41445 h 200050"/>
              <a:gd name="connsiteX346" fmla="*/ 3527780 w 4758517"/>
              <a:gd name="connsiteY346" fmla="*/ 34156 h 200050"/>
              <a:gd name="connsiteX347" fmla="*/ 3337786 w 4758517"/>
              <a:gd name="connsiteY347" fmla="*/ 34156 h 200050"/>
              <a:gd name="connsiteX348" fmla="*/ 3337786 w 4758517"/>
              <a:gd name="connsiteY348" fmla="*/ 104524 h 200050"/>
              <a:gd name="connsiteX349" fmla="*/ 3364310 w 4758517"/>
              <a:gd name="connsiteY349" fmla="*/ 104524 h 200050"/>
              <a:gd name="connsiteX350" fmla="*/ 3399494 w 4758517"/>
              <a:gd name="connsiteY350" fmla="*/ 95947 h 200050"/>
              <a:gd name="connsiteX351" fmla="*/ 3411002 w 4758517"/>
              <a:gd name="connsiteY351" fmla="*/ 68134 h 200050"/>
              <a:gd name="connsiteX352" fmla="*/ 3399138 w 4758517"/>
              <a:gd name="connsiteY352" fmla="*/ 41445 h 200050"/>
              <a:gd name="connsiteX353" fmla="*/ 3363434 w 4758517"/>
              <a:gd name="connsiteY353" fmla="*/ 34156 h 200050"/>
              <a:gd name="connsiteX354" fmla="*/ 2956134 w 4758517"/>
              <a:gd name="connsiteY354" fmla="*/ 31089 h 200050"/>
              <a:gd name="connsiteX355" fmla="*/ 2931116 w 4758517"/>
              <a:gd name="connsiteY355" fmla="*/ 48978 h 200050"/>
              <a:gd name="connsiteX356" fmla="*/ 2921717 w 4758517"/>
              <a:gd name="connsiteY356" fmla="*/ 102538 h 200050"/>
              <a:gd name="connsiteX357" fmla="*/ 2931116 w 4758517"/>
              <a:gd name="connsiteY357" fmla="*/ 156974 h 200050"/>
              <a:gd name="connsiteX358" fmla="*/ 2956134 w 4758517"/>
              <a:gd name="connsiteY358" fmla="*/ 175082 h 200050"/>
              <a:gd name="connsiteX359" fmla="*/ 2980960 w 4758517"/>
              <a:gd name="connsiteY359" fmla="*/ 156974 h 200050"/>
              <a:gd name="connsiteX360" fmla="*/ 2990332 w 4758517"/>
              <a:gd name="connsiteY360" fmla="*/ 102538 h 200050"/>
              <a:gd name="connsiteX361" fmla="*/ 2980960 w 4758517"/>
              <a:gd name="connsiteY361" fmla="*/ 48978 h 200050"/>
              <a:gd name="connsiteX362" fmla="*/ 2956134 w 4758517"/>
              <a:gd name="connsiteY362" fmla="*/ 31089 h 200050"/>
              <a:gd name="connsiteX363" fmla="*/ 2805483 w 4758517"/>
              <a:gd name="connsiteY363" fmla="*/ 31089 h 200050"/>
              <a:gd name="connsiteX364" fmla="*/ 2780465 w 4758517"/>
              <a:gd name="connsiteY364" fmla="*/ 48978 h 200050"/>
              <a:gd name="connsiteX365" fmla="*/ 2771067 w 4758517"/>
              <a:gd name="connsiteY365" fmla="*/ 102538 h 200050"/>
              <a:gd name="connsiteX366" fmla="*/ 2780465 w 4758517"/>
              <a:gd name="connsiteY366" fmla="*/ 156974 h 200050"/>
              <a:gd name="connsiteX367" fmla="*/ 2805483 w 4758517"/>
              <a:gd name="connsiteY367" fmla="*/ 175082 h 200050"/>
              <a:gd name="connsiteX368" fmla="*/ 2830309 w 4758517"/>
              <a:gd name="connsiteY368" fmla="*/ 156974 h 200050"/>
              <a:gd name="connsiteX369" fmla="*/ 2839681 w 4758517"/>
              <a:gd name="connsiteY369" fmla="*/ 102538 h 200050"/>
              <a:gd name="connsiteX370" fmla="*/ 2830309 w 4758517"/>
              <a:gd name="connsiteY370" fmla="*/ 48978 h 200050"/>
              <a:gd name="connsiteX371" fmla="*/ 2805483 w 4758517"/>
              <a:gd name="connsiteY371" fmla="*/ 31089 h 200050"/>
              <a:gd name="connsiteX372" fmla="*/ 2654832 w 4758517"/>
              <a:gd name="connsiteY372" fmla="*/ 31089 h 200050"/>
              <a:gd name="connsiteX373" fmla="*/ 2629814 w 4758517"/>
              <a:gd name="connsiteY373" fmla="*/ 48978 h 200050"/>
              <a:gd name="connsiteX374" fmla="*/ 2620416 w 4758517"/>
              <a:gd name="connsiteY374" fmla="*/ 102538 h 200050"/>
              <a:gd name="connsiteX375" fmla="*/ 2629814 w 4758517"/>
              <a:gd name="connsiteY375" fmla="*/ 156974 h 200050"/>
              <a:gd name="connsiteX376" fmla="*/ 2654832 w 4758517"/>
              <a:gd name="connsiteY376" fmla="*/ 175082 h 200050"/>
              <a:gd name="connsiteX377" fmla="*/ 2679659 w 4758517"/>
              <a:gd name="connsiteY377" fmla="*/ 156974 h 200050"/>
              <a:gd name="connsiteX378" fmla="*/ 2689031 w 4758517"/>
              <a:gd name="connsiteY378" fmla="*/ 102538 h 200050"/>
              <a:gd name="connsiteX379" fmla="*/ 2679659 w 4758517"/>
              <a:gd name="connsiteY379" fmla="*/ 48978 h 200050"/>
              <a:gd name="connsiteX380" fmla="*/ 2654832 w 4758517"/>
              <a:gd name="connsiteY380" fmla="*/ 31089 h 200050"/>
              <a:gd name="connsiteX381" fmla="*/ 1530377 w 4758517"/>
              <a:gd name="connsiteY381" fmla="*/ 28020 h 200050"/>
              <a:gd name="connsiteX382" fmla="*/ 1518517 w 4758517"/>
              <a:gd name="connsiteY382" fmla="*/ 42113 h 200050"/>
              <a:gd name="connsiteX383" fmla="*/ 1505177 w 4758517"/>
              <a:gd name="connsiteY383" fmla="*/ 55877 h 200050"/>
              <a:gd name="connsiteX384" fmla="*/ 1570697 w 4758517"/>
              <a:gd name="connsiteY384" fmla="*/ 55877 h 200050"/>
              <a:gd name="connsiteX385" fmla="*/ 1581872 w 4758517"/>
              <a:gd name="connsiteY385" fmla="*/ 42607 h 200050"/>
              <a:gd name="connsiteX386" fmla="*/ 1591733 w 4758517"/>
              <a:gd name="connsiteY386" fmla="*/ 28020 h 200050"/>
              <a:gd name="connsiteX387" fmla="*/ 2393522 w 4758517"/>
              <a:gd name="connsiteY387" fmla="*/ 25624 h 200050"/>
              <a:gd name="connsiteX388" fmla="*/ 2400097 w 4758517"/>
              <a:gd name="connsiteY388" fmla="*/ 27596 h 200050"/>
              <a:gd name="connsiteX389" fmla="*/ 2385825 w 4758517"/>
              <a:gd name="connsiteY389" fmla="*/ 90568 h 200050"/>
              <a:gd name="connsiteX390" fmla="*/ 2363502 w 4758517"/>
              <a:gd name="connsiteY390" fmla="*/ 140885 h 200050"/>
              <a:gd name="connsiteX391" fmla="*/ 2383497 w 4758517"/>
              <a:gd name="connsiteY391" fmla="*/ 168605 h 200050"/>
              <a:gd name="connsiteX392" fmla="*/ 2409080 w 4758517"/>
              <a:gd name="connsiteY392" fmla="*/ 189093 h 200050"/>
              <a:gd name="connsiteX393" fmla="*/ 2404917 w 4758517"/>
              <a:gd name="connsiteY393" fmla="*/ 192818 h 200050"/>
              <a:gd name="connsiteX394" fmla="*/ 2401411 w 4758517"/>
              <a:gd name="connsiteY394" fmla="*/ 197200 h 200050"/>
              <a:gd name="connsiteX395" fmla="*/ 2376924 w 4758517"/>
              <a:gd name="connsiteY395" fmla="*/ 177150 h 200050"/>
              <a:gd name="connsiteX396" fmla="*/ 2357366 w 4758517"/>
              <a:gd name="connsiteY396" fmla="*/ 150527 h 200050"/>
              <a:gd name="connsiteX397" fmla="*/ 2335618 w 4758517"/>
              <a:gd name="connsiteY397" fmla="*/ 178109 h 200050"/>
              <a:gd name="connsiteX398" fmla="*/ 2311568 w 4758517"/>
              <a:gd name="connsiteY398" fmla="*/ 198954 h 200050"/>
              <a:gd name="connsiteX399" fmla="*/ 2308309 w 4758517"/>
              <a:gd name="connsiteY399" fmla="*/ 194571 h 200050"/>
              <a:gd name="connsiteX400" fmla="*/ 2304557 w 4758517"/>
              <a:gd name="connsiteY400" fmla="*/ 190846 h 200050"/>
              <a:gd name="connsiteX401" fmla="*/ 2329345 w 4758517"/>
              <a:gd name="connsiteY401" fmla="*/ 169646 h 200050"/>
              <a:gd name="connsiteX402" fmla="*/ 2351668 w 4758517"/>
              <a:gd name="connsiteY402" fmla="*/ 140227 h 200050"/>
              <a:gd name="connsiteX403" fmla="*/ 2333838 w 4758517"/>
              <a:gd name="connsiteY403" fmla="*/ 92649 h 200050"/>
              <a:gd name="connsiteX404" fmla="*/ 2322087 w 4758517"/>
              <a:gd name="connsiteY404" fmla="*/ 36361 h 200050"/>
              <a:gd name="connsiteX405" fmla="*/ 2309158 w 4758517"/>
              <a:gd name="connsiteY405" fmla="*/ 36361 h 200050"/>
              <a:gd name="connsiteX406" fmla="*/ 2309158 w 4758517"/>
              <a:gd name="connsiteY406" fmla="*/ 26281 h 200050"/>
              <a:gd name="connsiteX407" fmla="*/ 2391769 w 4758517"/>
              <a:gd name="connsiteY407" fmla="*/ 26281 h 200050"/>
              <a:gd name="connsiteX408" fmla="*/ 1847455 w 4758517"/>
              <a:gd name="connsiteY408" fmla="*/ 24733 h 200050"/>
              <a:gd name="connsiteX409" fmla="*/ 1847455 w 4758517"/>
              <a:gd name="connsiteY409" fmla="*/ 43825 h 200050"/>
              <a:gd name="connsiteX410" fmla="*/ 1885803 w 4758517"/>
              <a:gd name="connsiteY410" fmla="*/ 43825 h 200050"/>
              <a:gd name="connsiteX411" fmla="*/ 1885803 w 4758517"/>
              <a:gd name="connsiteY411" fmla="*/ 24733 h 200050"/>
              <a:gd name="connsiteX412" fmla="*/ 1795960 w 4758517"/>
              <a:gd name="connsiteY412" fmla="*/ 24733 h 200050"/>
              <a:gd name="connsiteX413" fmla="*/ 1795960 w 4758517"/>
              <a:gd name="connsiteY413" fmla="*/ 42728 h 200050"/>
              <a:gd name="connsiteX414" fmla="*/ 1795960 w 4758517"/>
              <a:gd name="connsiteY414" fmla="*/ 43825 h 200050"/>
              <a:gd name="connsiteX415" fmla="*/ 1837375 w 4758517"/>
              <a:gd name="connsiteY415" fmla="*/ 43825 h 200050"/>
              <a:gd name="connsiteX416" fmla="*/ 1837375 w 4758517"/>
              <a:gd name="connsiteY416" fmla="*/ 24733 h 200050"/>
              <a:gd name="connsiteX417" fmla="*/ 3630295 w 4758517"/>
              <a:gd name="connsiteY417" fmla="*/ 23227 h 200050"/>
              <a:gd name="connsiteX418" fmla="*/ 3744214 w 4758517"/>
              <a:gd name="connsiteY418" fmla="*/ 23227 h 200050"/>
              <a:gd name="connsiteX419" fmla="*/ 3744214 w 4758517"/>
              <a:gd name="connsiteY419" fmla="*/ 34376 h 200050"/>
              <a:gd name="connsiteX420" fmla="*/ 3693815 w 4758517"/>
              <a:gd name="connsiteY420" fmla="*/ 34376 h 200050"/>
              <a:gd name="connsiteX421" fmla="*/ 3693815 w 4758517"/>
              <a:gd name="connsiteY421" fmla="*/ 182944 h 200050"/>
              <a:gd name="connsiteX422" fmla="*/ 3680475 w 4758517"/>
              <a:gd name="connsiteY422" fmla="*/ 182944 h 200050"/>
              <a:gd name="connsiteX423" fmla="*/ 3680475 w 4758517"/>
              <a:gd name="connsiteY423" fmla="*/ 34376 h 200050"/>
              <a:gd name="connsiteX424" fmla="*/ 3630295 w 4758517"/>
              <a:gd name="connsiteY424" fmla="*/ 34376 h 200050"/>
              <a:gd name="connsiteX425" fmla="*/ 3489012 w 4758517"/>
              <a:gd name="connsiteY425" fmla="*/ 23227 h 200050"/>
              <a:gd name="connsiteX426" fmla="*/ 3530411 w 4758517"/>
              <a:gd name="connsiteY426" fmla="*/ 23227 h 200050"/>
              <a:gd name="connsiteX427" fmla="*/ 3573113 w 4758517"/>
              <a:gd name="connsiteY427" fmla="*/ 33268 h 200050"/>
              <a:gd name="connsiteX428" fmla="*/ 3588688 w 4758517"/>
              <a:gd name="connsiteY428" fmla="*/ 68134 h 200050"/>
              <a:gd name="connsiteX429" fmla="*/ 3573305 w 4758517"/>
              <a:gd name="connsiteY429" fmla="*/ 103795 h 200050"/>
              <a:gd name="connsiteX430" fmla="*/ 3531288 w 4758517"/>
              <a:gd name="connsiteY430" fmla="*/ 115453 h 200050"/>
              <a:gd name="connsiteX431" fmla="*/ 3502133 w 4758517"/>
              <a:gd name="connsiteY431" fmla="*/ 115453 h 200050"/>
              <a:gd name="connsiteX432" fmla="*/ 3502133 w 4758517"/>
              <a:gd name="connsiteY432" fmla="*/ 182944 h 200050"/>
              <a:gd name="connsiteX433" fmla="*/ 3489012 w 4758517"/>
              <a:gd name="connsiteY433" fmla="*/ 182944 h 200050"/>
              <a:gd name="connsiteX434" fmla="*/ 3324666 w 4758517"/>
              <a:gd name="connsiteY434" fmla="*/ 23227 h 200050"/>
              <a:gd name="connsiteX435" fmla="*/ 3366065 w 4758517"/>
              <a:gd name="connsiteY435" fmla="*/ 23227 h 200050"/>
              <a:gd name="connsiteX436" fmla="*/ 3408767 w 4758517"/>
              <a:gd name="connsiteY436" fmla="*/ 33268 h 200050"/>
              <a:gd name="connsiteX437" fmla="*/ 3424342 w 4758517"/>
              <a:gd name="connsiteY437" fmla="*/ 68134 h 200050"/>
              <a:gd name="connsiteX438" fmla="*/ 3408959 w 4758517"/>
              <a:gd name="connsiteY438" fmla="*/ 103795 h 200050"/>
              <a:gd name="connsiteX439" fmla="*/ 3366942 w 4758517"/>
              <a:gd name="connsiteY439" fmla="*/ 115453 h 200050"/>
              <a:gd name="connsiteX440" fmla="*/ 3337786 w 4758517"/>
              <a:gd name="connsiteY440" fmla="*/ 115453 h 200050"/>
              <a:gd name="connsiteX441" fmla="*/ 3337786 w 4758517"/>
              <a:gd name="connsiteY441" fmla="*/ 182944 h 200050"/>
              <a:gd name="connsiteX442" fmla="*/ 3324666 w 4758517"/>
              <a:gd name="connsiteY442" fmla="*/ 182944 h 200050"/>
              <a:gd name="connsiteX443" fmla="*/ 2470012 w 4758517"/>
              <a:gd name="connsiteY443" fmla="*/ 23227 h 200050"/>
              <a:gd name="connsiteX444" fmla="*/ 2542971 w 4758517"/>
              <a:gd name="connsiteY444" fmla="*/ 23227 h 200050"/>
              <a:gd name="connsiteX445" fmla="*/ 2542971 w 4758517"/>
              <a:gd name="connsiteY445" fmla="*/ 34376 h 200050"/>
              <a:gd name="connsiteX446" fmla="*/ 2481406 w 4758517"/>
              <a:gd name="connsiteY446" fmla="*/ 34376 h 200050"/>
              <a:gd name="connsiteX447" fmla="*/ 2476804 w 4758517"/>
              <a:gd name="connsiteY447" fmla="*/ 88070 h 200050"/>
              <a:gd name="connsiteX448" fmla="*/ 2488939 w 4758517"/>
              <a:gd name="connsiteY448" fmla="*/ 82523 h 200050"/>
              <a:gd name="connsiteX449" fmla="*/ 2503538 w 4758517"/>
              <a:gd name="connsiteY449" fmla="*/ 80420 h 200050"/>
              <a:gd name="connsiteX450" fmla="*/ 2537052 w 4758517"/>
              <a:gd name="connsiteY450" fmla="*/ 92734 h 200050"/>
              <a:gd name="connsiteX451" fmla="*/ 2550843 w 4758517"/>
              <a:gd name="connsiteY451" fmla="*/ 131682 h 200050"/>
              <a:gd name="connsiteX452" fmla="*/ 2543546 w 4758517"/>
              <a:gd name="connsiteY452" fmla="*/ 161103 h 200050"/>
              <a:gd name="connsiteX453" fmla="*/ 2525152 w 4758517"/>
              <a:gd name="connsiteY453" fmla="*/ 179460 h 200050"/>
              <a:gd name="connsiteX454" fmla="*/ 2500908 w 4758517"/>
              <a:gd name="connsiteY454" fmla="*/ 185792 h 200050"/>
              <a:gd name="connsiteX455" fmla="*/ 2470834 w 4758517"/>
              <a:gd name="connsiteY455" fmla="*/ 179177 h 200050"/>
              <a:gd name="connsiteX456" fmla="*/ 2451605 w 4758517"/>
              <a:gd name="connsiteY456" fmla="*/ 164999 h 200050"/>
              <a:gd name="connsiteX457" fmla="*/ 2458617 w 4758517"/>
              <a:gd name="connsiteY457" fmla="*/ 156012 h 200050"/>
              <a:gd name="connsiteX458" fmla="*/ 2475189 w 4758517"/>
              <a:gd name="connsiteY458" fmla="*/ 169055 h 200050"/>
              <a:gd name="connsiteX459" fmla="*/ 2500471 w 4758517"/>
              <a:gd name="connsiteY459" fmla="*/ 174864 h 200050"/>
              <a:gd name="connsiteX460" fmla="*/ 2526656 w 4758517"/>
              <a:gd name="connsiteY460" fmla="*/ 163191 h 200050"/>
              <a:gd name="connsiteX461" fmla="*/ 2537722 w 4758517"/>
              <a:gd name="connsiteY461" fmla="*/ 132120 h 200050"/>
              <a:gd name="connsiteX462" fmla="*/ 2527807 w 4758517"/>
              <a:gd name="connsiteY462" fmla="*/ 102089 h 200050"/>
              <a:gd name="connsiteX463" fmla="*/ 2501128 w 4758517"/>
              <a:gd name="connsiteY463" fmla="*/ 91129 h 200050"/>
              <a:gd name="connsiteX464" fmla="*/ 2486008 w 4758517"/>
              <a:gd name="connsiteY464" fmla="*/ 93869 h 200050"/>
              <a:gd name="connsiteX465" fmla="*/ 2472860 w 4758517"/>
              <a:gd name="connsiteY465" fmla="*/ 101213 h 200050"/>
              <a:gd name="connsiteX466" fmla="*/ 2464534 w 4758517"/>
              <a:gd name="connsiteY466" fmla="*/ 96171 h 200050"/>
              <a:gd name="connsiteX467" fmla="*/ 2236627 w 4758517"/>
              <a:gd name="connsiteY467" fmla="*/ 21461 h 200050"/>
              <a:gd name="connsiteX468" fmla="*/ 2236627 w 4758517"/>
              <a:gd name="connsiteY468" fmla="*/ 56959 h 200050"/>
              <a:gd name="connsiteX469" fmla="*/ 2280890 w 4758517"/>
              <a:gd name="connsiteY469" fmla="*/ 56959 h 200050"/>
              <a:gd name="connsiteX470" fmla="*/ 2280890 w 4758517"/>
              <a:gd name="connsiteY470" fmla="*/ 21461 h 200050"/>
              <a:gd name="connsiteX471" fmla="*/ 10492 w 4758517"/>
              <a:gd name="connsiteY471" fmla="*/ 20789 h 200050"/>
              <a:gd name="connsiteX472" fmla="*/ 10492 w 4758517"/>
              <a:gd name="connsiteY472" fmla="*/ 176836 h 200050"/>
              <a:gd name="connsiteX473" fmla="*/ 169167 w 4758517"/>
              <a:gd name="connsiteY473" fmla="*/ 176836 h 200050"/>
              <a:gd name="connsiteX474" fmla="*/ 169167 w 4758517"/>
              <a:gd name="connsiteY474" fmla="*/ 20789 h 200050"/>
              <a:gd name="connsiteX475" fmla="*/ 2956134 w 4758517"/>
              <a:gd name="connsiteY475" fmla="*/ 20379 h 200050"/>
              <a:gd name="connsiteX476" fmla="*/ 2990425 w 4758517"/>
              <a:gd name="connsiteY476" fmla="*/ 40665 h 200050"/>
              <a:gd name="connsiteX477" fmla="*/ 3003014 w 4758517"/>
              <a:gd name="connsiteY477" fmla="*/ 102538 h 200050"/>
              <a:gd name="connsiteX478" fmla="*/ 2990425 w 4758517"/>
              <a:gd name="connsiteY478" fmla="*/ 165205 h 200050"/>
              <a:gd name="connsiteX479" fmla="*/ 2956134 w 4758517"/>
              <a:gd name="connsiteY479" fmla="*/ 185792 h 200050"/>
              <a:gd name="connsiteX480" fmla="*/ 2921651 w 4758517"/>
              <a:gd name="connsiteY480" fmla="*/ 165205 h 200050"/>
              <a:gd name="connsiteX481" fmla="*/ 2909035 w 4758517"/>
              <a:gd name="connsiteY481" fmla="*/ 102538 h 200050"/>
              <a:gd name="connsiteX482" fmla="*/ 2921651 w 4758517"/>
              <a:gd name="connsiteY482" fmla="*/ 40665 h 200050"/>
              <a:gd name="connsiteX483" fmla="*/ 2956134 w 4758517"/>
              <a:gd name="connsiteY483" fmla="*/ 20379 h 200050"/>
              <a:gd name="connsiteX484" fmla="*/ 2805483 w 4758517"/>
              <a:gd name="connsiteY484" fmla="*/ 20379 h 200050"/>
              <a:gd name="connsiteX485" fmla="*/ 2839774 w 4758517"/>
              <a:gd name="connsiteY485" fmla="*/ 40665 h 200050"/>
              <a:gd name="connsiteX486" fmla="*/ 2852363 w 4758517"/>
              <a:gd name="connsiteY486" fmla="*/ 102538 h 200050"/>
              <a:gd name="connsiteX487" fmla="*/ 2839774 w 4758517"/>
              <a:gd name="connsiteY487" fmla="*/ 165205 h 200050"/>
              <a:gd name="connsiteX488" fmla="*/ 2805483 w 4758517"/>
              <a:gd name="connsiteY488" fmla="*/ 185792 h 200050"/>
              <a:gd name="connsiteX489" fmla="*/ 2771000 w 4758517"/>
              <a:gd name="connsiteY489" fmla="*/ 165205 h 200050"/>
              <a:gd name="connsiteX490" fmla="*/ 2758384 w 4758517"/>
              <a:gd name="connsiteY490" fmla="*/ 102538 h 200050"/>
              <a:gd name="connsiteX491" fmla="*/ 2771000 w 4758517"/>
              <a:gd name="connsiteY491" fmla="*/ 40665 h 200050"/>
              <a:gd name="connsiteX492" fmla="*/ 2805483 w 4758517"/>
              <a:gd name="connsiteY492" fmla="*/ 20379 h 200050"/>
              <a:gd name="connsiteX493" fmla="*/ 2654832 w 4758517"/>
              <a:gd name="connsiteY493" fmla="*/ 20379 h 200050"/>
              <a:gd name="connsiteX494" fmla="*/ 2689124 w 4758517"/>
              <a:gd name="connsiteY494" fmla="*/ 40665 h 200050"/>
              <a:gd name="connsiteX495" fmla="*/ 2701713 w 4758517"/>
              <a:gd name="connsiteY495" fmla="*/ 102538 h 200050"/>
              <a:gd name="connsiteX496" fmla="*/ 2689124 w 4758517"/>
              <a:gd name="connsiteY496" fmla="*/ 165205 h 200050"/>
              <a:gd name="connsiteX497" fmla="*/ 2654832 w 4758517"/>
              <a:gd name="connsiteY497" fmla="*/ 185792 h 200050"/>
              <a:gd name="connsiteX498" fmla="*/ 2620350 w 4758517"/>
              <a:gd name="connsiteY498" fmla="*/ 165205 h 200050"/>
              <a:gd name="connsiteX499" fmla="*/ 2607733 w 4758517"/>
              <a:gd name="connsiteY499" fmla="*/ 102538 h 200050"/>
              <a:gd name="connsiteX500" fmla="*/ 2620350 w 4758517"/>
              <a:gd name="connsiteY500" fmla="*/ 40665 h 200050"/>
              <a:gd name="connsiteX501" fmla="*/ 2654832 w 4758517"/>
              <a:gd name="connsiteY501" fmla="*/ 20379 h 200050"/>
              <a:gd name="connsiteX502" fmla="*/ 3065369 w 4758517"/>
              <a:gd name="connsiteY502" fmla="*/ 13353 h 200050"/>
              <a:gd name="connsiteX503" fmla="*/ 3251628 w 4758517"/>
              <a:gd name="connsiteY503" fmla="*/ 13353 h 200050"/>
              <a:gd name="connsiteX504" fmla="*/ 3251628 w 4758517"/>
              <a:gd name="connsiteY504" fmla="*/ 23433 h 200050"/>
              <a:gd name="connsiteX505" fmla="*/ 3163758 w 4758517"/>
              <a:gd name="connsiteY505" fmla="*/ 23433 h 200050"/>
              <a:gd name="connsiteX506" fmla="*/ 3156828 w 4758517"/>
              <a:gd name="connsiteY506" fmla="*/ 38936 h 200050"/>
              <a:gd name="connsiteX507" fmla="*/ 3149733 w 4758517"/>
              <a:gd name="connsiteY507" fmla="*/ 53453 h 200050"/>
              <a:gd name="connsiteX508" fmla="*/ 3227962 w 4758517"/>
              <a:gd name="connsiteY508" fmla="*/ 53453 h 200050"/>
              <a:gd name="connsiteX509" fmla="*/ 3227962 w 4758517"/>
              <a:gd name="connsiteY509" fmla="*/ 155566 h 200050"/>
              <a:gd name="connsiteX510" fmla="*/ 3217006 w 4758517"/>
              <a:gd name="connsiteY510" fmla="*/ 155566 h 200050"/>
              <a:gd name="connsiteX511" fmla="*/ 3217006 w 4758517"/>
              <a:gd name="connsiteY511" fmla="*/ 63533 h 200050"/>
              <a:gd name="connsiteX512" fmla="*/ 3099334 w 4758517"/>
              <a:gd name="connsiteY512" fmla="*/ 63533 h 200050"/>
              <a:gd name="connsiteX513" fmla="*/ 3099334 w 4758517"/>
              <a:gd name="connsiteY513" fmla="*/ 155566 h 200050"/>
              <a:gd name="connsiteX514" fmla="*/ 3088816 w 4758517"/>
              <a:gd name="connsiteY514" fmla="*/ 155566 h 200050"/>
              <a:gd name="connsiteX515" fmla="*/ 3088816 w 4758517"/>
              <a:gd name="connsiteY515" fmla="*/ 53453 h 200050"/>
              <a:gd name="connsiteX516" fmla="*/ 3138558 w 4758517"/>
              <a:gd name="connsiteY516" fmla="*/ 53453 h 200050"/>
              <a:gd name="connsiteX517" fmla="*/ 3145515 w 4758517"/>
              <a:gd name="connsiteY517" fmla="*/ 38772 h 200050"/>
              <a:gd name="connsiteX518" fmla="*/ 3151486 w 4758517"/>
              <a:gd name="connsiteY518" fmla="*/ 23433 h 200050"/>
              <a:gd name="connsiteX519" fmla="*/ 3065369 w 4758517"/>
              <a:gd name="connsiteY519" fmla="*/ 23433 h 200050"/>
              <a:gd name="connsiteX520" fmla="*/ 2210112 w 4758517"/>
              <a:gd name="connsiteY520" fmla="*/ 11600 h 200050"/>
              <a:gd name="connsiteX521" fmla="*/ 2308720 w 4758517"/>
              <a:gd name="connsiteY521" fmla="*/ 11600 h 200050"/>
              <a:gd name="connsiteX522" fmla="*/ 2308720 w 4758517"/>
              <a:gd name="connsiteY522" fmla="*/ 21461 h 200050"/>
              <a:gd name="connsiteX523" fmla="*/ 2291190 w 4758517"/>
              <a:gd name="connsiteY523" fmla="*/ 21461 h 200050"/>
              <a:gd name="connsiteX524" fmla="*/ 2291190 w 4758517"/>
              <a:gd name="connsiteY524" fmla="*/ 143076 h 200050"/>
              <a:gd name="connsiteX525" fmla="*/ 2310473 w 4758517"/>
              <a:gd name="connsiteY525" fmla="*/ 139570 h 200050"/>
              <a:gd name="connsiteX526" fmla="*/ 2311131 w 4758517"/>
              <a:gd name="connsiteY526" fmla="*/ 148992 h 200050"/>
              <a:gd name="connsiteX527" fmla="*/ 2291190 w 4758517"/>
              <a:gd name="connsiteY527" fmla="*/ 152718 h 200050"/>
              <a:gd name="connsiteX528" fmla="*/ 2291190 w 4758517"/>
              <a:gd name="connsiteY528" fmla="*/ 198735 h 200050"/>
              <a:gd name="connsiteX529" fmla="*/ 2280890 w 4758517"/>
              <a:gd name="connsiteY529" fmla="*/ 198735 h 200050"/>
              <a:gd name="connsiteX530" fmla="*/ 2280890 w 4758517"/>
              <a:gd name="connsiteY530" fmla="*/ 154690 h 200050"/>
              <a:gd name="connsiteX531" fmla="*/ 2243639 w 4758517"/>
              <a:gd name="connsiteY531" fmla="*/ 161428 h 200050"/>
              <a:gd name="connsiteX532" fmla="*/ 2210989 w 4758517"/>
              <a:gd name="connsiteY532" fmla="*/ 167180 h 200050"/>
              <a:gd name="connsiteX533" fmla="*/ 2208578 w 4758517"/>
              <a:gd name="connsiteY533" fmla="*/ 156881 h 200050"/>
              <a:gd name="connsiteX534" fmla="*/ 2226328 w 4758517"/>
              <a:gd name="connsiteY534" fmla="*/ 154033 h 200050"/>
              <a:gd name="connsiteX535" fmla="*/ 2226328 w 4758517"/>
              <a:gd name="connsiteY535" fmla="*/ 21461 h 200050"/>
              <a:gd name="connsiteX536" fmla="*/ 2210112 w 4758517"/>
              <a:gd name="connsiteY536" fmla="*/ 21461 h 200050"/>
              <a:gd name="connsiteX537" fmla="*/ 3820484 w 4758517"/>
              <a:gd name="connsiteY537" fmla="*/ 10723 h 200050"/>
              <a:gd name="connsiteX538" fmla="*/ 3968176 w 4758517"/>
              <a:gd name="connsiteY538" fmla="*/ 10723 h 200050"/>
              <a:gd name="connsiteX539" fmla="*/ 3968176 w 4758517"/>
              <a:gd name="connsiteY539" fmla="*/ 87199 h 200050"/>
              <a:gd name="connsiteX540" fmla="*/ 3820484 w 4758517"/>
              <a:gd name="connsiteY540" fmla="*/ 87199 h 200050"/>
              <a:gd name="connsiteX541" fmla="*/ 3820484 w 4758517"/>
              <a:gd name="connsiteY541" fmla="*/ 77338 h 200050"/>
              <a:gd name="connsiteX542" fmla="*/ 3958096 w 4758517"/>
              <a:gd name="connsiteY542" fmla="*/ 77338 h 200050"/>
              <a:gd name="connsiteX543" fmla="*/ 3958096 w 4758517"/>
              <a:gd name="connsiteY543" fmla="*/ 53234 h 200050"/>
              <a:gd name="connsiteX544" fmla="*/ 3830126 w 4758517"/>
              <a:gd name="connsiteY544" fmla="*/ 53234 h 200050"/>
              <a:gd name="connsiteX545" fmla="*/ 3830126 w 4758517"/>
              <a:gd name="connsiteY545" fmla="*/ 44469 h 200050"/>
              <a:gd name="connsiteX546" fmla="*/ 3958096 w 4758517"/>
              <a:gd name="connsiteY546" fmla="*/ 44469 h 200050"/>
              <a:gd name="connsiteX547" fmla="*/ 3958096 w 4758517"/>
              <a:gd name="connsiteY547" fmla="*/ 20584 h 200050"/>
              <a:gd name="connsiteX548" fmla="*/ 3820484 w 4758517"/>
              <a:gd name="connsiteY548" fmla="*/ 20584 h 200050"/>
              <a:gd name="connsiteX549" fmla="*/ 0 w 4758517"/>
              <a:gd name="connsiteY549" fmla="*/ 10299 h 200050"/>
              <a:gd name="connsiteX550" fmla="*/ 179877 w 4758517"/>
              <a:gd name="connsiteY550" fmla="*/ 10299 h 200050"/>
              <a:gd name="connsiteX551" fmla="*/ 179877 w 4758517"/>
              <a:gd name="connsiteY551" fmla="*/ 198721 h 200050"/>
              <a:gd name="connsiteX552" fmla="*/ 169167 w 4758517"/>
              <a:gd name="connsiteY552" fmla="*/ 198721 h 200050"/>
              <a:gd name="connsiteX553" fmla="*/ 169167 w 4758517"/>
              <a:gd name="connsiteY553" fmla="*/ 186888 h 200050"/>
              <a:gd name="connsiteX554" fmla="*/ 10492 w 4758517"/>
              <a:gd name="connsiteY554" fmla="*/ 186888 h 200050"/>
              <a:gd name="connsiteX555" fmla="*/ 10492 w 4758517"/>
              <a:gd name="connsiteY555" fmla="*/ 198721 h 200050"/>
              <a:gd name="connsiteX556" fmla="*/ 0 w 4758517"/>
              <a:gd name="connsiteY556" fmla="*/ 198721 h 200050"/>
              <a:gd name="connsiteX557" fmla="*/ 2021662 w 4758517"/>
              <a:gd name="connsiteY557" fmla="*/ 644 h 200050"/>
              <a:gd name="connsiteX558" fmla="*/ 2032180 w 4758517"/>
              <a:gd name="connsiteY558" fmla="*/ 644 h 200050"/>
              <a:gd name="connsiteX559" fmla="*/ 2032180 w 4758517"/>
              <a:gd name="connsiteY559" fmla="*/ 19270 h 200050"/>
              <a:gd name="connsiteX560" fmla="*/ 2093317 w 4758517"/>
              <a:gd name="connsiteY560" fmla="*/ 19270 h 200050"/>
              <a:gd name="connsiteX561" fmla="*/ 2093317 w 4758517"/>
              <a:gd name="connsiteY561" fmla="*/ 644 h 200050"/>
              <a:gd name="connsiteX562" fmla="*/ 2103616 w 4758517"/>
              <a:gd name="connsiteY562" fmla="*/ 644 h 200050"/>
              <a:gd name="connsiteX563" fmla="*/ 2103616 w 4758517"/>
              <a:gd name="connsiteY563" fmla="*/ 19270 h 200050"/>
              <a:gd name="connsiteX564" fmla="*/ 2157959 w 4758517"/>
              <a:gd name="connsiteY564" fmla="*/ 19270 h 200050"/>
              <a:gd name="connsiteX565" fmla="*/ 2157959 w 4758517"/>
              <a:gd name="connsiteY565" fmla="*/ 29130 h 200050"/>
              <a:gd name="connsiteX566" fmla="*/ 2103616 w 4758517"/>
              <a:gd name="connsiteY566" fmla="*/ 29130 h 200050"/>
              <a:gd name="connsiteX567" fmla="*/ 2103616 w 4758517"/>
              <a:gd name="connsiteY567" fmla="*/ 48413 h 200050"/>
              <a:gd name="connsiteX568" fmla="*/ 2093317 w 4758517"/>
              <a:gd name="connsiteY568" fmla="*/ 48413 h 200050"/>
              <a:gd name="connsiteX569" fmla="*/ 2093317 w 4758517"/>
              <a:gd name="connsiteY569" fmla="*/ 29130 h 200050"/>
              <a:gd name="connsiteX570" fmla="*/ 2032180 w 4758517"/>
              <a:gd name="connsiteY570" fmla="*/ 29130 h 200050"/>
              <a:gd name="connsiteX571" fmla="*/ 2032180 w 4758517"/>
              <a:gd name="connsiteY571" fmla="*/ 49070 h 200050"/>
              <a:gd name="connsiteX572" fmla="*/ 2021662 w 4758517"/>
              <a:gd name="connsiteY572" fmla="*/ 49070 h 200050"/>
              <a:gd name="connsiteX573" fmla="*/ 2021662 w 4758517"/>
              <a:gd name="connsiteY573" fmla="*/ 29130 h 200050"/>
              <a:gd name="connsiteX574" fmla="*/ 1967319 w 4758517"/>
              <a:gd name="connsiteY574" fmla="*/ 29130 h 200050"/>
              <a:gd name="connsiteX575" fmla="*/ 1967319 w 4758517"/>
              <a:gd name="connsiteY575" fmla="*/ 19270 h 200050"/>
              <a:gd name="connsiteX576" fmla="*/ 2021662 w 4758517"/>
              <a:gd name="connsiteY576" fmla="*/ 19270 h 200050"/>
              <a:gd name="connsiteX577" fmla="*/ 4166762 w 4758517"/>
              <a:gd name="connsiteY577" fmla="*/ 438 h 200050"/>
              <a:gd name="connsiteX578" fmla="*/ 4177060 w 4758517"/>
              <a:gd name="connsiteY578" fmla="*/ 438 h 200050"/>
              <a:gd name="connsiteX579" fmla="*/ 4178814 w 4758517"/>
              <a:gd name="connsiteY579" fmla="*/ 23884 h 200050"/>
              <a:gd name="connsiteX580" fmla="*/ 4247838 w 4758517"/>
              <a:gd name="connsiteY580" fmla="*/ 23884 h 200050"/>
              <a:gd name="connsiteX581" fmla="*/ 4247838 w 4758517"/>
              <a:gd name="connsiteY581" fmla="*/ 33061 h 200050"/>
              <a:gd name="connsiteX582" fmla="*/ 4179909 w 4758517"/>
              <a:gd name="connsiteY582" fmla="*/ 33061 h 200050"/>
              <a:gd name="connsiteX583" fmla="*/ 4186838 w 4758517"/>
              <a:gd name="connsiteY583" fmla="*/ 65393 h 200050"/>
              <a:gd name="connsiteX584" fmla="*/ 4196563 w 4758517"/>
              <a:gd name="connsiteY584" fmla="*/ 91796 h 200050"/>
              <a:gd name="connsiteX585" fmla="*/ 4211134 w 4758517"/>
              <a:gd name="connsiteY585" fmla="*/ 70461 h 200050"/>
              <a:gd name="connsiteX586" fmla="*/ 4222420 w 4758517"/>
              <a:gd name="connsiteY586" fmla="*/ 46668 h 200050"/>
              <a:gd name="connsiteX587" fmla="*/ 4232062 w 4758517"/>
              <a:gd name="connsiteY587" fmla="*/ 49083 h 200050"/>
              <a:gd name="connsiteX588" fmla="*/ 4218640 w 4758517"/>
              <a:gd name="connsiteY588" fmla="*/ 77146 h 200050"/>
              <a:gd name="connsiteX589" fmla="*/ 4201602 w 4758517"/>
              <a:gd name="connsiteY589" fmla="*/ 101447 h 200050"/>
              <a:gd name="connsiteX590" fmla="*/ 4216120 w 4758517"/>
              <a:gd name="connsiteY590" fmla="*/ 120228 h 200050"/>
              <a:gd name="connsiteX591" fmla="*/ 4230966 w 4758517"/>
              <a:gd name="connsiteY591" fmla="*/ 126860 h 200050"/>
              <a:gd name="connsiteX592" fmla="*/ 4236883 w 4758517"/>
              <a:gd name="connsiteY592" fmla="*/ 120172 h 200050"/>
              <a:gd name="connsiteX593" fmla="*/ 4239512 w 4758517"/>
              <a:gd name="connsiteY593" fmla="*/ 98376 h 200050"/>
              <a:gd name="connsiteX594" fmla="*/ 4243812 w 4758517"/>
              <a:gd name="connsiteY594" fmla="*/ 101255 h 200050"/>
              <a:gd name="connsiteX595" fmla="*/ 4248277 w 4758517"/>
              <a:gd name="connsiteY595" fmla="*/ 102982 h 200050"/>
              <a:gd name="connsiteX596" fmla="*/ 4243182 w 4758517"/>
              <a:gd name="connsiteY596" fmla="*/ 129464 h 200050"/>
              <a:gd name="connsiteX597" fmla="*/ 4230528 w 4758517"/>
              <a:gd name="connsiteY597" fmla="*/ 136721 h 200050"/>
              <a:gd name="connsiteX598" fmla="*/ 4211573 w 4758517"/>
              <a:gd name="connsiteY598" fmla="*/ 129437 h 200050"/>
              <a:gd name="connsiteX599" fmla="*/ 4194590 w 4758517"/>
              <a:gd name="connsiteY599" fmla="*/ 109343 h 200050"/>
              <a:gd name="connsiteX600" fmla="*/ 4179717 w 4758517"/>
              <a:gd name="connsiteY600" fmla="*/ 123023 h 200050"/>
              <a:gd name="connsiteX601" fmla="*/ 4163694 w 4758517"/>
              <a:gd name="connsiteY601" fmla="*/ 134749 h 200050"/>
              <a:gd name="connsiteX602" fmla="*/ 4160078 w 4758517"/>
              <a:gd name="connsiteY602" fmla="*/ 131052 h 200050"/>
              <a:gd name="connsiteX603" fmla="*/ 4155805 w 4758517"/>
              <a:gd name="connsiteY603" fmla="*/ 127518 h 200050"/>
              <a:gd name="connsiteX604" fmla="*/ 4173472 w 4758517"/>
              <a:gd name="connsiteY604" fmla="*/ 115138 h 200050"/>
              <a:gd name="connsiteX605" fmla="*/ 4189332 w 4758517"/>
              <a:gd name="connsiteY605" fmla="*/ 100131 h 200050"/>
              <a:gd name="connsiteX606" fmla="*/ 4177691 w 4758517"/>
              <a:gd name="connsiteY606" fmla="*/ 69795 h 200050"/>
              <a:gd name="connsiteX607" fmla="*/ 4169829 w 4758517"/>
              <a:gd name="connsiteY607" fmla="*/ 33061 h 200050"/>
              <a:gd name="connsiteX608" fmla="*/ 4081082 w 4758517"/>
              <a:gd name="connsiteY608" fmla="*/ 33061 h 200050"/>
              <a:gd name="connsiteX609" fmla="*/ 4081082 w 4758517"/>
              <a:gd name="connsiteY609" fmla="*/ 56296 h 200050"/>
              <a:gd name="connsiteX610" fmla="*/ 4079541 w 4758517"/>
              <a:gd name="connsiteY610" fmla="*/ 83095 h 200050"/>
              <a:gd name="connsiteX611" fmla="*/ 4073421 w 4758517"/>
              <a:gd name="connsiteY611" fmla="*/ 112331 h 200050"/>
              <a:gd name="connsiteX612" fmla="*/ 4060484 w 4758517"/>
              <a:gd name="connsiteY612" fmla="*/ 139571 h 200050"/>
              <a:gd name="connsiteX613" fmla="*/ 4056732 w 4758517"/>
              <a:gd name="connsiteY613" fmla="*/ 135763 h 200050"/>
              <a:gd name="connsiteX614" fmla="*/ 4052814 w 4758517"/>
              <a:gd name="connsiteY614" fmla="*/ 132777 h 200050"/>
              <a:gd name="connsiteX615" fmla="*/ 4064542 w 4758517"/>
              <a:gd name="connsiteY615" fmla="*/ 107648 h 200050"/>
              <a:gd name="connsiteX616" fmla="*/ 4069794 w 4758517"/>
              <a:gd name="connsiteY616" fmla="*/ 80854 h 200050"/>
              <a:gd name="connsiteX617" fmla="*/ 4071003 w 4758517"/>
              <a:gd name="connsiteY617" fmla="*/ 56296 h 200050"/>
              <a:gd name="connsiteX618" fmla="*/ 4071003 w 4758517"/>
              <a:gd name="connsiteY618" fmla="*/ 23884 h 200050"/>
              <a:gd name="connsiteX619" fmla="*/ 4168515 w 4758517"/>
              <a:gd name="connsiteY619" fmla="*/ 23884 h 200050"/>
              <a:gd name="connsiteX620" fmla="*/ 4167392 w 4758517"/>
              <a:gd name="connsiteY620" fmla="*/ 12326 h 200050"/>
              <a:gd name="connsiteX621" fmla="*/ 4166762 w 4758517"/>
              <a:gd name="connsiteY621" fmla="*/ 438 h 200050"/>
              <a:gd name="connsiteX622" fmla="*/ 1786100 w 4758517"/>
              <a:gd name="connsiteY622" fmla="*/ 438 h 200050"/>
              <a:gd name="connsiteX623" fmla="*/ 1795960 w 4758517"/>
              <a:gd name="connsiteY623" fmla="*/ 438 h 200050"/>
              <a:gd name="connsiteX624" fmla="*/ 1795960 w 4758517"/>
              <a:gd name="connsiteY624" fmla="*/ 15996 h 200050"/>
              <a:gd name="connsiteX625" fmla="*/ 1837375 w 4758517"/>
              <a:gd name="connsiteY625" fmla="*/ 15996 h 200050"/>
              <a:gd name="connsiteX626" fmla="*/ 1837375 w 4758517"/>
              <a:gd name="connsiteY626" fmla="*/ 438 h 200050"/>
              <a:gd name="connsiteX627" fmla="*/ 1847455 w 4758517"/>
              <a:gd name="connsiteY627" fmla="*/ 438 h 200050"/>
              <a:gd name="connsiteX628" fmla="*/ 1847455 w 4758517"/>
              <a:gd name="connsiteY628" fmla="*/ 15996 h 200050"/>
              <a:gd name="connsiteX629" fmla="*/ 1895664 w 4758517"/>
              <a:gd name="connsiteY629" fmla="*/ 15996 h 200050"/>
              <a:gd name="connsiteX630" fmla="*/ 1895664 w 4758517"/>
              <a:gd name="connsiteY630" fmla="*/ 52344 h 200050"/>
              <a:gd name="connsiteX631" fmla="*/ 1847455 w 4758517"/>
              <a:gd name="connsiteY631" fmla="*/ 52344 h 200050"/>
              <a:gd name="connsiteX632" fmla="*/ 1847455 w 4758517"/>
              <a:gd name="connsiteY632" fmla="*/ 72750 h 200050"/>
              <a:gd name="connsiteX633" fmla="*/ 1908373 w 4758517"/>
              <a:gd name="connsiteY633" fmla="*/ 72750 h 200050"/>
              <a:gd name="connsiteX634" fmla="*/ 1908263 w 4758517"/>
              <a:gd name="connsiteY634" fmla="*/ 74361 h 200050"/>
              <a:gd name="connsiteX635" fmla="*/ 1908154 w 4758517"/>
              <a:gd name="connsiteY635" fmla="*/ 77118 h 200050"/>
              <a:gd name="connsiteX636" fmla="*/ 1905278 w 4758517"/>
              <a:gd name="connsiteY636" fmla="*/ 92922 h 200050"/>
              <a:gd name="connsiteX637" fmla="*/ 1901580 w 4758517"/>
              <a:gd name="connsiteY637" fmla="*/ 100347 h 200050"/>
              <a:gd name="connsiteX638" fmla="*/ 1897416 w 4758517"/>
              <a:gd name="connsiteY638" fmla="*/ 102702 h 200050"/>
              <a:gd name="connsiteX639" fmla="*/ 1891938 w 4758517"/>
              <a:gd name="connsiteY639" fmla="*/ 103414 h 200050"/>
              <a:gd name="connsiteX640" fmla="*/ 1884406 w 4758517"/>
              <a:gd name="connsiteY640" fmla="*/ 103634 h 200050"/>
              <a:gd name="connsiteX641" fmla="*/ 1873751 w 4758517"/>
              <a:gd name="connsiteY641" fmla="*/ 103195 h 200050"/>
              <a:gd name="connsiteX642" fmla="*/ 1872984 w 4758517"/>
              <a:gd name="connsiteY642" fmla="*/ 99141 h 200050"/>
              <a:gd name="connsiteX643" fmla="*/ 1871560 w 4758517"/>
              <a:gd name="connsiteY643" fmla="*/ 95086 h 200050"/>
              <a:gd name="connsiteX644" fmla="*/ 1881886 w 4758517"/>
              <a:gd name="connsiteY644" fmla="*/ 95854 h 200050"/>
              <a:gd name="connsiteX645" fmla="*/ 1888433 w 4758517"/>
              <a:gd name="connsiteY645" fmla="*/ 95964 h 200050"/>
              <a:gd name="connsiteX646" fmla="*/ 1891637 w 4758517"/>
              <a:gd name="connsiteY646" fmla="*/ 95717 h 200050"/>
              <a:gd name="connsiteX647" fmla="*/ 1893692 w 4758517"/>
              <a:gd name="connsiteY647" fmla="*/ 94648 h 200050"/>
              <a:gd name="connsiteX648" fmla="*/ 1895746 w 4758517"/>
              <a:gd name="connsiteY648" fmla="*/ 90426 h 200050"/>
              <a:gd name="connsiteX649" fmla="*/ 1897636 w 4758517"/>
              <a:gd name="connsiteY649" fmla="*/ 81269 h 200050"/>
              <a:gd name="connsiteX650" fmla="*/ 1847455 w 4758517"/>
              <a:gd name="connsiteY650" fmla="*/ 81269 h 200050"/>
              <a:gd name="connsiteX651" fmla="*/ 1847455 w 4758517"/>
              <a:gd name="connsiteY651" fmla="*/ 104277 h 200050"/>
              <a:gd name="connsiteX652" fmla="*/ 1837375 w 4758517"/>
              <a:gd name="connsiteY652" fmla="*/ 104277 h 200050"/>
              <a:gd name="connsiteX653" fmla="*/ 1837375 w 4758517"/>
              <a:gd name="connsiteY653" fmla="*/ 81269 h 200050"/>
              <a:gd name="connsiteX654" fmla="*/ 1787414 w 4758517"/>
              <a:gd name="connsiteY654" fmla="*/ 81269 h 200050"/>
              <a:gd name="connsiteX655" fmla="*/ 1766351 w 4758517"/>
              <a:gd name="connsiteY655" fmla="*/ 101483 h 200050"/>
              <a:gd name="connsiteX656" fmla="*/ 1726059 w 4758517"/>
              <a:gd name="connsiteY656" fmla="*/ 118082 h 200050"/>
              <a:gd name="connsiteX657" fmla="*/ 1723757 w 4758517"/>
              <a:gd name="connsiteY657" fmla="*/ 113563 h 200050"/>
              <a:gd name="connsiteX658" fmla="*/ 1720800 w 4758517"/>
              <a:gd name="connsiteY658" fmla="*/ 109536 h 200050"/>
              <a:gd name="connsiteX659" fmla="*/ 1754983 w 4758517"/>
              <a:gd name="connsiteY659" fmla="*/ 96635 h 200050"/>
              <a:gd name="connsiteX660" fmla="*/ 1774705 w 4758517"/>
              <a:gd name="connsiteY660" fmla="*/ 81269 h 200050"/>
              <a:gd name="connsiteX661" fmla="*/ 1734166 w 4758517"/>
              <a:gd name="connsiteY661" fmla="*/ 81269 h 200050"/>
              <a:gd name="connsiteX662" fmla="*/ 1737590 w 4758517"/>
              <a:gd name="connsiteY662" fmla="*/ 63288 h 200050"/>
              <a:gd name="connsiteX663" fmla="*/ 1740521 w 4758517"/>
              <a:gd name="connsiteY663" fmla="*/ 43825 h 200050"/>
              <a:gd name="connsiteX664" fmla="*/ 1786100 w 4758517"/>
              <a:gd name="connsiteY664" fmla="*/ 43825 h 200050"/>
              <a:gd name="connsiteX665" fmla="*/ 1786100 w 4758517"/>
              <a:gd name="connsiteY665" fmla="*/ 42728 h 200050"/>
              <a:gd name="connsiteX666" fmla="*/ 1786100 w 4758517"/>
              <a:gd name="connsiteY666" fmla="*/ 24733 h 200050"/>
              <a:gd name="connsiteX667" fmla="*/ 1730003 w 4758517"/>
              <a:gd name="connsiteY667" fmla="*/ 24733 h 200050"/>
              <a:gd name="connsiteX668" fmla="*/ 1730003 w 4758517"/>
              <a:gd name="connsiteY668" fmla="*/ 15996 h 200050"/>
              <a:gd name="connsiteX669" fmla="*/ 1786100 w 4758517"/>
              <a:gd name="connsiteY669" fmla="*/ 15996 h 200050"/>
              <a:gd name="connsiteX670" fmla="*/ 1535855 w 4758517"/>
              <a:gd name="connsiteY670" fmla="*/ 438 h 200050"/>
              <a:gd name="connsiteX671" fmla="*/ 1547469 w 4758517"/>
              <a:gd name="connsiteY671" fmla="*/ 2410 h 200050"/>
              <a:gd name="connsiteX672" fmla="*/ 1542648 w 4758517"/>
              <a:gd name="connsiteY672" fmla="*/ 10436 h 200050"/>
              <a:gd name="connsiteX673" fmla="*/ 1537170 w 4758517"/>
              <a:gd name="connsiteY673" fmla="*/ 18626 h 200050"/>
              <a:gd name="connsiteX674" fmla="*/ 1597649 w 4758517"/>
              <a:gd name="connsiteY674" fmla="*/ 18626 h 200050"/>
              <a:gd name="connsiteX675" fmla="*/ 1599621 w 4758517"/>
              <a:gd name="connsiteY675" fmla="*/ 17968 h 200050"/>
              <a:gd name="connsiteX676" fmla="*/ 1606415 w 4758517"/>
              <a:gd name="connsiteY676" fmla="*/ 22777 h 200050"/>
              <a:gd name="connsiteX677" fmla="*/ 1595485 w 4758517"/>
              <a:gd name="connsiteY677" fmla="*/ 39813 h 200050"/>
              <a:gd name="connsiteX678" fmla="*/ 1582748 w 4758517"/>
              <a:gd name="connsiteY678" fmla="*/ 55877 h 200050"/>
              <a:gd name="connsiteX679" fmla="*/ 1650021 w 4758517"/>
              <a:gd name="connsiteY679" fmla="*/ 55877 h 200050"/>
              <a:gd name="connsiteX680" fmla="*/ 1650021 w 4758517"/>
              <a:gd name="connsiteY680" fmla="*/ 119835 h 200050"/>
              <a:gd name="connsiteX681" fmla="*/ 1591513 w 4758517"/>
              <a:gd name="connsiteY681" fmla="*/ 119835 h 200050"/>
              <a:gd name="connsiteX682" fmla="*/ 1591513 w 4758517"/>
              <a:gd name="connsiteY682" fmla="*/ 177271 h 200050"/>
              <a:gd name="connsiteX683" fmla="*/ 1593897 w 4758517"/>
              <a:gd name="connsiteY683" fmla="*/ 183189 h 200050"/>
              <a:gd name="connsiteX684" fmla="*/ 1604661 w 4758517"/>
              <a:gd name="connsiteY684" fmla="*/ 184505 h 200050"/>
              <a:gd name="connsiteX685" fmla="*/ 1644323 w 4758517"/>
              <a:gd name="connsiteY685" fmla="*/ 184505 h 200050"/>
              <a:gd name="connsiteX686" fmla="*/ 1652002 w 4758517"/>
              <a:gd name="connsiteY686" fmla="*/ 182394 h 200050"/>
              <a:gd name="connsiteX687" fmla="*/ 1655637 w 4758517"/>
              <a:gd name="connsiteY687" fmla="*/ 173170 h 200050"/>
              <a:gd name="connsiteX688" fmla="*/ 1657033 w 4758517"/>
              <a:gd name="connsiteY688" fmla="*/ 152499 h 200050"/>
              <a:gd name="connsiteX689" fmla="*/ 1661908 w 4758517"/>
              <a:gd name="connsiteY689" fmla="*/ 155020 h 200050"/>
              <a:gd name="connsiteX690" fmla="*/ 1667113 w 4758517"/>
              <a:gd name="connsiteY690" fmla="*/ 156883 h 200050"/>
              <a:gd name="connsiteX691" fmla="*/ 1661772 w 4758517"/>
              <a:gd name="connsiteY691" fmla="*/ 186952 h 200050"/>
              <a:gd name="connsiteX692" fmla="*/ 1644762 w 4758517"/>
              <a:gd name="connsiteY692" fmla="*/ 194338 h 200050"/>
              <a:gd name="connsiteX693" fmla="*/ 1604223 w 4758517"/>
              <a:gd name="connsiteY693" fmla="*/ 194338 h 200050"/>
              <a:gd name="connsiteX694" fmla="*/ 1585789 w 4758517"/>
              <a:gd name="connsiteY694" fmla="*/ 190975 h 200050"/>
              <a:gd name="connsiteX695" fmla="*/ 1580996 w 4758517"/>
              <a:gd name="connsiteY695" fmla="*/ 177271 h 200050"/>
              <a:gd name="connsiteX696" fmla="*/ 1580996 w 4758517"/>
              <a:gd name="connsiteY696" fmla="*/ 119835 h 200050"/>
              <a:gd name="connsiteX697" fmla="*/ 1566971 w 4758517"/>
              <a:gd name="connsiteY697" fmla="*/ 119835 h 200050"/>
              <a:gd name="connsiteX698" fmla="*/ 1551640 w 4758517"/>
              <a:gd name="connsiteY698" fmla="*/ 152343 h 200050"/>
              <a:gd name="connsiteX699" fmla="*/ 1523795 w 4758517"/>
              <a:gd name="connsiteY699" fmla="*/ 178219 h 200050"/>
              <a:gd name="connsiteX700" fmla="*/ 1479101 w 4758517"/>
              <a:gd name="connsiteY700" fmla="*/ 196530 h 200050"/>
              <a:gd name="connsiteX701" fmla="*/ 1476444 w 4758517"/>
              <a:gd name="connsiteY701" fmla="*/ 191798 h 200050"/>
              <a:gd name="connsiteX702" fmla="*/ 1472966 w 4758517"/>
              <a:gd name="connsiteY702" fmla="*/ 187564 h 200050"/>
              <a:gd name="connsiteX703" fmla="*/ 1515046 w 4758517"/>
              <a:gd name="connsiteY703" fmla="*/ 171422 h 200050"/>
              <a:gd name="connsiteX704" fmla="*/ 1541399 w 4758517"/>
              <a:gd name="connsiteY704" fmla="*/ 148552 h 200050"/>
              <a:gd name="connsiteX705" fmla="*/ 1556015 w 4758517"/>
              <a:gd name="connsiteY705" fmla="*/ 119835 h 200050"/>
              <a:gd name="connsiteX706" fmla="*/ 1495316 w 4758517"/>
              <a:gd name="connsiteY706" fmla="*/ 119835 h 200050"/>
              <a:gd name="connsiteX707" fmla="*/ 1495316 w 4758517"/>
              <a:gd name="connsiteY707" fmla="*/ 64618 h 200050"/>
              <a:gd name="connsiteX708" fmla="*/ 1487373 w 4758517"/>
              <a:gd name="connsiteY708" fmla="*/ 71138 h 200050"/>
              <a:gd name="connsiteX709" fmla="*/ 1479101 w 4758517"/>
              <a:gd name="connsiteY709" fmla="*/ 77331 h 200050"/>
              <a:gd name="connsiteX710" fmla="*/ 1475486 w 4758517"/>
              <a:gd name="connsiteY710" fmla="*/ 73384 h 200050"/>
              <a:gd name="connsiteX711" fmla="*/ 1471212 w 4758517"/>
              <a:gd name="connsiteY711" fmla="*/ 70095 h 200050"/>
              <a:gd name="connsiteX712" fmla="*/ 1510519 w 4758517"/>
              <a:gd name="connsiteY712" fmla="*/ 35845 h 200050"/>
              <a:gd name="connsiteX713" fmla="*/ 1535855 w 4758517"/>
              <a:gd name="connsiteY713" fmla="*/ 438 h 200050"/>
              <a:gd name="connsiteX714" fmla="*/ 288579 w 4758517"/>
              <a:gd name="connsiteY714" fmla="*/ 438 h 200050"/>
              <a:gd name="connsiteX715" fmla="*/ 298001 w 4758517"/>
              <a:gd name="connsiteY715" fmla="*/ 3506 h 200050"/>
              <a:gd name="connsiteX716" fmla="*/ 292577 w 4758517"/>
              <a:gd name="connsiteY716" fmla="*/ 13421 h 200050"/>
              <a:gd name="connsiteX717" fmla="*/ 286168 w 4758517"/>
              <a:gd name="connsiteY717" fmla="*/ 23008 h 200050"/>
              <a:gd name="connsiteX718" fmla="*/ 422027 w 4758517"/>
              <a:gd name="connsiteY718" fmla="*/ 23008 h 200050"/>
              <a:gd name="connsiteX719" fmla="*/ 422027 w 4758517"/>
              <a:gd name="connsiteY719" fmla="*/ 32403 h 200050"/>
              <a:gd name="connsiteX720" fmla="*/ 279375 w 4758517"/>
              <a:gd name="connsiteY720" fmla="*/ 32403 h 200050"/>
              <a:gd name="connsiteX721" fmla="*/ 262995 w 4758517"/>
              <a:gd name="connsiteY721" fmla="*/ 50547 h 200050"/>
              <a:gd name="connsiteX722" fmla="*/ 245629 w 4758517"/>
              <a:gd name="connsiteY722" fmla="*/ 65722 h 200050"/>
              <a:gd name="connsiteX723" fmla="*/ 242671 w 4758517"/>
              <a:gd name="connsiteY723" fmla="*/ 61224 h 200050"/>
              <a:gd name="connsiteX724" fmla="*/ 239055 w 4758517"/>
              <a:gd name="connsiteY724" fmla="*/ 56732 h 200050"/>
              <a:gd name="connsiteX725" fmla="*/ 266858 w 4758517"/>
              <a:gd name="connsiteY725" fmla="*/ 31876 h 200050"/>
              <a:gd name="connsiteX726" fmla="*/ 288579 w 4758517"/>
              <a:gd name="connsiteY726" fmla="*/ 438 h 200050"/>
              <a:gd name="connsiteX727" fmla="*/ 4408734 w 4758517"/>
              <a:gd name="connsiteY727" fmla="*/ 425 h 200050"/>
              <a:gd name="connsiteX728" fmla="*/ 4417718 w 4758517"/>
              <a:gd name="connsiteY728" fmla="*/ 4588 h 200050"/>
              <a:gd name="connsiteX729" fmla="*/ 4414294 w 4758517"/>
              <a:gd name="connsiteY729" fmla="*/ 9600 h 200050"/>
              <a:gd name="connsiteX730" fmla="*/ 4410706 w 4758517"/>
              <a:gd name="connsiteY730" fmla="*/ 14449 h 200050"/>
              <a:gd name="connsiteX731" fmla="*/ 4452477 w 4758517"/>
              <a:gd name="connsiteY731" fmla="*/ 50824 h 200050"/>
              <a:gd name="connsiteX732" fmla="*/ 4504931 w 4758517"/>
              <a:gd name="connsiteY732" fmla="*/ 79310 h 200050"/>
              <a:gd name="connsiteX733" fmla="*/ 4500630 w 4758517"/>
              <a:gd name="connsiteY733" fmla="*/ 83583 h 200050"/>
              <a:gd name="connsiteX734" fmla="*/ 4497480 w 4758517"/>
              <a:gd name="connsiteY734" fmla="*/ 88513 h 200050"/>
              <a:gd name="connsiteX735" fmla="*/ 4446532 w 4758517"/>
              <a:gd name="connsiteY735" fmla="*/ 59096 h 200050"/>
              <a:gd name="connsiteX736" fmla="*/ 4404789 w 4758517"/>
              <a:gd name="connsiteY736" fmla="*/ 22118 h 200050"/>
              <a:gd name="connsiteX737" fmla="*/ 4363073 w 4758517"/>
              <a:gd name="connsiteY737" fmla="*/ 61068 h 200050"/>
              <a:gd name="connsiteX738" fmla="*/ 4312316 w 4758517"/>
              <a:gd name="connsiteY738" fmla="*/ 89828 h 200050"/>
              <a:gd name="connsiteX739" fmla="*/ 4309085 w 4758517"/>
              <a:gd name="connsiteY739" fmla="*/ 85473 h 200050"/>
              <a:gd name="connsiteX740" fmla="*/ 4304868 w 4758517"/>
              <a:gd name="connsiteY740" fmla="*/ 81282 h 200050"/>
              <a:gd name="connsiteX741" fmla="*/ 4364525 w 4758517"/>
              <a:gd name="connsiteY741" fmla="*/ 47263 h 200050"/>
              <a:gd name="connsiteX742" fmla="*/ 4408734 w 4758517"/>
              <a:gd name="connsiteY742" fmla="*/ 425 h 200050"/>
              <a:gd name="connsiteX743" fmla="*/ 4197878 w 4758517"/>
              <a:gd name="connsiteY743" fmla="*/ 219 h 200050"/>
              <a:gd name="connsiteX744" fmla="*/ 4214559 w 4758517"/>
              <a:gd name="connsiteY744" fmla="*/ 7560 h 200050"/>
              <a:gd name="connsiteX745" fmla="*/ 4228117 w 4758517"/>
              <a:gd name="connsiteY745" fmla="*/ 16215 h 200050"/>
              <a:gd name="connsiteX746" fmla="*/ 4221981 w 4758517"/>
              <a:gd name="connsiteY746" fmla="*/ 23008 h 200050"/>
              <a:gd name="connsiteX747" fmla="*/ 4208314 w 4758517"/>
              <a:gd name="connsiteY747" fmla="*/ 14024 h 200050"/>
              <a:gd name="connsiteX748" fmla="*/ 4191523 w 4758517"/>
              <a:gd name="connsiteY748" fmla="*/ 6354 h 200050"/>
              <a:gd name="connsiteX749" fmla="*/ 4606662 w 4758517"/>
              <a:gd name="connsiteY749" fmla="*/ 0 h 200050"/>
              <a:gd name="connsiteX750" fmla="*/ 4617836 w 4758517"/>
              <a:gd name="connsiteY750" fmla="*/ 1972 h 200050"/>
              <a:gd name="connsiteX751" fmla="*/ 4611509 w 4758517"/>
              <a:gd name="connsiteY751" fmla="*/ 13339 h 200050"/>
              <a:gd name="connsiteX752" fmla="*/ 4604032 w 4758517"/>
              <a:gd name="connsiteY752" fmla="*/ 25199 h 200050"/>
              <a:gd name="connsiteX753" fmla="*/ 4662319 w 4758517"/>
              <a:gd name="connsiteY753" fmla="*/ 25199 h 200050"/>
              <a:gd name="connsiteX754" fmla="*/ 4656978 w 4758517"/>
              <a:gd name="connsiteY754" fmla="*/ 14024 h 200050"/>
              <a:gd name="connsiteX755" fmla="*/ 4650487 w 4758517"/>
              <a:gd name="connsiteY755" fmla="*/ 2849 h 200050"/>
              <a:gd name="connsiteX756" fmla="*/ 4659910 w 4758517"/>
              <a:gd name="connsiteY756" fmla="*/ 0 h 200050"/>
              <a:gd name="connsiteX757" fmla="*/ 4667634 w 4758517"/>
              <a:gd name="connsiteY757" fmla="*/ 12928 h 200050"/>
              <a:gd name="connsiteX758" fmla="*/ 4673714 w 4758517"/>
              <a:gd name="connsiteY758" fmla="*/ 25199 h 200050"/>
              <a:gd name="connsiteX759" fmla="*/ 4739672 w 4758517"/>
              <a:gd name="connsiteY759" fmla="*/ 25199 h 200050"/>
              <a:gd name="connsiteX760" fmla="*/ 4739672 w 4758517"/>
              <a:gd name="connsiteY760" fmla="*/ 34376 h 200050"/>
              <a:gd name="connsiteX761" fmla="*/ 4666483 w 4758517"/>
              <a:gd name="connsiteY761" fmla="*/ 34376 h 200050"/>
              <a:gd name="connsiteX762" fmla="*/ 4666483 w 4758517"/>
              <a:gd name="connsiteY762" fmla="*/ 52371 h 200050"/>
              <a:gd name="connsiteX763" fmla="*/ 4731344 w 4758517"/>
              <a:gd name="connsiteY763" fmla="*/ 52371 h 200050"/>
              <a:gd name="connsiteX764" fmla="*/ 4731344 w 4758517"/>
              <a:gd name="connsiteY764" fmla="*/ 60889 h 200050"/>
              <a:gd name="connsiteX765" fmla="*/ 4666483 w 4758517"/>
              <a:gd name="connsiteY765" fmla="*/ 60889 h 200050"/>
              <a:gd name="connsiteX766" fmla="*/ 4666483 w 4758517"/>
              <a:gd name="connsiteY766" fmla="*/ 78666 h 200050"/>
              <a:gd name="connsiteX767" fmla="*/ 4732222 w 4758517"/>
              <a:gd name="connsiteY767" fmla="*/ 78666 h 200050"/>
              <a:gd name="connsiteX768" fmla="*/ 4732222 w 4758517"/>
              <a:gd name="connsiteY768" fmla="*/ 87185 h 200050"/>
              <a:gd name="connsiteX769" fmla="*/ 4666483 w 4758517"/>
              <a:gd name="connsiteY769" fmla="*/ 87185 h 200050"/>
              <a:gd name="connsiteX770" fmla="*/ 4666483 w 4758517"/>
              <a:gd name="connsiteY770" fmla="*/ 105839 h 200050"/>
              <a:gd name="connsiteX771" fmla="*/ 4747779 w 4758517"/>
              <a:gd name="connsiteY771" fmla="*/ 105839 h 200050"/>
              <a:gd name="connsiteX772" fmla="*/ 4747779 w 4758517"/>
              <a:gd name="connsiteY772" fmla="*/ 115014 h 200050"/>
              <a:gd name="connsiteX773" fmla="*/ 4597896 w 4758517"/>
              <a:gd name="connsiteY773" fmla="*/ 115014 h 200050"/>
              <a:gd name="connsiteX774" fmla="*/ 4597896 w 4758517"/>
              <a:gd name="connsiteY774" fmla="*/ 122256 h 200050"/>
              <a:gd name="connsiteX775" fmla="*/ 4587597 w 4758517"/>
              <a:gd name="connsiteY775" fmla="*/ 122256 h 200050"/>
              <a:gd name="connsiteX776" fmla="*/ 4587597 w 4758517"/>
              <a:gd name="connsiteY776" fmla="*/ 47104 h 200050"/>
              <a:gd name="connsiteX777" fmla="*/ 4563932 w 4758517"/>
              <a:gd name="connsiteY777" fmla="*/ 70546 h 200050"/>
              <a:gd name="connsiteX778" fmla="*/ 4560234 w 4758517"/>
              <a:gd name="connsiteY778" fmla="*/ 66953 h 200050"/>
              <a:gd name="connsiteX779" fmla="*/ 4556042 w 4758517"/>
              <a:gd name="connsiteY779" fmla="*/ 64182 h 200050"/>
              <a:gd name="connsiteX780" fmla="*/ 4586856 w 4758517"/>
              <a:gd name="connsiteY780" fmla="*/ 32259 h 200050"/>
              <a:gd name="connsiteX781" fmla="*/ 4606662 w 4758517"/>
              <a:gd name="connsiteY781" fmla="*/ 0 h 2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Lst>
            <a:rect l="l" t="t" r="r" b="b"/>
            <a:pathLst>
              <a:path w="4758517" h="200050">
                <a:moveTo>
                  <a:pt x="1826200" y="159716"/>
                </a:moveTo>
                <a:cubicBezTo>
                  <a:pt x="1835701" y="162398"/>
                  <a:pt x="1845648" y="165482"/>
                  <a:pt x="1856042" y="168968"/>
                </a:cubicBezTo>
                <a:cubicBezTo>
                  <a:pt x="1866436" y="172454"/>
                  <a:pt x="1876366" y="176025"/>
                  <a:pt x="1885835" y="179681"/>
                </a:cubicBezTo>
                <a:cubicBezTo>
                  <a:pt x="1895303" y="183337"/>
                  <a:pt x="1903401" y="186762"/>
                  <a:pt x="1910126" y="189956"/>
                </a:cubicBezTo>
                <a:lnTo>
                  <a:pt x="1903990" y="198939"/>
                </a:lnTo>
                <a:cubicBezTo>
                  <a:pt x="1897623" y="195669"/>
                  <a:pt x="1889759" y="192131"/>
                  <a:pt x="1880398" y="188325"/>
                </a:cubicBezTo>
                <a:cubicBezTo>
                  <a:pt x="1871036" y="184518"/>
                  <a:pt x="1861126" y="180785"/>
                  <a:pt x="1850669" y="177125"/>
                </a:cubicBezTo>
                <a:cubicBezTo>
                  <a:pt x="1840212" y="173465"/>
                  <a:pt x="1830157" y="170218"/>
                  <a:pt x="1820503" y="167385"/>
                </a:cubicBezTo>
                <a:close/>
                <a:moveTo>
                  <a:pt x="3174933" y="149650"/>
                </a:moveTo>
                <a:cubicBezTo>
                  <a:pt x="3183546" y="153520"/>
                  <a:pt x="3192495" y="157880"/>
                  <a:pt x="3201780" y="162732"/>
                </a:cubicBezTo>
                <a:cubicBezTo>
                  <a:pt x="3211066" y="167584"/>
                  <a:pt x="3219853" y="172498"/>
                  <a:pt x="3228140" y="177471"/>
                </a:cubicBezTo>
                <a:cubicBezTo>
                  <a:pt x="3236428" y="182445"/>
                  <a:pt x="3243381" y="187049"/>
                  <a:pt x="3248998" y="191284"/>
                </a:cubicBezTo>
                <a:lnTo>
                  <a:pt x="3242424" y="199611"/>
                </a:lnTo>
                <a:cubicBezTo>
                  <a:pt x="3236881" y="195445"/>
                  <a:pt x="3230000" y="190824"/>
                  <a:pt x="3221778" y="185749"/>
                </a:cubicBezTo>
                <a:cubicBezTo>
                  <a:pt x="3213556" y="180674"/>
                  <a:pt x="3204824" y="175599"/>
                  <a:pt x="3195580" y="170524"/>
                </a:cubicBezTo>
                <a:cubicBezTo>
                  <a:pt x="3186336" y="165449"/>
                  <a:pt x="3177408" y="160828"/>
                  <a:pt x="3168798" y="156662"/>
                </a:cubicBezTo>
                <a:close/>
                <a:moveTo>
                  <a:pt x="4076481" y="149215"/>
                </a:moveTo>
                <a:lnTo>
                  <a:pt x="4085464" y="153161"/>
                </a:lnTo>
                <a:cubicBezTo>
                  <a:pt x="4082352" y="159211"/>
                  <a:pt x="4078828" y="165850"/>
                  <a:pt x="4074892" y="173077"/>
                </a:cubicBezTo>
                <a:cubicBezTo>
                  <a:pt x="4070957" y="180304"/>
                  <a:pt x="4066885" y="186666"/>
                  <a:pt x="4062676" y="192163"/>
                </a:cubicBezTo>
                <a:lnTo>
                  <a:pt x="4053034" y="188010"/>
                </a:lnTo>
                <a:cubicBezTo>
                  <a:pt x="4057708" y="182600"/>
                  <a:pt x="4062110" y="176270"/>
                  <a:pt x="4066236" y="169024"/>
                </a:cubicBezTo>
                <a:cubicBezTo>
                  <a:pt x="4070364" y="161777"/>
                  <a:pt x="4073778" y="155174"/>
                  <a:pt x="4076481" y="149215"/>
                </a:cubicBezTo>
                <a:close/>
                <a:moveTo>
                  <a:pt x="4218914" y="144404"/>
                </a:moveTo>
                <a:cubicBezTo>
                  <a:pt x="4223986" y="150760"/>
                  <a:pt x="4228798" y="157607"/>
                  <a:pt x="4233348" y="164947"/>
                </a:cubicBezTo>
                <a:cubicBezTo>
                  <a:pt x="4237901" y="172288"/>
                  <a:pt x="4241342" y="178808"/>
                  <a:pt x="4243676" y="184505"/>
                </a:cubicBezTo>
                <a:lnTo>
                  <a:pt x="4234033" y="188449"/>
                </a:lnTo>
                <a:cubicBezTo>
                  <a:pt x="4231705" y="182747"/>
                  <a:pt x="4228309" y="176183"/>
                  <a:pt x="4223844" y="168755"/>
                </a:cubicBezTo>
                <a:cubicBezTo>
                  <a:pt x="4219380" y="161328"/>
                  <a:pt x="4214668" y="154379"/>
                  <a:pt x="4209710" y="147910"/>
                </a:cubicBezTo>
                <a:close/>
                <a:moveTo>
                  <a:pt x="4099928" y="142213"/>
                </a:moveTo>
                <a:lnTo>
                  <a:pt x="4110446" y="142213"/>
                </a:lnTo>
                <a:lnTo>
                  <a:pt x="4110446" y="181437"/>
                </a:lnTo>
                <a:cubicBezTo>
                  <a:pt x="4110249" y="184126"/>
                  <a:pt x="4111299" y="185980"/>
                  <a:pt x="4113595" y="186998"/>
                </a:cubicBezTo>
                <a:cubicBezTo>
                  <a:pt x="4115892" y="188015"/>
                  <a:pt x="4120613" y="188499"/>
                  <a:pt x="4127757" y="188449"/>
                </a:cubicBezTo>
                <a:lnTo>
                  <a:pt x="4182758" y="188449"/>
                </a:lnTo>
                <a:cubicBezTo>
                  <a:pt x="4188806" y="188787"/>
                  <a:pt x="4192814" y="187235"/>
                  <a:pt x="4194782" y="183793"/>
                </a:cubicBezTo>
                <a:cubicBezTo>
                  <a:pt x="4196750" y="180350"/>
                  <a:pt x="4197854" y="172991"/>
                  <a:pt x="4198097" y="161716"/>
                </a:cubicBezTo>
                <a:cubicBezTo>
                  <a:pt x="4199571" y="162610"/>
                  <a:pt x="4201224" y="163395"/>
                  <a:pt x="4203054" y="164071"/>
                </a:cubicBezTo>
                <a:cubicBezTo>
                  <a:pt x="4204885" y="164747"/>
                  <a:pt x="4206592" y="165203"/>
                  <a:pt x="4208176" y="165441"/>
                </a:cubicBezTo>
                <a:cubicBezTo>
                  <a:pt x="4207679" y="178273"/>
                  <a:pt x="4205771" y="186885"/>
                  <a:pt x="4202452" y="191280"/>
                </a:cubicBezTo>
                <a:cubicBezTo>
                  <a:pt x="4199133" y="195675"/>
                  <a:pt x="4192787" y="197717"/>
                  <a:pt x="4183415" y="197406"/>
                </a:cubicBezTo>
                <a:lnTo>
                  <a:pt x="4127976" y="197406"/>
                </a:lnTo>
                <a:cubicBezTo>
                  <a:pt x="4117124" y="197561"/>
                  <a:pt x="4109684" y="196540"/>
                  <a:pt x="4105652" y="194345"/>
                </a:cubicBezTo>
                <a:cubicBezTo>
                  <a:pt x="4101621" y="192149"/>
                  <a:pt x="4099713" y="187847"/>
                  <a:pt x="4099928" y="181437"/>
                </a:cubicBezTo>
                <a:close/>
                <a:moveTo>
                  <a:pt x="292085" y="137365"/>
                </a:moveTo>
                <a:cubicBezTo>
                  <a:pt x="297704" y="143388"/>
                  <a:pt x="304378" y="148877"/>
                  <a:pt x="312107" y="153832"/>
                </a:cubicBezTo>
                <a:cubicBezTo>
                  <a:pt x="319836" y="158786"/>
                  <a:pt x="328428" y="163234"/>
                  <a:pt x="337882" y="167175"/>
                </a:cubicBezTo>
                <a:cubicBezTo>
                  <a:pt x="347469" y="163234"/>
                  <a:pt x="356289" y="158786"/>
                  <a:pt x="364342" y="153832"/>
                </a:cubicBezTo>
                <a:cubicBezTo>
                  <a:pt x="372395" y="148877"/>
                  <a:pt x="379352" y="143388"/>
                  <a:pt x="385214" y="137365"/>
                </a:cubicBezTo>
                <a:close/>
                <a:moveTo>
                  <a:pt x="4140685" y="133654"/>
                </a:moveTo>
                <a:cubicBezTo>
                  <a:pt x="4146260" y="138795"/>
                  <a:pt x="4151874" y="144512"/>
                  <a:pt x="4157531" y="150804"/>
                </a:cubicBezTo>
                <a:cubicBezTo>
                  <a:pt x="4163187" y="157097"/>
                  <a:pt x="4167652" y="162704"/>
                  <a:pt x="4170924" y="167627"/>
                </a:cubicBezTo>
                <a:lnTo>
                  <a:pt x="4161721" y="172668"/>
                </a:lnTo>
                <a:cubicBezTo>
                  <a:pt x="4158690" y="167763"/>
                  <a:pt x="4154454" y="162120"/>
                  <a:pt x="4149012" y="155736"/>
                </a:cubicBezTo>
                <a:cubicBezTo>
                  <a:pt x="4143571" y="149352"/>
                  <a:pt x="4138019" y="143379"/>
                  <a:pt x="4132358" y="137818"/>
                </a:cubicBezTo>
                <a:close/>
                <a:moveTo>
                  <a:pt x="1811956" y="129696"/>
                </a:moveTo>
                <a:lnTo>
                  <a:pt x="1822694" y="129696"/>
                </a:lnTo>
                <a:cubicBezTo>
                  <a:pt x="1820340" y="143923"/>
                  <a:pt x="1815722" y="155691"/>
                  <a:pt x="1808841" y="164999"/>
                </a:cubicBezTo>
                <a:cubicBezTo>
                  <a:pt x="1801958" y="174309"/>
                  <a:pt x="1791594" y="181694"/>
                  <a:pt x="1777749" y="187156"/>
                </a:cubicBezTo>
                <a:cubicBezTo>
                  <a:pt x="1763903" y="192617"/>
                  <a:pt x="1745358" y="196691"/>
                  <a:pt x="1722114" y="199378"/>
                </a:cubicBezTo>
                <a:cubicBezTo>
                  <a:pt x="1721744" y="197991"/>
                  <a:pt x="1721115" y="196438"/>
                  <a:pt x="1720225" y="194722"/>
                </a:cubicBezTo>
                <a:cubicBezTo>
                  <a:pt x="1719334" y="193005"/>
                  <a:pt x="1718430" y="191563"/>
                  <a:pt x="1717512" y="190394"/>
                </a:cubicBezTo>
                <a:cubicBezTo>
                  <a:pt x="1739946" y="188131"/>
                  <a:pt x="1757701" y="184622"/>
                  <a:pt x="1770776" y="179868"/>
                </a:cubicBezTo>
                <a:cubicBezTo>
                  <a:pt x="1783853" y="175113"/>
                  <a:pt x="1793508" y="168666"/>
                  <a:pt x="1799742" y="160528"/>
                </a:cubicBezTo>
                <a:cubicBezTo>
                  <a:pt x="1805976" y="152389"/>
                  <a:pt x="1810048" y="142112"/>
                  <a:pt x="1811956" y="129696"/>
                </a:cubicBezTo>
                <a:close/>
                <a:moveTo>
                  <a:pt x="4349568" y="122697"/>
                </a:moveTo>
                <a:lnTo>
                  <a:pt x="4349568" y="174631"/>
                </a:lnTo>
                <a:lnTo>
                  <a:pt x="4460448" y="174631"/>
                </a:lnTo>
                <a:lnTo>
                  <a:pt x="4460448" y="122697"/>
                </a:lnTo>
                <a:close/>
                <a:moveTo>
                  <a:pt x="4651802" y="117428"/>
                </a:moveTo>
                <a:lnTo>
                  <a:pt x="4662100" y="117428"/>
                </a:lnTo>
                <a:lnTo>
                  <a:pt x="4662100" y="134106"/>
                </a:lnTo>
                <a:lnTo>
                  <a:pt x="4754353" y="134106"/>
                </a:lnTo>
                <a:lnTo>
                  <a:pt x="4754353" y="143501"/>
                </a:lnTo>
                <a:lnTo>
                  <a:pt x="4673714" y="143501"/>
                </a:lnTo>
                <a:cubicBezTo>
                  <a:pt x="4680909" y="149531"/>
                  <a:pt x="4689212" y="155220"/>
                  <a:pt x="4698622" y="160569"/>
                </a:cubicBezTo>
                <a:cubicBezTo>
                  <a:pt x="4708032" y="165917"/>
                  <a:pt x="4717893" y="170681"/>
                  <a:pt x="4728204" y="174860"/>
                </a:cubicBezTo>
                <a:cubicBezTo>
                  <a:pt x="4738515" y="179040"/>
                  <a:pt x="4748619" y="182391"/>
                  <a:pt x="4758517" y="184916"/>
                </a:cubicBezTo>
                <a:cubicBezTo>
                  <a:pt x="4757274" y="186180"/>
                  <a:pt x="4756033" y="187650"/>
                  <a:pt x="4754792" y="189325"/>
                </a:cubicBezTo>
                <a:cubicBezTo>
                  <a:pt x="4753550" y="191001"/>
                  <a:pt x="4752527" y="192526"/>
                  <a:pt x="4751724" y="193900"/>
                </a:cubicBezTo>
                <a:cubicBezTo>
                  <a:pt x="4741365" y="190855"/>
                  <a:pt x="4730698" y="186865"/>
                  <a:pt x="4719722" y="181929"/>
                </a:cubicBezTo>
                <a:cubicBezTo>
                  <a:pt x="4708748" y="176993"/>
                  <a:pt x="4698260" y="171412"/>
                  <a:pt x="4688258" y="165186"/>
                </a:cubicBezTo>
                <a:cubicBezTo>
                  <a:pt x="4678256" y="158960"/>
                  <a:pt x="4669537" y="152389"/>
                  <a:pt x="4662100" y="145473"/>
                </a:cubicBezTo>
                <a:lnTo>
                  <a:pt x="4662100" y="198939"/>
                </a:lnTo>
                <a:lnTo>
                  <a:pt x="4651802" y="198939"/>
                </a:lnTo>
                <a:lnTo>
                  <a:pt x="4651802" y="145253"/>
                </a:lnTo>
                <a:cubicBezTo>
                  <a:pt x="4644359" y="152461"/>
                  <a:pt x="4635676" y="159303"/>
                  <a:pt x="4625749" y="165779"/>
                </a:cubicBezTo>
                <a:cubicBezTo>
                  <a:pt x="4615824" y="172255"/>
                  <a:pt x="4605484" y="178074"/>
                  <a:pt x="4594730" y="183236"/>
                </a:cubicBezTo>
                <a:cubicBezTo>
                  <a:pt x="4583976" y="188397"/>
                  <a:pt x="4573638" y="192609"/>
                  <a:pt x="4563712" y="195872"/>
                </a:cubicBezTo>
                <a:cubicBezTo>
                  <a:pt x="4562698" y="194384"/>
                  <a:pt x="4561548" y="192814"/>
                  <a:pt x="4560260" y="191161"/>
                </a:cubicBezTo>
                <a:cubicBezTo>
                  <a:pt x="4558974" y="189508"/>
                  <a:pt x="4557713" y="188157"/>
                  <a:pt x="4556480" y="187107"/>
                </a:cubicBezTo>
                <a:cubicBezTo>
                  <a:pt x="4566090" y="184357"/>
                  <a:pt x="4575967" y="180751"/>
                  <a:pt x="4586112" y="176288"/>
                </a:cubicBezTo>
                <a:cubicBezTo>
                  <a:pt x="4596256" y="171826"/>
                  <a:pt x="4605987" y="166792"/>
                  <a:pt x="4615304" y="161185"/>
                </a:cubicBezTo>
                <a:cubicBezTo>
                  <a:pt x="4624622" y="155578"/>
                  <a:pt x="4632844" y="149683"/>
                  <a:pt x="4639968" y="143501"/>
                </a:cubicBezTo>
                <a:lnTo>
                  <a:pt x="4560644" y="143501"/>
                </a:lnTo>
                <a:lnTo>
                  <a:pt x="4560644" y="134106"/>
                </a:lnTo>
                <a:lnTo>
                  <a:pt x="4651802" y="134106"/>
                </a:lnTo>
                <a:close/>
                <a:moveTo>
                  <a:pt x="4338832" y="113056"/>
                </a:moveTo>
                <a:lnTo>
                  <a:pt x="4471184" y="113056"/>
                </a:lnTo>
                <a:lnTo>
                  <a:pt x="4471184" y="197639"/>
                </a:lnTo>
                <a:lnTo>
                  <a:pt x="4460448" y="197639"/>
                </a:lnTo>
                <a:lnTo>
                  <a:pt x="4460448" y="184711"/>
                </a:lnTo>
                <a:lnTo>
                  <a:pt x="4349568" y="184711"/>
                </a:lnTo>
                <a:lnTo>
                  <a:pt x="4349568" y="198515"/>
                </a:lnTo>
                <a:lnTo>
                  <a:pt x="4338832" y="198515"/>
                </a:lnTo>
                <a:close/>
                <a:moveTo>
                  <a:pt x="2236627" y="112399"/>
                </a:moveTo>
                <a:lnTo>
                  <a:pt x="2236627" y="152279"/>
                </a:lnTo>
                <a:cubicBezTo>
                  <a:pt x="2243442" y="151188"/>
                  <a:pt x="2250573" y="150029"/>
                  <a:pt x="2258019" y="148801"/>
                </a:cubicBezTo>
                <a:cubicBezTo>
                  <a:pt x="2265465" y="147573"/>
                  <a:pt x="2273089" y="146249"/>
                  <a:pt x="2280890" y="144829"/>
                </a:cubicBezTo>
                <a:lnTo>
                  <a:pt x="2280890" y="112399"/>
                </a:lnTo>
                <a:close/>
                <a:moveTo>
                  <a:pt x="1748848" y="110221"/>
                </a:moveTo>
                <a:lnTo>
                  <a:pt x="1884049" y="110221"/>
                </a:lnTo>
                <a:lnTo>
                  <a:pt x="1884049" y="170234"/>
                </a:lnTo>
                <a:lnTo>
                  <a:pt x="1873532" y="170234"/>
                </a:lnTo>
                <a:lnTo>
                  <a:pt x="1873532" y="119616"/>
                </a:lnTo>
                <a:lnTo>
                  <a:pt x="1758927" y="119616"/>
                </a:lnTo>
                <a:lnTo>
                  <a:pt x="1758927" y="171330"/>
                </a:lnTo>
                <a:lnTo>
                  <a:pt x="1748848" y="171330"/>
                </a:lnTo>
                <a:close/>
                <a:moveTo>
                  <a:pt x="3962698" y="106482"/>
                </a:moveTo>
                <a:lnTo>
                  <a:pt x="3971682" y="111960"/>
                </a:lnTo>
                <a:cubicBezTo>
                  <a:pt x="3968213" y="118589"/>
                  <a:pt x="3964524" y="125382"/>
                  <a:pt x="3960616" y="132339"/>
                </a:cubicBezTo>
                <a:cubicBezTo>
                  <a:pt x="3956709" y="139296"/>
                  <a:pt x="3953020" y="145432"/>
                  <a:pt x="3949550" y="150746"/>
                </a:cubicBezTo>
                <a:lnTo>
                  <a:pt x="3941662" y="145925"/>
                </a:lnTo>
                <a:cubicBezTo>
                  <a:pt x="3945195" y="140433"/>
                  <a:pt x="3948921" y="134051"/>
                  <a:pt x="3952838" y="126779"/>
                </a:cubicBezTo>
                <a:cubicBezTo>
                  <a:pt x="3956754" y="119506"/>
                  <a:pt x="3960042" y="112741"/>
                  <a:pt x="3962698" y="106482"/>
                </a:cubicBezTo>
                <a:close/>
                <a:moveTo>
                  <a:pt x="3835166" y="106482"/>
                </a:moveTo>
                <a:lnTo>
                  <a:pt x="3844369" y="110426"/>
                </a:lnTo>
                <a:cubicBezTo>
                  <a:pt x="3841854" y="116986"/>
                  <a:pt x="3838777" y="123807"/>
                  <a:pt x="3835138" y="130887"/>
                </a:cubicBezTo>
                <a:cubicBezTo>
                  <a:pt x="3831500" y="137968"/>
                  <a:pt x="3827273" y="144076"/>
                  <a:pt x="3822456" y="149212"/>
                </a:cubicBezTo>
                <a:lnTo>
                  <a:pt x="3813252" y="143953"/>
                </a:lnTo>
                <a:cubicBezTo>
                  <a:pt x="3818110" y="139132"/>
                  <a:pt x="3822420" y="133270"/>
                  <a:pt x="3826182" y="126368"/>
                </a:cubicBezTo>
                <a:cubicBezTo>
                  <a:pt x="3829943" y="119465"/>
                  <a:pt x="3832938" y="112836"/>
                  <a:pt x="3835166" y="106482"/>
                </a:cubicBezTo>
                <a:close/>
                <a:moveTo>
                  <a:pt x="3893234" y="92458"/>
                </a:moveTo>
                <a:lnTo>
                  <a:pt x="3904411" y="92458"/>
                </a:lnTo>
                <a:cubicBezTo>
                  <a:pt x="3903095" y="104984"/>
                  <a:pt x="3901124" y="116525"/>
                  <a:pt x="3898494" y="127080"/>
                </a:cubicBezTo>
                <a:cubicBezTo>
                  <a:pt x="3906159" y="144396"/>
                  <a:pt x="3918384" y="158191"/>
                  <a:pt x="3935170" y="168467"/>
                </a:cubicBezTo>
                <a:cubicBezTo>
                  <a:pt x="3951957" y="178744"/>
                  <a:pt x="3972673" y="185473"/>
                  <a:pt x="3997320" y="188655"/>
                </a:cubicBezTo>
                <a:cubicBezTo>
                  <a:pt x="3996179" y="189809"/>
                  <a:pt x="3995011" y="191279"/>
                  <a:pt x="3993815" y="193064"/>
                </a:cubicBezTo>
                <a:cubicBezTo>
                  <a:pt x="3992618" y="194850"/>
                  <a:pt x="3991670" y="196594"/>
                  <a:pt x="3990966" y="198296"/>
                </a:cubicBezTo>
                <a:cubicBezTo>
                  <a:pt x="3968026" y="194521"/>
                  <a:pt x="3948441" y="187829"/>
                  <a:pt x="3932212" y="178219"/>
                </a:cubicBezTo>
                <a:cubicBezTo>
                  <a:pt x="3915982" y="168609"/>
                  <a:pt x="3903355" y="155726"/>
                  <a:pt x="3894331" y="139570"/>
                </a:cubicBezTo>
                <a:cubicBezTo>
                  <a:pt x="3888779" y="154676"/>
                  <a:pt x="3879010" y="167249"/>
                  <a:pt x="3865022" y="177287"/>
                </a:cubicBezTo>
                <a:cubicBezTo>
                  <a:pt x="3851034" y="187326"/>
                  <a:pt x="3830638" y="194914"/>
                  <a:pt x="3803830" y="200050"/>
                </a:cubicBezTo>
                <a:cubicBezTo>
                  <a:pt x="3803364" y="198757"/>
                  <a:pt x="3802653" y="197233"/>
                  <a:pt x="3801694" y="195475"/>
                </a:cubicBezTo>
                <a:cubicBezTo>
                  <a:pt x="3800736" y="193717"/>
                  <a:pt x="3799694" y="192247"/>
                  <a:pt x="3798572" y="191065"/>
                </a:cubicBezTo>
                <a:cubicBezTo>
                  <a:pt x="3823653" y="186614"/>
                  <a:pt x="3842759" y="180007"/>
                  <a:pt x="3855886" y="171246"/>
                </a:cubicBezTo>
                <a:cubicBezTo>
                  <a:pt x="3869013" y="162485"/>
                  <a:pt x="3878184" y="151545"/>
                  <a:pt x="3883399" y="138426"/>
                </a:cubicBezTo>
                <a:cubicBezTo>
                  <a:pt x="3888613" y="125307"/>
                  <a:pt x="3891891" y="109984"/>
                  <a:pt x="3893234" y="92458"/>
                </a:cubicBezTo>
                <a:close/>
                <a:moveTo>
                  <a:pt x="4597896" y="87185"/>
                </a:moveTo>
                <a:lnTo>
                  <a:pt x="4597896" y="105839"/>
                </a:lnTo>
                <a:lnTo>
                  <a:pt x="4656184" y="105839"/>
                </a:lnTo>
                <a:lnTo>
                  <a:pt x="4656184" y="87185"/>
                </a:lnTo>
                <a:close/>
                <a:moveTo>
                  <a:pt x="286168" y="84556"/>
                </a:moveTo>
                <a:lnTo>
                  <a:pt x="286168" y="102989"/>
                </a:lnTo>
                <a:lnTo>
                  <a:pt x="395075" y="102989"/>
                </a:lnTo>
                <a:lnTo>
                  <a:pt x="395075" y="84556"/>
                </a:lnTo>
                <a:close/>
                <a:moveTo>
                  <a:pt x="4104968" y="82802"/>
                </a:moveTo>
                <a:lnTo>
                  <a:pt x="4104968" y="110002"/>
                </a:lnTo>
                <a:lnTo>
                  <a:pt x="4146820" y="110002"/>
                </a:lnTo>
                <a:lnTo>
                  <a:pt x="4146820" y="82802"/>
                </a:lnTo>
                <a:close/>
                <a:moveTo>
                  <a:pt x="3152802" y="79967"/>
                </a:moveTo>
                <a:lnTo>
                  <a:pt x="3163319" y="79967"/>
                </a:lnTo>
                <a:lnTo>
                  <a:pt x="3163319" y="120068"/>
                </a:lnTo>
                <a:cubicBezTo>
                  <a:pt x="3163499" y="127334"/>
                  <a:pt x="3162565" y="134605"/>
                  <a:pt x="3160515" y="141884"/>
                </a:cubicBezTo>
                <a:cubicBezTo>
                  <a:pt x="3158466" y="149164"/>
                  <a:pt x="3154224" y="156244"/>
                  <a:pt x="3147789" y="163126"/>
                </a:cubicBezTo>
                <a:cubicBezTo>
                  <a:pt x="3141353" y="170008"/>
                  <a:pt x="3131646" y="176486"/>
                  <a:pt x="3118668" y="182560"/>
                </a:cubicBezTo>
                <a:cubicBezTo>
                  <a:pt x="3105690" y="188634"/>
                  <a:pt x="3088362" y="194098"/>
                  <a:pt x="3066684" y="198954"/>
                </a:cubicBezTo>
                <a:cubicBezTo>
                  <a:pt x="3066081" y="197676"/>
                  <a:pt x="3065205" y="196178"/>
                  <a:pt x="3064055" y="194461"/>
                </a:cubicBezTo>
                <a:cubicBezTo>
                  <a:pt x="3062904" y="192745"/>
                  <a:pt x="3061808" y="191248"/>
                  <a:pt x="3060768" y="189970"/>
                </a:cubicBezTo>
                <a:cubicBezTo>
                  <a:pt x="3081678" y="185604"/>
                  <a:pt x="3098336" y="180667"/>
                  <a:pt x="3110739" y="175161"/>
                </a:cubicBezTo>
                <a:cubicBezTo>
                  <a:pt x="3123142" y="169655"/>
                  <a:pt x="3132370" y="163808"/>
                  <a:pt x="3138421" y="157621"/>
                </a:cubicBezTo>
                <a:cubicBezTo>
                  <a:pt x="3144472" y="151433"/>
                  <a:pt x="3148428" y="145135"/>
                  <a:pt x="3150285" y="138724"/>
                </a:cubicBezTo>
                <a:cubicBezTo>
                  <a:pt x="3152142" y="132314"/>
                  <a:pt x="3152981" y="126022"/>
                  <a:pt x="3152802" y="119849"/>
                </a:cubicBezTo>
                <a:close/>
                <a:moveTo>
                  <a:pt x="4095764" y="74284"/>
                </a:moveTo>
                <a:lnTo>
                  <a:pt x="4156024" y="74284"/>
                </a:lnTo>
                <a:lnTo>
                  <a:pt x="4156024" y="118520"/>
                </a:lnTo>
                <a:lnTo>
                  <a:pt x="4095764" y="118520"/>
                </a:lnTo>
                <a:close/>
                <a:moveTo>
                  <a:pt x="4348693" y="72517"/>
                </a:moveTo>
                <a:lnTo>
                  <a:pt x="4459352" y="72517"/>
                </a:lnTo>
                <a:lnTo>
                  <a:pt x="4459352" y="82378"/>
                </a:lnTo>
                <a:lnTo>
                  <a:pt x="4348693" y="82378"/>
                </a:lnTo>
                <a:close/>
                <a:moveTo>
                  <a:pt x="58480" y="69655"/>
                </a:moveTo>
                <a:lnTo>
                  <a:pt x="58480" y="127093"/>
                </a:lnTo>
                <a:lnTo>
                  <a:pt x="120301" y="127093"/>
                </a:lnTo>
                <a:lnTo>
                  <a:pt x="120301" y="69655"/>
                </a:lnTo>
                <a:close/>
                <a:moveTo>
                  <a:pt x="2236627" y="66382"/>
                </a:moveTo>
                <a:lnTo>
                  <a:pt x="2236627" y="102757"/>
                </a:lnTo>
                <a:lnTo>
                  <a:pt x="2280890" y="102757"/>
                </a:lnTo>
                <a:lnTo>
                  <a:pt x="2280890" y="66382"/>
                </a:lnTo>
                <a:close/>
                <a:moveTo>
                  <a:pt x="1575737" y="65711"/>
                </a:moveTo>
                <a:cubicBezTo>
                  <a:pt x="1575097" y="73599"/>
                  <a:pt x="1574294" y="81228"/>
                  <a:pt x="1573326" y="88596"/>
                </a:cubicBezTo>
                <a:cubicBezTo>
                  <a:pt x="1572358" y="95964"/>
                  <a:pt x="1571117" y="103099"/>
                  <a:pt x="1569601" y="110002"/>
                </a:cubicBezTo>
                <a:lnTo>
                  <a:pt x="1639284" y="110002"/>
                </a:lnTo>
                <a:lnTo>
                  <a:pt x="1639284" y="65711"/>
                </a:lnTo>
                <a:close/>
                <a:moveTo>
                  <a:pt x="1505835" y="65711"/>
                </a:moveTo>
                <a:lnTo>
                  <a:pt x="1505835" y="110002"/>
                </a:lnTo>
                <a:lnTo>
                  <a:pt x="1558863" y="110002"/>
                </a:lnTo>
                <a:cubicBezTo>
                  <a:pt x="1560370" y="103195"/>
                  <a:pt x="1561575" y="96088"/>
                  <a:pt x="1562480" y="88678"/>
                </a:cubicBezTo>
                <a:cubicBezTo>
                  <a:pt x="1563383" y="81269"/>
                  <a:pt x="1564150" y="73613"/>
                  <a:pt x="1564780" y="65711"/>
                </a:cubicBezTo>
                <a:close/>
                <a:moveTo>
                  <a:pt x="4597896" y="60889"/>
                </a:moveTo>
                <a:lnTo>
                  <a:pt x="4597896" y="78666"/>
                </a:lnTo>
                <a:lnTo>
                  <a:pt x="4656184" y="78666"/>
                </a:lnTo>
                <a:lnTo>
                  <a:pt x="4656184" y="60889"/>
                </a:lnTo>
                <a:close/>
                <a:moveTo>
                  <a:pt x="48428" y="59822"/>
                </a:moveTo>
                <a:lnTo>
                  <a:pt x="130573" y="59822"/>
                </a:lnTo>
                <a:lnTo>
                  <a:pt x="130573" y="136708"/>
                </a:lnTo>
                <a:lnTo>
                  <a:pt x="48428" y="136708"/>
                </a:lnTo>
                <a:close/>
                <a:moveTo>
                  <a:pt x="286168" y="58480"/>
                </a:moveTo>
                <a:lnTo>
                  <a:pt x="286168" y="76256"/>
                </a:lnTo>
                <a:lnTo>
                  <a:pt x="395075" y="76256"/>
                </a:lnTo>
                <a:lnTo>
                  <a:pt x="395075" y="58480"/>
                </a:lnTo>
                <a:close/>
                <a:moveTo>
                  <a:pt x="2113477" y="55863"/>
                </a:moveTo>
                <a:cubicBezTo>
                  <a:pt x="2120033" y="59634"/>
                  <a:pt x="2126424" y="64035"/>
                  <a:pt x="2132650" y="69066"/>
                </a:cubicBezTo>
                <a:cubicBezTo>
                  <a:pt x="2138877" y="74097"/>
                  <a:pt x="2143735" y="78827"/>
                  <a:pt x="2147222" y="83254"/>
                </a:cubicBezTo>
                <a:lnTo>
                  <a:pt x="2139991" y="89828"/>
                </a:lnTo>
                <a:cubicBezTo>
                  <a:pt x="2136308" y="85405"/>
                  <a:pt x="2131405" y="80611"/>
                  <a:pt x="2125282" y="75448"/>
                </a:cubicBezTo>
                <a:cubicBezTo>
                  <a:pt x="2119161" y="70285"/>
                  <a:pt x="2112888" y="65656"/>
                  <a:pt x="2106465" y="61561"/>
                </a:cubicBezTo>
                <a:close/>
                <a:moveTo>
                  <a:pt x="2086962" y="52796"/>
                </a:moveTo>
                <a:lnTo>
                  <a:pt x="2097042" y="52796"/>
                </a:lnTo>
                <a:lnTo>
                  <a:pt x="2097042" y="84131"/>
                </a:lnTo>
                <a:cubicBezTo>
                  <a:pt x="2097047" y="86094"/>
                  <a:pt x="2097037" y="88029"/>
                  <a:pt x="2097015" y="89938"/>
                </a:cubicBezTo>
                <a:cubicBezTo>
                  <a:pt x="2096992" y="91846"/>
                  <a:pt x="2096928" y="93781"/>
                  <a:pt x="2096823" y="95745"/>
                </a:cubicBezTo>
                <a:lnTo>
                  <a:pt x="2158179" y="95745"/>
                </a:lnTo>
                <a:lnTo>
                  <a:pt x="2158179" y="105606"/>
                </a:lnTo>
                <a:lnTo>
                  <a:pt x="2098357" y="105606"/>
                </a:lnTo>
                <a:cubicBezTo>
                  <a:pt x="2103365" y="125706"/>
                  <a:pt x="2110934" y="143081"/>
                  <a:pt x="2121064" y="157730"/>
                </a:cubicBezTo>
                <a:cubicBezTo>
                  <a:pt x="2131195" y="172380"/>
                  <a:pt x="2144077" y="183345"/>
                  <a:pt x="2159713" y="190627"/>
                </a:cubicBezTo>
                <a:cubicBezTo>
                  <a:pt x="2158357" y="191658"/>
                  <a:pt x="2157015" y="192937"/>
                  <a:pt x="2155686" y="194461"/>
                </a:cubicBezTo>
                <a:cubicBezTo>
                  <a:pt x="2154358" y="195986"/>
                  <a:pt x="2153289" y="197484"/>
                  <a:pt x="2152482" y="198954"/>
                </a:cubicBezTo>
                <a:cubicBezTo>
                  <a:pt x="2138261" y="191741"/>
                  <a:pt x="2126273" y="181570"/>
                  <a:pt x="2116517" y="168440"/>
                </a:cubicBezTo>
                <a:cubicBezTo>
                  <a:pt x="2106761" y="155311"/>
                  <a:pt x="2099101" y="139771"/>
                  <a:pt x="2093536" y="121821"/>
                </a:cubicBezTo>
                <a:cubicBezTo>
                  <a:pt x="2090857" y="135334"/>
                  <a:pt x="2085040" y="148792"/>
                  <a:pt x="2076088" y="162195"/>
                </a:cubicBezTo>
                <a:cubicBezTo>
                  <a:pt x="2067136" y="175598"/>
                  <a:pt x="2053377" y="188070"/>
                  <a:pt x="2034810" y="199611"/>
                </a:cubicBezTo>
                <a:cubicBezTo>
                  <a:pt x="2033893" y="198465"/>
                  <a:pt x="2032714" y="197251"/>
                  <a:pt x="2031276" y="195968"/>
                </a:cubicBezTo>
                <a:cubicBezTo>
                  <a:pt x="2029839" y="194685"/>
                  <a:pt x="2028386" y="193635"/>
                  <a:pt x="2026921" y="192818"/>
                </a:cubicBezTo>
                <a:cubicBezTo>
                  <a:pt x="2041105" y="184202"/>
                  <a:pt x="2052302" y="174993"/>
                  <a:pt x="2060513" y="165192"/>
                </a:cubicBezTo>
                <a:cubicBezTo>
                  <a:pt x="2068723" y="155391"/>
                  <a:pt x="2074743" y="145419"/>
                  <a:pt x="2078571" y="135277"/>
                </a:cubicBezTo>
                <a:cubicBezTo>
                  <a:pt x="2082398" y="125135"/>
                  <a:pt x="2084831" y="115244"/>
                  <a:pt x="2085866" y="105606"/>
                </a:cubicBezTo>
                <a:lnTo>
                  <a:pt x="2031962" y="105606"/>
                </a:lnTo>
                <a:lnTo>
                  <a:pt x="2031962" y="95745"/>
                </a:lnTo>
                <a:lnTo>
                  <a:pt x="2086744" y="95745"/>
                </a:lnTo>
                <a:cubicBezTo>
                  <a:pt x="2086848" y="93672"/>
                  <a:pt x="2086912" y="91682"/>
                  <a:pt x="2086935" y="89774"/>
                </a:cubicBezTo>
                <a:cubicBezTo>
                  <a:pt x="2086958" y="87865"/>
                  <a:pt x="2086966" y="85984"/>
                  <a:pt x="2086962" y="84131"/>
                </a:cubicBezTo>
                <a:close/>
                <a:moveTo>
                  <a:pt x="1795741" y="52344"/>
                </a:moveTo>
                <a:cubicBezTo>
                  <a:pt x="1795436" y="55950"/>
                  <a:pt x="1794951" y="59434"/>
                  <a:pt x="1794290" y="62794"/>
                </a:cubicBezTo>
                <a:cubicBezTo>
                  <a:pt x="1793627" y="66153"/>
                  <a:pt x="1792650" y="69473"/>
                  <a:pt x="1791358" y="72750"/>
                </a:cubicBezTo>
                <a:lnTo>
                  <a:pt x="1837375" y="72750"/>
                </a:lnTo>
                <a:lnTo>
                  <a:pt x="1837375" y="52344"/>
                </a:lnTo>
                <a:close/>
                <a:moveTo>
                  <a:pt x="1749066" y="52344"/>
                </a:moveTo>
                <a:cubicBezTo>
                  <a:pt x="1748519" y="55868"/>
                  <a:pt x="1747971" y="59352"/>
                  <a:pt x="1747423" y="62794"/>
                </a:cubicBezTo>
                <a:cubicBezTo>
                  <a:pt x="1746876" y="66236"/>
                  <a:pt x="1746327" y="69555"/>
                  <a:pt x="1745780" y="72750"/>
                </a:cubicBezTo>
                <a:lnTo>
                  <a:pt x="1780183" y="72750"/>
                </a:lnTo>
                <a:cubicBezTo>
                  <a:pt x="1781808" y="69473"/>
                  <a:pt x="1783050" y="66153"/>
                  <a:pt x="1783908" y="62794"/>
                </a:cubicBezTo>
                <a:cubicBezTo>
                  <a:pt x="1784767" y="59434"/>
                  <a:pt x="1785350" y="55950"/>
                  <a:pt x="1785661" y="52344"/>
                </a:cubicBezTo>
                <a:close/>
                <a:moveTo>
                  <a:pt x="1982438" y="51919"/>
                </a:moveTo>
                <a:cubicBezTo>
                  <a:pt x="1987583" y="55434"/>
                  <a:pt x="1992139" y="59032"/>
                  <a:pt x="1996106" y="62711"/>
                </a:cubicBezTo>
                <a:cubicBezTo>
                  <a:pt x="2000073" y="66391"/>
                  <a:pt x="2003479" y="70097"/>
                  <a:pt x="2006323" y="73832"/>
                </a:cubicBezTo>
                <a:cubicBezTo>
                  <a:pt x="2010496" y="70874"/>
                  <a:pt x="2014312" y="67861"/>
                  <a:pt x="2017773" y="64793"/>
                </a:cubicBezTo>
                <a:cubicBezTo>
                  <a:pt x="2021233" y="61726"/>
                  <a:pt x="2024283" y="58603"/>
                  <a:pt x="2026921" y="55426"/>
                </a:cubicBezTo>
                <a:lnTo>
                  <a:pt x="2035467" y="60465"/>
                </a:lnTo>
                <a:cubicBezTo>
                  <a:pt x="2032267" y="64081"/>
                  <a:pt x="2028642" y="67642"/>
                  <a:pt x="2024593" y="71148"/>
                </a:cubicBezTo>
                <a:cubicBezTo>
                  <a:pt x="2020544" y="74654"/>
                  <a:pt x="2016207" y="78105"/>
                  <a:pt x="2011582" y="81502"/>
                </a:cubicBezTo>
                <a:cubicBezTo>
                  <a:pt x="2016905" y="90490"/>
                  <a:pt x="2020393" y="99685"/>
                  <a:pt x="2022045" y="109084"/>
                </a:cubicBezTo>
                <a:cubicBezTo>
                  <a:pt x="2023698" y="118484"/>
                  <a:pt x="2024447" y="128061"/>
                  <a:pt x="2024292" y="137817"/>
                </a:cubicBezTo>
                <a:cubicBezTo>
                  <a:pt x="2024369" y="150568"/>
                  <a:pt x="2023667" y="161497"/>
                  <a:pt x="2022183" y="170604"/>
                </a:cubicBezTo>
                <a:cubicBezTo>
                  <a:pt x="2020699" y="179711"/>
                  <a:pt x="2017969" y="186751"/>
                  <a:pt x="2013993" y="191722"/>
                </a:cubicBezTo>
                <a:cubicBezTo>
                  <a:pt x="2012788" y="193156"/>
                  <a:pt x="2011308" y="194343"/>
                  <a:pt x="2009556" y="195283"/>
                </a:cubicBezTo>
                <a:cubicBezTo>
                  <a:pt x="2007802" y="196223"/>
                  <a:pt x="2005775" y="196863"/>
                  <a:pt x="2003475" y="197200"/>
                </a:cubicBezTo>
                <a:cubicBezTo>
                  <a:pt x="2000165" y="197735"/>
                  <a:pt x="1996595" y="198036"/>
                  <a:pt x="1992764" y="198104"/>
                </a:cubicBezTo>
                <a:cubicBezTo>
                  <a:pt x="1988935" y="198173"/>
                  <a:pt x="1984981" y="198090"/>
                  <a:pt x="1980904" y="197858"/>
                </a:cubicBezTo>
                <a:cubicBezTo>
                  <a:pt x="1980781" y="196283"/>
                  <a:pt x="1980370" y="194612"/>
                  <a:pt x="1979672" y="192845"/>
                </a:cubicBezTo>
                <a:cubicBezTo>
                  <a:pt x="1978973" y="191079"/>
                  <a:pt x="1978070" y="189463"/>
                  <a:pt x="1976960" y="187998"/>
                </a:cubicBezTo>
                <a:cubicBezTo>
                  <a:pt x="1981936" y="188326"/>
                  <a:pt x="1986392" y="188490"/>
                  <a:pt x="1990327" y="188490"/>
                </a:cubicBezTo>
                <a:cubicBezTo>
                  <a:pt x="1994262" y="188490"/>
                  <a:pt x="1997403" y="188326"/>
                  <a:pt x="1999749" y="187998"/>
                </a:cubicBezTo>
                <a:cubicBezTo>
                  <a:pt x="2001370" y="187893"/>
                  <a:pt x="2002730" y="187555"/>
                  <a:pt x="2003831" y="186984"/>
                </a:cubicBezTo>
                <a:cubicBezTo>
                  <a:pt x="2004931" y="186413"/>
                  <a:pt x="2005908" y="185582"/>
                  <a:pt x="2006762" y="184491"/>
                </a:cubicBezTo>
                <a:cubicBezTo>
                  <a:pt x="2009574" y="181008"/>
                  <a:pt x="2011564" y="175210"/>
                  <a:pt x="2012732" y="167098"/>
                </a:cubicBezTo>
                <a:cubicBezTo>
                  <a:pt x="2013901" y="158985"/>
                  <a:pt x="2014467" y="149079"/>
                  <a:pt x="2014431" y="137379"/>
                </a:cubicBezTo>
                <a:cubicBezTo>
                  <a:pt x="2014394" y="133033"/>
                  <a:pt x="2014249" y="128577"/>
                  <a:pt x="2013993" y="124012"/>
                </a:cubicBezTo>
                <a:cubicBezTo>
                  <a:pt x="2007802" y="131161"/>
                  <a:pt x="2000736" y="137954"/>
                  <a:pt x="1992792" y="144391"/>
                </a:cubicBezTo>
                <a:cubicBezTo>
                  <a:pt x="1984849" y="150828"/>
                  <a:pt x="1977015" y="156087"/>
                  <a:pt x="1969290" y="160168"/>
                </a:cubicBezTo>
                <a:cubicBezTo>
                  <a:pt x="1968592" y="158904"/>
                  <a:pt x="1967634" y="157488"/>
                  <a:pt x="1966414" y="155922"/>
                </a:cubicBezTo>
                <a:cubicBezTo>
                  <a:pt x="1965196" y="154356"/>
                  <a:pt x="1963963" y="152996"/>
                  <a:pt x="1962717" y="151842"/>
                </a:cubicBezTo>
                <a:cubicBezTo>
                  <a:pt x="1971870" y="147906"/>
                  <a:pt x="1981009" y="142300"/>
                  <a:pt x="1990135" y="135023"/>
                </a:cubicBezTo>
                <a:cubicBezTo>
                  <a:pt x="1999261" y="127746"/>
                  <a:pt x="2006702" y="120059"/>
                  <a:pt x="2012459" y="111960"/>
                </a:cubicBezTo>
                <a:cubicBezTo>
                  <a:pt x="2011701" y="107696"/>
                  <a:pt x="2010587" y="103514"/>
                  <a:pt x="2009117" y="99415"/>
                </a:cubicBezTo>
                <a:cubicBezTo>
                  <a:pt x="2007648" y="95316"/>
                  <a:pt x="2005766" y="91244"/>
                  <a:pt x="2003475" y="87199"/>
                </a:cubicBezTo>
                <a:cubicBezTo>
                  <a:pt x="1998097" y="90609"/>
                  <a:pt x="1992582" y="93868"/>
                  <a:pt x="1986930" y="96977"/>
                </a:cubicBezTo>
                <a:cubicBezTo>
                  <a:pt x="1981279" y="100086"/>
                  <a:pt x="1975545" y="102962"/>
                  <a:pt x="1969729" y="105606"/>
                </a:cubicBezTo>
                <a:cubicBezTo>
                  <a:pt x="1968921" y="104578"/>
                  <a:pt x="1967907" y="103455"/>
                  <a:pt x="1966688" y="102236"/>
                </a:cubicBezTo>
                <a:cubicBezTo>
                  <a:pt x="1965470" y="101017"/>
                  <a:pt x="1964292" y="99949"/>
                  <a:pt x="1963155" y="99032"/>
                </a:cubicBezTo>
                <a:cubicBezTo>
                  <a:pt x="1969213" y="96283"/>
                  <a:pt x="1975230" y="93288"/>
                  <a:pt x="1981206" y="90047"/>
                </a:cubicBezTo>
                <a:cubicBezTo>
                  <a:pt x="1987181" y="86806"/>
                  <a:pt x="1992925" y="83373"/>
                  <a:pt x="1998435" y="79748"/>
                </a:cubicBezTo>
                <a:cubicBezTo>
                  <a:pt x="1995604" y="75909"/>
                  <a:pt x="1992281" y="72138"/>
                  <a:pt x="1988464" y="68436"/>
                </a:cubicBezTo>
                <a:cubicBezTo>
                  <a:pt x="1984648" y="64733"/>
                  <a:pt x="1980228" y="61127"/>
                  <a:pt x="1975207" y="57617"/>
                </a:cubicBezTo>
                <a:close/>
                <a:moveTo>
                  <a:pt x="4091820" y="50180"/>
                </a:moveTo>
                <a:lnTo>
                  <a:pt x="4161064" y="50180"/>
                </a:lnTo>
                <a:lnTo>
                  <a:pt x="4161064" y="58917"/>
                </a:lnTo>
                <a:lnTo>
                  <a:pt x="4091820" y="58917"/>
                </a:lnTo>
                <a:close/>
                <a:moveTo>
                  <a:pt x="275869" y="49961"/>
                </a:moveTo>
                <a:lnTo>
                  <a:pt x="405812" y="49961"/>
                </a:lnTo>
                <a:lnTo>
                  <a:pt x="405812" y="111508"/>
                </a:lnTo>
                <a:lnTo>
                  <a:pt x="312244" y="111508"/>
                </a:lnTo>
                <a:cubicBezTo>
                  <a:pt x="310478" y="114380"/>
                  <a:pt x="308533" y="117251"/>
                  <a:pt x="306410" y="120123"/>
                </a:cubicBezTo>
                <a:cubicBezTo>
                  <a:pt x="304287" y="122994"/>
                  <a:pt x="302068" y="125756"/>
                  <a:pt x="299754" y="128408"/>
                </a:cubicBezTo>
                <a:lnTo>
                  <a:pt x="393541" y="128408"/>
                </a:lnTo>
                <a:lnTo>
                  <a:pt x="395732" y="127750"/>
                </a:lnTo>
                <a:lnTo>
                  <a:pt x="402306" y="132559"/>
                </a:lnTo>
                <a:cubicBezTo>
                  <a:pt x="396225" y="140748"/>
                  <a:pt x="388775" y="148077"/>
                  <a:pt x="379955" y="154545"/>
                </a:cubicBezTo>
                <a:cubicBezTo>
                  <a:pt x="371135" y="161015"/>
                  <a:pt x="361274" y="166758"/>
                  <a:pt x="350372" y="171777"/>
                </a:cubicBezTo>
                <a:cubicBezTo>
                  <a:pt x="363041" y="176043"/>
                  <a:pt x="376599" y="179513"/>
                  <a:pt x="391048" y="182189"/>
                </a:cubicBezTo>
                <a:cubicBezTo>
                  <a:pt x="405497" y="184864"/>
                  <a:pt x="420425" y="186801"/>
                  <a:pt x="435832" y="187998"/>
                </a:cubicBezTo>
                <a:cubicBezTo>
                  <a:pt x="434618" y="189371"/>
                  <a:pt x="433486" y="190951"/>
                  <a:pt x="432436" y="192736"/>
                </a:cubicBezTo>
                <a:cubicBezTo>
                  <a:pt x="431386" y="194521"/>
                  <a:pt x="430473" y="196155"/>
                  <a:pt x="429697" y="197639"/>
                </a:cubicBezTo>
                <a:cubicBezTo>
                  <a:pt x="413066" y="196123"/>
                  <a:pt x="396969" y="193676"/>
                  <a:pt x="381407" y="190297"/>
                </a:cubicBezTo>
                <a:cubicBezTo>
                  <a:pt x="365844" y="186919"/>
                  <a:pt x="351336" y="182499"/>
                  <a:pt x="337882" y="177038"/>
                </a:cubicBezTo>
                <a:cubicBezTo>
                  <a:pt x="322607" y="182919"/>
                  <a:pt x="306593" y="187650"/>
                  <a:pt x="289838" y="191229"/>
                </a:cubicBezTo>
                <a:cubicBezTo>
                  <a:pt x="273084" y="194809"/>
                  <a:pt x="256522" y="197456"/>
                  <a:pt x="240151" y="199172"/>
                </a:cubicBezTo>
                <a:cubicBezTo>
                  <a:pt x="239790" y="197584"/>
                  <a:pt x="239197" y="195886"/>
                  <a:pt x="238371" y="194078"/>
                </a:cubicBezTo>
                <a:cubicBezTo>
                  <a:pt x="237544" y="192270"/>
                  <a:pt x="236677" y="190681"/>
                  <a:pt x="235769" y="189312"/>
                </a:cubicBezTo>
                <a:cubicBezTo>
                  <a:pt x="250802" y="188024"/>
                  <a:pt x="265986" y="185942"/>
                  <a:pt x="281320" y="183066"/>
                </a:cubicBezTo>
                <a:cubicBezTo>
                  <a:pt x="296654" y="180189"/>
                  <a:pt x="311345" y="176353"/>
                  <a:pt x="325392" y="171558"/>
                </a:cubicBezTo>
                <a:cubicBezTo>
                  <a:pt x="317471" y="167723"/>
                  <a:pt x="310140" y="163449"/>
                  <a:pt x="303397" y="158736"/>
                </a:cubicBezTo>
                <a:cubicBezTo>
                  <a:pt x="296654" y="154023"/>
                  <a:pt x="290692" y="148872"/>
                  <a:pt x="285511" y="143283"/>
                </a:cubicBezTo>
                <a:cubicBezTo>
                  <a:pt x="280890" y="147457"/>
                  <a:pt x="276161" y="151384"/>
                  <a:pt x="271322" y="155064"/>
                </a:cubicBezTo>
                <a:cubicBezTo>
                  <a:pt x="266483" y="158745"/>
                  <a:pt x="261644" y="162124"/>
                  <a:pt x="256805" y="165202"/>
                </a:cubicBezTo>
                <a:cubicBezTo>
                  <a:pt x="255970" y="164243"/>
                  <a:pt x="254791" y="163037"/>
                  <a:pt x="253271" y="161585"/>
                </a:cubicBezTo>
                <a:cubicBezTo>
                  <a:pt x="251751" y="160133"/>
                  <a:pt x="250299" y="158927"/>
                  <a:pt x="248916" y="157968"/>
                </a:cubicBezTo>
                <a:cubicBezTo>
                  <a:pt x="258932" y="152307"/>
                  <a:pt x="268482" y="145498"/>
                  <a:pt x="277567" y="137539"/>
                </a:cubicBezTo>
                <a:cubicBezTo>
                  <a:pt x="286652" y="129581"/>
                  <a:pt x="294340" y="120904"/>
                  <a:pt x="300631" y="111508"/>
                </a:cubicBezTo>
                <a:lnTo>
                  <a:pt x="275869" y="111508"/>
                </a:lnTo>
                <a:close/>
                <a:moveTo>
                  <a:pt x="2331728" y="36361"/>
                </a:moveTo>
                <a:cubicBezTo>
                  <a:pt x="2334431" y="54147"/>
                  <a:pt x="2337900" y="70892"/>
                  <a:pt x="2342137" y="86596"/>
                </a:cubicBezTo>
                <a:cubicBezTo>
                  <a:pt x="2346374" y="102300"/>
                  <a:pt x="2351596" y="116745"/>
                  <a:pt x="2357804" y="129929"/>
                </a:cubicBezTo>
                <a:cubicBezTo>
                  <a:pt x="2364853" y="117100"/>
                  <a:pt x="2371026" y="102875"/>
                  <a:pt x="2376320" y="87254"/>
                </a:cubicBezTo>
                <a:cubicBezTo>
                  <a:pt x="2381616" y="71632"/>
                  <a:pt x="2385816" y="54667"/>
                  <a:pt x="2388920" y="36361"/>
                </a:cubicBezTo>
                <a:close/>
                <a:moveTo>
                  <a:pt x="4597896" y="34376"/>
                </a:moveTo>
                <a:lnTo>
                  <a:pt x="4597896" y="52371"/>
                </a:lnTo>
                <a:lnTo>
                  <a:pt x="4656184" y="52371"/>
                </a:lnTo>
                <a:lnTo>
                  <a:pt x="4656184" y="34376"/>
                </a:lnTo>
                <a:close/>
                <a:moveTo>
                  <a:pt x="3502133" y="34156"/>
                </a:moveTo>
                <a:lnTo>
                  <a:pt x="3502133" y="104524"/>
                </a:lnTo>
                <a:lnTo>
                  <a:pt x="3528657" y="104524"/>
                </a:lnTo>
                <a:cubicBezTo>
                  <a:pt x="3544412" y="104610"/>
                  <a:pt x="3556141" y="101751"/>
                  <a:pt x="3563840" y="95947"/>
                </a:cubicBezTo>
                <a:cubicBezTo>
                  <a:pt x="3571540" y="90142"/>
                  <a:pt x="3575377" y="80871"/>
                  <a:pt x="3575348" y="68134"/>
                </a:cubicBezTo>
                <a:cubicBezTo>
                  <a:pt x="3575354" y="55401"/>
                  <a:pt x="3571398" y="46505"/>
                  <a:pt x="3563484" y="41445"/>
                </a:cubicBezTo>
                <a:cubicBezTo>
                  <a:pt x="3555570" y="36385"/>
                  <a:pt x="3543668" y="33955"/>
                  <a:pt x="3527780" y="34156"/>
                </a:cubicBezTo>
                <a:close/>
                <a:moveTo>
                  <a:pt x="3337786" y="34156"/>
                </a:moveTo>
                <a:lnTo>
                  <a:pt x="3337786" y="104524"/>
                </a:lnTo>
                <a:lnTo>
                  <a:pt x="3364310" y="104524"/>
                </a:lnTo>
                <a:cubicBezTo>
                  <a:pt x="3380066" y="104610"/>
                  <a:pt x="3391795" y="101751"/>
                  <a:pt x="3399494" y="95947"/>
                </a:cubicBezTo>
                <a:cubicBezTo>
                  <a:pt x="3407194" y="90142"/>
                  <a:pt x="3411030" y="80871"/>
                  <a:pt x="3411002" y="68134"/>
                </a:cubicBezTo>
                <a:cubicBezTo>
                  <a:pt x="3411007" y="55401"/>
                  <a:pt x="3407052" y="46505"/>
                  <a:pt x="3399138" y="41445"/>
                </a:cubicBezTo>
                <a:cubicBezTo>
                  <a:pt x="3391224" y="36385"/>
                  <a:pt x="3379322" y="33955"/>
                  <a:pt x="3363434" y="34156"/>
                </a:cubicBezTo>
                <a:close/>
                <a:moveTo>
                  <a:pt x="2956134" y="31089"/>
                </a:moveTo>
                <a:cubicBezTo>
                  <a:pt x="2945589" y="31093"/>
                  <a:pt x="2937249" y="37056"/>
                  <a:pt x="2931116" y="48978"/>
                </a:cubicBezTo>
                <a:cubicBezTo>
                  <a:pt x="2924982" y="60901"/>
                  <a:pt x="2921849" y="78754"/>
                  <a:pt x="2921717" y="102538"/>
                </a:cubicBezTo>
                <a:cubicBezTo>
                  <a:pt x="2921849" y="126751"/>
                  <a:pt x="2924982" y="144897"/>
                  <a:pt x="2931116" y="156974"/>
                </a:cubicBezTo>
                <a:cubicBezTo>
                  <a:pt x="2937249" y="169051"/>
                  <a:pt x="2945589" y="175087"/>
                  <a:pt x="2956134" y="175082"/>
                </a:cubicBezTo>
                <a:cubicBezTo>
                  <a:pt x="2966574" y="175087"/>
                  <a:pt x="2974849" y="169051"/>
                  <a:pt x="2980960" y="156974"/>
                </a:cubicBezTo>
                <a:cubicBezTo>
                  <a:pt x="2987071" y="144897"/>
                  <a:pt x="2990194" y="126751"/>
                  <a:pt x="2990332" y="102538"/>
                </a:cubicBezTo>
                <a:cubicBezTo>
                  <a:pt x="2990194" y="78754"/>
                  <a:pt x="2987071" y="60901"/>
                  <a:pt x="2980960" y="48978"/>
                </a:cubicBezTo>
                <a:cubicBezTo>
                  <a:pt x="2974849" y="37056"/>
                  <a:pt x="2966574" y="31093"/>
                  <a:pt x="2956134" y="31089"/>
                </a:cubicBezTo>
                <a:close/>
                <a:moveTo>
                  <a:pt x="2805483" y="31089"/>
                </a:moveTo>
                <a:cubicBezTo>
                  <a:pt x="2794938" y="31093"/>
                  <a:pt x="2786599" y="37056"/>
                  <a:pt x="2780465" y="48978"/>
                </a:cubicBezTo>
                <a:cubicBezTo>
                  <a:pt x="2774332" y="60901"/>
                  <a:pt x="2771199" y="78754"/>
                  <a:pt x="2771067" y="102538"/>
                </a:cubicBezTo>
                <a:cubicBezTo>
                  <a:pt x="2771199" y="126751"/>
                  <a:pt x="2774332" y="144897"/>
                  <a:pt x="2780465" y="156974"/>
                </a:cubicBezTo>
                <a:cubicBezTo>
                  <a:pt x="2786599" y="169051"/>
                  <a:pt x="2794938" y="175087"/>
                  <a:pt x="2805483" y="175082"/>
                </a:cubicBezTo>
                <a:cubicBezTo>
                  <a:pt x="2815923" y="175087"/>
                  <a:pt x="2824199" y="169051"/>
                  <a:pt x="2830309" y="156974"/>
                </a:cubicBezTo>
                <a:cubicBezTo>
                  <a:pt x="2836420" y="144897"/>
                  <a:pt x="2839544" y="126751"/>
                  <a:pt x="2839681" y="102538"/>
                </a:cubicBezTo>
                <a:cubicBezTo>
                  <a:pt x="2839544" y="78754"/>
                  <a:pt x="2836420" y="60901"/>
                  <a:pt x="2830309" y="48978"/>
                </a:cubicBezTo>
                <a:cubicBezTo>
                  <a:pt x="2824199" y="37056"/>
                  <a:pt x="2815923" y="31093"/>
                  <a:pt x="2805483" y="31089"/>
                </a:cubicBezTo>
                <a:close/>
                <a:moveTo>
                  <a:pt x="2654832" y="31089"/>
                </a:moveTo>
                <a:cubicBezTo>
                  <a:pt x="2644287" y="31093"/>
                  <a:pt x="2635948" y="37056"/>
                  <a:pt x="2629814" y="48978"/>
                </a:cubicBezTo>
                <a:cubicBezTo>
                  <a:pt x="2623681" y="60901"/>
                  <a:pt x="2620548" y="78754"/>
                  <a:pt x="2620416" y="102538"/>
                </a:cubicBezTo>
                <a:cubicBezTo>
                  <a:pt x="2620548" y="126751"/>
                  <a:pt x="2623681" y="144897"/>
                  <a:pt x="2629814" y="156974"/>
                </a:cubicBezTo>
                <a:cubicBezTo>
                  <a:pt x="2635948" y="169051"/>
                  <a:pt x="2644287" y="175087"/>
                  <a:pt x="2654832" y="175082"/>
                </a:cubicBezTo>
                <a:cubicBezTo>
                  <a:pt x="2665273" y="175087"/>
                  <a:pt x="2673548" y="169051"/>
                  <a:pt x="2679659" y="156974"/>
                </a:cubicBezTo>
                <a:cubicBezTo>
                  <a:pt x="2685770" y="144897"/>
                  <a:pt x="2688893" y="126751"/>
                  <a:pt x="2689031" y="102538"/>
                </a:cubicBezTo>
                <a:cubicBezTo>
                  <a:pt x="2688893" y="78754"/>
                  <a:pt x="2685770" y="60901"/>
                  <a:pt x="2679659" y="48978"/>
                </a:cubicBezTo>
                <a:cubicBezTo>
                  <a:pt x="2673548" y="37056"/>
                  <a:pt x="2665273" y="31093"/>
                  <a:pt x="2654832" y="31089"/>
                </a:cubicBezTo>
                <a:close/>
                <a:moveTo>
                  <a:pt x="1530377" y="28020"/>
                </a:moveTo>
                <a:cubicBezTo>
                  <a:pt x="1526656" y="32746"/>
                  <a:pt x="1522703" y="37443"/>
                  <a:pt x="1518517" y="42113"/>
                </a:cubicBezTo>
                <a:cubicBezTo>
                  <a:pt x="1514330" y="46783"/>
                  <a:pt x="1509884" y="51372"/>
                  <a:pt x="1505177" y="55877"/>
                </a:cubicBezTo>
                <a:lnTo>
                  <a:pt x="1570697" y="55877"/>
                </a:lnTo>
                <a:cubicBezTo>
                  <a:pt x="1574476" y="51947"/>
                  <a:pt x="1578202" y="47524"/>
                  <a:pt x="1581872" y="42607"/>
                </a:cubicBezTo>
                <a:cubicBezTo>
                  <a:pt x="1585543" y="37690"/>
                  <a:pt x="1588830" y="32828"/>
                  <a:pt x="1591733" y="28020"/>
                </a:cubicBezTo>
                <a:close/>
                <a:moveTo>
                  <a:pt x="2393522" y="25624"/>
                </a:moveTo>
                <a:lnTo>
                  <a:pt x="2400097" y="27596"/>
                </a:lnTo>
                <a:cubicBezTo>
                  <a:pt x="2396777" y="50710"/>
                  <a:pt x="2392020" y="71700"/>
                  <a:pt x="2385825" y="90568"/>
                </a:cubicBezTo>
                <a:cubicBezTo>
                  <a:pt x="2379630" y="109435"/>
                  <a:pt x="2372189" y="126208"/>
                  <a:pt x="2363502" y="140885"/>
                </a:cubicBezTo>
                <a:cubicBezTo>
                  <a:pt x="2369291" y="151220"/>
                  <a:pt x="2375956" y="160460"/>
                  <a:pt x="2383497" y="168605"/>
                </a:cubicBezTo>
                <a:cubicBezTo>
                  <a:pt x="2391039" y="176749"/>
                  <a:pt x="2399567" y="183578"/>
                  <a:pt x="2409080" y="189093"/>
                </a:cubicBezTo>
                <a:cubicBezTo>
                  <a:pt x="2407720" y="190115"/>
                  <a:pt x="2406333" y="191357"/>
                  <a:pt x="2404917" y="192818"/>
                </a:cubicBezTo>
                <a:cubicBezTo>
                  <a:pt x="2403501" y="194279"/>
                  <a:pt x="2402333" y="195740"/>
                  <a:pt x="2401411" y="197200"/>
                </a:cubicBezTo>
                <a:cubicBezTo>
                  <a:pt x="2392344" y="191613"/>
                  <a:pt x="2384183" y="184929"/>
                  <a:pt x="2376924" y="177150"/>
                </a:cubicBezTo>
                <a:cubicBezTo>
                  <a:pt x="2369665" y="169372"/>
                  <a:pt x="2363145" y="160497"/>
                  <a:pt x="2357366" y="150527"/>
                </a:cubicBezTo>
                <a:cubicBezTo>
                  <a:pt x="2350555" y="160830"/>
                  <a:pt x="2343305" y="170024"/>
                  <a:pt x="2335618" y="178109"/>
                </a:cubicBezTo>
                <a:cubicBezTo>
                  <a:pt x="2327930" y="186194"/>
                  <a:pt x="2319914" y="193142"/>
                  <a:pt x="2311568" y="198954"/>
                </a:cubicBezTo>
                <a:cubicBezTo>
                  <a:pt x="2310660" y="197575"/>
                  <a:pt x="2309573" y="196114"/>
                  <a:pt x="2308309" y="194571"/>
                </a:cubicBezTo>
                <a:cubicBezTo>
                  <a:pt x="2307044" y="193028"/>
                  <a:pt x="2305794" y="191786"/>
                  <a:pt x="2304557" y="190846"/>
                </a:cubicBezTo>
                <a:cubicBezTo>
                  <a:pt x="2313134" y="185230"/>
                  <a:pt x="2321397" y="178164"/>
                  <a:pt x="2329345" y="169646"/>
                </a:cubicBezTo>
                <a:cubicBezTo>
                  <a:pt x="2337293" y="161126"/>
                  <a:pt x="2344734" y="151321"/>
                  <a:pt x="2351668" y="140227"/>
                </a:cubicBezTo>
                <a:cubicBezTo>
                  <a:pt x="2344589" y="125943"/>
                  <a:pt x="2338644" y="110084"/>
                  <a:pt x="2333838" y="92649"/>
                </a:cubicBezTo>
                <a:cubicBezTo>
                  <a:pt x="2329030" y="75215"/>
                  <a:pt x="2325114" y="56452"/>
                  <a:pt x="2322087" y="36361"/>
                </a:cubicBezTo>
                <a:lnTo>
                  <a:pt x="2309158" y="36361"/>
                </a:lnTo>
                <a:lnTo>
                  <a:pt x="2309158" y="26281"/>
                </a:lnTo>
                <a:lnTo>
                  <a:pt x="2391769" y="26281"/>
                </a:lnTo>
                <a:close/>
                <a:moveTo>
                  <a:pt x="1847455" y="24733"/>
                </a:moveTo>
                <a:lnTo>
                  <a:pt x="1847455" y="43825"/>
                </a:lnTo>
                <a:lnTo>
                  <a:pt x="1885803" y="43825"/>
                </a:lnTo>
                <a:lnTo>
                  <a:pt x="1885803" y="24733"/>
                </a:lnTo>
                <a:close/>
                <a:moveTo>
                  <a:pt x="1795960" y="24733"/>
                </a:moveTo>
                <a:lnTo>
                  <a:pt x="1795960" y="42728"/>
                </a:lnTo>
                <a:lnTo>
                  <a:pt x="1795960" y="43825"/>
                </a:lnTo>
                <a:lnTo>
                  <a:pt x="1837375" y="43825"/>
                </a:lnTo>
                <a:lnTo>
                  <a:pt x="1837375" y="24733"/>
                </a:lnTo>
                <a:close/>
                <a:moveTo>
                  <a:pt x="3630295" y="23227"/>
                </a:moveTo>
                <a:lnTo>
                  <a:pt x="3744214" y="23227"/>
                </a:lnTo>
                <a:lnTo>
                  <a:pt x="3744214" y="34376"/>
                </a:lnTo>
                <a:lnTo>
                  <a:pt x="3693815" y="34376"/>
                </a:lnTo>
                <a:lnTo>
                  <a:pt x="3693815" y="182944"/>
                </a:lnTo>
                <a:lnTo>
                  <a:pt x="3680475" y="182944"/>
                </a:lnTo>
                <a:lnTo>
                  <a:pt x="3680475" y="34376"/>
                </a:lnTo>
                <a:lnTo>
                  <a:pt x="3630295" y="34376"/>
                </a:lnTo>
                <a:close/>
                <a:moveTo>
                  <a:pt x="3489012" y="23227"/>
                </a:moveTo>
                <a:lnTo>
                  <a:pt x="3530411" y="23227"/>
                </a:lnTo>
                <a:cubicBezTo>
                  <a:pt x="3548663" y="23030"/>
                  <a:pt x="3562897" y="26376"/>
                  <a:pt x="3573113" y="33268"/>
                </a:cubicBezTo>
                <a:cubicBezTo>
                  <a:pt x="3583329" y="40159"/>
                  <a:pt x="3588520" y="51781"/>
                  <a:pt x="3588688" y="68134"/>
                </a:cubicBezTo>
                <a:cubicBezTo>
                  <a:pt x="3588516" y="84108"/>
                  <a:pt x="3583388" y="95995"/>
                  <a:pt x="3573305" y="103795"/>
                </a:cubicBezTo>
                <a:cubicBezTo>
                  <a:pt x="3563222" y="111596"/>
                  <a:pt x="3549216" y="115481"/>
                  <a:pt x="3531288" y="115453"/>
                </a:cubicBezTo>
                <a:lnTo>
                  <a:pt x="3502133" y="115453"/>
                </a:lnTo>
                <a:lnTo>
                  <a:pt x="3502133" y="182944"/>
                </a:lnTo>
                <a:lnTo>
                  <a:pt x="3489012" y="182944"/>
                </a:lnTo>
                <a:close/>
                <a:moveTo>
                  <a:pt x="3324666" y="23227"/>
                </a:moveTo>
                <a:lnTo>
                  <a:pt x="3366065" y="23227"/>
                </a:lnTo>
                <a:cubicBezTo>
                  <a:pt x="3384317" y="23030"/>
                  <a:pt x="3398551" y="26376"/>
                  <a:pt x="3408767" y="33268"/>
                </a:cubicBezTo>
                <a:cubicBezTo>
                  <a:pt x="3418982" y="40159"/>
                  <a:pt x="3424174" y="51781"/>
                  <a:pt x="3424342" y="68134"/>
                </a:cubicBezTo>
                <a:cubicBezTo>
                  <a:pt x="3424170" y="84108"/>
                  <a:pt x="3419042" y="95995"/>
                  <a:pt x="3408959" y="103795"/>
                </a:cubicBezTo>
                <a:cubicBezTo>
                  <a:pt x="3398876" y="111596"/>
                  <a:pt x="3384870" y="115481"/>
                  <a:pt x="3366942" y="115453"/>
                </a:cubicBezTo>
                <a:lnTo>
                  <a:pt x="3337786" y="115453"/>
                </a:lnTo>
                <a:lnTo>
                  <a:pt x="3337786" y="182944"/>
                </a:lnTo>
                <a:lnTo>
                  <a:pt x="3324666" y="182944"/>
                </a:lnTo>
                <a:close/>
                <a:moveTo>
                  <a:pt x="2470012" y="23227"/>
                </a:moveTo>
                <a:lnTo>
                  <a:pt x="2542971" y="23227"/>
                </a:lnTo>
                <a:lnTo>
                  <a:pt x="2542971" y="34376"/>
                </a:lnTo>
                <a:lnTo>
                  <a:pt x="2481406" y="34376"/>
                </a:lnTo>
                <a:lnTo>
                  <a:pt x="2476804" y="88070"/>
                </a:lnTo>
                <a:cubicBezTo>
                  <a:pt x="2480590" y="85743"/>
                  <a:pt x="2484633" y="83893"/>
                  <a:pt x="2488939" y="82523"/>
                </a:cubicBezTo>
                <a:cubicBezTo>
                  <a:pt x="2493244" y="81153"/>
                  <a:pt x="2498110" y="80451"/>
                  <a:pt x="2503538" y="80420"/>
                </a:cubicBezTo>
                <a:cubicBezTo>
                  <a:pt x="2517014" y="80336"/>
                  <a:pt x="2528184" y="84441"/>
                  <a:pt x="2537052" y="92734"/>
                </a:cubicBezTo>
                <a:cubicBezTo>
                  <a:pt x="2545918" y="101028"/>
                  <a:pt x="2550515" y="114010"/>
                  <a:pt x="2550843" y="131682"/>
                </a:cubicBezTo>
                <a:cubicBezTo>
                  <a:pt x="2550697" y="143253"/>
                  <a:pt x="2548264" y="153059"/>
                  <a:pt x="2543546" y="161103"/>
                </a:cubicBezTo>
                <a:cubicBezTo>
                  <a:pt x="2538826" y="169146"/>
                  <a:pt x="2532695" y="175265"/>
                  <a:pt x="2525152" y="179460"/>
                </a:cubicBezTo>
                <a:cubicBezTo>
                  <a:pt x="2517608" y="183655"/>
                  <a:pt x="2509528" y="185765"/>
                  <a:pt x="2500908" y="185792"/>
                </a:cubicBezTo>
                <a:cubicBezTo>
                  <a:pt x="2488665" y="185556"/>
                  <a:pt x="2478640" y="183351"/>
                  <a:pt x="2470834" y="179177"/>
                </a:cubicBezTo>
                <a:cubicBezTo>
                  <a:pt x="2463027" y="175002"/>
                  <a:pt x="2456618" y="170277"/>
                  <a:pt x="2451605" y="164999"/>
                </a:cubicBezTo>
                <a:lnTo>
                  <a:pt x="2458617" y="156012"/>
                </a:lnTo>
                <a:cubicBezTo>
                  <a:pt x="2463087" y="161017"/>
                  <a:pt x="2468610" y="165364"/>
                  <a:pt x="2475189" y="169055"/>
                </a:cubicBezTo>
                <a:cubicBezTo>
                  <a:pt x="2481767" y="172744"/>
                  <a:pt x="2490194" y="174681"/>
                  <a:pt x="2500471" y="174864"/>
                </a:cubicBezTo>
                <a:cubicBezTo>
                  <a:pt x="2510843" y="174699"/>
                  <a:pt x="2519571" y="170808"/>
                  <a:pt x="2526656" y="163191"/>
                </a:cubicBezTo>
                <a:cubicBezTo>
                  <a:pt x="2533742" y="155574"/>
                  <a:pt x="2537430" y="145217"/>
                  <a:pt x="2537722" y="132120"/>
                </a:cubicBezTo>
                <a:cubicBezTo>
                  <a:pt x="2537594" y="119287"/>
                  <a:pt x="2534290" y="109277"/>
                  <a:pt x="2527807" y="102089"/>
                </a:cubicBezTo>
                <a:cubicBezTo>
                  <a:pt x="2521324" y="94902"/>
                  <a:pt x="2512431" y="91248"/>
                  <a:pt x="2501128" y="91129"/>
                </a:cubicBezTo>
                <a:cubicBezTo>
                  <a:pt x="2495430" y="91166"/>
                  <a:pt x="2490391" y="92079"/>
                  <a:pt x="2486008" y="93869"/>
                </a:cubicBezTo>
                <a:cubicBezTo>
                  <a:pt x="2481626" y="95660"/>
                  <a:pt x="2477243" y="98108"/>
                  <a:pt x="2472860" y="101213"/>
                </a:cubicBezTo>
                <a:lnTo>
                  <a:pt x="2464534" y="96171"/>
                </a:lnTo>
                <a:close/>
                <a:moveTo>
                  <a:pt x="2236627" y="21461"/>
                </a:moveTo>
                <a:lnTo>
                  <a:pt x="2236627" y="56959"/>
                </a:lnTo>
                <a:lnTo>
                  <a:pt x="2280890" y="56959"/>
                </a:lnTo>
                <a:lnTo>
                  <a:pt x="2280890" y="21461"/>
                </a:lnTo>
                <a:close/>
                <a:moveTo>
                  <a:pt x="10492" y="20789"/>
                </a:moveTo>
                <a:lnTo>
                  <a:pt x="10492" y="176836"/>
                </a:lnTo>
                <a:lnTo>
                  <a:pt x="169167" y="176836"/>
                </a:lnTo>
                <a:lnTo>
                  <a:pt x="169167" y="20789"/>
                </a:lnTo>
                <a:close/>
                <a:moveTo>
                  <a:pt x="2956134" y="20379"/>
                </a:moveTo>
                <a:cubicBezTo>
                  <a:pt x="2970747" y="20337"/>
                  <a:pt x="2982177" y="27099"/>
                  <a:pt x="2990425" y="40665"/>
                </a:cubicBezTo>
                <a:cubicBezTo>
                  <a:pt x="2998673" y="54231"/>
                  <a:pt x="3002868" y="74856"/>
                  <a:pt x="3003014" y="102538"/>
                </a:cubicBezTo>
                <a:cubicBezTo>
                  <a:pt x="3002868" y="130554"/>
                  <a:pt x="2998673" y="151443"/>
                  <a:pt x="2990425" y="165205"/>
                </a:cubicBezTo>
                <a:cubicBezTo>
                  <a:pt x="2982177" y="178968"/>
                  <a:pt x="2970747" y="185830"/>
                  <a:pt x="2956134" y="185792"/>
                </a:cubicBezTo>
                <a:cubicBezTo>
                  <a:pt x="2941416" y="185830"/>
                  <a:pt x="2929921" y="178968"/>
                  <a:pt x="2921651" y="165205"/>
                </a:cubicBezTo>
                <a:cubicBezTo>
                  <a:pt x="2913380" y="151443"/>
                  <a:pt x="2909175" y="130554"/>
                  <a:pt x="2909035" y="102538"/>
                </a:cubicBezTo>
                <a:cubicBezTo>
                  <a:pt x="2909175" y="74856"/>
                  <a:pt x="2913380" y="54231"/>
                  <a:pt x="2921651" y="40665"/>
                </a:cubicBezTo>
                <a:cubicBezTo>
                  <a:pt x="2929921" y="27099"/>
                  <a:pt x="2941416" y="20337"/>
                  <a:pt x="2956134" y="20379"/>
                </a:cubicBezTo>
                <a:close/>
                <a:moveTo>
                  <a:pt x="2805483" y="20379"/>
                </a:moveTo>
                <a:cubicBezTo>
                  <a:pt x="2820096" y="20337"/>
                  <a:pt x="2831527" y="27099"/>
                  <a:pt x="2839774" y="40665"/>
                </a:cubicBezTo>
                <a:cubicBezTo>
                  <a:pt x="2848022" y="54231"/>
                  <a:pt x="2852218" y="74856"/>
                  <a:pt x="2852363" y="102538"/>
                </a:cubicBezTo>
                <a:cubicBezTo>
                  <a:pt x="2852218" y="130554"/>
                  <a:pt x="2848022" y="151443"/>
                  <a:pt x="2839774" y="165205"/>
                </a:cubicBezTo>
                <a:cubicBezTo>
                  <a:pt x="2831527" y="178968"/>
                  <a:pt x="2820096" y="185830"/>
                  <a:pt x="2805483" y="185792"/>
                </a:cubicBezTo>
                <a:cubicBezTo>
                  <a:pt x="2790765" y="185830"/>
                  <a:pt x="2779271" y="178968"/>
                  <a:pt x="2771000" y="165205"/>
                </a:cubicBezTo>
                <a:cubicBezTo>
                  <a:pt x="2762730" y="151443"/>
                  <a:pt x="2758525" y="130554"/>
                  <a:pt x="2758384" y="102538"/>
                </a:cubicBezTo>
                <a:cubicBezTo>
                  <a:pt x="2758525" y="74856"/>
                  <a:pt x="2762730" y="54231"/>
                  <a:pt x="2771000" y="40665"/>
                </a:cubicBezTo>
                <a:cubicBezTo>
                  <a:pt x="2779271" y="27099"/>
                  <a:pt x="2790765" y="20337"/>
                  <a:pt x="2805483" y="20379"/>
                </a:cubicBezTo>
                <a:close/>
                <a:moveTo>
                  <a:pt x="2654832" y="20379"/>
                </a:moveTo>
                <a:cubicBezTo>
                  <a:pt x="2669446" y="20337"/>
                  <a:pt x="2680876" y="27099"/>
                  <a:pt x="2689124" y="40665"/>
                </a:cubicBezTo>
                <a:cubicBezTo>
                  <a:pt x="2697371" y="54231"/>
                  <a:pt x="2701567" y="74856"/>
                  <a:pt x="2701713" y="102538"/>
                </a:cubicBezTo>
                <a:cubicBezTo>
                  <a:pt x="2701567" y="130554"/>
                  <a:pt x="2697371" y="151443"/>
                  <a:pt x="2689124" y="165205"/>
                </a:cubicBezTo>
                <a:cubicBezTo>
                  <a:pt x="2680876" y="178968"/>
                  <a:pt x="2669446" y="185830"/>
                  <a:pt x="2654832" y="185792"/>
                </a:cubicBezTo>
                <a:cubicBezTo>
                  <a:pt x="2640114" y="185830"/>
                  <a:pt x="2628620" y="178968"/>
                  <a:pt x="2620350" y="165205"/>
                </a:cubicBezTo>
                <a:cubicBezTo>
                  <a:pt x="2612079" y="151443"/>
                  <a:pt x="2607874" y="130554"/>
                  <a:pt x="2607733" y="102538"/>
                </a:cubicBezTo>
                <a:cubicBezTo>
                  <a:pt x="2607874" y="74856"/>
                  <a:pt x="2612079" y="54231"/>
                  <a:pt x="2620350" y="40665"/>
                </a:cubicBezTo>
                <a:cubicBezTo>
                  <a:pt x="2628620" y="27099"/>
                  <a:pt x="2640114" y="20337"/>
                  <a:pt x="2654832" y="20379"/>
                </a:cubicBezTo>
                <a:close/>
                <a:moveTo>
                  <a:pt x="3065369" y="13353"/>
                </a:moveTo>
                <a:lnTo>
                  <a:pt x="3251628" y="13353"/>
                </a:lnTo>
                <a:lnTo>
                  <a:pt x="3251628" y="23433"/>
                </a:lnTo>
                <a:lnTo>
                  <a:pt x="3163758" y="23433"/>
                </a:lnTo>
                <a:cubicBezTo>
                  <a:pt x="3161544" y="28546"/>
                  <a:pt x="3159233" y="33713"/>
                  <a:pt x="3156828" y="38936"/>
                </a:cubicBezTo>
                <a:cubicBezTo>
                  <a:pt x="3154422" y="44159"/>
                  <a:pt x="3152057" y="48998"/>
                  <a:pt x="3149733" y="53453"/>
                </a:cubicBezTo>
                <a:lnTo>
                  <a:pt x="3227962" y="53453"/>
                </a:lnTo>
                <a:lnTo>
                  <a:pt x="3227962" y="155566"/>
                </a:lnTo>
                <a:lnTo>
                  <a:pt x="3217006" y="155566"/>
                </a:lnTo>
                <a:lnTo>
                  <a:pt x="3217006" y="63533"/>
                </a:lnTo>
                <a:lnTo>
                  <a:pt x="3099334" y="63533"/>
                </a:lnTo>
                <a:lnTo>
                  <a:pt x="3099334" y="155566"/>
                </a:lnTo>
                <a:lnTo>
                  <a:pt x="3088816" y="155566"/>
                </a:lnTo>
                <a:lnTo>
                  <a:pt x="3088816" y="53453"/>
                </a:lnTo>
                <a:lnTo>
                  <a:pt x="3138558" y="53453"/>
                </a:lnTo>
                <a:cubicBezTo>
                  <a:pt x="3140904" y="49052"/>
                  <a:pt x="3143223" y="44159"/>
                  <a:pt x="3145515" y="38772"/>
                </a:cubicBezTo>
                <a:cubicBezTo>
                  <a:pt x="3147806" y="33385"/>
                  <a:pt x="3149797" y="28272"/>
                  <a:pt x="3151486" y="23433"/>
                </a:cubicBezTo>
                <a:lnTo>
                  <a:pt x="3065369" y="23433"/>
                </a:lnTo>
                <a:close/>
                <a:moveTo>
                  <a:pt x="2210112" y="11600"/>
                </a:moveTo>
                <a:lnTo>
                  <a:pt x="2308720" y="11600"/>
                </a:lnTo>
                <a:lnTo>
                  <a:pt x="2308720" y="21461"/>
                </a:lnTo>
                <a:lnTo>
                  <a:pt x="2291190" y="21461"/>
                </a:lnTo>
                <a:lnTo>
                  <a:pt x="2291190" y="143076"/>
                </a:lnTo>
                <a:lnTo>
                  <a:pt x="2310473" y="139570"/>
                </a:lnTo>
                <a:lnTo>
                  <a:pt x="2311131" y="148992"/>
                </a:lnTo>
                <a:lnTo>
                  <a:pt x="2291190" y="152718"/>
                </a:lnTo>
                <a:lnTo>
                  <a:pt x="2291190" y="198735"/>
                </a:lnTo>
                <a:lnTo>
                  <a:pt x="2280890" y="198735"/>
                </a:lnTo>
                <a:lnTo>
                  <a:pt x="2280890" y="154690"/>
                </a:lnTo>
                <a:cubicBezTo>
                  <a:pt x="2267980" y="157100"/>
                  <a:pt x="2255563" y="159346"/>
                  <a:pt x="2243639" y="161428"/>
                </a:cubicBezTo>
                <a:cubicBezTo>
                  <a:pt x="2231715" y="163510"/>
                  <a:pt x="2220831" y="165427"/>
                  <a:pt x="2210989" y="167180"/>
                </a:cubicBezTo>
                <a:lnTo>
                  <a:pt x="2208578" y="156881"/>
                </a:lnTo>
                <a:lnTo>
                  <a:pt x="2226328" y="154033"/>
                </a:lnTo>
                <a:lnTo>
                  <a:pt x="2226328" y="21461"/>
                </a:lnTo>
                <a:lnTo>
                  <a:pt x="2210112" y="21461"/>
                </a:lnTo>
                <a:close/>
                <a:moveTo>
                  <a:pt x="3820484" y="10723"/>
                </a:moveTo>
                <a:lnTo>
                  <a:pt x="3968176" y="10723"/>
                </a:lnTo>
                <a:lnTo>
                  <a:pt x="3968176" y="87199"/>
                </a:lnTo>
                <a:lnTo>
                  <a:pt x="3820484" y="87199"/>
                </a:lnTo>
                <a:lnTo>
                  <a:pt x="3820484" y="77338"/>
                </a:lnTo>
                <a:lnTo>
                  <a:pt x="3958096" y="77338"/>
                </a:lnTo>
                <a:lnTo>
                  <a:pt x="3958096" y="53234"/>
                </a:lnTo>
                <a:lnTo>
                  <a:pt x="3830126" y="53234"/>
                </a:lnTo>
                <a:lnTo>
                  <a:pt x="3830126" y="44469"/>
                </a:lnTo>
                <a:lnTo>
                  <a:pt x="3958096" y="44469"/>
                </a:lnTo>
                <a:lnTo>
                  <a:pt x="3958096" y="20584"/>
                </a:lnTo>
                <a:lnTo>
                  <a:pt x="3820484" y="20584"/>
                </a:lnTo>
                <a:close/>
                <a:moveTo>
                  <a:pt x="0" y="10299"/>
                </a:moveTo>
                <a:lnTo>
                  <a:pt x="179877" y="10299"/>
                </a:lnTo>
                <a:lnTo>
                  <a:pt x="179877" y="198721"/>
                </a:lnTo>
                <a:lnTo>
                  <a:pt x="169167" y="198721"/>
                </a:lnTo>
                <a:lnTo>
                  <a:pt x="169167" y="186888"/>
                </a:lnTo>
                <a:lnTo>
                  <a:pt x="10492" y="186888"/>
                </a:lnTo>
                <a:lnTo>
                  <a:pt x="10492" y="198721"/>
                </a:lnTo>
                <a:lnTo>
                  <a:pt x="0" y="198721"/>
                </a:lnTo>
                <a:close/>
                <a:moveTo>
                  <a:pt x="2021662" y="644"/>
                </a:moveTo>
                <a:lnTo>
                  <a:pt x="2032180" y="644"/>
                </a:lnTo>
                <a:lnTo>
                  <a:pt x="2032180" y="19270"/>
                </a:lnTo>
                <a:lnTo>
                  <a:pt x="2093317" y="19270"/>
                </a:lnTo>
                <a:lnTo>
                  <a:pt x="2093317" y="644"/>
                </a:lnTo>
                <a:lnTo>
                  <a:pt x="2103616" y="644"/>
                </a:lnTo>
                <a:lnTo>
                  <a:pt x="2103616" y="19270"/>
                </a:lnTo>
                <a:lnTo>
                  <a:pt x="2157959" y="19270"/>
                </a:lnTo>
                <a:lnTo>
                  <a:pt x="2157959" y="29130"/>
                </a:lnTo>
                <a:lnTo>
                  <a:pt x="2103616" y="29130"/>
                </a:lnTo>
                <a:lnTo>
                  <a:pt x="2103616" y="48413"/>
                </a:lnTo>
                <a:lnTo>
                  <a:pt x="2093317" y="48413"/>
                </a:lnTo>
                <a:lnTo>
                  <a:pt x="2093317" y="29130"/>
                </a:lnTo>
                <a:lnTo>
                  <a:pt x="2032180" y="29130"/>
                </a:lnTo>
                <a:lnTo>
                  <a:pt x="2032180" y="49070"/>
                </a:lnTo>
                <a:lnTo>
                  <a:pt x="2021662" y="49070"/>
                </a:lnTo>
                <a:lnTo>
                  <a:pt x="2021662" y="29130"/>
                </a:lnTo>
                <a:lnTo>
                  <a:pt x="1967319" y="29130"/>
                </a:lnTo>
                <a:lnTo>
                  <a:pt x="1967319" y="19270"/>
                </a:lnTo>
                <a:lnTo>
                  <a:pt x="2021662" y="19270"/>
                </a:lnTo>
                <a:close/>
                <a:moveTo>
                  <a:pt x="4166762" y="438"/>
                </a:moveTo>
                <a:lnTo>
                  <a:pt x="4177060" y="438"/>
                </a:lnTo>
                <a:cubicBezTo>
                  <a:pt x="4177316" y="8582"/>
                  <a:pt x="4177900" y="16398"/>
                  <a:pt x="4178814" y="23884"/>
                </a:cubicBezTo>
                <a:lnTo>
                  <a:pt x="4247838" y="23884"/>
                </a:lnTo>
                <a:lnTo>
                  <a:pt x="4247838" y="33061"/>
                </a:lnTo>
                <a:lnTo>
                  <a:pt x="4179909" y="33061"/>
                </a:lnTo>
                <a:cubicBezTo>
                  <a:pt x="4181685" y="44716"/>
                  <a:pt x="4183994" y="55493"/>
                  <a:pt x="4186838" y="65393"/>
                </a:cubicBezTo>
                <a:cubicBezTo>
                  <a:pt x="4189684" y="75294"/>
                  <a:pt x="4192925" y="84095"/>
                  <a:pt x="4196563" y="91796"/>
                </a:cubicBezTo>
                <a:cubicBezTo>
                  <a:pt x="4201940" y="85110"/>
                  <a:pt x="4206798" y="77998"/>
                  <a:pt x="4211134" y="70461"/>
                </a:cubicBezTo>
                <a:cubicBezTo>
                  <a:pt x="4215472" y="62925"/>
                  <a:pt x="4219234" y="54994"/>
                  <a:pt x="4222420" y="46668"/>
                </a:cubicBezTo>
                <a:lnTo>
                  <a:pt x="4232062" y="49083"/>
                </a:lnTo>
                <a:cubicBezTo>
                  <a:pt x="4228218" y="59053"/>
                  <a:pt x="4223744" y="68407"/>
                  <a:pt x="4218640" y="77146"/>
                </a:cubicBezTo>
                <a:cubicBezTo>
                  <a:pt x="4213536" y="85885"/>
                  <a:pt x="4207857" y="93986"/>
                  <a:pt x="4201602" y="101447"/>
                </a:cubicBezTo>
                <a:cubicBezTo>
                  <a:pt x="4206250" y="109593"/>
                  <a:pt x="4211090" y="115854"/>
                  <a:pt x="4216120" y="120228"/>
                </a:cubicBezTo>
                <a:cubicBezTo>
                  <a:pt x="4221150" y="124604"/>
                  <a:pt x="4226100" y="126814"/>
                  <a:pt x="4230966" y="126860"/>
                </a:cubicBezTo>
                <a:cubicBezTo>
                  <a:pt x="4233568" y="126850"/>
                  <a:pt x="4235540" y="124621"/>
                  <a:pt x="4236883" y="120172"/>
                </a:cubicBezTo>
                <a:cubicBezTo>
                  <a:pt x="4238224" y="115724"/>
                  <a:pt x="4239101" y="108458"/>
                  <a:pt x="4239512" y="98376"/>
                </a:cubicBezTo>
                <a:cubicBezTo>
                  <a:pt x="4240768" y="99487"/>
                  <a:pt x="4242201" y="100447"/>
                  <a:pt x="4243812" y="101255"/>
                </a:cubicBezTo>
                <a:cubicBezTo>
                  <a:pt x="4245424" y="102064"/>
                  <a:pt x="4246912" y="102640"/>
                  <a:pt x="4248277" y="102982"/>
                </a:cubicBezTo>
                <a:cubicBezTo>
                  <a:pt x="4247510" y="115602"/>
                  <a:pt x="4245812" y="124429"/>
                  <a:pt x="4243182" y="129464"/>
                </a:cubicBezTo>
                <a:cubicBezTo>
                  <a:pt x="4240553" y="134498"/>
                  <a:pt x="4236334" y="136917"/>
                  <a:pt x="4230528" y="136721"/>
                </a:cubicBezTo>
                <a:cubicBezTo>
                  <a:pt x="4224018" y="136648"/>
                  <a:pt x="4217699" y="134220"/>
                  <a:pt x="4211573" y="129437"/>
                </a:cubicBezTo>
                <a:cubicBezTo>
                  <a:pt x="4205447" y="124654"/>
                  <a:pt x="4199786" y="117956"/>
                  <a:pt x="4194590" y="109343"/>
                </a:cubicBezTo>
                <a:cubicBezTo>
                  <a:pt x="4189865" y="114253"/>
                  <a:pt x="4184908" y="118813"/>
                  <a:pt x="4179717" y="123023"/>
                </a:cubicBezTo>
                <a:cubicBezTo>
                  <a:pt x="4174526" y="127233"/>
                  <a:pt x="4169186" y="131142"/>
                  <a:pt x="4163694" y="134749"/>
                </a:cubicBezTo>
                <a:cubicBezTo>
                  <a:pt x="4162844" y="133695"/>
                  <a:pt x="4161640" y="132462"/>
                  <a:pt x="4160078" y="131052"/>
                </a:cubicBezTo>
                <a:cubicBezTo>
                  <a:pt x="4158516" y="129641"/>
                  <a:pt x="4157092" y="128463"/>
                  <a:pt x="4155805" y="127518"/>
                </a:cubicBezTo>
                <a:cubicBezTo>
                  <a:pt x="4161954" y="123798"/>
                  <a:pt x="4167843" y="119671"/>
                  <a:pt x="4173472" y="115138"/>
                </a:cubicBezTo>
                <a:cubicBezTo>
                  <a:pt x="4179102" y="110604"/>
                  <a:pt x="4184387" y="105602"/>
                  <a:pt x="4189332" y="100131"/>
                </a:cubicBezTo>
                <a:cubicBezTo>
                  <a:pt x="4184917" y="91208"/>
                  <a:pt x="4181037" y="81095"/>
                  <a:pt x="4177691" y="69795"/>
                </a:cubicBezTo>
                <a:cubicBezTo>
                  <a:pt x="4174344" y="58494"/>
                  <a:pt x="4171724" y="46249"/>
                  <a:pt x="4169829" y="33061"/>
                </a:cubicBezTo>
                <a:lnTo>
                  <a:pt x="4081082" y="33061"/>
                </a:lnTo>
                <a:lnTo>
                  <a:pt x="4081082" y="56296"/>
                </a:lnTo>
                <a:cubicBezTo>
                  <a:pt x="4081144" y="64454"/>
                  <a:pt x="4080630" y="73387"/>
                  <a:pt x="4079541" y="83095"/>
                </a:cubicBezTo>
                <a:cubicBezTo>
                  <a:pt x="4078450" y="92804"/>
                  <a:pt x="4076410" y="102549"/>
                  <a:pt x="4073421" y="112331"/>
                </a:cubicBezTo>
                <a:cubicBezTo>
                  <a:pt x="4070432" y="122113"/>
                  <a:pt x="4066120" y="131193"/>
                  <a:pt x="4060484" y="139571"/>
                </a:cubicBezTo>
                <a:cubicBezTo>
                  <a:pt x="4059521" y="138398"/>
                  <a:pt x="4058270" y="137128"/>
                  <a:pt x="4056732" y="135763"/>
                </a:cubicBezTo>
                <a:cubicBezTo>
                  <a:pt x="4055194" y="134398"/>
                  <a:pt x="4053888" y="133403"/>
                  <a:pt x="4052814" y="132777"/>
                </a:cubicBezTo>
                <a:cubicBezTo>
                  <a:pt x="4058006" y="125004"/>
                  <a:pt x="4061916" y="116627"/>
                  <a:pt x="4064542" y="107648"/>
                </a:cubicBezTo>
                <a:cubicBezTo>
                  <a:pt x="4067170" y="98669"/>
                  <a:pt x="4068919" y="89738"/>
                  <a:pt x="4069794" y="80854"/>
                </a:cubicBezTo>
                <a:cubicBezTo>
                  <a:pt x="4070667" y="71969"/>
                  <a:pt x="4071070" y="63784"/>
                  <a:pt x="4071003" y="56296"/>
                </a:cubicBezTo>
                <a:lnTo>
                  <a:pt x="4071003" y="23884"/>
                </a:lnTo>
                <a:lnTo>
                  <a:pt x="4168515" y="23884"/>
                </a:lnTo>
                <a:cubicBezTo>
                  <a:pt x="4168072" y="20141"/>
                  <a:pt x="4167697" y="16288"/>
                  <a:pt x="4167392" y="12326"/>
                </a:cubicBezTo>
                <a:cubicBezTo>
                  <a:pt x="4167086" y="8363"/>
                  <a:pt x="4166876" y="4401"/>
                  <a:pt x="4166762" y="438"/>
                </a:cubicBezTo>
                <a:close/>
                <a:moveTo>
                  <a:pt x="1786100" y="438"/>
                </a:moveTo>
                <a:lnTo>
                  <a:pt x="1795960" y="438"/>
                </a:lnTo>
                <a:lnTo>
                  <a:pt x="1795960" y="15996"/>
                </a:lnTo>
                <a:lnTo>
                  <a:pt x="1837375" y="15996"/>
                </a:lnTo>
                <a:lnTo>
                  <a:pt x="1837375" y="438"/>
                </a:lnTo>
                <a:lnTo>
                  <a:pt x="1847455" y="438"/>
                </a:lnTo>
                <a:lnTo>
                  <a:pt x="1847455" y="15996"/>
                </a:lnTo>
                <a:lnTo>
                  <a:pt x="1895664" y="15996"/>
                </a:lnTo>
                <a:lnTo>
                  <a:pt x="1895664" y="52344"/>
                </a:lnTo>
                <a:lnTo>
                  <a:pt x="1847455" y="52344"/>
                </a:lnTo>
                <a:lnTo>
                  <a:pt x="1847455" y="72750"/>
                </a:lnTo>
                <a:lnTo>
                  <a:pt x="1908373" y="72750"/>
                </a:lnTo>
                <a:cubicBezTo>
                  <a:pt x="1908364" y="72836"/>
                  <a:pt x="1908327" y="73373"/>
                  <a:pt x="1908263" y="74361"/>
                </a:cubicBezTo>
                <a:cubicBezTo>
                  <a:pt x="1908199" y="75348"/>
                  <a:pt x="1908163" y="76268"/>
                  <a:pt x="1908154" y="77118"/>
                </a:cubicBezTo>
                <a:cubicBezTo>
                  <a:pt x="1907209" y="84042"/>
                  <a:pt x="1906250" y="89310"/>
                  <a:pt x="1905278" y="92922"/>
                </a:cubicBezTo>
                <a:cubicBezTo>
                  <a:pt x="1904305" y="96534"/>
                  <a:pt x="1903073" y="99009"/>
                  <a:pt x="1901580" y="100347"/>
                </a:cubicBezTo>
                <a:cubicBezTo>
                  <a:pt x="1900302" y="101433"/>
                  <a:pt x="1898914" y="102218"/>
                  <a:pt x="1897416" y="102702"/>
                </a:cubicBezTo>
                <a:cubicBezTo>
                  <a:pt x="1895920" y="103186"/>
                  <a:pt x="1894093" y="103423"/>
                  <a:pt x="1891938" y="103414"/>
                </a:cubicBezTo>
                <a:cubicBezTo>
                  <a:pt x="1890208" y="103624"/>
                  <a:pt x="1887697" y="103697"/>
                  <a:pt x="1884406" y="103634"/>
                </a:cubicBezTo>
                <a:cubicBezTo>
                  <a:pt x="1881114" y="103570"/>
                  <a:pt x="1877563" y="103423"/>
                  <a:pt x="1873751" y="103195"/>
                </a:cubicBezTo>
                <a:cubicBezTo>
                  <a:pt x="1873632" y="101953"/>
                  <a:pt x="1873376" y="100602"/>
                  <a:pt x="1872984" y="99141"/>
                </a:cubicBezTo>
                <a:cubicBezTo>
                  <a:pt x="1872591" y="97680"/>
                  <a:pt x="1872116" y="96329"/>
                  <a:pt x="1871560" y="95086"/>
                </a:cubicBezTo>
                <a:cubicBezTo>
                  <a:pt x="1875371" y="95507"/>
                  <a:pt x="1878813" y="95763"/>
                  <a:pt x="1881886" y="95854"/>
                </a:cubicBezTo>
                <a:cubicBezTo>
                  <a:pt x="1884958" y="95945"/>
                  <a:pt x="1887140" y="95982"/>
                  <a:pt x="1888433" y="95964"/>
                </a:cubicBezTo>
                <a:cubicBezTo>
                  <a:pt x="1889733" y="95978"/>
                  <a:pt x="1890802" y="95895"/>
                  <a:pt x="1891637" y="95717"/>
                </a:cubicBezTo>
                <a:cubicBezTo>
                  <a:pt x="1892472" y="95539"/>
                  <a:pt x="1893157" y="95183"/>
                  <a:pt x="1893692" y="94648"/>
                </a:cubicBezTo>
                <a:cubicBezTo>
                  <a:pt x="1894444" y="93926"/>
                  <a:pt x="1895129" y="92518"/>
                  <a:pt x="1895746" y="90426"/>
                </a:cubicBezTo>
                <a:cubicBezTo>
                  <a:pt x="1896362" y="88333"/>
                  <a:pt x="1896992" y="85280"/>
                  <a:pt x="1897636" y="81269"/>
                </a:cubicBezTo>
                <a:lnTo>
                  <a:pt x="1847455" y="81269"/>
                </a:lnTo>
                <a:lnTo>
                  <a:pt x="1847455" y="104277"/>
                </a:lnTo>
                <a:lnTo>
                  <a:pt x="1837375" y="104277"/>
                </a:lnTo>
                <a:lnTo>
                  <a:pt x="1837375" y="81269"/>
                </a:lnTo>
                <a:lnTo>
                  <a:pt x="1787414" y="81269"/>
                </a:lnTo>
                <a:cubicBezTo>
                  <a:pt x="1783091" y="88610"/>
                  <a:pt x="1776070" y="95347"/>
                  <a:pt x="1766351" y="101483"/>
                </a:cubicBezTo>
                <a:cubicBezTo>
                  <a:pt x="1756631" y="107619"/>
                  <a:pt x="1743201" y="113151"/>
                  <a:pt x="1726059" y="118082"/>
                </a:cubicBezTo>
                <a:cubicBezTo>
                  <a:pt x="1725483" y="116699"/>
                  <a:pt x="1724716" y="115192"/>
                  <a:pt x="1723757" y="113563"/>
                </a:cubicBezTo>
                <a:cubicBezTo>
                  <a:pt x="1722799" y="111933"/>
                  <a:pt x="1721813" y="110591"/>
                  <a:pt x="1720800" y="109536"/>
                </a:cubicBezTo>
                <a:cubicBezTo>
                  <a:pt x="1734933" y="105688"/>
                  <a:pt x="1746327" y="101387"/>
                  <a:pt x="1754983" y="96635"/>
                </a:cubicBezTo>
                <a:cubicBezTo>
                  <a:pt x="1763639" y="91883"/>
                  <a:pt x="1770213" y="86761"/>
                  <a:pt x="1774705" y="81269"/>
                </a:cubicBezTo>
                <a:lnTo>
                  <a:pt x="1734166" y="81269"/>
                </a:lnTo>
                <a:cubicBezTo>
                  <a:pt x="1735294" y="76062"/>
                  <a:pt x="1736435" y="70068"/>
                  <a:pt x="1737590" y="63288"/>
                </a:cubicBezTo>
                <a:cubicBezTo>
                  <a:pt x="1738745" y="56507"/>
                  <a:pt x="1739722" y="50020"/>
                  <a:pt x="1740521" y="43825"/>
                </a:cubicBezTo>
                <a:lnTo>
                  <a:pt x="1786100" y="43825"/>
                </a:lnTo>
                <a:lnTo>
                  <a:pt x="1786100" y="42728"/>
                </a:lnTo>
                <a:lnTo>
                  <a:pt x="1786100" y="24733"/>
                </a:lnTo>
                <a:lnTo>
                  <a:pt x="1730003" y="24733"/>
                </a:lnTo>
                <a:lnTo>
                  <a:pt x="1730003" y="15996"/>
                </a:lnTo>
                <a:lnTo>
                  <a:pt x="1786100" y="15996"/>
                </a:lnTo>
                <a:close/>
                <a:moveTo>
                  <a:pt x="1535855" y="438"/>
                </a:moveTo>
                <a:lnTo>
                  <a:pt x="1547469" y="2410"/>
                </a:lnTo>
                <a:cubicBezTo>
                  <a:pt x="1545944" y="5044"/>
                  <a:pt x="1544338" y="7719"/>
                  <a:pt x="1542648" y="10436"/>
                </a:cubicBezTo>
                <a:cubicBezTo>
                  <a:pt x="1540959" y="13152"/>
                  <a:pt x="1539133" y="15882"/>
                  <a:pt x="1537170" y="18626"/>
                </a:cubicBezTo>
                <a:lnTo>
                  <a:pt x="1597649" y="18626"/>
                </a:lnTo>
                <a:lnTo>
                  <a:pt x="1599621" y="17968"/>
                </a:lnTo>
                <a:lnTo>
                  <a:pt x="1606415" y="22777"/>
                </a:lnTo>
                <a:cubicBezTo>
                  <a:pt x="1603278" y="28342"/>
                  <a:pt x="1599635" y="34020"/>
                  <a:pt x="1595485" y="39813"/>
                </a:cubicBezTo>
                <a:cubicBezTo>
                  <a:pt x="1591336" y="45605"/>
                  <a:pt x="1587090" y="50960"/>
                  <a:pt x="1582748" y="55877"/>
                </a:cubicBezTo>
                <a:lnTo>
                  <a:pt x="1650021" y="55877"/>
                </a:lnTo>
                <a:lnTo>
                  <a:pt x="1650021" y="119835"/>
                </a:lnTo>
                <a:lnTo>
                  <a:pt x="1591513" y="119835"/>
                </a:lnTo>
                <a:lnTo>
                  <a:pt x="1591513" y="177271"/>
                </a:lnTo>
                <a:cubicBezTo>
                  <a:pt x="1591363" y="180258"/>
                  <a:pt x="1592158" y="182230"/>
                  <a:pt x="1593897" y="183189"/>
                </a:cubicBezTo>
                <a:cubicBezTo>
                  <a:pt x="1595636" y="184148"/>
                  <a:pt x="1599225" y="184587"/>
                  <a:pt x="1604661" y="184505"/>
                </a:cubicBezTo>
                <a:lnTo>
                  <a:pt x="1644323" y="184505"/>
                </a:lnTo>
                <a:cubicBezTo>
                  <a:pt x="1647707" y="184625"/>
                  <a:pt x="1650266" y="183922"/>
                  <a:pt x="1652002" y="182394"/>
                </a:cubicBezTo>
                <a:cubicBezTo>
                  <a:pt x="1653737" y="180866"/>
                  <a:pt x="1654948" y="177792"/>
                  <a:pt x="1655637" y="173170"/>
                </a:cubicBezTo>
                <a:cubicBezTo>
                  <a:pt x="1656326" y="168549"/>
                  <a:pt x="1656791" y="161658"/>
                  <a:pt x="1657033" y="152499"/>
                </a:cubicBezTo>
                <a:cubicBezTo>
                  <a:pt x="1658494" y="153394"/>
                  <a:pt x="1660119" y="154234"/>
                  <a:pt x="1661908" y="155020"/>
                </a:cubicBezTo>
                <a:cubicBezTo>
                  <a:pt x="1663698" y="155805"/>
                  <a:pt x="1665433" y="156426"/>
                  <a:pt x="1667113" y="156883"/>
                </a:cubicBezTo>
                <a:cubicBezTo>
                  <a:pt x="1666496" y="171675"/>
                  <a:pt x="1664716" y="181698"/>
                  <a:pt x="1661772" y="186952"/>
                </a:cubicBezTo>
                <a:cubicBezTo>
                  <a:pt x="1658827" y="192206"/>
                  <a:pt x="1653158" y="194668"/>
                  <a:pt x="1644762" y="194338"/>
                </a:cubicBezTo>
                <a:lnTo>
                  <a:pt x="1604223" y="194338"/>
                </a:lnTo>
                <a:cubicBezTo>
                  <a:pt x="1595299" y="194489"/>
                  <a:pt x="1589154" y="193368"/>
                  <a:pt x="1585789" y="190975"/>
                </a:cubicBezTo>
                <a:cubicBezTo>
                  <a:pt x="1582425" y="188583"/>
                  <a:pt x="1580827" y="184015"/>
                  <a:pt x="1580996" y="177271"/>
                </a:cubicBezTo>
                <a:lnTo>
                  <a:pt x="1580996" y="119835"/>
                </a:lnTo>
                <a:lnTo>
                  <a:pt x="1566971" y="119835"/>
                </a:lnTo>
                <a:cubicBezTo>
                  <a:pt x="1563586" y="131699"/>
                  <a:pt x="1558475" y="142535"/>
                  <a:pt x="1551640" y="152343"/>
                </a:cubicBezTo>
                <a:cubicBezTo>
                  <a:pt x="1544806" y="162152"/>
                  <a:pt x="1535524" y="170777"/>
                  <a:pt x="1523795" y="178219"/>
                </a:cubicBezTo>
                <a:cubicBezTo>
                  <a:pt x="1512067" y="185661"/>
                  <a:pt x="1497168" y="191765"/>
                  <a:pt x="1479101" y="196530"/>
                </a:cubicBezTo>
                <a:cubicBezTo>
                  <a:pt x="1478503" y="195129"/>
                  <a:pt x="1477617" y="193552"/>
                  <a:pt x="1476444" y="191798"/>
                </a:cubicBezTo>
                <a:cubicBezTo>
                  <a:pt x="1475271" y="190045"/>
                  <a:pt x="1474112" y="188634"/>
                  <a:pt x="1472966" y="187564"/>
                </a:cubicBezTo>
                <a:cubicBezTo>
                  <a:pt x="1489947" y="183378"/>
                  <a:pt x="1503974" y="177997"/>
                  <a:pt x="1515046" y="171422"/>
                </a:cubicBezTo>
                <a:cubicBezTo>
                  <a:pt x="1526119" y="164847"/>
                  <a:pt x="1534903" y="157223"/>
                  <a:pt x="1541399" y="148552"/>
                </a:cubicBezTo>
                <a:cubicBezTo>
                  <a:pt x="1547894" y="139882"/>
                  <a:pt x="1552766" y="130309"/>
                  <a:pt x="1556015" y="119835"/>
                </a:cubicBezTo>
                <a:lnTo>
                  <a:pt x="1495316" y="119835"/>
                </a:lnTo>
                <a:lnTo>
                  <a:pt x="1495316" y="64618"/>
                </a:lnTo>
                <a:cubicBezTo>
                  <a:pt x="1492696" y="66900"/>
                  <a:pt x="1490048" y="69073"/>
                  <a:pt x="1487373" y="71138"/>
                </a:cubicBezTo>
                <a:cubicBezTo>
                  <a:pt x="1484698" y="73202"/>
                  <a:pt x="1481941" y="75266"/>
                  <a:pt x="1479101" y="77331"/>
                </a:cubicBezTo>
                <a:cubicBezTo>
                  <a:pt x="1478170" y="76070"/>
                  <a:pt x="1476964" y="74755"/>
                  <a:pt x="1475486" y="73384"/>
                </a:cubicBezTo>
                <a:cubicBezTo>
                  <a:pt x="1474007" y="72014"/>
                  <a:pt x="1472582" y="70918"/>
                  <a:pt x="1471212" y="70095"/>
                </a:cubicBezTo>
                <a:cubicBezTo>
                  <a:pt x="1486492" y="59737"/>
                  <a:pt x="1499594" y="48320"/>
                  <a:pt x="1510519" y="35845"/>
                </a:cubicBezTo>
                <a:cubicBezTo>
                  <a:pt x="1521443" y="23370"/>
                  <a:pt x="1529889" y="11568"/>
                  <a:pt x="1535855" y="438"/>
                </a:cubicBezTo>
                <a:close/>
                <a:moveTo>
                  <a:pt x="288579" y="438"/>
                </a:moveTo>
                <a:lnTo>
                  <a:pt x="298001" y="3506"/>
                </a:lnTo>
                <a:cubicBezTo>
                  <a:pt x="296357" y="6811"/>
                  <a:pt x="294550" y="10116"/>
                  <a:pt x="292577" y="13421"/>
                </a:cubicBezTo>
                <a:cubicBezTo>
                  <a:pt x="290605" y="16727"/>
                  <a:pt x="288469" y="19922"/>
                  <a:pt x="286168" y="23008"/>
                </a:cubicBezTo>
                <a:lnTo>
                  <a:pt x="422027" y="23008"/>
                </a:lnTo>
                <a:lnTo>
                  <a:pt x="422027" y="32403"/>
                </a:lnTo>
                <a:lnTo>
                  <a:pt x="279375" y="32403"/>
                </a:lnTo>
                <a:cubicBezTo>
                  <a:pt x="274189" y="38895"/>
                  <a:pt x="268729" y="44943"/>
                  <a:pt x="262995" y="50547"/>
                </a:cubicBezTo>
                <a:cubicBezTo>
                  <a:pt x="257261" y="56152"/>
                  <a:pt x="251473" y="61210"/>
                  <a:pt x="245629" y="65722"/>
                </a:cubicBezTo>
                <a:cubicBezTo>
                  <a:pt x="245000" y="64524"/>
                  <a:pt x="244013" y="63025"/>
                  <a:pt x="242671" y="61224"/>
                </a:cubicBezTo>
                <a:cubicBezTo>
                  <a:pt x="241329" y="59423"/>
                  <a:pt x="240124" y="57926"/>
                  <a:pt x="239055" y="56732"/>
                </a:cubicBezTo>
                <a:cubicBezTo>
                  <a:pt x="248775" y="49927"/>
                  <a:pt x="258042" y="41642"/>
                  <a:pt x="266858" y="31876"/>
                </a:cubicBezTo>
                <a:cubicBezTo>
                  <a:pt x="275672" y="22111"/>
                  <a:pt x="282913" y="11632"/>
                  <a:pt x="288579" y="438"/>
                </a:cubicBezTo>
                <a:close/>
                <a:moveTo>
                  <a:pt x="4408734" y="425"/>
                </a:moveTo>
                <a:lnTo>
                  <a:pt x="4417718" y="4588"/>
                </a:lnTo>
                <a:cubicBezTo>
                  <a:pt x="4416618" y="6245"/>
                  <a:pt x="4415476" y="7916"/>
                  <a:pt x="4414294" y="9600"/>
                </a:cubicBezTo>
                <a:cubicBezTo>
                  <a:pt x="4413112" y="11285"/>
                  <a:pt x="4411915" y="12901"/>
                  <a:pt x="4410706" y="14449"/>
                </a:cubicBezTo>
                <a:cubicBezTo>
                  <a:pt x="4422781" y="28162"/>
                  <a:pt x="4436704" y="40287"/>
                  <a:pt x="4452477" y="50824"/>
                </a:cubicBezTo>
                <a:cubicBezTo>
                  <a:pt x="4468250" y="61360"/>
                  <a:pt x="4485734" y="70856"/>
                  <a:pt x="4504931" y="79310"/>
                </a:cubicBezTo>
                <a:cubicBezTo>
                  <a:pt x="4503456" y="80461"/>
                  <a:pt x="4502023" y="81885"/>
                  <a:pt x="4500630" y="83583"/>
                </a:cubicBezTo>
                <a:cubicBezTo>
                  <a:pt x="4499238" y="85282"/>
                  <a:pt x="4498188" y="86925"/>
                  <a:pt x="4497480" y="88513"/>
                </a:cubicBezTo>
                <a:cubicBezTo>
                  <a:pt x="4478882" y="79639"/>
                  <a:pt x="4461899" y="69833"/>
                  <a:pt x="4446532" y="59096"/>
                </a:cubicBezTo>
                <a:cubicBezTo>
                  <a:pt x="4431166" y="48359"/>
                  <a:pt x="4417252" y="36033"/>
                  <a:pt x="4404789" y="22118"/>
                </a:cubicBezTo>
                <a:cubicBezTo>
                  <a:pt x="4392896" y="36389"/>
                  <a:pt x="4378991" y="49372"/>
                  <a:pt x="4363073" y="61068"/>
                </a:cubicBezTo>
                <a:cubicBezTo>
                  <a:pt x="4347154" y="72764"/>
                  <a:pt x="4330235" y="82351"/>
                  <a:pt x="4312316" y="89828"/>
                </a:cubicBezTo>
                <a:cubicBezTo>
                  <a:pt x="4311514" y="88554"/>
                  <a:pt x="4310436" y="87103"/>
                  <a:pt x="4309085" y="85473"/>
                </a:cubicBezTo>
                <a:cubicBezTo>
                  <a:pt x="4307734" y="83843"/>
                  <a:pt x="4306328" y="82446"/>
                  <a:pt x="4304868" y="81282"/>
                </a:cubicBezTo>
                <a:cubicBezTo>
                  <a:pt x="4326342" y="72737"/>
                  <a:pt x="4346227" y="61396"/>
                  <a:pt x="4364525" y="47263"/>
                </a:cubicBezTo>
                <a:cubicBezTo>
                  <a:pt x="4382822" y="33129"/>
                  <a:pt x="4397558" y="17516"/>
                  <a:pt x="4408734" y="425"/>
                </a:cubicBezTo>
                <a:close/>
                <a:moveTo>
                  <a:pt x="4197878" y="219"/>
                </a:moveTo>
                <a:cubicBezTo>
                  <a:pt x="4203424" y="2255"/>
                  <a:pt x="4208984" y="4702"/>
                  <a:pt x="4214559" y="7560"/>
                </a:cubicBezTo>
                <a:cubicBezTo>
                  <a:pt x="4220134" y="10418"/>
                  <a:pt x="4224652" y="13303"/>
                  <a:pt x="4228117" y="16215"/>
                </a:cubicBezTo>
                <a:lnTo>
                  <a:pt x="4221981" y="23008"/>
                </a:lnTo>
                <a:cubicBezTo>
                  <a:pt x="4218426" y="20068"/>
                  <a:pt x="4213870" y="17073"/>
                  <a:pt x="4208314" y="14024"/>
                </a:cubicBezTo>
                <a:cubicBezTo>
                  <a:pt x="4202758" y="10975"/>
                  <a:pt x="4197161" y="8418"/>
                  <a:pt x="4191523" y="6354"/>
                </a:cubicBezTo>
                <a:close/>
                <a:moveTo>
                  <a:pt x="4606662" y="0"/>
                </a:moveTo>
                <a:lnTo>
                  <a:pt x="4617836" y="1972"/>
                </a:lnTo>
                <a:cubicBezTo>
                  <a:pt x="4615878" y="5610"/>
                  <a:pt x="4613769" y="9400"/>
                  <a:pt x="4611509" y="13339"/>
                </a:cubicBezTo>
                <a:cubicBezTo>
                  <a:pt x="4609250" y="17279"/>
                  <a:pt x="4606756" y="21232"/>
                  <a:pt x="4604032" y="25199"/>
                </a:cubicBezTo>
                <a:lnTo>
                  <a:pt x="4662319" y="25199"/>
                </a:lnTo>
                <a:cubicBezTo>
                  <a:pt x="4660854" y="21720"/>
                  <a:pt x="4659074" y="17996"/>
                  <a:pt x="4656978" y="14024"/>
                </a:cubicBezTo>
                <a:cubicBezTo>
                  <a:pt x="4654882" y="10052"/>
                  <a:pt x="4652718" y="6327"/>
                  <a:pt x="4650487" y="2849"/>
                </a:cubicBezTo>
                <a:lnTo>
                  <a:pt x="4659910" y="0"/>
                </a:lnTo>
                <a:cubicBezTo>
                  <a:pt x="4662511" y="4063"/>
                  <a:pt x="4665086" y="8372"/>
                  <a:pt x="4667634" y="12928"/>
                </a:cubicBezTo>
                <a:cubicBezTo>
                  <a:pt x="4670180" y="17485"/>
                  <a:pt x="4672208" y="21575"/>
                  <a:pt x="4673714" y="25199"/>
                </a:cubicBezTo>
                <a:lnTo>
                  <a:pt x="4739672" y="25199"/>
                </a:lnTo>
                <a:lnTo>
                  <a:pt x="4739672" y="34376"/>
                </a:lnTo>
                <a:lnTo>
                  <a:pt x="4666483" y="34376"/>
                </a:lnTo>
                <a:lnTo>
                  <a:pt x="4666483" y="52371"/>
                </a:lnTo>
                <a:lnTo>
                  <a:pt x="4731344" y="52371"/>
                </a:lnTo>
                <a:lnTo>
                  <a:pt x="4731344" y="60889"/>
                </a:lnTo>
                <a:lnTo>
                  <a:pt x="4666483" y="60889"/>
                </a:lnTo>
                <a:lnTo>
                  <a:pt x="4666483" y="78666"/>
                </a:lnTo>
                <a:lnTo>
                  <a:pt x="4732222" y="78666"/>
                </a:lnTo>
                <a:lnTo>
                  <a:pt x="4732222" y="87185"/>
                </a:lnTo>
                <a:lnTo>
                  <a:pt x="4666483" y="87185"/>
                </a:lnTo>
                <a:lnTo>
                  <a:pt x="4666483" y="105839"/>
                </a:lnTo>
                <a:lnTo>
                  <a:pt x="4747779" y="105839"/>
                </a:lnTo>
                <a:lnTo>
                  <a:pt x="4747779" y="115014"/>
                </a:lnTo>
                <a:lnTo>
                  <a:pt x="4597896" y="115014"/>
                </a:lnTo>
                <a:lnTo>
                  <a:pt x="4597896" y="122256"/>
                </a:lnTo>
                <a:lnTo>
                  <a:pt x="4587597" y="122256"/>
                </a:lnTo>
                <a:lnTo>
                  <a:pt x="4587597" y="47104"/>
                </a:lnTo>
                <a:cubicBezTo>
                  <a:pt x="4580584" y="55459"/>
                  <a:pt x="4572696" y="63273"/>
                  <a:pt x="4563932" y="70546"/>
                </a:cubicBezTo>
                <a:cubicBezTo>
                  <a:pt x="4562904" y="69389"/>
                  <a:pt x="4561672" y="68192"/>
                  <a:pt x="4560234" y="66953"/>
                </a:cubicBezTo>
                <a:cubicBezTo>
                  <a:pt x="4558796" y="65713"/>
                  <a:pt x="4557398" y="64790"/>
                  <a:pt x="4556042" y="64182"/>
                </a:cubicBezTo>
                <a:cubicBezTo>
                  <a:pt x="4568026" y="54308"/>
                  <a:pt x="4578297" y="43668"/>
                  <a:pt x="4586856" y="32259"/>
                </a:cubicBezTo>
                <a:cubicBezTo>
                  <a:pt x="4595417" y="20851"/>
                  <a:pt x="4602018" y="10098"/>
                  <a:pt x="4606662"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3" name="任意多边形: 形状 89">
            <a:extLst>
              <a:ext uri="{FF2B5EF4-FFF2-40B4-BE49-F238E27FC236}">
                <a16:creationId xmlns:a16="http://schemas.microsoft.com/office/drawing/2014/main" id="{10B66514-ED38-4A02-A36C-2DFEC9206F46}"/>
              </a:ext>
            </a:extLst>
          </p:cNvPr>
          <p:cNvSpPr/>
          <p:nvPr/>
        </p:nvSpPr>
        <p:spPr>
          <a:xfrm>
            <a:off x="5278707" y="4631626"/>
            <a:ext cx="620689" cy="192890"/>
          </a:xfrm>
          <a:custGeom>
            <a:avLst/>
            <a:gdLst>
              <a:gd name="connsiteX0" fmla="*/ 544752 w 680392"/>
              <a:gd name="connsiteY0" fmla="*/ 143963 h 211444"/>
              <a:gd name="connsiteX1" fmla="*/ 557352 w 680392"/>
              <a:gd name="connsiteY1" fmla="*/ 166167 h 211444"/>
              <a:gd name="connsiteX2" fmla="*/ 567980 w 680392"/>
              <a:gd name="connsiteY2" fmla="*/ 186910 h 211444"/>
              <a:gd name="connsiteX3" fmla="*/ 537521 w 680392"/>
              <a:gd name="connsiteY3" fmla="*/ 197416 h 211444"/>
              <a:gd name="connsiteX4" fmla="*/ 532974 w 680392"/>
              <a:gd name="connsiteY4" fmla="*/ 186032 h 211444"/>
              <a:gd name="connsiteX5" fmla="*/ 526783 w 680392"/>
              <a:gd name="connsiteY5" fmla="*/ 172662 h 211444"/>
              <a:gd name="connsiteX6" fmla="*/ 515252 w 680392"/>
              <a:gd name="connsiteY6" fmla="*/ 199055 h 211444"/>
              <a:gd name="connsiteX7" fmla="*/ 487122 w 680392"/>
              <a:gd name="connsiteY7" fmla="*/ 205733 h 211444"/>
              <a:gd name="connsiteX8" fmla="*/ 450527 w 680392"/>
              <a:gd name="connsiteY8" fmla="*/ 205733 h 211444"/>
              <a:gd name="connsiteX9" fmla="*/ 416617 w 680392"/>
              <a:gd name="connsiteY9" fmla="*/ 199110 h 211444"/>
              <a:gd name="connsiteX10" fmla="*/ 408016 w 680392"/>
              <a:gd name="connsiteY10" fmla="*/ 175075 h 211444"/>
              <a:gd name="connsiteX11" fmla="*/ 408016 w 680392"/>
              <a:gd name="connsiteY11" fmla="*/ 157964 h 211444"/>
              <a:gd name="connsiteX12" fmla="*/ 399224 w 680392"/>
              <a:gd name="connsiteY12" fmla="*/ 179863 h 211444"/>
              <a:gd name="connsiteX13" fmla="*/ 389610 w 680392"/>
              <a:gd name="connsiteY13" fmla="*/ 200261 h 211444"/>
              <a:gd name="connsiteX14" fmla="*/ 359589 w 680392"/>
              <a:gd name="connsiteY14" fmla="*/ 188442 h 211444"/>
              <a:gd name="connsiteX15" fmla="*/ 370737 w 680392"/>
              <a:gd name="connsiteY15" fmla="*/ 168935 h 211444"/>
              <a:gd name="connsiteX16" fmla="*/ 379749 w 680392"/>
              <a:gd name="connsiteY16" fmla="*/ 147469 h 211444"/>
              <a:gd name="connsiteX17" fmla="*/ 408016 w 680392"/>
              <a:gd name="connsiteY17" fmla="*/ 157308 h 211444"/>
              <a:gd name="connsiteX18" fmla="*/ 408016 w 680392"/>
              <a:gd name="connsiteY18" fmla="*/ 145720 h 211444"/>
              <a:gd name="connsiteX19" fmla="*/ 440228 w 680392"/>
              <a:gd name="connsiteY19" fmla="*/ 145720 h 211444"/>
              <a:gd name="connsiteX20" fmla="*/ 440228 w 680392"/>
              <a:gd name="connsiteY20" fmla="*/ 174637 h 211444"/>
              <a:gd name="connsiteX21" fmla="*/ 442693 w 680392"/>
              <a:gd name="connsiteY21" fmla="*/ 180533 h 211444"/>
              <a:gd name="connsiteX22" fmla="*/ 454033 w 680392"/>
              <a:gd name="connsiteY22" fmla="*/ 181657 h 211444"/>
              <a:gd name="connsiteX23" fmla="*/ 484930 w 680392"/>
              <a:gd name="connsiteY23" fmla="*/ 181657 h 211444"/>
              <a:gd name="connsiteX24" fmla="*/ 495092 w 680392"/>
              <a:gd name="connsiteY24" fmla="*/ 177464 h 211444"/>
              <a:gd name="connsiteX25" fmla="*/ 498516 w 680392"/>
              <a:gd name="connsiteY25" fmla="*/ 157320 h 211444"/>
              <a:gd name="connsiteX26" fmla="*/ 510020 w 680392"/>
              <a:gd name="connsiteY26" fmla="*/ 162472 h 211444"/>
              <a:gd name="connsiteX27" fmla="*/ 523496 w 680392"/>
              <a:gd name="connsiteY27" fmla="*/ 166309 h 211444"/>
              <a:gd name="connsiteX28" fmla="*/ 519908 w 680392"/>
              <a:gd name="connsiteY28" fmla="*/ 159348 h 211444"/>
              <a:gd name="connsiteX29" fmla="*/ 516485 w 680392"/>
              <a:gd name="connsiteY29" fmla="*/ 152716 h 211444"/>
              <a:gd name="connsiteX30" fmla="*/ 148569 w 680392"/>
              <a:gd name="connsiteY30" fmla="*/ 105606 h 211444"/>
              <a:gd name="connsiteX31" fmla="*/ 175960 w 680392"/>
              <a:gd name="connsiteY31" fmla="*/ 115686 h 211444"/>
              <a:gd name="connsiteX32" fmla="*/ 166016 w 680392"/>
              <a:gd name="connsiteY32" fmla="*/ 141543 h 211444"/>
              <a:gd name="connsiteX33" fmla="*/ 150979 w 680392"/>
              <a:gd name="connsiteY33" fmla="*/ 163456 h 211444"/>
              <a:gd name="connsiteX34" fmla="*/ 124465 w 680392"/>
              <a:gd name="connsiteY34" fmla="*/ 147460 h 211444"/>
              <a:gd name="connsiteX35" fmla="*/ 138899 w 680392"/>
              <a:gd name="connsiteY35" fmla="*/ 128587 h 211444"/>
              <a:gd name="connsiteX36" fmla="*/ 148569 w 680392"/>
              <a:gd name="connsiteY36" fmla="*/ 105606 h 211444"/>
              <a:gd name="connsiteX37" fmla="*/ 278511 w 680392"/>
              <a:gd name="connsiteY37" fmla="*/ 104291 h 211444"/>
              <a:gd name="connsiteX38" fmla="*/ 306122 w 680392"/>
              <a:gd name="connsiteY38" fmla="*/ 120069 h 211444"/>
              <a:gd name="connsiteX39" fmla="*/ 292207 w 680392"/>
              <a:gd name="connsiteY39" fmla="*/ 142447 h 211444"/>
              <a:gd name="connsiteX40" fmla="*/ 278950 w 680392"/>
              <a:gd name="connsiteY40" fmla="*/ 161703 h 211444"/>
              <a:gd name="connsiteX41" fmla="*/ 255284 w 680392"/>
              <a:gd name="connsiteY41" fmla="*/ 147240 h 211444"/>
              <a:gd name="connsiteX42" fmla="*/ 267720 w 680392"/>
              <a:gd name="connsiteY42" fmla="*/ 126916 h 211444"/>
              <a:gd name="connsiteX43" fmla="*/ 278511 w 680392"/>
              <a:gd name="connsiteY43" fmla="*/ 104291 h 211444"/>
              <a:gd name="connsiteX44" fmla="*/ 433216 w 680392"/>
              <a:gd name="connsiteY44" fmla="*/ 101210 h 211444"/>
              <a:gd name="connsiteX45" fmla="*/ 433216 w 680392"/>
              <a:gd name="connsiteY45" fmla="*/ 113509 h 211444"/>
              <a:gd name="connsiteX46" fmla="*/ 450965 w 680392"/>
              <a:gd name="connsiteY46" fmla="*/ 113509 h 211444"/>
              <a:gd name="connsiteX47" fmla="*/ 450965 w 680392"/>
              <a:gd name="connsiteY47" fmla="*/ 101210 h 211444"/>
              <a:gd name="connsiteX48" fmla="*/ 200502 w 680392"/>
              <a:gd name="connsiteY48" fmla="*/ 99032 h 211444"/>
              <a:gd name="connsiteX49" fmla="*/ 234247 w 680392"/>
              <a:gd name="connsiteY49" fmla="*/ 99032 h 211444"/>
              <a:gd name="connsiteX50" fmla="*/ 232056 w 680392"/>
              <a:gd name="connsiteY50" fmla="*/ 118315 h 211444"/>
              <a:gd name="connsiteX51" fmla="*/ 261310 w 680392"/>
              <a:gd name="connsiteY51" fmla="*/ 161072 h 211444"/>
              <a:gd name="connsiteX52" fmla="*/ 322118 w 680392"/>
              <a:gd name="connsiteY52" fmla="*/ 179671 h 211444"/>
              <a:gd name="connsiteX53" fmla="*/ 312038 w 680392"/>
              <a:gd name="connsiteY53" fmla="*/ 193422 h 211444"/>
              <a:gd name="connsiteX54" fmla="*/ 303930 w 680392"/>
              <a:gd name="connsiteY54" fmla="*/ 208815 h 211444"/>
              <a:gd name="connsiteX55" fmla="*/ 251723 w 680392"/>
              <a:gd name="connsiteY55" fmla="*/ 191285 h 211444"/>
              <a:gd name="connsiteX56" fmla="*/ 220223 w 680392"/>
              <a:gd name="connsiteY56" fmla="*/ 157977 h 211444"/>
              <a:gd name="connsiteX57" fmla="*/ 189491 w 680392"/>
              <a:gd name="connsiteY57" fmla="*/ 189805 h 211444"/>
              <a:gd name="connsiteX58" fmla="*/ 128189 w 680392"/>
              <a:gd name="connsiteY58" fmla="*/ 211444 h 211444"/>
              <a:gd name="connsiteX59" fmla="*/ 121369 w 680392"/>
              <a:gd name="connsiteY59" fmla="*/ 197064 h 211444"/>
              <a:gd name="connsiteX60" fmla="*/ 111755 w 680392"/>
              <a:gd name="connsiteY60" fmla="*/ 183835 h 211444"/>
              <a:gd name="connsiteX61" fmla="*/ 159118 w 680392"/>
              <a:gd name="connsiteY61" fmla="*/ 170800 h 211444"/>
              <a:gd name="connsiteX62" fmla="*/ 184971 w 680392"/>
              <a:gd name="connsiteY62" fmla="*/ 152363 h 211444"/>
              <a:gd name="connsiteX63" fmla="*/ 196403 w 680392"/>
              <a:gd name="connsiteY63" fmla="*/ 128461 h 211444"/>
              <a:gd name="connsiteX64" fmla="*/ 200502 w 680392"/>
              <a:gd name="connsiteY64" fmla="*/ 99032 h 211444"/>
              <a:gd name="connsiteX65" fmla="*/ 649057 w 680392"/>
              <a:gd name="connsiteY65" fmla="*/ 70327 h 211444"/>
              <a:gd name="connsiteX66" fmla="*/ 680392 w 680392"/>
              <a:gd name="connsiteY66" fmla="*/ 70327 h 211444"/>
              <a:gd name="connsiteX67" fmla="*/ 680392 w 680392"/>
              <a:gd name="connsiteY67" fmla="*/ 209472 h 211444"/>
              <a:gd name="connsiteX68" fmla="*/ 605889 w 680392"/>
              <a:gd name="connsiteY68" fmla="*/ 209472 h 211444"/>
              <a:gd name="connsiteX69" fmla="*/ 605889 w 680392"/>
              <a:gd name="connsiteY69" fmla="*/ 180986 h 211444"/>
              <a:gd name="connsiteX70" fmla="*/ 649057 w 680392"/>
              <a:gd name="connsiteY70" fmla="*/ 180986 h 211444"/>
              <a:gd name="connsiteX71" fmla="*/ 409112 w 680392"/>
              <a:gd name="connsiteY71" fmla="*/ 53029 h 211444"/>
              <a:gd name="connsiteX72" fmla="*/ 476384 w 680392"/>
              <a:gd name="connsiteY72" fmla="*/ 53029 h 211444"/>
              <a:gd name="connsiteX73" fmla="*/ 476384 w 680392"/>
              <a:gd name="connsiteY73" fmla="*/ 73600 h 211444"/>
              <a:gd name="connsiteX74" fmla="*/ 409112 w 680392"/>
              <a:gd name="connsiteY74" fmla="*/ 73600 h 211444"/>
              <a:gd name="connsiteX75" fmla="*/ 130161 w 680392"/>
              <a:gd name="connsiteY75" fmla="*/ 6780 h 211444"/>
              <a:gd name="connsiteX76" fmla="*/ 298890 w 680392"/>
              <a:gd name="connsiteY76" fmla="*/ 6780 h 211444"/>
              <a:gd name="connsiteX77" fmla="*/ 298890 w 680392"/>
              <a:gd name="connsiteY77" fmla="*/ 95088 h 211444"/>
              <a:gd name="connsiteX78" fmla="*/ 130161 w 680392"/>
              <a:gd name="connsiteY78" fmla="*/ 95088 h 211444"/>
              <a:gd name="connsiteX79" fmla="*/ 130161 w 680392"/>
              <a:gd name="connsiteY79" fmla="*/ 67040 h 211444"/>
              <a:gd name="connsiteX80" fmla="*/ 268431 w 680392"/>
              <a:gd name="connsiteY80" fmla="*/ 67040 h 211444"/>
              <a:gd name="connsiteX81" fmla="*/ 268431 w 680392"/>
              <a:gd name="connsiteY81" fmla="*/ 62000 h 211444"/>
              <a:gd name="connsiteX82" fmla="*/ 139804 w 680392"/>
              <a:gd name="connsiteY82" fmla="*/ 62000 h 211444"/>
              <a:gd name="connsiteX83" fmla="*/ 139804 w 680392"/>
              <a:gd name="connsiteY83" fmla="*/ 40525 h 211444"/>
              <a:gd name="connsiteX84" fmla="*/ 268431 w 680392"/>
              <a:gd name="connsiteY84" fmla="*/ 40525 h 211444"/>
              <a:gd name="connsiteX85" fmla="*/ 268431 w 680392"/>
              <a:gd name="connsiteY85" fmla="*/ 34828 h 211444"/>
              <a:gd name="connsiteX86" fmla="*/ 130161 w 680392"/>
              <a:gd name="connsiteY86" fmla="*/ 34828 h 211444"/>
              <a:gd name="connsiteX87" fmla="*/ 0 w 680392"/>
              <a:gd name="connsiteY87" fmla="*/ 1301 h 211444"/>
              <a:gd name="connsiteX88" fmla="*/ 74503 w 680392"/>
              <a:gd name="connsiteY88" fmla="*/ 1301 h 211444"/>
              <a:gd name="connsiteX89" fmla="*/ 74503 w 680392"/>
              <a:gd name="connsiteY89" fmla="*/ 29788 h 211444"/>
              <a:gd name="connsiteX90" fmla="*/ 31335 w 680392"/>
              <a:gd name="connsiteY90" fmla="*/ 29788 h 211444"/>
              <a:gd name="connsiteX91" fmla="*/ 31335 w 680392"/>
              <a:gd name="connsiteY91" fmla="*/ 140447 h 211444"/>
              <a:gd name="connsiteX92" fmla="*/ 0 w 680392"/>
              <a:gd name="connsiteY92" fmla="*/ 140447 h 211444"/>
              <a:gd name="connsiteX93" fmla="*/ 531166 w 680392"/>
              <a:gd name="connsiteY93" fmla="*/ 0 h 211444"/>
              <a:gd name="connsiteX94" fmla="*/ 541684 w 680392"/>
              <a:gd name="connsiteY94" fmla="*/ 8915 h 211444"/>
              <a:gd name="connsiteX95" fmla="*/ 550887 w 680392"/>
              <a:gd name="connsiteY95" fmla="*/ 17520 h 211444"/>
              <a:gd name="connsiteX96" fmla="*/ 546724 w 680392"/>
              <a:gd name="connsiteY96" fmla="*/ 20599 h 211444"/>
              <a:gd name="connsiteX97" fmla="*/ 563378 w 680392"/>
              <a:gd name="connsiteY97" fmla="*/ 20599 h 211444"/>
              <a:gd name="connsiteX98" fmla="*/ 563378 w 680392"/>
              <a:gd name="connsiteY98" fmla="*/ 45552 h 211444"/>
              <a:gd name="connsiteX99" fmla="*/ 509472 w 680392"/>
              <a:gd name="connsiteY99" fmla="*/ 45552 h 211444"/>
              <a:gd name="connsiteX100" fmla="*/ 511088 w 680392"/>
              <a:gd name="connsiteY100" fmla="*/ 64846 h 211444"/>
              <a:gd name="connsiteX101" fmla="*/ 513855 w 680392"/>
              <a:gd name="connsiteY101" fmla="*/ 81514 h 211444"/>
              <a:gd name="connsiteX102" fmla="*/ 523552 w 680392"/>
              <a:gd name="connsiteY102" fmla="*/ 65806 h 211444"/>
              <a:gd name="connsiteX103" fmla="*/ 530947 w 680392"/>
              <a:gd name="connsiteY103" fmla="*/ 48631 h 211444"/>
              <a:gd name="connsiteX104" fmla="*/ 559434 w 680392"/>
              <a:gd name="connsiteY104" fmla="*/ 55436 h 211444"/>
              <a:gd name="connsiteX105" fmla="*/ 545464 w 680392"/>
              <a:gd name="connsiteY105" fmla="*/ 84869 h 211444"/>
              <a:gd name="connsiteX106" fmla="*/ 527222 w 680392"/>
              <a:gd name="connsiteY106" fmla="*/ 110204 h 211444"/>
              <a:gd name="connsiteX107" fmla="*/ 531824 w 680392"/>
              <a:gd name="connsiteY107" fmla="*/ 112973 h 211444"/>
              <a:gd name="connsiteX108" fmla="*/ 537083 w 680392"/>
              <a:gd name="connsiteY108" fmla="*/ 113933 h 211444"/>
              <a:gd name="connsiteX109" fmla="*/ 542506 w 680392"/>
              <a:gd name="connsiteY109" fmla="*/ 107905 h 211444"/>
              <a:gd name="connsiteX110" fmla="*/ 544971 w 680392"/>
              <a:gd name="connsiteY110" fmla="*/ 88080 h 211444"/>
              <a:gd name="connsiteX111" fmla="*/ 556530 w 680392"/>
              <a:gd name="connsiteY111" fmla="*/ 95958 h 211444"/>
              <a:gd name="connsiteX112" fmla="*/ 569075 w 680392"/>
              <a:gd name="connsiteY112" fmla="*/ 101210 h 211444"/>
              <a:gd name="connsiteX113" fmla="*/ 558831 w 680392"/>
              <a:gd name="connsiteY113" fmla="*/ 134119 h 211444"/>
              <a:gd name="connsiteX114" fmla="*/ 535768 w 680392"/>
              <a:gd name="connsiteY114" fmla="*/ 142201 h 211444"/>
              <a:gd name="connsiteX115" fmla="*/ 519059 w 680392"/>
              <a:gd name="connsiteY115" fmla="*/ 139215 h 211444"/>
              <a:gd name="connsiteX116" fmla="*/ 505966 w 680392"/>
              <a:gd name="connsiteY116" fmla="*/ 130806 h 211444"/>
              <a:gd name="connsiteX117" fmla="*/ 499721 w 680392"/>
              <a:gd name="connsiteY117" fmla="*/ 135353 h 211444"/>
              <a:gd name="connsiteX118" fmla="*/ 493476 w 680392"/>
              <a:gd name="connsiteY118" fmla="*/ 139571 h 211444"/>
              <a:gd name="connsiteX119" fmla="*/ 485177 w 680392"/>
              <a:gd name="connsiteY119" fmla="*/ 130367 h 211444"/>
              <a:gd name="connsiteX120" fmla="*/ 475070 w 680392"/>
              <a:gd name="connsiteY120" fmla="*/ 120506 h 211444"/>
              <a:gd name="connsiteX121" fmla="*/ 475070 w 680392"/>
              <a:gd name="connsiteY121" fmla="*/ 134079 h 211444"/>
              <a:gd name="connsiteX122" fmla="*/ 469153 w 680392"/>
              <a:gd name="connsiteY122" fmla="*/ 134079 h 211444"/>
              <a:gd name="connsiteX123" fmla="*/ 483643 w 680392"/>
              <a:gd name="connsiteY123" fmla="*/ 149070 h 211444"/>
              <a:gd name="connsiteX124" fmla="*/ 496325 w 680392"/>
              <a:gd name="connsiteY124" fmla="*/ 163240 h 211444"/>
              <a:gd name="connsiteX125" fmla="*/ 469810 w 680392"/>
              <a:gd name="connsiteY125" fmla="*/ 176175 h 211444"/>
              <a:gd name="connsiteX126" fmla="*/ 458114 w 680392"/>
              <a:gd name="connsiteY126" fmla="*/ 161184 h 211444"/>
              <a:gd name="connsiteX127" fmla="*/ 443953 w 680392"/>
              <a:gd name="connsiteY127" fmla="*/ 145041 h 211444"/>
              <a:gd name="connsiteX128" fmla="*/ 468496 w 680392"/>
              <a:gd name="connsiteY128" fmla="*/ 134079 h 211444"/>
              <a:gd name="connsiteX129" fmla="*/ 408454 w 680392"/>
              <a:gd name="connsiteY129" fmla="*/ 134079 h 211444"/>
              <a:gd name="connsiteX130" fmla="*/ 408454 w 680392"/>
              <a:gd name="connsiteY130" fmla="*/ 80639 h 211444"/>
              <a:gd name="connsiteX131" fmla="*/ 475070 w 680392"/>
              <a:gd name="connsiteY131" fmla="*/ 80639 h 211444"/>
              <a:gd name="connsiteX132" fmla="*/ 475070 w 680392"/>
              <a:gd name="connsiteY132" fmla="*/ 116572 h 211444"/>
              <a:gd name="connsiteX133" fmla="*/ 490846 w 680392"/>
              <a:gd name="connsiteY133" fmla="*/ 105822 h 211444"/>
              <a:gd name="connsiteX134" fmla="*/ 483944 w 680392"/>
              <a:gd name="connsiteY134" fmla="*/ 78567 h 211444"/>
              <a:gd name="connsiteX135" fmla="*/ 480328 w 680392"/>
              <a:gd name="connsiteY135" fmla="*/ 45552 h 211444"/>
              <a:gd name="connsiteX136" fmla="*/ 405825 w 680392"/>
              <a:gd name="connsiteY136" fmla="*/ 45552 h 211444"/>
              <a:gd name="connsiteX137" fmla="*/ 405825 w 680392"/>
              <a:gd name="connsiteY137" fmla="*/ 54561 h 211444"/>
              <a:gd name="connsiteX138" fmla="*/ 404064 w 680392"/>
              <a:gd name="connsiteY138" fmla="*/ 85317 h 211444"/>
              <a:gd name="connsiteX139" fmla="*/ 396994 w 680392"/>
              <a:gd name="connsiteY139" fmla="*/ 118309 h 211444"/>
              <a:gd name="connsiteX140" fmla="*/ 381940 w 680392"/>
              <a:gd name="connsiteY140" fmla="*/ 147453 h 211444"/>
              <a:gd name="connsiteX141" fmla="*/ 370874 w 680392"/>
              <a:gd name="connsiteY141" fmla="*/ 136987 h 211444"/>
              <a:gd name="connsiteX142" fmla="*/ 358493 w 680392"/>
              <a:gd name="connsiteY142" fmla="*/ 128170 h 211444"/>
              <a:gd name="connsiteX143" fmla="*/ 373832 w 680392"/>
              <a:gd name="connsiteY143" fmla="*/ 91224 h 211444"/>
              <a:gd name="connsiteX144" fmla="*/ 376681 w 680392"/>
              <a:gd name="connsiteY144" fmla="*/ 54123 h 211444"/>
              <a:gd name="connsiteX145" fmla="*/ 376681 w 680392"/>
              <a:gd name="connsiteY145" fmla="*/ 20599 h 211444"/>
              <a:gd name="connsiteX146" fmla="*/ 479233 w 680392"/>
              <a:gd name="connsiteY146" fmla="*/ 20599 h 211444"/>
              <a:gd name="connsiteX147" fmla="*/ 479041 w 680392"/>
              <a:gd name="connsiteY147" fmla="*/ 11025 h 211444"/>
              <a:gd name="connsiteX148" fmla="*/ 479014 w 680392"/>
              <a:gd name="connsiteY148" fmla="*/ 1315 h 211444"/>
              <a:gd name="connsiteX149" fmla="*/ 508815 w 680392"/>
              <a:gd name="connsiteY149" fmla="*/ 1315 h 211444"/>
              <a:gd name="connsiteX150" fmla="*/ 508623 w 680392"/>
              <a:gd name="connsiteY150" fmla="*/ 11108 h 211444"/>
              <a:gd name="connsiteX151" fmla="*/ 508596 w 680392"/>
              <a:gd name="connsiteY151" fmla="*/ 20599 h 211444"/>
              <a:gd name="connsiteX152" fmla="*/ 521086 w 680392"/>
              <a:gd name="connsiteY152" fmla="*/ 20599 h 211444"/>
              <a:gd name="connsiteX153" fmla="*/ 516649 w 680392"/>
              <a:gd name="connsiteY153" fmla="*/ 16366 h 211444"/>
              <a:gd name="connsiteX154" fmla="*/ 512540 w 680392"/>
              <a:gd name="connsiteY154" fmla="*/ 12463 h 2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680392" h="211444">
                <a:moveTo>
                  <a:pt x="544752" y="143963"/>
                </a:moveTo>
                <a:cubicBezTo>
                  <a:pt x="548760" y="150879"/>
                  <a:pt x="552960" y="158280"/>
                  <a:pt x="557352" y="166167"/>
                </a:cubicBezTo>
                <a:cubicBezTo>
                  <a:pt x="561744" y="174055"/>
                  <a:pt x="565286" y="180969"/>
                  <a:pt x="567980" y="186910"/>
                </a:cubicBezTo>
                <a:lnTo>
                  <a:pt x="537521" y="197416"/>
                </a:lnTo>
                <a:cubicBezTo>
                  <a:pt x="536389" y="194088"/>
                  <a:pt x="534873" y="190293"/>
                  <a:pt x="532974" y="186032"/>
                </a:cubicBezTo>
                <a:cubicBezTo>
                  <a:pt x="531074" y="181771"/>
                  <a:pt x="529011" y="177314"/>
                  <a:pt x="526783" y="172662"/>
                </a:cubicBezTo>
                <a:cubicBezTo>
                  <a:pt x="524953" y="185540"/>
                  <a:pt x="521109" y="194338"/>
                  <a:pt x="515252" y="199055"/>
                </a:cubicBezTo>
                <a:cubicBezTo>
                  <a:pt x="509395" y="203772"/>
                  <a:pt x="500018" y="205998"/>
                  <a:pt x="487122" y="205733"/>
                </a:cubicBezTo>
                <a:lnTo>
                  <a:pt x="450527" y="205733"/>
                </a:lnTo>
                <a:cubicBezTo>
                  <a:pt x="433992" y="205907"/>
                  <a:pt x="422689" y="203699"/>
                  <a:pt x="416617" y="199110"/>
                </a:cubicBezTo>
                <a:cubicBezTo>
                  <a:pt x="410545" y="194522"/>
                  <a:pt x="407678" y="186510"/>
                  <a:pt x="408016" y="175075"/>
                </a:cubicBezTo>
                <a:lnTo>
                  <a:pt x="408016" y="157964"/>
                </a:lnTo>
                <a:cubicBezTo>
                  <a:pt x="405345" y="164870"/>
                  <a:pt x="402414" y="172169"/>
                  <a:pt x="399224" y="179863"/>
                </a:cubicBezTo>
                <a:cubicBezTo>
                  <a:pt x="396033" y="187557"/>
                  <a:pt x="392828" y="194356"/>
                  <a:pt x="389610" y="200261"/>
                </a:cubicBezTo>
                <a:lnTo>
                  <a:pt x="359589" y="188442"/>
                </a:lnTo>
                <a:cubicBezTo>
                  <a:pt x="363401" y="182708"/>
                  <a:pt x="367117" y="176206"/>
                  <a:pt x="370737" y="168935"/>
                </a:cubicBezTo>
                <a:cubicBezTo>
                  <a:pt x="374357" y="161665"/>
                  <a:pt x="377361" y="154509"/>
                  <a:pt x="379749" y="147469"/>
                </a:cubicBezTo>
                <a:lnTo>
                  <a:pt x="408016" y="157308"/>
                </a:lnTo>
                <a:lnTo>
                  <a:pt x="408016" y="145720"/>
                </a:lnTo>
                <a:lnTo>
                  <a:pt x="440228" y="145720"/>
                </a:lnTo>
                <a:lnTo>
                  <a:pt x="440228" y="174637"/>
                </a:lnTo>
                <a:cubicBezTo>
                  <a:pt x="440064" y="177712"/>
                  <a:pt x="440885" y="179678"/>
                  <a:pt x="442693" y="180533"/>
                </a:cubicBezTo>
                <a:cubicBezTo>
                  <a:pt x="444501" y="181388"/>
                  <a:pt x="448281" y="181762"/>
                  <a:pt x="454033" y="181657"/>
                </a:cubicBezTo>
                <a:lnTo>
                  <a:pt x="484930" y="181657"/>
                </a:lnTo>
                <a:cubicBezTo>
                  <a:pt x="490002" y="181972"/>
                  <a:pt x="493389" y="180574"/>
                  <a:pt x="495092" y="177464"/>
                </a:cubicBezTo>
                <a:cubicBezTo>
                  <a:pt x="496795" y="174353"/>
                  <a:pt x="497936" y="167638"/>
                  <a:pt x="498516" y="157320"/>
                </a:cubicBezTo>
                <a:cubicBezTo>
                  <a:pt x="501529" y="159120"/>
                  <a:pt x="505364" y="160837"/>
                  <a:pt x="510020" y="162472"/>
                </a:cubicBezTo>
                <a:cubicBezTo>
                  <a:pt x="514677" y="164108"/>
                  <a:pt x="519169" y="165387"/>
                  <a:pt x="523496" y="166309"/>
                </a:cubicBezTo>
                <a:cubicBezTo>
                  <a:pt x="522287" y="163989"/>
                  <a:pt x="521091" y="161668"/>
                  <a:pt x="519908" y="159348"/>
                </a:cubicBezTo>
                <a:cubicBezTo>
                  <a:pt x="518726" y="157028"/>
                  <a:pt x="517585" y="154816"/>
                  <a:pt x="516485" y="152716"/>
                </a:cubicBezTo>
                <a:close/>
                <a:moveTo>
                  <a:pt x="148569" y="105606"/>
                </a:moveTo>
                <a:lnTo>
                  <a:pt x="175960" y="115686"/>
                </a:lnTo>
                <a:cubicBezTo>
                  <a:pt x="173371" y="124497"/>
                  <a:pt x="170057" y="133116"/>
                  <a:pt x="166016" y="141543"/>
                </a:cubicBezTo>
                <a:cubicBezTo>
                  <a:pt x="161977" y="149970"/>
                  <a:pt x="156964" y="157274"/>
                  <a:pt x="150979" y="163456"/>
                </a:cubicBezTo>
                <a:lnTo>
                  <a:pt x="124465" y="147460"/>
                </a:lnTo>
                <a:cubicBezTo>
                  <a:pt x="129975" y="142196"/>
                  <a:pt x="134786" y="135905"/>
                  <a:pt x="138899" y="128587"/>
                </a:cubicBezTo>
                <a:cubicBezTo>
                  <a:pt x="143013" y="121269"/>
                  <a:pt x="146236" y="113608"/>
                  <a:pt x="148569" y="105606"/>
                </a:cubicBezTo>
                <a:close/>
                <a:moveTo>
                  <a:pt x="278511" y="104291"/>
                </a:moveTo>
                <a:lnTo>
                  <a:pt x="306122" y="120069"/>
                </a:lnTo>
                <a:cubicBezTo>
                  <a:pt x="301565" y="127651"/>
                  <a:pt x="296927" y="135111"/>
                  <a:pt x="292207" y="142447"/>
                </a:cubicBezTo>
                <a:cubicBezTo>
                  <a:pt x="287486" y="149783"/>
                  <a:pt x="283067" y="156202"/>
                  <a:pt x="278950" y="161703"/>
                </a:cubicBezTo>
                <a:lnTo>
                  <a:pt x="255284" y="147240"/>
                </a:lnTo>
                <a:cubicBezTo>
                  <a:pt x="259264" y="141533"/>
                  <a:pt x="263410" y="134759"/>
                  <a:pt x="267720" y="126916"/>
                </a:cubicBezTo>
                <a:cubicBezTo>
                  <a:pt x="272029" y="119073"/>
                  <a:pt x="275626" y="111531"/>
                  <a:pt x="278511" y="104291"/>
                </a:cubicBezTo>
                <a:close/>
                <a:moveTo>
                  <a:pt x="433216" y="101210"/>
                </a:moveTo>
                <a:lnTo>
                  <a:pt x="433216" y="113509"/>
                </a:lnTo>
                <a:lnTo>
                  <a:pt x="450965" y="113509"/>
                </a:lnTo>
                <a:lnTo>
                  <a:pt x="450965" y="101210"/>
                </a:lnTo>
                <a:close/>
                <a:moveTo>
                  <a:pt x="200502" y="99032"/>
                </a:moveTo>
                <a:lnTo>
                  <a:pt x="234247" y="99032"/>
                </a:lnTo>
                <a:cubicBezTo>
                  <a:pt x="233627" y="105789"/>
                  <a:pt x="232896" y="112217"/>
                  <a:pt x="232056" y="118315"/>
                </a:cubicBezTo>
                <a:cubicBezTo>
                  <a:pt x="237534" y="136772"/>
                  <a:pt x="247286" y="151025"/>
                  <a:pt x="261310" y="161072"/>
                </a:cubicBezTo>
                <a:cubicBezTo>
                  <a:pt x="275334" y="171121"/>
                  <a:pt x="295603" y="177320"/>
                  <a:pt x="322118" y="179671"/>
                </a:cubicBezTo>
                <a:cubicBezTo>
                  <a:pt x="318813" y="183296"/>
                  <a:pt x="315453" y="187879"/>
                  <a:pt x="312038" y="193422"/>
                </a:cubicBezTo>
                <a:cubicBezTo>
                  <a:pt x="308624" y="198963"/>
                  <a:pt x="305920" y="204095"/>
                  <a:pt x="303930" y="208815"/>
                </a:cubicBezTo>
                <a:cubicBezTo>
                  <a:pt x="282447" y="205382"/>
                  <a:pt x="265045" y="199539"/>
                  <a:pt x="251723" y="191285"/>
                </a:cubicBezTo>
                <a:cubicBezTo>
                  <a:pt x="238402" y="183031"/>
                  <a:pt x="227902" y="171929"/>
                  <a:pt x="220223" y="157977"/>
                </a:cubicBezTo>
                <a:cubicBezTo>
                  <a:pt x="214088" y="170258"/>
                  <a:pt x="203843" y="180867"/>
                  <a:pt x="189491" y="189805"/>
                </a:cubicBezTo>
                <a:cubicBezTo>
                  <a:pt x="175138" y="198745"/>
                  <a:pt x="154704" y="205957"/>
                  <a:pt x="128189" y="211444"/>
                </a:cubicBezTo>
                <a:cubicBezTo>
                  <a:pt x="126752" y="207075"/>
                  <a:pt x="124478" y="202282"/>
                  <a:pt x="121369" y="197064"/>
                </a:cubicBezTo>
                <a:cubicBezTo>
                  <a:pt x="118260" y="191846"/>
                  <a:pt x="115055" y="187437"/>
                  <a:pt x="111755" y="183835"/>
                </a:cubicBezTo>
                <a:cubicBezTo>
                  <a:pt x="131718" y="180385"/>
                  <a:pt x="147505" y="176040"/>
                  <a:pt x="159118" y="170800"/>
                </a:cubicBezTo>
                <a:cubicBezTo>
                  <a:pt x="170730" y="165560"/>
                  <a:pt x="179347" y="159414"/>
                  <a:pt x="184971" y="152363"/>
                </a:cubicBezTo>
                <a:cubicBezTo>
                  <a:pt x="190595" y="145311"/>
                  <a:pt x="194406" y="137344"/>
                  <a:pt x="196403" y="128461"/>
                </a:cubicBezTo>
                <a:cubicBezTo>
                  <a:pt x="198401" y="119577"/>
                  <a:pt x="199768" y="109768"/>
                  <a:pt x="200502" y="99032"/>
                </a:cubicBezTo>
                <a:close/>
                <a:moveTo>
                  <a:pt x="649057" y="70327"/>
                </a:moveTo>
                <a:lnTo>
                  <a:pt x="680392" y="70327"/>
                </a:lnTo>
                <a:lnTo>
                  <a:pt x="680392" y="209472"/>
                </a:lnTo>
                <a:lnTo>
                  <a:pt x="605889" y="209472"/>
                </a:lnTo>
                <a:lnTo>
                  <a:pt x="605889" y="180986"/>
                </a:lnTo>
                <a:lnTo>
                  <a:pt x="649057" y="180986"/>
                </a:lnTo>
                <a:close/>
                <a:moveTo>
                  <a:pt x="409112" y="53029"/>
                </a:moveTo>
                <a:lnTo>
                  <a:pt x="476384" y="53029"/>
                </a:lnTo>
                <a:lnTo>
                  <a:pt x="476384" y="73600"/>
                </a:lnTo>
                <a:lnTo>
                  <a:pt x="409112" y="73600"/>
                </a:lnTo>
                <a:close/>
                <a:moveTo>
                  <a:pt x="130161" y="6780"/>
                </a:moveTo>
                <a:lnTo>
                  <a:pt x="298890" y="6780"/>
                </a:lnTo>
                <a:lnTo>
                  <a:pt x="298890" y="95088"/>
                </a:lnTo>
                <a:lnTo>
                  <a:pt x="130161" y="95088"/>
                </a:lnTo>
                <a:lnTo>
                  <a:pt x="130161" y="67040"/>
                </a:lnTo>
                <a:lnTo>
                  <a:pt x="268431" y="67040"/>
                </a:lnTo>
                <a:lnTo>
                  <a:pt x="268431" y="62000"/>
                </a:lnTo>
                <a:lnTo>
                  <a:pt x="139804" y="62000"/>
                </a:lnTo>
                <a:lnTo>
                  <a:pt x="139804" y="40525"/>
                </a:lnTo>
                <a:lnTo>
                  <a:pt x="268431" y="40525"/>
                </a:lnTo>
                <a:lnTo>
                  <a:pt x="268431" y="34828"/>
                </a:lnTo>
                <a:lnTo>
                  <a:pt x="130161" y="34828"/>
                </a:lnTo>
                <a:close/>
                <a:moveTo>
                  <a:pt x="0" y="1301"/>
                </a:moveTo>
                <a:lnTo>
                  <a:pt x="74503" y="1301"/>
                </a:lnTo>
                <a:lnTo>
                  <a:pt x="74503" y="29788"/>
                </a:lnTo>
                <a:lnTo>
                  <a:pt x="31335" y="29788"/>
                </a:lnTo>
                <a:lnTo>
                  <a:pt x="31335" y="140447"/>
                </a:lnTo>
                <a:lnTo>
                  <a:pt x="0" y="140447"/>
                </a:lnTo>
                <a:close/>
                <a:moveTo>
                  <a:pt x="531166" y="0"/>
                </a:moveTo>
                <a:cubicBezTo>
                  <a:pt x="534480" y="2725"/>
                  <a:pt x="537986" y="5696"/>
                  <a:pt x="541684" y="8915"/>
                </a:cubicBezTo>
                <a:cubicBezTo>
                  <a:pt x="545382" y="12133"/>
                  <a:pt x="548450" y="15002"/>
                  <a:pt x="550887" y="17520"/>
                </a:cubicBezTo>
                <a:lnTo>
                  <a:pt x="546724" y="20599"/>
                </a:lnTo>
                <a:lnTo>
                  <a:pt x="563378" y="20599"/>
                </a:lnTo>
                <a:lnTo>
                  <a:pt x="563378" y="45552"/>
                </a:lnTo>
                <a:lnTo>
                  <a:pt x="509472" y="45552"/>
                </a:lnTo>
                <a:cubicBezTo>
                  <a:pt x="509806" y="52371"/>
                  <a:pt x="510344" y="58802"/>
                  <a:pt x="511088" y="64846"/>
                </a:cubicBezTo>
                <a:cubicBezTo>
                  <a:pt x="511832" y="70890"/>
                  <a:pt x="512755" y="76446"/>
                  <a:pt x="513855" y="81514"/>
                </a:cubicBezTo>
                <a:cubicBezTo>
                  <a:pt x="517470" y="76560"/>
                  <a:pt x="520703" y="71324"/>
                  <a:pt x="523552" y="65806"/>
                </a:cubicBezTo>
                <a:cubicBezTo>
                  <a:pt x="526400" y="60288"/>
                  <a:pt x="528865" y="54563"/>
                  <a:pt x="530947" y="48631"/>
                </a:cubicBezTo>
                <a:lnTo>
                  <a:pt x="559434" y="55436"/>
                </a:lnTo>
                <a:cubicBezTo>
                  <a:pt x="555572" y="65861"/>
                  <a:pt x="550915" y="75672"/>
                  <a:pt x="545464" y="84869"/>
                </a:cubicBezTo>
                <a:cubicBezTo>
                  <a:pt x="540014" y="94065"/>
                  <a:pt x="533932" y="102510"/>
                  <a:pt x="527222" y="110204"/>
                </a:cubicBezTo>
                <a:cubicBezTo>
                  <a:pt x="528646" y="111415"/>
                  <a:pt x="530180" y="112338"/>
                  <a:pt x="531824" y="112973"/>
                </a:cubicBezTo>
                <a:cubicBezTo>
                  <a:pt x="533467" y="113608"/>
                  <a:pt x="535220" y="113928"/>
                  <a:pt x="537083" y="113933"/>
                </a:cubicBezTo>
                <a:cubicBezTo>
                  <a:pt x="539548" y="114005"/>
                  <a:pt x="541356" y="111996"/>
                  <a:pt x="542506" y="107905"/>
                </a:cubicBezTo>
                <a:cubicBezTo>
                  <a:pt x="543656" y="103813"/>
                  <a:pt x="544478" y="97205"/>
                  <a:pt x="544971" y="88080"/>
                </a:cubicBezTo>
                <a:cubicBezTo>
                  <a:pt x="548194" y="90979"/>
                  <a:pt x="552047" y="93605"/>
                  <a:pt x="556530" y="95958"/>
                </a:cubicBezTo>
                <a:cubicBezTo>
                  <a:pt x="561013" y="98311"/>
                  <a:pt x="565195" y="100061"/>
                  <a:pt x="569075" y="101210"/>
                </a:cubicBezTo>
                <a:cubicBezTo>
                  <a:pt x="567359" y="117400"/>
                  <a:pt x="563944" y="128369"/>
                  <a:pt x="558831" y="134119"/>
                </a:cubicBezTo>
                <a:cubicBezTo>
                  <a:pt x="553718" y="139867"/>
                  <a:pt x="546030" y="142562"/>
                  <a:pt x="535768" y="142201"/>
                </a:cubicBezTo>
                <a:cubicBezTo>
                  <a:pt x="529541" y="142178"/>
                  <a:pt x="523972" y="141182"/>
                  <a:pt x="519059" y="139215"/>
                </a:cubicBezTo>
                <a:cubicBezTo>
                  <a:pt x="514147" y="137247"/>
                  <a:pt x="509783" y="134444"/>
                  <a:pt x="505966" y="130806"/>
                </a:cubicBezTo>
                <a:cubicBezTo>
                  <a:pt x="503885" y="132349"/>
                  <a:pt x="501803" y="133864"/>
                  <a:pt x="499721" y="135353"/>
                </a:cubicBezTo>
                <a:cubicBezTo>
                  <a:pt x="497639" y="136841"/>
                  <a:pt x="495557" y="138247"/>
                  <a:pt x="493476" y="139571"/>
                </a:cubicBezTo>
                <a:cubicBezTo>
                  <a:pt x="491462" y="137106"/>
                  <a:pt x="488696" y="134038"/>
                  <a:pt x="485177" y="130367"/>
                </a:cubicBezTo>
                <a:cubicBezTo>
                  <a:pt x="481657" y="126697"/>
                  <a:pt x="478287" y="123410"/>
                  <a:pt x="475070" y="120506"/>
                </a:cubicBezTo>
                <a:lnTo>
                  <a:pt x="475070" y="134079"/>
                </a:lnTo>
                <a:lnTo>
                  <a:pt x="469153" y="134079"/>
                </a:lnTo>
                <a:cubicBezTo>
                  <a:pt x="473640" y="138733"/>
                  <a:pt x="478470" y="143731"/>
                  <a:pt x="483643" y="149070"/>
                </a:cubicBezTo>
                <a:cubicBezTo>
                  <a:pt x="488815" y="154410"/>
                  <a:pt x="493043" y="159133"/>
                  <a:pt x="496325" y="163240"/>
                </a:cubicBezTo>
                <a:lnTo>
                  <a:pt x="469810" y="176175"/>
                </a:lnTo>
                <a:cubicBezTo>
                  <a:pt x="466966" y="171932"/>
                  <a:pt x="463067" y="166935"/>
                  <a:pt x="458114" y="161184"/>
                </a:cubicBezTo>
                <a:cubicBezTo>
                  <a:pt x="453161" y="155433"/>
                  <a:pt x="448441" y="150052"/>
                  <a:pt x="443953" y="145041"/>
                </a:cubicBezTo>
                <a:lnTo>
                  <a:pt x="468496" y="134079"/>
                </a:lnTo>
                <a:lnTo>
                  <a:pt x="408454" y="134079"/>
                </a:lnTo>
                <a:lnTo>
                  <a:pt x="408454" y="80639"/>
                </a:lnTo>
                <a:lnTo>
                  <a:pt x="475070" y="80639"/>
                </a:lnTo>
                <a:lnTo>
                  <a:pt x="475070" y="116572"/>
                </a:lnTo>
                <a:cubicBezTo>
                  <a:pt x="480548" y="113324"/>
                  <a:pt x="485807" y="109740"/>
                  <a:pt x="490846" y="105822"/>
                </a:cubicBezTo>
                <a:cubicBezTo>
                  <a:pt x="487915" y="97794"/>
                  <a:pt x="485615" y="88709"/>
                  <a:pt x="483944" y="78567"/>
                </a:cubicBezTo>
                <a:cubicBezTo>
                  <a:pt x="482273" y="68425"/>
                  <a:pt x="481068" y="57420"/>
                  <a:pt x="480328" y="45552"/>
                </a:cubicBezTo>
                <a:lnTo>
                  <a:pt x="405825" y="45552"/>
                </a:lnTo>
                <a:lnTo>
                  <a:pt x="405825" y="54561"/>
                </a:lnTo>
                <a:cubicBezTo>
                  <a:pt x="405899" y="63933"/>
                  <a:pt x="405312" y="74186"/>
                  <a:pt x="404064" y="85317"/>
                </a:cubicBezTo>
                <a:cubicBezTo>
                  <a:pt x="402815" y="96449"/>
                  <a:pt x="400459" y="107447"/>
                  <a:pt x="396994" y="118309"/>
                </a:cubicBezTo>
                <a:cubicBezTo>
                  <a:pt x="393531" y="129172"/>
                  <a:pt x="388513" y="138887"/>
                  <a:pt x="381940" y="147453"/>
                </a:cubicBezTo>
                <a:cubicBezTo>
                  <a:pt x="379347" y="144457"/>
                  <a:pt x="375658" y="140968"/>
                  <a:pt x="370874" y="136987"/>
                </a:cubicBezTo>
                <a:cubicBezTo>
                  <a:pt x="366089" y="133006"/>
                  <a:pt x="361963" y="130067"/>
                  <a:pt x="358493" y="128170"/>
                </a:cubicBezTo>
                <a:cubicBezTo>
                  <a:pt x="366537" y="116964"/>
                  <a:pt x="371650" y="104649"/>
                  <a:pt x="373832" y="91224"/>
                </a:cubicBezTo>
                <a:cubicBezTo>
                  <a:pt x="376014" y="77800"/>
                  <a:pt x="376964" y="65433"/>
                  <a:pt x="376681" y="54123"/>
                </a:cubicBezTo>
                <a:lnTo>
                  <a:pt x="376681" y="20599"/>
                </a:lnTo>
                <a:lnTo>
                  <a:pt x="479233" y="20599"/>
                </a:lnTo>
                <a:cubicBezTo>
                  <a:pt x="479128" y="17415"/>
                  <a:pt x="479064" y="14224"/>
                  <a:pt x="479041" y="11025"/>
                </a:cubicBezTo>
                <a:cubicBezTo>
                  <a:pt x="479018" y="7826"/>
                  <a:pt x="479009" y="4589"/>
                  <a:pt x="479014" y="1315"/>
                </a:cubicBezTo>
                <a:lnTo>
                  <a:pt x="508815" y="1315"/>
                </a:lnTo>
                <a:cubicBezTo>
                  <a:pt x="508710" y="4603"/>
                  <a:pt x="508646" y="7867"/>
                  <a:pt x="508623" y="11108"/>
                </a:cubicBezTo>
                <a:cubicBezTo>
                  <a:pt x="508600" y="14348"/>
                  <a:pt x="508592" y="17512"/>
                  <a:pt x="508596" y="20599"/>
                </a:cubicBezTo>
                <a:lnTo>
                  <a:pt x="521086" y="20599"/>
                </a:lnTo>
                <a:cubicBezTo>
                  <a:pt x="519552" y="19160"/>
                  <a:pt x="518073" y="17750"/>
                  <a:pt x="516649" y="16366"/>
                </a:cubicBezTo>
                <a:cubicBezTo>
                  <a:pt x="515224" y="14983"/>
                  <a:pt x="513855" y="13682"/>
                  <a:pt x="512540" y="12463"/>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nvGrpSpPr>
          <p:cNvPr id="99" name="组合 98">
            <a:extLst>
              <a:ext uri="{FF2B5EF4-FFF2-40B4-BE49-F238E27FC236}">
                <a16:creationId xmlns:a16="http://schemas.microsoft.com/office/drawing/2014/main" id="{C0EB1A34-73F5-4AE7-B191-93267CC26232}"/>
              </a:ext>
            </a:extLst>
          </p:cNvPr>
          <p:cNvGrpSpPr/>
          <p:nvPr/>
        </p:nvGrpSpPr>
        <p:grpSpPr>
          <a:xfrm>
            <a:off x="4719999" y="5348484"/>
            <a:ext cx="4081840" cy="191891"/>
            <a:chOff x="4592998" y="5366485"/>
            <a:chExt cx="4474469" cy="210349"/>
          </a:xfrm>
        </p:grpSpPr>
        <p:sp>
          <p:nvSpPr>
            <p:cNvPr id="100" name="任意多边形: 形状 86">
              <a:extLst>
                <a:ext uri="{FF2B5EF4-FFF2-40B4-BE49-F238E27FC236}">
                  <a16:creationId xmlns:a16="http://schemas.microsoft.com/office/drawing/2014/main" id="{9BD9988A-E8EC-4801-968A-4ED1A44708D9}"/>
                </a:ext>
              </a:extLst>
            </p:cNvPr>
            <p:cNvSpPr/>
            <p:nvPr/>
          </p:nvSpPr>
          <p:spPr>
            <a:xfrm>
              <a:off x="4592998" y="5371101"/>
              <a:ext cx="4474469" cy="199612"/>
            </a:xfrm>
            <a:custGeom>
              <a:avLst/>
              <a:gdLst>
                <a:gd name="connsiteX0" fmla="*/ 1826199 w 4474469"/>
                <a:gd name="connsiteY0" fmla="*/ 159716 h 199612"/>
                <a:gd name="connsiteX1" fmla="*/ 1856041 w 4474469"/>
                <a:gd name="connsiteY1" fmla="*/ 168969 h 199612"/>
                <a:gd name="connsiteX2" fmla="*/ 1885834 w 4474469"/>
                <a:gd name="connsiteY2" fmla="*/ 179682 h 199612"/>
                <a:gd name="connsiteX3" fmla="*/ 1910125 w 4474469"/>
                <a:gd name="connsiteY3" fmla="*/ 189956 h 199612"/>
                <a:gd name="connsiteX4" fmla="*/ 1903989 w 4474469"/>
                <a:gd name="connsiteY4" fmla="*/ 198941 h 199612"/>
                <a:gd name="connsiteX5" fmla="*/ 1880397 w 4474469"/>
                <a:gd name="connsiteY5" fmla="*/ 188325 h 199612"/>
                <a:gd name="connsiteX6" fmla="*/ 1850668 w 4474469"/>
                <a:gd name="connsiteY6" fmla="*/ 177125 h 199612"/>
                <a:gd name="connsiteX7" fmla="*/ 1820502 w 4474469"/>
                <a:gd name="connsiteY7" fmla="*/ 167386 h 199612"/>
                <a:gd name="connsiteX8" fmla="*/ 3373790 w 4474469"/>
                <a:gd name="connsiteY8" fmla="*/ 141091 h 199612"/>
                <a:gd name="connsiteX9" fmla="*/ 3373790 w 4474469"/>
                <a:gd name="connsiteY9" fmla="*/ 166962 h 199612"/>
                <a:gd name="connsiteX10" fmla="*/ 3403729 w 4474469"/>
                <a:gd name="connsiteY10" fmla="*/ 165017 h 199612"/>
                <a:gd name="connsiteX11" fmla="*/ 3436460 w 4474469"/>
                <a:gd name="connsiteY11" fmla="*/ 162579 h 199612"/>
                <a:gd name="connsiteX12" fmla="*/ 3436460 w 4474469"/>
                <a:gd name="connsiteY12" fmla="*/ 141091 h 199612"/>
                <a:gd name="connsiteX13" fmla="*/ 292085 w 4474469"/>
                <a:gd name="connsiteY13" fmla="*/ 137366 h 199612"/>
                <a:gd name="connsiteX14" fmla="*/ 312107 w 4474469"/>
                <a:gd name="connsiteY14" fmla="*/ 153832 h 199612"/>
                <a:gd name="connsiteX15" fmla="*/ 337882 w 4474469"/>
                <a:gd name="connsiteY15" fmla="*/ 167175 h 199612"/>
                <a:gd name="connsiteX16" fmla="*/ 364341 w 4474469"/>
                <a:gd name="connsiteY16" fmla="*/ 153832 h 199612"/>
                <a:gd name="connsiteX17" fmla="*/ 385214 w 4474469"/>
                <a:gd name="connsiteY17" fmla="*/ 137366 h 199612"/>
                <a:gd name="connsiteX18" fmla="*/ 3543888 w 4474469"/>
                <a:gd name="connsiteY18" fmla="*/ 130581 h 199612"/>
                <a:gd name="connsiteX19" fmla="*/ 3553091 w 4474469"/>
                <a:gd name="connsiteY19" fmla="*/ 133869 h 199612"/>
                <a:gd name="connsiteX20" fmla="*/ 3543148 w 4474469"/>
                <a:gd name="connsiteY20" fmla="*/ 162419 h 199612"/>
                <a:gd name="connsiteX21" fmla="*/ 3528768 w 4474469"/>
                <a:gd name="connsiteY21" fmla="*/ 188657 h 199612"/>
                <a:gd name="connsiteX22" fmla="*/ 3519346 w 4474469"/>
                <a:gd name="connsiteY22" fmla="*/ 183629 h 199612"/>
                <a:gd name="connsiteX23" fmla="*/ 3534082 w 4474469"/>
                <a:gd name="connsiteY23" fmla="*/ 158174 h 199612"/>
                <a:gd name="connsiteX24" fmla="*/ 3543888 w 4474469"/>
                <a:gd name="connsiteY24" fmla="*/ 130581 h 199612"/>
                <a:gd name="connsiteX25" fmla="*/ 1811955 w 4474469"/>
                <a:gd name="connsiteY25" fmla="*/ 129696 h 199612"/>
                <a:gd name="connsiteX26" fmla="*/ 1822693 w 4474469"/>
                <a:gd name="connsiteY26" fmla="*/ 129696 h 199612"/>
                <a:gd name="connsiteX27" fmla="*/ 1808840 w 4474469"/>
                <a:gd name="connsiteY27" fmla="*/ 165000 h 199612"/>
                <a:gd name="connsiteX28" fmla="*/ 1777748 w 4474469"/>
                <a:gd name="connsiteY28" fmla="*/ 187156 h 199612"/>
                <a:gd name="connsiteX29" fmla="*/ 1722113 w 4474469"/>
                <a:gd name="connsiteY29" fmla="*/ 199379 h 199612"/>
                <a:gd name="connsiteX30" fmla="*/ 1720224 w 4474469"/>
                <a:gd name="connsiteY30" fmla="*/ 194722 h 199612"/>
                <a:gd name="connsiteX31" fmla="*/ 1717511 w 4474469"/>
                <a:gd name="connsiteY31" fmla="*/ 190394 h 199612"/>
                <a:gd name="connsiteX32" fmla="*/ 1770775 w 4474469"/>
                <a:gd name="connsiteY32" fmla="*/ 179869 h 199612"/>
                <a:gd name="connsiteX33" fmla="*/ 1799741 w 4474469"/>
                <a:gd name="connsiteY33" fmla="*/ 160528 h 199612"/>
                <a:gd name="connsiteX34" fmla="*/ 1811955 w 4474469"/>
                <a:gd name="connsiteY34" fmla="*/ 129696 h 199612"/>
                <a:gd name="connsiteX35" fmla="*/ 3570621 w 4474469"/>
                <a:gd name="connsiteY35" fmla="*/ 129047 h 199612"/>
                <a:gd name="connsiteX36" fmla="*/ 3581140 w 4474469"/>
                <a:gd name="connsiteY36" fmla="*/ 129047 h 199612"/>
                <a:gd name="connsiteX37" fmla="*/ 3581140 w 4474469"/>
                <a:gd name="connsiteY37" fmla="*/ 177053 h 199612"/>
                <a:gd name="connsiteX38" fmla="*/ 3584016 w 4474469"/>
                <a:gd name="connsiteY38" fmla="*/ 182889 h 199612"/>
                <a:gd name="connsiteX39" fmla="*/ 3596917 w 4474469"/>
                <a:gd name="connsiteY39" fmla="*/ 184286 h 199612"/>
                <a:gd name="connsiteX40" fmla="*/ 3645124 w 4474469"/>
                <a:gd name="connsiteY40" fmla="*/ 184286 h 199612"/>
                <a:gd name="connsiteX41" fmla="*/ 3653793 w 4474469"/>
                <a:gd name="connsiteY41" fmla="*/ 182289 h 199612"/>
                <a:gd name="connsiteX42" fmla="*/ 3657932 w 4474469"/>
                <a:gd name="connsiteY42" fmla="*/ 173570 h 199612"/>
                <a:gd name="connsiteX43" fmla="*/ 3659588 w 4474469"/>
                <a:gd name="connsiteY43" fmla="*/ 154036 h 199612"/>
                <a:gd name="connsiteX44" fmla="*/ 3664545 w 4474469"/>
                <a:gd name="connsiteY44" fmla="*/ 156612 h 199612"/>
                <a:gd name="connsiteX45" fmla="*/ 3669667 w 4474469"/>
                <a:gd name="connsiteY45" fmla="*/ 158201 h 199612"/>
                <a:gd name="connsiteX46" fmla="*/ 3663943 w 4474469"/>
                <a:gd name="connsiteY46" fmla="*/ 187089 h 199612"/>
                <a:gd name="connsiteX47" fmla="*/ 3645563 w 4474469"/>
                <a:gd name="connsiteY47" fmla="*/ 194120 h 199612"/>
                <a:gd name="connsiteX48" fmla="*/ 3596917 w 4474469"/>
                <a:gd name="connsiteY48" fmla="*/ 194120 h 199612"/>
                <a:gd name="connsiteX49" fmla="*/ 3576045 w 4474469"/>
                <a:gd name="connsiteY49" fmla="*/ 190757 h 199612"/>
                <a:gd name="connsiteX50" fmla="*/ 3570621 w 4474469"/>
                <a:gd name="connsiteY50" fmla="*/ 177053 h 199612"/>
                <a:gd name="connsiteX51" fmla="*/ 3680185 w 4474469"/>
                <a:gd name="connsiteY51" fmla="*/ 127512 h 199612"/>
                <a:gd name="connsiteX52" fmla="*/ 3699277 w 4474469"/>
                <a:gd name="connsiteY52" fmla="*/ 155516 h 199612"/>
                <a:gd name="connsiteX53" fmla="*/ 3712617 w 4474469"/>
                <a:gd name="connsiteY53" fmla="*/ 181875 h 199612"/>
                <a:gd name="connsiteX54" fmla="*/ 3702536 w 4474469"/>
                <a:gd name="connsiteY54" fmla="*/ 186472 h 199612"/>
                <a:gd name="connsiteX55" fmla="*/ 3689609 w 4474469"/>
                <a:gd name="connsiteY55" fmla="*/ 159707 h 199612"/>
                <a:gd name="connsiteX56" fmla="*/ 3670763 w 4474469"/>
                <a:gd name="connsiteY56" fmla="*/ 131458 h 199612"/>
                <a:gd name="connsiteX57" fmla="*/ 3597136 w 4474469"/>
                <a:gd name="connsiteY57" fmla="*/ 113264 h 199612"/>
                <a:gd name="connsiteX58" fmla="*/ 3623459 w 4474469"/>
                <a:gd name="connsiteY58" fmla="*/ 128745 h 199612"/>
                <a:gd name="connsiteX59" fmla="*/ 3644687 w 4474469"/>
                <a:gd name="connsiteY59" fmla="*/ 145049 h 199612"/>
                <a:gd name="connsiteX60" fmla="*/ 3637456 w 4474469"/>
                <a:gd name="connsiteY60" fmla="*/ 152502 h 199612"/>
                <a:gd name="connsiteX61" fmla="*/ 3616419 w 4474469"/>
                <a:gd name="connsiteY61" fmla="*/ 135924 h 199612"/>
                <a:gd name="connsiteX62" fmla="*/ 3590124 w 4474469"/>
                <a:gd name="connsiteY62" fmla="*/ 119840 h 199612"/>
                <a:gd name="connsiteX63" fmla="*/ 2236626 w 4474469"/>
                <a:gd name="connsiteY63" fmla="*/ 112399 h 199612"/>
                <a:gd name="connsiteX64" fmla="*/ 2236626 w 4474469"/>
                <a:gd name="connsiteY64" fmla="*/ 152280 h 199612"/>
                <a:gd name="connsiteX65" fmla="*/ 2258018 w 4474469"/>
                <a:gd name="connsiteY65" fmla="*/ 148802 h 199612"/>
                <a:gd name="connsiteX66" fmla="*/ 2280889 w 4474469"/>
                <a:gd name="connsiteY66" fmla="*/ 144830 h 199612"/>
                <a:gd name="connsiteX67" fmla="*/ 2280889 w 4474469"/>
                <a:gd name="connsiteY67" fmla="*/ 112399 h 199612"/>
                <a:gd name="connsiteX68" fmla="*/ 1748847 w 4474469"/>
                <a:gd name="connsiteY68" fmla="*/ 110221 h 199612"/>
                <a:gd name="connsiteX69" fmla="*/ 1884048 w 4474469"/>
                <a:gd name="connsiteY69" fmla="*/ 110221 h 199612"/>
                <a:gd name="connsiteX70" fmla="*/ 1884048 w 4474469"/>
                <a:gd name="connsiteY70" fmla="*/ 170235 h 199612"/>
                <a:gd name="connsiteX71" fmla="*/ 1873530 w 4474469"/>
                <a:gd name="connsiteY71" fmla="*/ 170235 h 199612"/>
                <a:gd name="connsiteX72" fmla="*/ 1873530 w 4474469"/>
                <a:gd name="connsiteY72" fmla="*/ 119616 h 199612"/>
                <a:gd name="connsiteX73" fmla="*/ 1758926 w 4474469"/>
                <a:gd name="connsiteY73" fmla="*/ 119616 h 199612"/>
                <a:gd name="connsiteX74" fmla="*/ 1758926 w 4474469"/>
                <a:gd name="connsiteY74" fmla="*/ 171331 h 199612"/>
                <a:gd name="connsiteX75" fmla="*/ 1748847 w 4474469"/>
                <a:gd name="connsiteY75" fmla="*/ 171331 h 199612"/>
                <a:gd name="connsiteX76" fmla="*/ 3373790 w 4474469"/>
                <a:gd name="connsiteY76" fmla="*/ 108879 h 199612"/>
                <a:gd name="connsiteX77" fmla="*/ 3373790 w 4474469"/>
                <a:gd name="connsiteY77" fmla="*/ 132134 h 199612"/>
                <a:gd name="connsiteX78" fmla="*/ 3436460 w 4474469"/>
                <a:gd name="connsiteY78" fmla="*/ 132134 h 199612"/>
                <a:gd name="connsiteX79" fmla="*/ 3436460 w 4474469"/>
                <a:gd name="connsiteY79" fmla="*/ 108879 h 199612"/>
                <a:gd name="connsiteX80" fmla="*/ 4370822 w 4474469"/>
                <a:gd name="connsiteY80" fmla="*/ 95087 h 199612"/>
                <a:gd name="connsiteX81" fmla="*/ 4381340 w 4474469"/>
                <a:gd name="connsiteY81" fmla="*/ 95087 h 199612"/>
                <a:gd name="connsiteX82" fmla="*/ 4381340 w 4474469"/>
                <a:gd name="connsiteY82" fmla="*/ 119411 h 199612"/>
                <a:gd name="connsiteX83" fmla="*/ 4467676 w 4474469"/>
                <a:gd name="connsiteY83" fmla="*/ 119411 h 199612"/>
                <a:gd name="connsiteX84" fmla="*/ 4467676 w 4474469"/>
                <a:gd name="connsiteY84" fmla="*/ 129271 h 199612"/>
                <a:gd name="connsiteX85" fmla="*/ 4390762 w 4474469"/>
                <a:gd name="connsiteY85" fmla="*/ 129271 h 199612"/>
                <a:gd name="connsiteX86" fmla="*/ 4427686 w 4474469"/>
                <a:gd name="connsiteY86" fmla="*/ 162305 h 199612"/>
                <a:gd name="connsiteX87" fmla="*/ 4474469 w 4474469"/>
                <a:gd name="connsiteY87" fmla="*/ 183834 h 199612"/>
                <a:gd name="connsiteX88" fmla="*/ 4470717 w 4474469"/>
                <a:gd name="connsiteY88" fmla="*/ 188189 h 199612"/>
                <a:gd name="connsiteX89" fmla="*/ 4467458 w 4474469"/>
                <a:gd name="connsiteY89" fmla="*/ 193038 h 199612"/>
                <a:gd name="connsiteX90" fmla="*/ 4419880 w 4474469"/>
                <a:gd name="connsiteY90" fmla="*/ 168742 h 199612"/>
                <a:gd name="connsiteX91" fmla="*/ 4381340 w 4474469"/>
                <a:gd name="connsiteY91" fmla="*/ 132778 h 199612"/>
                <a:gd name="connsiteX92" fmla="*/ 4381340 w 4474469"/>
                <a:gd name="connsiteY92" fmla="*/ 198955 h 199612"/>
                <a:gd name="connsiteX93" fmla="*/ 4370822 w 4474469"/>
                <a:gd name="connsiteY93" fmla="*/ 198955 h 199612"/>
                <a:gd name="connsiteX94" fmla="*/ 4370822 w 4474469"/>
                <a:gd name="connsiteY94" fmla="*/ 130586 h 199612"/>
                <a:gd name="connsiteX95" fmla="*/ 4346288 w 4474469"/>
                <a:gd name="connsiteY95" fmla="*/ 156516 h 199612"/>
                <a:gd name="connsiteX96" fmla="*/ 4315960 w 4474469"/>
                <a:gd name="connsiteY96" fmla="*/ 178503 h 199612"/>
                <a:gd name="connsiteX97" fmla="*/ 4284266 w 4474469"/>
                <a:gd name="connsiteY97" fmla="*/ 194353 h 199612"/>
                <a:gd name="connsiteX98" fmla="*/ 4280980 w 4474469"/>
                <a:gd name="connsiteY98" fmla="*/ 189915 h 199612"/>
                <a:gd name="connsiteX99" fmla="*/ 4277036 w 4474469"/>
                <a:gd name="connsiteY99" fmla="*/ 185807 h 199612"/>
                <a:gd name="connsiteX100" fmla="*/ 4307332 w 4474469"/>
                <a:gd name="connsiteY100" fmla="*/ 171929 h 199612"/>
                <a:gd name="connsiteX101" fmla="*/ 4336362 w 4474469"/>
                <a:gd name="connsiteY101" fmla="*/ 152353 h 199612"/>
                <a:gd name="connsiteX102" fmla="*/ 4360084 w 4474469"/>
                <a:gd name="connsiteY102" fmla="*/ 129271 h 199612"/>
                <a:gd name="connsiteX103" fmla="*/ 4281637 w 4474469"/>
                <a:gd name="connsiteY103" fmla="*/ 129271 h 199612"/>
                <a:gd name="connsiteX104" fmla="*/ 4281637 w 4474469"/>
                <a:gd name="connsiteY104" fmla="*/ 119411 h 199612"/>
                <a:gd name="connsiteX105" fmla="*/ 4370822 w 4474469"/>
                <a:gd name="connsiteY105" fmla="*/ 119411 h 199612"/>
                <a:gd name="connsiteX106" fmla="*/ 2507688 w 4474469"/>
                <a:gd name="connsiteY106" fmla="*/ 94855 h 199612"/>
                <a:gd name="connsiteX107" fmla="*/ 2490041 w 4474469"/>
                <a:gd name="connsiteY107" fmla="*/ 100006 h 199612"/>
                <a:gd name="connsiteX108" fmla="*/ 2471079 w 4474469"/>
                <a:gd name="connsiteY108" fmla="*/ 117652 h 199612"/>
                <a:gd name="connsiteX109" fmla="*/ 2482094 w 4474469"/>
                <a:gd name="connsiteY109" fmla="*/ 159519 h 199612"/>
                <a:gd name="connsiteX110" fmla="*/ 2509880 w 4474469"/>
                <a:gd name="connsiteY110" fmla="*/ 175083 h 199612"/>
                <a:gd name="connsiteX111" fmla="*/ 2531499 w 4474469"/>
                <a:gd name="connsiteY111" fmla="*/ 163630 h 199612"/>
                <a:gd name="connsiteX112" fmla="*/ 2540132 w 4474469"/>
                <a:gd name="connsiteY112" fmla="*/ 134750 h 199612"/>
                <a:gd name="connsiteX113" fmla="*/ 2532459 w 4474469"/>
                <a:gd name="connsiteY113" fmla="*/ 106089 h 199612"/>
                <a:gd name="connsiteX114" fmla="*/ 2507688 w 4474469"/>
                <a:gd name="connsiteY114" fmla="*/ 94855 h 199612"/>
                <a:gd name="connsiteX115" fmla="*/ 286168 w 4474469"/>
                <a:gd name="connsiteY115" fmla="*/ 84556 h 199612"/>
                <a:gd name="connsiteX116" fmla="*/ 286168 w 4474469"/>
                <a:gd name="connsiteY116" fmla="*/ 102990 h 199612"/>
                <a:gd name="connsiteX117" fmla="*/ 395075 w 4474469"/>
                <a:gd name="connsiteY117" fmla="*/ 102990 h 199612"/>
                <a:gd name="connsiteX118" fmla="*/ 395075 w 4474469"/>
                <a:gd name="connsiteY118" fmla="*/ 84556 h 199612"/>
                <a:gd name="connsiteX119" fmla="*/ 3373790 w 4474469"/>
                <a:gd name="connsiteY119" fmla="*/ 77106 h 199612"/>
                <a:gd name="connsiteX120" fmla="*/ 3373790 w 4474469"/>
                <a:gd name="connsiteY120" fmla="*/ 100141 h 199612"/>
                <a:gd name="connsiteX121" fmla="*/ 3436460 w 4474469"/>
                <a:gd name="connsiteY121" fmla="*/ 100141 h 199612"/>
                <a:gd name="connsiteX122" fmla="*/ 3436460 w 4474469"/>
                <a:gd name="connsiteY122" fmla="*/ 77106 h 199612"/>
                <a:gd name="connsiteX123" fmla="*/ 3011735 w 4474469"/>
                <a:gd name="connsiteY123" fmla="*/ 75366 h 199612"/>
                <a:gd name="connsiteX124" fmla="*/ 3056218 w 4474469"/>
                <a:gd name="connsiteY124" fmla="*/ 75366 h 199612"/>
                <a:gd name="connsiteX125" fmla="*/ 3056218 w 4474469"/>
                <a:gd name="connsiteY125" fmla="*/ 160617 h 199612"/>
                <a:gd name="connsiteX126" fmla="*/ 3063724 w 4474469"/>
                <a:gd name="connsiteY126" fmla="*/ 166261 h 199612"/>
                <a:gd name="connsiteX127" fmla="*/ 3074187 w 4474469"/>
                <a:gd name="connsiteY127" fmla="*/ 174205 h 199612"/>
                <a:gd name="connsiteX128" fmla="*/ 3098620 w 4474469"/>
                <a:gd name="connsiteY128" fmla="*/ 183711 h 199612"/>
                <a:gd name="connsiteX129" fmla="*/ 3131599 w 4474469"/>
                <a:gd name="connsiteY129" fmla="*/ 185821 h 199612"/>
                <a:gd name="connsiteX130" fmla="*/ 3174055 w 4474469"/>
                <a:gd name="connsiteY130" fmla="*/ 184697 h 199612"/>
                <a:gd name="connsiteX131" fmla="*/ 3211580 w 4474469"/>
                <a:gd name="connsiteY131" fmla="*/ 182094 h 199612"/>
                <a:gd name="connsiteX132" fmla="*/ 3209335 w 4474469"/>
                <a:gd name="connsiteY132" fmla="*/ 187922 h 199612"/>
                <a:gd name="connsiteX133" fmla="*/ 3208074 w 4474469"/>
                <a:gd name="connsiteY133" fmla="*/ 193906 h 199612"/>
                <a:gd name="connsiteX134" fmla="*/ 3186097 w 4474469"/>
                <a:gd name="connsiteY134" fmla="*/ 194862 h 199612"/>
                <a:gd name="connsiteX135" fmla="*/ 3157010 w 4474469"/>
                <a:gd name="connsiteY135" fmla="*/ 195719 h 199612"/>
                <a:gd name="connsiteX136" fmla="*/ 3131380 w 4474469"/>
                <a:gd name="connsiteY136" fmla="*/ 196092 h 199612"/>
                <a:gd name="connsiteX137" fmla="*/ 3096154 w 4474469"/>
                <a:gd name="connsiteY137" fmla="*/ 193578 h 199612"/>
                <a:gd name="connsiteX138" fmla="*/ 3070462 w 4474469"/>
                <a:gd name="connsiteY138" fmla="*/ 183191 h 199612"/>
                <a:gd name="connsiteX139" fmla="*/ 3058793 w 4474469"/>
                <a:gd name="connsiteY139" fmla="*/ 173766 h 199612"/>
                <a:gd name="connsiteX140" fmla="*/ 3050083 w 4474469"/>
                <a:gd name="connsiteY140" fmla="*/ 168945 h 199612"/>
                <a:gd name="connsiteX141" fmla="*/ 3035100 w 4474469"/>
                <a:gd name="connsiteY141" fmla="*/ 177324 h 199612"/>
                <a:gd name="connsiteX142" fmla="*/ 3016338 w 4474469"/>
                <a:gd name="connsiteY142" fmla="*/ 198502 h 199612"/>
                <a:gd name="connsiteX143" fmla="*/ 3008449 w 4474469"/>
                <a:gd name="connsiteY143" fmla="*/ 189098 h 199612"/>
                <a:gd name="connsiteX144" fmla="*/ 3028527 w 4474469"/>
                <a:gd name="connsiteY144" fmla="*/ 169355 h 199612"/>
                <a:gd name="connsiteX145" fmla="*/ 3046139 w 4474469"/>
                <a:gd name="connsiteY145" fmla="*/ 159302 h 199612"/>
                <a:gd name="connsiteX146" fmla="*/ 3046139 w 4474469"/>
                <a:gd name="connsiteY146" fmla="*/ 85446 h 199612"/>
                <a:gd name="connsiteX147" fmla="*/ 3011735 w 4474469"/>
                <a:gd name="connsiteY147" fmla="*/ 85446 h 199612"/>
                <a:gd name="connsiteX148" fmla="*/ 58480 w 4474469"/>
                <a:gd name="connsiteY148" fmla="*/ 69655 h 199612"/>
                <a:gd name="connsiteX149" fmla="*/ 58480 w 4474469"/>
                <a:gd name="connsiteY149" fmla="*/ 127094 h 199612"/>
                <a:gd name="connsiteX150" fmla="*/ 120301 w 4474469"/>
                <a:gd name="connsiteY150" fmla="*/ 127094 h 199612"/>
                <a:gd name="connsiteX151" fmla="*/ 120301 w 4474469"/>
                <a:gd name="connsiteY151" fmla="*/ 69655 h 199612"/>
                <a:gd name="connsiteX152" fmla="*/ 3347714 w 4474469"/>
                <a:gd name="connsiteY152" fmla="*/ 67710 h 199612"/>
                <a:gd name="connsiteX153" fmla="*/ 3461660 w 4474469"/>
                <a:gd name="connsiteY153" fmla="*/ 67710 h 199612"/>
                <a:gd name="connsiteX154" fmla="*/ 3461660 w 4474469"/>
                <a:gd name="connsiteY154" fmla="*/ 77106 h 199612"/>
                <a:gd name="connsiteX155" fmla="*/ 3446541 w 4474469"/>
                <a:gd name="connsiteY155" fmla="*/ 77106 h 199612"/>
                <a:gd name="connsiteX156" fmla="*/ 3446541 w 4474469"/>
                <a:gd name="connsiteY156" fmla="*/ 161921 h 199612"/>
                <a:gd name="connsiteX157" fmla="*/ 3462755 w 4474469"/>
                <a:gd name="connsiteY157" fmla="*/ 160606 h 199612"/>
                <a:gd name="connsiteX158" fmla="*/ 3462537 w 4474469"/>
                <a:gd name="connsiteY158" fmla="*/ 169810 h 199612"/>
                <a:gd name="connsiteX159" fmla="*/ 3446541 w 4474469"/>
                <a:gd name="connsiteY159" fmla="*/ 171125 h 199612"/>
                <a:gd name="connsiteX160" fmla="*/ 3446541 w 4474469"/>
                <a:gd name="connsiteY160" fmla="*/ 198955 h 199612"/>
                <a:gd name="connsiteX161" fmla="*/ 3436460 w 4474469"/>
                <a:gd name="connsiteY161" fmla="*/ 198955 h 199612"/>
                <a:gd name="connsiteX162" fmla="*/ 3436460 w 4474469"/>
                <a:gd name="connsiteY162" fmla="*/ 172001 h 199612"/>
                <a:gd name="connsiteX163" fmla="*/ 3385978 w 4474469"/>
                <a:gd name="connsiteY163" fmla="*/ 175836 h 199612"/>
                <a:gd name="connsiteX164" fmla="*/ 3343550 w 4474469"/>
                <a:gd name="connsiteY164" fmla="*/ 179014 h 199612"/>
                <a:gd name="connsiteX165" fmla="*/ 3341798 w 4474469"/>
                <a:gd name="connsiteY165" fmla="*/ 169153 h 199612"/>
                <a:gd name="connsiteX166" fmla="*/ 3363710 w 4474469"/>
                <a:gd name="connsiteY166" fmla="*/ 167838 h 199612"/>
                <a:gd name="connsiteX167" fmla="*/ 3363710 w 4474469"/>
                <a:gd name="connsiteY167" fmla="*/ 77106 h 199612"/>
                <a:gd name="connsiteX168" fmla="*/ 3347714 w 4474469"/>
                <a:gd name="connsiteY168" fmla="*/ 77106 h 199612"/>
                <a:gd name="connsiteX169" fmla="*/ 2236626 w 4474469"/>
                <a:gd name="connsiteY169" fmla="*/ 66382 h 199612"/>
                <a:gd name="connsiteX170" fmla="*/ 2236626 w 4474469"/>
                <a:gd name="connsiteY170" fmla="*/ 102757 h 199612"/>
                <a:gd name="connsiteX171" fmla="*/ 2280889 w 4474469"/>
                <a:gd name="connsiteY171" fmla="*/ 102757 h 199612"/>
                <a:gd name="connsiteX172" fmla="*/ 2280889 w 4474469"/>
                <a:gd name="connsiteY172" fmla="*/ 66382 h 199612"/>
                <a:gd name="connsiteX173" fmla="*/ 1575736 w 4474469"/>
                <a:gd name="connsiteY173" fmla="*/ 65711 h 199612"/>
                <a:gd name="connsiteX174" fmla="*/ 1573325 w 4474469"/>
                <a:gd name="connsiteY174" fmla="*/ 88596 h 199612"/>
                <a:gd name="connsiteX175" fmla="*/ 1569600 w 4474469"/>
                <a:gd name="connsiteY175" fmla="*/ 110002 h 199612"/>
                <a:gd name="connsiteX176" fmla="*/ 1639283 w 4474469"/>
                <a:gd name="connsiteY176" fmla="*/ 110002 h 199612"/>
                <a:gd name="connsiteX177" fmla="*/ 1639283 w 4474469"/>
                <a:gd name="connsiteY177" fmla="*/ 65711 h 199612"/>
                <a:gd name="connsiteX178" fmla="*/ 1505834 w 4474469"/>
                <a:gd name="connsiteY178" fmla="*/ 65711 h 199612"/>
                <a:gd name="connsiteX179" fmla="*/ 1505834 w 4474469"/>
                <a:gd name="connsiteY179" fmla="*/ 110002 h 199612"/>
                <a:gd name="connsiteX180" fmla="*/ 1558863 w 4474469"/>
                <a:gd name="connsiteY180" fmla="*/ 110002 h 199612"/>
                <a:gd name="connsiteX181" fmla="*/ 1562479 w 4474469"/>
                <a:gd name="connsiteY181" fmla="*/ 88679 h 199612"/>
                <a:gd name="connsiteX182" fmla="*/ 1564779 w 4474469"/>
                <a:gd name="connsiteY182" fmla="*/ 65711 h 199612"/>
                <a:gd name="connsiteX183" fmla="*/ 3621020 w 4474469"/>
                <a:gd name="connsiteY183" fmla="*/ 62643 h 199612"/>
                <a:gd name="connsiteX184" fmla="*/ 3621020 w 4474469"/>
                <a:gd name="connsiteY184" fmla="*/ 96197 h 199612"/>
                <a:gd name="connsiteX185" fmla="*/ 3680624 w 4474469"/>
                <a:gd name="connsiteY185" fmla="*/ 96197 h 199612"/>
                <a:gd name="connsiteX186" fmla="*/ 3680624 w 4474469"/>
                <a:gd name="connsiteY186" fmla="*/ 62643 h 199612"/>
                <a:gd name="connsiteX187" fmla="*/ 3550242 w 4474469"/>
                <a:gd name="connsiteY187" fmla="*/ 62643 h 199612"/>
                <a:gd name="connsiteX188" fmla="*/ 3550242 w 4474469"/>
                <a:gd name="connsiteY188" fmla="*/ 96197 h 199612"/>
                <a:gd name="connsiteX189" fmla="*/ 3610941 w 4474469"/>
                <a:gd name="connsiteY189" fmla="*/ 96197 h 199612"/>
                <a:gd name="connsiteX190" fmla="*/ 3610941 w 4474469"/>
                <a:gd name="connsiteY190" fmla="*/ 62643 h 199612"/>
                <a:gd name="connsiteX191" fmla="*/ 2851060 w 4474469"/>
                <a:gd name="connsiteY191" fmla="*/ 61123 h 199612"/>
                <a:gd name="connsiteX192" fmla="*/ 2861578 w 4474469"/>
                <a:gd name="connsiteY192" fmla="*/ 61123 h 199612"/>
                <a:gd name="connsiteX193" fmla="*/ 2861578 w 4474469"/>
                <a:gd name="connsiteY193" fmla="*/ 198955 h 199612"/>
                <a:gd name="connsiteX194" fmla="*/ 2851060 w 4474469"/>
                <a:gd name="connsiteY194" fmla="*/ 198955 h 199612"/>
                <a:gd name="connsiteX195" fmla="*/ 48428 w 4474469"/>
                <a:gd name="connsiteY195" fmla="*/ 59822 h 199612"/>
                <a:gd name="connsiteX196" fmla="*/ 130573 w 4474469"/>
                <a:gd name="connsiteY196" fmla="*/ 59822 h 199612"/>
                <a:gd name="connsiteX197" fmla="*/ 130573 w 4474469"/>
                <a:gd name="connsiteY197" fmla="*/ 136708 h 199612"/>
                <a:gd name="connsiteX198" fmla="*/ 48428 w 4474469"/>
                <a:gd name="connsiteY198" fmla="*/ 136708 h 199612"/>
                <a:gd name="connsiteX199" fmla="*/ 286168 w 4474469"/>
                <a:gd name="connsiteY199" fmla="*/ 58480 h 199612"/>
                <a:gd name="connsiteX200" fmla="*/ 286168 w 4474469"/>
                <a:gd name="connsiteY200" fmla="*/ 76257 h 199612"/>
                <a:gd name="connsiteX201" fmla="*/ 395075 w 4474469"/>
                <a:gd name="connsiteY201" fmla="*/ 76257 h 199612"/>
                <a:gd name="connsiteX202" fmla="*/ 395075 w 4474469"/>
                <a:gd name="connsiteY202" fmla="*/ 58480 h 199612"/>
                <a:gd name="connsiteX203" fmla="*/ 2113476 w 4474469"/>
                <a:gd name="connsiteY203" fmla="*/ 55864 h 199612"/>
                <a:gd name="connsiteX204" fmla="*/ 2132649 w 4474469"/>
                <a:gd name="connsiteY204" fmla="*/ 69066 h 199612"/>
                <a:gd name="connsiteX205" fmla="*/ 2147221 w 4474469"/>
                <a:gd name="connsiteY205" fmla="*/ 83255 h 199612"/>
                <a:gd name="connsiteX206" fmla="*/ 2139990 w 4474469"/>
                <a:gd name="connsiteY206" fmla="*/ 89828 h 199612"/>
                <a:gd name="connsiteX207" fmla="*/ 2125281 w 4474469"/>
                <a:gd name="connsiteY207" fmla="*/ 75449 h 199612"/>
                <a:gd name="connsiteX208" fmla="*/ 2106464 w 4474469"/>
                <a:gd name="connsiteY208" fmla="*/ 61561 h 199612"/>
                <a:gd name="connsiteX209" fmla="*/ 2086961 w 4474469"/>
                <a:gd name="connsiteY209" fmla="*/ 52796 h 199612"/>
                <a:gd name="connsiteX210" fmla="*/ 2097041 w 4474469"/>
                <a:gd name="connsiteY210" fmla="*/ 52796 h 199612"/>
                <a:gd name="connsiteX211" fmla="*/ 2097041 w 4474469"/>
                <a:gd name="connsiteY211" fmla="*/ 84131 h 199612"/>
                <a:gd name="connsiteX212" fmla="*/ 2097014 w 4474469"/>
                <a:gd name="connsiteY212" fmla="*/ 89938 h 199612"/>
                <a:gd name="connsiteX213" fmla="*/ 2096822 w 4474469"/>
                <a:gd name="connsiteY213" fmla="*/ 95745 h 199612"/>
                <a:gd name="connsiteX214" fmla="*/ 2158177 w 4474469"/>
                <a:gd name="connsiteY214" fmla="*/ 95745 h 199612"/>
                <a:gd name="connsiteX215" fmla="*/ 2158177 w 4474469"/>
                <a:gd name="connsiteY215" fmla="*/ 105606 h 199612"/>
                <a:gd name="connsiteX216" fmla="*/ 2098356 w 4474469"/>
                <a:gd name="connsiteY216" fmla="*/ 105606 h 199612"/>
                <a:gd name="connsiteX217" fmla="*/ 2121063 w 4474469"/>
                <a:gd name="connsiteY217" fmla="*/ 157731 h 199612"/>
                <a:gd name="connsiteX218" fmla="*/ 2159712 w 4474469"/>
                <a:gd name="connsiteY218" fmla="*/ 190627 h 199612"/>
                <a:gd name="connsiteX219" fmla="*/ 2155685 w 4474469"/>
                <a:gd name="connsiteY219" fmla="*/ 194462 h 199612"/>
                <a:gd name="connsiteX220" fmla="*/ 2152481 w 4474469"/>
                <a:gd name="connsiteY220" fmla="*/ 198955 h 199612"/>
                <a:gd name="connsiteX221" fmla="*/ 2116516 w 4474469"/>
                <a:gd name="connsiteY221" fmla="*/ 168441 h 199612"/>
                <a:gd name="connsiteX222" fmla="*/ 2093535 w 4474469"/>
                <a:gd name="connsiteY222" fmla="*/ 121821 h 199612"/>
                <a:gd name="connsiteX223" fmla="*/ 2076087 w 4474469"/>
                <a:gd name="connsiteY223" fmla="*/ 162195 h 199612"/>
                <a:gd name="connsiteX224" fmla="*/ 2034809 w 4474469"/>
                <a:gd name="connsiteY224" fmla="*/ 199612 h 199612"/>
                <a:gd name="connsiteX225" fmla="*/ 2031275 w 4474469"/>
                <a:gd name="connsiteY225" fmla="*/ 195969 h 199612"/>
                <a:gd name="connsiteX226" fmla="*/ 2026920 w 4474469"/>
                <a:gd name="connsiteY226" fmla="*/ 192819 h 199612"/>
                <a:gd name="connsiteX227" fmla="*/ 2060512 w 4474469"/>
                <a:gd name="connsiteY227" fmla="*/ 165192 h 199612"/>
                <a:gd name="connsiteX228" fmla="*/ 2078570 w 4474469"/>
                <a:gd name="connsiteY228" fmla="*/ 135277 h 199612"/>
                <a:gd name="connsiteX229" fmla="*/ 2085865 w 4474469"/>
                <a:gd name="connsiteY229" fmla="*/ 105606 h 199612"/>
                <a:gd name="connsiteX230" fmla="*/ 2031960 w 4474469"/>
                <a:gd name="connsiteY230" fmla="*/ 105606 h 199612"/>
                <a:gd name="connsiteX231" fmla="*/ 2031960 w 4474469"/>
                <a:gd name="connsiteY231" fmla="*/ 95745 h 199612"/>
                <a:gd name="connsiteX232" fmla="*/ 2086742 w 4474469"/>
                <a:gd name="connsiteY232" fmla="*/ 95745 h 199612"/>
                <a:gd name="connsiteX233" fmla="*/ 2086934 w 4474469"/>
                <a:gd name="connsiteY233" fmla="*/ 89774 h 199612"/>
                <a:gd name="connsiteX234" fmla="*/ 2086961 w 4474469"/>
                <a:gd name="connsiteY234" fmla="*/ 84131 h 199612"/>
                <a:gd name="connsiteX235" fmla="*/ 1795740 w 4474469"/>
                <a:gd name="connsiteY235" fmla="*/ 52344 h 199612"/>
                <a:gd name="connsiteX236" fmla="*/ 1794289 w 4474469"/>
                <a:gd name="connsiteY236" fmla="*/ 62794 h 199612"/>
                <a:gd name="connsiteX237" fmla="*/ 1791357 w 4474469"/>
                <a:gd name="connsiteY237" fmla="*/ 72750 h 199612"/>
                <a:gd name="connsiteX238" fmla="*/ 1837374 w 4474469"/>
                <a:gd name="connsiteY238" fmla="*/ 72750 h 199612"/>
                <a:gd name="connsiteX239" fmla="*/ 1837374 w 4474469"/>
                <a:gd name="connsiteY239" fmla="*/ 52344 h 199612"/>
                <a:gd name="connsiteX240" fmla="*/ 1749065 w 4474469"/>
                <a:gd name="connsiteY240" fmla="*/ 52344 h 199612"/>
                <a:gd name="connsiteX241" fmla="*/ 1747422 w 4474469"/>
                <a:gd name="connsiteY241" fmla="*/ 62794 h 199612"/>
                <a:gd name="connsiteX242" fmla="*/ 1745779 w 4474469"/>
                <a:gd name="connsiteY242" fmla="*/ 72750 h 199612"/>
                <a:gd name="connsiteX243" fmla="*/ 1780182 w 4474469"/>
                <a:gd name="connsiteY243" fmla="*/ 72750 h 199612"/>
                <a:gd name="connsiteX244" fmla="*/ 1783907 w 4474469"/>
                <a:gd name="connsiteY244" fmla="*/ 62794 h 199612"/>
                <a:gd name="connsiteX245" fmla="*/ 1785660 w 4474469"/>
                <a:gd name="connsiteY245" fmla="*/ 52344 h 199612"/>
                <a:gd name="connsiteX246" fmla="*/ 1982437 w 4474469"/>
                <a:gd name="connsiteY246" fmla="*/ 51920 h 199612"/>
                <a:gd name="connsiteX247" fmla="*/ 1996105 w 4474469"/>
                <a:gd name="connsiteY247" fmla="*/ 62711 h 199612"/>
                <a:gd name="connsiteX248" fmla="*/ 2006322 w 4474469"/>
                <a:gd name="connsiteY248" fmla="*/ 73832 h 199612"/>
                <a:gd name="connsiteX249" fmla="*/ 2017772 w 4474469"/>
                <a:gd name="connsiteY249" fmla="*/ 64793 h 199612"/>
                <a:gd name="connsiteX250" fmla="*/ 2026920 w 4474469"/>
                <a:gd name="connsiteY250" fmla="*/ 55426 h 199612"/>
                <a:gd name="connsiteX251" fmla="*/ 2035466 w 4474469"/>
                <a:gd name="connsiteY251" fmla="*/ 60465 h 199612"/>
                <a:gd name="connsiteX252" fmla="*/ 2024592 w 4474469"/>
                <a:gd name="connsiteY252" fmla="*/ 71148 h 199612"/>
                <a:gd name="connsiteX253" fmla="*/ 2011581 w 4474469"/>
                <a:gd name="connsiteY253" fmla="*/ 81502 h 199612"/>
                <a:gd name="connsiteX254" fmla="*/ 2022044 w 4474469"/>
                <a:gd name="connsiteY254" fmla="*/ 109085 h 199612"/>
                <a:gd name="connsiteX255" fmla="*/ 2024291 w 4474469"/>
                <a:gd name="connsiteY255" fmla="*/ 137817 h 199612"/>
                <a:gd name="connsiteX256" fmla="*/ 2022182 w 4474469"/>
                <a:gd name="connsiteY256" fmla="*/ 170605 h 199612"/>
                <a:gd name="connsiteX257" fmla="*/ 2013992 w 4474469"/>
                <a:gd name="connsiteY257" fmla="*/ 191723 h 199612"/>
                <a:gd name="connsiteX258" fmla="*/ 2009554 w 4474469"/>
                <a:gd name="connsiteY258" fmla="*/ 195284 h 199612"/>
                <a:gd name="connsiteX259" fmla="*/ 2003474 w 4474469"/>
                <a:gd name="connsiteY259" fmla="*/ 197201 h 199612"/>
                <a:gd name="connsiteX260" fmla="*/ 1992763 w 4474469"/>
                <a:gd name="connsiteY260" fmla="*/ 198105 h 199612"/>
                <a:gd name="connsiteX261" fmla="*/ 1980903 w 4474469"/>
                <a:gd name="connsiteY261" fmla="*/ 197859 h 199612"/>
                <a:gd name="connsiteX262" fmla="*/ 1979671 w 4474469"/>
                <a:gd name="connsiteY262" fmla="*/ 192846 h 199612"/>
                <a:gd name="connsiteX263" fmla="*/ 1976958 w 4474469"/>
                <a:gd name="connsiteY263" fmla="*/ 187998 h 199612"/>
                <a:gd name="connsiteX264" fmla="*/ 1990326 w 4474469"/>
                <a:gd name="connsiteY264" fmla="*/ 188491 h 199612"/>
                <a:gd name="connsiteX265" fmla="*/ 1999748 w 4474469"/>
                <a:gd name="connsiteY265" fmla="*/ 187998 h 199612"/>
                <a:gd name="connsiteX266" fmla="*/ 2003830 w 4474469"/>
                <a:gd name="connsiteY266" fmla="*/ 186984 h 199612"/>
                <a:gd name="connsiteX267" fmla="*/ 2006761 w 4474469"/>
                <a:gd name="connsiteY267" fmla="*/ 184492 h 199612"/>
                <a:gd name="connsiteX268" fmla="*/ 2012731 w 4474469"/>
                <a:gd name="connsiteY268" fmla="*/ 167098 h 199612"/>
                <a:gd name="connsiteX269" fmla="*/ 2014430 w 4474469"/>
                <a:gd name="connsiteY269" fmla="*/ 137379 h 199612"/>
                <a:gd name="connsiteX270" fmla="*/ 2013992 w 4474469"/>
                <a:gd name="connsiteY270" fmla="*/ 124013 h 199612"/>
                <a:gd name="connsiteX271" fmla="*/ 1992791 w 4474469"/>
                <a:gd name="connsiteY271" fmla="*/ 144391 h 199612"/>
                <a:gd name="connsiteX272" fmla="*/ 1969289 w 4474469"/>
                <a:gd name="connsiteY272" fmla="*/ 160169 h 199612"/>
                <a:gd name="connsiteX273" fmla="*/ 1966413 w 4474469"/>
                <a:gd name="connsiteY273" fmla="*/ 155923 h 199612"/>
                <a:gd name="connsiteX274" fmla="*/ 1962716 w 4474469"/>
                <a:gd name="connsiteY274" fmla="*/ 151842 h 199612"/>
                <a:gd name="connsiteX275" fmla="*/ 1990134 w 4474469"/>
                <a:gd name="connsiteY275" fmla="*/ 135024 h 199612"/>
                <a:gd name="connsiteX276" fmla="*/ 2012457 w 4474469"/>
                <a:gd name="connsiteY276" fmla="*/ 111961 h 199612"/>
                <a:gd name="connsiteX277" fmla="*/ 2009116 w 4474469"/>
                <a:gd name="connsiteY277" fmla="*/ 99415 h 199612"/>
                <a:gd name="connsiteX278" fmla="*/ 2003474 w 4474469"/>
                <a:gd name="connsiteY278" fmla="*/ 87199 h 199612"/>
                <a:gd name="connsiteX279" fmla="*/ 1986929 w 4474469"/>
                <a:gd name="connsiteY279" fmla="*/ 96977 h 199612"/>
                <a:gd name="connsiteX280" fmla="*/ 1969727 w 4474469"/>
                <a:gd name="connsiteY280" fmla="*/ 105606 h 199612"/>
                <a:gd name="connsiteX281" fmla="*/ 1966687 w 4474469"/>
                <a:gd name="connsiteY281" fmla="*/ 102237 h 199612"/>
                <a:gd name="connsiteX282" fmla="*/ 1963154 w 4474469"/>
                <a:gd name="connsiteY282" fmla="*/ 99032 h 199612"/>
                <a:gd name="connsiteX283" fmla="*/ 1981204 w 4474469"/>
                <a:gd name="connsiteY283" fmla="*/ 90048 h 199612"/>
                <a:gd name="connsiteX284" fmla="*/ 1998433 w 4474469"/>
                <a:gd name="connsiteY284" fmla="*/ 79748 h 199612"/>
                <a:gd name="connsiteX285" fmla="*/ 1988463 w 4474469"/>
                <a:gd name="connsiteY285" fmla="*/ 68436 h 199612"/>
                <a:gd name="connsiteX286" fmla="*/ 1975206 w 4474469"/>
                <a:gd name="connsiteY286" fmla="*/ 57617 h 199612"/>
                <a:gd name="connsiteX287" fmla="*/ 275869 w 4474469"/>
                <a:gd name="connsiteY287" fmla="*/ 49961 h 199612"/>
                <a:gd name="connsiteX288" fmla="*/ 405812 w 4474469"/>
                <a:gd name="connsiteY288" fmla="*/ 49961 h 199612"/>
                <a:gd name="connsiteX289" fmla="*/ 405812 w 4474469"/>
                <a:gd name="connsiteY289" fmla="*/ 111508 h 199612"/>
                <a:gd name="connsiteX290" fmla="*/ 312244 w 4474469"/>
                <a:gd name="connsiteY290" fmla="*/ 111508 h 199612"/>
                <a:gd name="connsiteX291" fmla="*/ 306410 w 4474469"/>
                <a:gd name="connsiteY291" fmla="*/ 120123 h 199612"/>
                <a:gd name="connsiteX292" fmla="*/ 299754 w 4474469"/>
                <a:gd name="connsiteY292" fmla="*/ 128409 h 199612"/>
                <a:gd name="connsiteX293" fmla="*/ 393541 w 4474469"/>
                <a:gd name="connsiteY293" fmla="*/ 128409 h 199612"/>
                <a:gd name="connsiteX294" fmla="*/ 395732 w 4474469"/>
                <a:gd name="connsiteY294" fmla="*/ 127750 h 199612"/>
                <a:gd name="connsiteX295" fmla="*/ 402306 w 4474469"/>
                <a:gd name="connsiteY295" fmla="*/ 132560 h 199612"/>
                <a:gd name="connsiteX296" fmla="*/ 379954 w 4474469"/>
                <a:gd name="connsiteY296" fmla="*/ 154547 h 199612"/>
                <a:gd name="connsiteX297" fmla="*/ 350372 w 4474469"/>
                <a:gd name="connsiteY297" fmla="*/ 171778 h 199612"/>
                <a:gd name="connsiteX298" fmla="*/ 391048 w 4474469"/>
                <a:gd name="connsiteY298" fmla="*/ 182189 h 199612"/>
                <a:gd name="connsiteX299" fmla="*/ 435832 w 4474469"/>
                <a:gd name="connsiteY299" fmla="*/ 187998 h 199612"/>
                <a:gd name="connsiteX300" fmla="*/ 432436 w 4474469"/>
                <a:gd name="connsiteY300" fmla="*/ 192737 h 199612"/>
                <a:gd name="connsiteX301" fmla="*/ 429697 w 4474469"/>
                <a:gd name="connsiteY301" fmla="*/ 197640 h 199612"/>
                <a:gd name="connsiteX302" fmla="*/ 381407 w 4474469"/>
                <a:gd name="connsiteY302" fmla="*/ 190299 h 199612"/>
                <a:gd name="connsiteX303" fmla="*/ 337882 w 4474469"/>
                <a:gd name="connsiteY303" fmla="*/ 177038 h 199612"/>
                <a:gd name="connsiteX304" fmla="*/ 289838 w 4474469"/>
                <a:gd name="connsiteY304" fmla="*/ 191230 h 199612"/>
                <a:gd name="connsiteX305" fmla="*/ 240151 w 4474469"/>
                <a:gd name="connsiteY305" fmla="*/ 199173 h 199612"/>
                <a:gd name="connsiteX306" fmla="*/ 238371 w 4474469"/>
                <a:gd name="connsiteY306" fmla="*/ 194079 h 199612"/>
                <a:gd name="connsiteX307" fmla="*/ 235768 w 4474469"/>
                <a:gd name="connsiteY307" fmla="*/ 189312 h 199612"/>
                <a:gd name="connsiteX308" fmla="*/ 281319 w 4474469"/>
                <a:gd name="connsiteY308" fmla="*/ 183066 h 199612"/>
                <a:gd name="connsiteX309" fmla="*/ 325392 w 4474469"/>
                <a:gd name="connsiteY309" fmla="*/ 171559 h 199612"/>
                <a:gd name="connsiteX310" fmla="*/ 303397 w 4474469"/>
                <a:gd name="connsiteY310" fmla="*/ 158737 h 199612"/>
                <a:gd name="connsiteX311" fmla="*/ 285511 w 4474469"/>
                <a:gd name="connsiteY311" fmla="*/ 143283 h 199612"/>
                <a:gd name="connsiteX312" fmla="*/ 271322 w 4474469"/>
                <a:gd name="connsiteY312" fmla="*/ 155065 h 199612"/>
                <a:gd name="connsiteX313" fmla="*/ 256805 w 4474469"/>
                <a:gd name="connsiteY313" fmla="*/ 165203 h 199612"/>
                <a:gd name="connsiteX314" fmla="*/ 253271 w 4474469"/>
                <a:gd name="connsiteY314" fmla="*/ 161586 h 199612"/>
                <a:gd name="connsiteX315" fmla="*/ 248916 w 4474469"/>
                <a:gd name="connsiteY315" fmla="*/ 157969 h 199612"/>
                <a:gd name="connsiteX316" fmla="*/ 277567 w 4474469"/>
                <a:gd name="connsiteY316" fmla="*/ 137540 h 199612"/>
                <a:gd name="connsiteX317" fmla="*/ 300630 w 4474469"/>
                <a:gd name="connsiteY317" fmla="*/ 111508 h 199612"/>
                <a:gd name="connsiteX318" fmla="*/ 275869 w 4474469"/>
                <a:gd name="connsiteY318" fmla="*/ 111508 h 199612"/>
                <a:gd name="connsiteX319" fmla="*/ 4123152 w 4474469"/>
                <a:gd name="connsiteY319" fmla="*/ 46674 h 199612"/>
                <a:gd name="connsiteX320" fmla="*/ 4214309 w 4474469"/>
                <a:gd name="connsiteY320" fmla="*/ 46674 h 199612"/>
                <a:gd name="connsiteX321" fmla="*/ 4214309 w 4474469"/>
                <a:gd name="connsiteY321" fmla="*/ 56289 h 199612"/>
                <a:gd name="connsiteX322" fmla="*/ 4171580 w 4474469"/>
                <a:gd name="connsiteY322" fmla="*/ 56289 h 199612"/>
                <a:gd name="connsiteX323" fmla="*/ 4171580 w 4474469"/>
                <a:gd name="connsiteY323" fmla="*/ 92691 h 199612"/>
                <a:gd name="connsiteX324" fmla="*/ 4209270 w 4474469"/>
                <a:gd name="connsiteY324" fmla="*/ 92691 h 199612"/>
                <a:gd name="connsiteX325" fmla="*/ 4209270 w 4474469"/>
                <a:gd name="connsiteY325" fmla="*/ 102086 h 199612"/>
                <a:gd name="connsiteX326" fmla="*/ 4171580 w 4474469"/>
                <a:gd name="connsiteY326" fmla="*/ 102086 h 199612"/>
                <a:gd name="connsiteX327" fmla="*/ 4171580 w 4474469"/>
                <a:gd name="connsiteY327" fmla="*/ 142652 h 199612"/>
                <a:gd name="connsiteX328" fmla="*/ 4216720 w 4474469"/>
                <a:gd name="connsiteY328" fmla="*/ 142652 h 199612"/>
                <a:gd name="connsiteX329" fmla="*/ 4216720 w 4474469"/>
                <a:gd name="connsiteY329" fmla="*/ 152047 h 199612"/>
                <a:gd name="connsiteX330" fmla="*/ 4120961 w 4474469"/>
                <a:gd name="connsiteY330" fmla="*/ 152047 h 199612"/>
                <a:gd name="connsiteX331" fmla="*/ 4120961 w 4474469"/>
                <a:gd name="connsiteY331" fmla="*/ 142652 h 199612"/>
                <a:gd name="connsiteX332" fmla="*/ 4161500 w 4474469"/>
                <a:gd name="connsiteY332" fmla="*/ 142652 h 199612"/>
                <a:gd name="connsiteX333" fmla="*/ 4161500 w 4474469"/>
                <a:gd name="connsiteY333" fmla="*/ 102086 h 199612"/>
                <a:gd name="connsiteX334" fmla="*/ 4126878 w 4474469"/>
                <a:gd name="connsiteY334" fmla="*/ 102086 h 199612"/>
                <a:gd name="connsiteX335" fmla="*/ 4126878 w 4474469"/>
                <a:gd name="connsiteY335" fmla="*/ 92691 h 199612"/>
                <a:gd name="connsiteX336" fmla="*/ 4161500 w 4474469"/>
                <a:gd name="connsiteY336" fmla="*/ 92691 h 199612"/>
                <a:gd name="connsiteX337" fmla="*/ 4161500 w 4474469"/>
                <a:gd name="connsiteY337" fmla="*/ 56289 h 199612"/>
                <a:gd name="connsiteX338" fmla="*/ 4123152 w 4474469"/>
                <a:gd name="connsiteY338" fmla="*/ 56289 h 199612"/>
                <a:gd name="connsiteX339" fmla="*/ 2331727 w 4474469"/>
                <a:gd name="connsiteY339" fmla="*/ 36361 h 199612"/>
                <a:gd name="connsiteX340" fmla="*/ 2342136 w 4474469"/>
                <a:gd name="connsiteY340" fmla="*/ 86596 h 199612"/>
                <a:gd name="connsiteX341" fmla="*/ 2357803 w 4474469"/>
                <a:gd name="connsiteY341" fmla="*/ 129929 h 199612"/>
                <a:gd name="connsiteX342" fmla="*/ 2376319 w 4474469"/>
                <a:gd name="connsiteY342" fmla="*/ 87254 h 199612"/>
                <a:gd name="connsiteX343" fmla="*/ 2388919 w 4474469"/>
                <a:gd name="connsiteY343" fmla="*/ 36361 h 199612"/>
                <a:gd name="connsiteX344" fmla="*/ 2649132 w 4474469"/>
                <a:gd name="connsiteY344" fmla="*/ 30870 h 199612"/>
                <a:gd name="connsiteX345" fmla="*/ 2627512 w 4474469"/>
                <a:gd name="connsiteY345" fmla="*/ 42433 h 199612"/>
                <a:gd name="connsiteX346" fmla="*/ 2618880 w 4474469"/>
                <a:gd name="connsiteY346" fmla="*/ 71422 h 199612"/>
                <a:gd name="connsiteX347" fmla="*/ 2626581 w 4474469"/>
                <a:gd name="connsiteY347" fmla="*/ 100001 h 199612"/>
                <a:gd name="connsiteX348" fmla="*/ 2650886 w 4474469"/>
                <a:gd name="connsiteY348" fmla="*/ 111317 h 199612"/>
                <a:gd name="connsiteX349" fmla="*/ 2669437 w 4474469"/>
                <a:gd name="connsiteY349" fmla="*/ 105837 h 199612"/>
                <a:gd name="connsiteX350" fmla="*/ 2688152 w 4474469"/>
                <a:gd name="connsiteY350" fmla="*/ 87862 h 199612"/>
                <a:gd name="connsiteX351" fmla="*/ 2677520 w 4474469"/>
                <a:gd name="connsiteY351" fmla="*/ 46296 h 199612"/>
                <a:gd name="connsiteX352" fmla="*/ 2649132 w 4474469"/>
                <a:gd name="connsiteY352" fmla="*/ 30870 h 199612"/>
                <a:gd name="connsiteX353" fmla="*/ 4401062 w 4474469"/>
                <a:gd name="connsiteY353" fmla="*/ 28473 h 199612"/>
                <a:gd name="connsiteX354" fmla="*/ 4401062 w 4474469"/>
                <a:gd name="connsiteY354" fmla="*/ 80406 h 199612"/>
                <a:gd name="connsiteX355" fmla="*/ 4454748 w 4474469"/>
                <a:gd name="connsiteY355" fmla="*/ 80406 h 199612"/>
                <a:gd name="connsiteX356" fmla="*/ 4454748 w 4474469"/>
                <a:gd name="connsiteY356" fmla="*/ 28473 h 199612"/>
                <a:gd name="connsiteX357" fmla="*/ 1530376 w 4474469"/>
                <a:gd name="connsiteY357" fmla="*/ 28021 h 199612"/>
                <a:gd name="connsiteX358" fmla="*/ 1518516 w 4474469"/>
                <a:gd name="connsiteY358" fmla="*/ 42114 h 199612"/>
                <a:gd name="connsiteX359" fmla="*/ 1505176 w 4474469"/>
                <a:gd name="connsiteY359" fmla="*/ 55877 h 199612"/>
                <a:gd name="connsiteX360" fmla="*/ 1570696 w 4474469"/>
                <a:gd name="connsiteY360" fmla="*/ 55877 h 199612"/>
                <a:gd name="connsiteX361" fmla="*/ 1581871 w 4474469"/>
                <a:gd name="connsiteY361" fmla="*/ 42607 h 199612"/>
                <a:gd name="connsiteX362" fmla="*/ 1591732 w 4474469"/>
                <a:gd name="connsiteY362" fmla="*/ 28021 h 199612"/>
                <a:gd name="connsiteX363" fmla="*/ 2393521 w 4474469"/>
                <a:gd name="connsiteY363" fmla="*/ 25624 h 199612"/>
                <a:gd name="connsiteX364" fmla="*/ 2400095 w 4474469"/>
                <a:gd name="connsiteY364" fmla="*/ 27596 h 199612"/>
                <a:gd name="connsiteX365" fmla="*/ 2385824 w 4474469"/>
                <a:gd name="connsiteY365" fmla="*/ 90568 h 199612"/>
                <a:gd name="connsiteX366" fmla="*/ 2363501 w 4474469"/>
                <a:gd name="connsiteY366" fmla="*/ 140886 h 199612"/>
                <a:gd name="connsiteX367" fmla="*/ 2383496 w 4474469"/>
                <a:gd name="connsiteY367" fmla="*/ 168605 h 199612"/>
                <a:gd name="connsiteX368" fmla="*/ 2409079 w 4474469"/>
                <a:gd name="connsiteY368" fmla="*/ 189094 h 199612"/>
                <a:gd name="connsiteX369" fmla="*/ 2404916 w 4474469"/>
                <a:gd name="connsiteY369" fmla="*/ 192819 h 199612"/>
                <a:gd name="connsiteX370" fmla="*/ 2401409 w 4474469"/>
                <a:gd name="connsiteY370" fmla="*/ 197201 h 199612"/>
                <a:gd name="connsiteX371" fmla="*/ 2376922 w 4474469"/>
                <a:gd name="connsiteY371" fmla="*/ 177151 h 199612"/>
                <a:gd name="connsiteX372" fmla="*/ 2357365 w 4474469"/>
                <a:gd name="connsiteY372" fmla="*/ 150527 h 199612"/>
                <a:gd name="connsiteX373" fmla="*/ 2335616 w 4474469"/>
                <a:gd name="connsiteY373" fmla="*/ 178110 h 199612"/>
                <a:gd name="connsiteX374" fmla="*/ 2311567 w 4474469"/>
                <a:gd name="connsiteY374" fmla="*/ 198955 h 199612"/>
                <a:gd name="connsiteX375" fmla="*/ 2308307 w 4474469"/>
                <a:gd name="connsiteY375" fmla="*/ 194572 h 199612"/>
                <a:gd name="connsiteX376" fmla="*/ 2304555 w 4474469"/>
                <a:gd name="connsiteY376" fmla="*/ 190847 h 199612"/>
                <a:gd name="connsiteX377" fmla="*/ 2329344 w 4474469"/>
                <a:gd name="connsiteY377" fmla="*/ 169646 h 199612"/>
                <a:gd name="connsiteX378" fmla="*/ 2351667 w 4474469"/>
                <a:gd name="connsiteY378" fmla="*/ 140228 h 199612"/>
                <a:gd name="connsiteX379" fmla="*/ 2333836 w 4474469"/>
                <a:gd name="connsiteY379" fmla="*/ 92650 h 199612"/>
                <a:gd name="connsiteX380" fmla="*/ 2322086 w 4474469"/>
                <a:gd name="connsiteY380" fmla="*/ 36361 h 199612"/>
                <a:gd name="connsiteX381" fmla="*/ 2309157 w 4474469"/>
                <a:gd name="connsiteY381" fmla="*/ 36361 h 199612"/>
                <a:gd name="connsiteX382" fmla="*/ 2309157 w 4474469"/>
                <a:gd name="connsiteY382" fmla="*/ 26281 h 199612"/>
                <a:gd name="connsiteX383" fmla="*/ 2391768 w 4474469"/>
                <a:gd name="connsiteY383" fmla="*/ 26281 h 199612"/>
                <a:gd name="connsiteX384" fmla="*/ 1847454 w 4474469"/>
                <a:gd name="connsiteY384" fmla="*/ 24734 h 199612"/>
                <a:gd name="connsiteX385" fmla="*/ 1847454 w 4474469"/>
                <a:gd name="connsiteY385" fmla="*/ 43825 h 199612"/>
                <a:gd name="connsiteX386" fmla="*/ 1885802 w 4474469"/>
                <a:gd name="connsiteY386" fmla="*/ 43825 h 199612"/>
                <a:gd name="connsiteX387" fmla="*/ 1885802 w 4474469"/>
                <a:gd name="connsiteY387" fmla="*/ 24734 h 199612"/>
                <a:gd name="connsiteX388" fmla="*/ 1795959 w 4474469"/>
                <a:gd name="connsiteY388" fmla="*/ 24734 h 199612"/>
                <a:gd name="connsiteX389" fmla="*/ 1795959 w 4474469"/>
                <a:gd name="connsiteY389" fmla="*/ 42728 h 199612"/>
                <a:gd name="connsiteX390" fmla="*/ 1795959 w 4474469"/>
                <a:gd name="connsiteY390" fmla="*/ 43825 h 199612"/>
                <a:gd name="connsiteX391" fmla="*/ 1837374 w 4474469"/>
                <a:gd name="connsiteY391" fmla="*/ 43825 h 199612"/>
                <a:gd name="connsiteX392" fmla="*/ 1837374 w 4474469"/>
                <a:gd name="connsiteY392" fmla="*/ 24734 h 199612"/>
                <a:gd name="connsiteX393" fmla="*/ 2236626 w 4474469"/>
                <a:gd name="connsiteY393" fmla="*/ 21461 h 199612"/>
                <a:gd name="connsiteX394" fmla="*/ 2236626 w 4474469"/>
                <a:gd name="connsiteY394" fmla="*/ 56959 h 199612"/>
                <a:gd name="connsiteX395" fmla="*/ 2280889 w 4474469"/>
                <a:gd name="connsiteY395" fmla="*/ 56959 h 199612"/>
                <a:gd name="connsiteX396" fmla="*/ 2280889 w 4474469"/>
                <a:gd name="connsiteY396" fmla="*/ 21461 h 199612"/>
                <a:gd name="connsiteX397" fmla="*/ 10492 w 4474469"/>
                <a:gd name="connsiteY397" fmla="*/ 20790 h 199612"/>
                <a:gd name="connsiteX398" fmla="*/ 10492 w 4474469"/>
                <a:gd name="connsiteY398" fmla="*/ 176836 h 199612"/>
                <a:gd name="connsiteX399" fmla="*/ 169167 w 4474469"/>
                <a:gd name="connsiteY399" fmla="*/ 176836 h 199612"/>
                <a:gd name="connsiteX400" fmla="*/ 169167 w 4474469"/>
                <a:gd name="connsiteY400" fmla="*/ 20790 h 199612"/>
                <a:gd name="connsiteX401" fmla="*/ 2649351 w 4474469"/>
                <a:gd name="connsiteY401" fmla="*/ 20379 h 199612"/>
                <a:gd name="connsiteX402" fmla="*/ 2686683 w 4474469"/>
                <a:gd name="connsiteY402" fmla="*/ 39325 h 199612"/>
                <a:gd name="connsiteX403" fmla="*/ 2700834 w 4474469"/>
                <a:gd name="connsiteY403" fmla="*/ 94438 h 199612"/>
                <a:gd name="connsiteX404" fmla="*/ 2692772 w 4474469"/>
                <a:gd name="connsiteY404" fmla="*/ 148021 h 199612"/>
                <a:gd name="connsiteX405" fmla="*/ 2672247 w 4474469"/>
                <a:gd name="connsiteY405" fmla="*/ 177058 h 199612"/>
                <a:gd name="connsiteX406" fmla="*/ 2644748 w 4474469"/>
                <a:gd name="connsiteY406" fmla="*/ 185793 h 199612"/>
                <a:gd name="connsiteX407" fmla="*/ 2624474 w 4474469"/>
                <a:gd name="connsiteY407" fmla="*/ 181502 h 199612"/>
                <a:gd name="connsiteX408" fmla="*/ 2609478 w 4474469"/>
                <a:gd name="connsiteY408" fmla="*/ 170479 h 199612"/>
                <a:gd name="connsiteX409" fmla="*/ 2617131 w 4474469"/>
                <a:gd name="connsiteY409" fmla="*/ 162148 h 199612"/>
                <a:gd name="connsiteX410" fmla="*/ 2629650 w 4474469"/>
                <a:gd name="connsiteY410" fmla="*/ 171630 h 199612"/>
                <a:gd name="connsiteX411" fmla="*/ 2644967 w 4474469"/>
                <a:gd name="connsiteY411" fmla="*/ 174864 h 199612"/>
                <a:gd name="connsiteX412" fmla="*/ 2674479 w 4474469"/>
                <a:gd name="connsiteY412" fmla="*/ 158315 h 199612"/>
                <a:gd name="connsiteX413" fmla="*/ 2688371 w 4474469"/>
                <a:gd name="connsiteY413" fmla="*/ 100357 h 199612"/>
                <a:gd name="connsiteX414" fmla="*/ 2670505 w 4474469"/>
                <a:gd name="connsiteY414" fmla="*/ 115738 h 199612"/>
                <a:gd name="connsiteX415" fmla="*/ 2649351 w 4474469"/>
                <a:gd name="connsiteY415" fmla="*/ 121588 h 199612"/>
                <a:gd name="connsiteX416" fmla="*/ 2617746 w 4474469"/>
                <a:gd name="connsiteY416" fmla="*/ 108671 h 199612"/>
                <a:gd name="connsiteX417" fmla="*/ 2606198 w 4474469"/>
                <a:gd name="connsiteY417" fmla="*/ 71422 h 199612"/>
                <a:gd name="connsiteX418" fmla="*/ 2619061 w 4474469"/>
                <a:gd name="connsiteY418" fmla="*/ 34639 h 199612"/>
                <a:gd name="connsiteX419" fmla="*/ 2649351 w 4474469"/>
                <a:gd name="connsiteY419" fmla="*/ 20379 h 199612"/>
                <a:gd name="connsiteX420" fmla="*/ 2515799 w 4474469"/>
                <a:gd name="connsiteY420" fmla="*/ 20379 h 199612"/>
                <a:gd name="connsiteX421" fmla="*/ 2535249 w 4474469"/>
                <a:gd name="connsiteY421" fmla="*/ 24588 h 199612"/>
                <a:gd name="connsiteX422" fmla="*/ 2549752 w 4474469"/>
                <a:gd name="connsiteY422" fmla="*/ 35692 h 199612"/>
                <a:gd name="connsiteX423" fmla="*/ 2542099 w 4474469"/>
                <a:gd name="connsiteY423" fmla="*/ 44024 h 199612"/>
                <a:gd name="connsiteX424" fmla="*/ 2530211 w 4474469"/>
                <a:gd name="connsiteY424" fmla="*/ 34542 h 199612"/>
                <a:gd name="connsiteX425" fmla="*/ 2516017 w 4474469"/>
                <a:gd name="connsiteY425" fmla="*/ 31308 h 199612"/>
                <a:gd name="connsiteX426" fmla="*/ 2484642 w 4474469"/>
                <a:gd name="connsiteY426" fmla="*/ 47719 h 199612"/>
                <a:gd name="connsiteX427" fmla="*/ 2470860 w 4474469"/>
                <a:gd name="connsiteY427" fmla="*/ 105377 h 199612"/>
                <a:gd name="connsiteX428" fmla="*/ 2488835 w 4474469"/>
                <a:gd name="connsiteY428" fmla="*/ 90133 h 199612"/>
                <a:gd name="connsiteX429" fmla="*/ 2509441 w 4474469"/>
                <a:gd name="connsiteY429" fmla="*/ 84583 h 199612"/>
                <a:gd name="connsiteX430" fmla="*/ 2541321 w 4474469"/>
                <a:gd name="connsiteY430" fmla="*/ 97337 h 199612"/>
                <a:gd name="connsiteX431" fmla="*/ 2552813 w 4474469"/>
                <a:gd name="connsiteY431" fmla="*/ 134750 h 199612"/>
                <a:gd name="connsiteX432" fmla="*/ 2539950 w 4474469"/>
                <a:gd name="connsiteY432" fmla="*/ 171533 h 199612"/>
                <a:gd name="connsiteX433" fmla="*/ 2509661 w 4474469"/>
                <a:gd name="connsiteY433" fmla="*/ 185793 h 199612"/>
                <a:gd name="connsiteX434" fmla="*/ 2472438 w 4474469"/>
                <a:gd name="connsiteY434" fmla="*/ 165752 h 199612"/>
                <a:gd name="connsiteX435" fmla="*/ 2458396 w 4474469"/>
                <a:gd name="connsiteY435" fmla="*/ 107569 h 199612"/>
                <a:gd name="connsiteX436" fmla="*/ 2466604 w 4474469"/>
                <a:gd name="connsiteY436" fmla="*/ 56332 h 199612"/>
                <a:gd name="connsiteX437" fmla="*/ 2487569 w 4474469"/>
                <a:gd name="connsiteY437" fmla="*/ 28668 h 199612"/>
                <a:gd name="connsiteX438" fmla="*/ 2515799 w 4474469"/>
                <a:gd name="connsiteY438" fmla="*/ 20379 h 199612"/>
                <a:gd name="connsiteX439" fmla="*/ 3621020 w 4474469"/>
                <a:gd name="connsiteY439" fmla="*/ 20132 h 199612"/>
                <a:gd name="connsiteX440" fmla="*/ 3621020 w 4474469"/>
                <a:gd name="connsiteY440" fmla="*/ 53248 h 199612"/>
                <a:gd name="connsiteX441" fmla="*/ 3680624 w 4474469"/>
                <a:gd name="connsiteY441" fmla="*/ 53248 h 199612"/>
                <a:gd name="connsiteX442" fmla="*/ 3680624 w 4474469"/>
                <a:gd name="connsiteY442" fmla="*/ 20132 h 199612"/>
                <a:gd name="connsiteX443" fmla="*/ 3550242 w 4474469"/>
                <a:gd name="connsiteY443" fmla="*/ 20132 h 199612"/>
                <a:gd name="connsiteX444" fmla="*/ 3550242 w 4474469"/>
                <a:gd name="connsiteY444" fmla="*/ 53248 h 199612"/>
                <a:gd name="connsiteX445" fmla="*/ 3610941 w 4474469"/>
                <a:gd name="connsiteY445" fmla="*/ 53248 h 199612"/>
                <a:gd name="connsiteX446" fmla="*/ 3610941 w 4474469"/>
                <a:gd name="connsiteY446" fmla="*/ 20132 h 199612"/>
                <a:gd name="connsiteX447" fmla="*/ 4390982 w 4474469"/>
                <a:gd name="connsiteY447" fmla="*/ 18831 h 199612"/>
                <a:gd name="connsiteX448" fmla="*/ 4465047 w 4474469"/>
                <a:gd name="connsiteY448" fmla="*/ 18831 h 199612"/>
                <a:gd name="connsiteX449" fmla="*/ 4465047 w 4474469"/>
                <a:gd name="connsiteY449" fmla="*/ 89828 h 199612"/>
                <a:gd name="connsiteX450" fmla="*/ 4390982 w 4474469"/>
                <a:gd name="connsiteY450" fmla="*/ 89828 h 199612"/>
                <a:gd name="connsiteX451" fmla="*/ 3162921 w 4474469"/>
                <a:gd name="connsiteY451" fmla="*/ 17503 h 199612"/>
                <a:gd name="connsiteX452" fmla="*/ 3162921 w 4474469"/>
                <a:gd name="connsiteY452" fmla="*/ 55220 h 199612"/>
                <a:gd name="connsiteX453" fmla="*/ 3192530 w 4474469"/>
                <a:gd name="connsiteY453" fmla="*/ 55220 h 199612"/>
                <a:gd name="connsiteX454" fmla="*/ 3192530 w 4474469"/>
                <a:gd name="connsiteY454" fmla="*/ 17503 h 199612"/>
                <a:gd name="connsiteX455" fmla="*/ 3125449 w 4474469"/>
                <a:gd name="connsiteY455" fmla="*/ 17503 h 199612"/>
                <a:gd name="connsiteX456" fmla="*/ 3125449 w 4474469"/>
                <a:gd name="connsiteY456" fmla="*/ 55220 h 199612"/>
                <a:gd name="connsiteX457" fmla="*/ 3154621 w 4474469"/>
                <a:gd name="connsiteY457" fmla="*/ 55220 h 199612"/>
                <a:gd name="connsiteX458" fmla="*/ 3154621 w 4474469"/>
                <a:gd name="connsiteY458" fmla="*/ 17503 h 199612"/>
                <a:gd name="connsiteX459" fmla="*/ 3089293 w 4474469"/>
                <a:gd name="connsiteY459" fmla="*/ 17503 h 199612"/>
                <a:gd name="connsiteX460" fmla="*/ 3089293 w 4474469"/>
                <a:gd name="connsiteY460" fmla="*/ 55220 h 199612"/>
                <a:gd name="connsiteX461" fmla="*/ 3117150 w 4474469"/>
                <a:gd name="connsiteY461" fmla="*/ 55220 h 199612"/>
                <a:gd name="connsiteX462" fmla="*/ 3117150 w 4474469"/>
                <a:gd name="connsiteY462" fmla="*/ 17503 h 199612"/>
                <a:gd name="connsiteX463" fmla="*/ 3371380 w 4474469"/>
                <a:gd name="connsiteY463" fmla="*/ 16846 h 199612"/>
                <a:gd name="connsiteX464" fmla="*/ 3371380 w 4474469"/>
                <a:gd name="connsiteY464" fmla="*/ 43606 h 199612"/>
                <a:gd name="connsiteX465" fmla="*/ 3437118 w 4474469"/>
                <a:gd name="connsiteY465" fmla="*/ 43606 h 199612"/>
                <a:gd name="connsiteX466" fmla="*/ 3437118 w 4474469"/>
                <a:gd name="connsiteY466" fmla="*/ 16846 h 199612"/>
                <a:gd name="connsiteX467" fmla="*/ 4101897 w 4474469"/>
                <a:gd name="connsiteY467" fmla="*/ 13586 h 199612"/>
                <a:gd name="connsiteX468" fmla="*/ 4219350 w 4474469"/>
                <a:gd name="connsiteY468" fmla="*/ 13586 h 199612"/>
                <a:gd name="connsiteX469" fmla="*/ 4219350 w 4474469"/>
                <a:gd name="connsiteY469" fmla="*/ 23639 h 199612"/>
                <a:gd name="connsiteX470" fmla="*/ 4111978 w 4474469"/>
                <a:gd name="connsiteY470" fmla="*/ 23639 h 199612"/>
                <a:gd name="connsiteX471" fmla="*/ 4111978 w 4474469"/>
                <a:gd name="connsiteY471" fmla="*/ 178370 h 199612"/>
                <a:gd name="connsiteX472" fmla="*/ 4222636 w 4474469"/>
                <a:gd name="connsiteY472" fmla="*/ 178370 h 199612"/>
                <a:gd name="connsiteX473" fmla="*/ 4222636 w 4474469"/>
                <a:gd name="connsiteY473" fmla="*/ 188203 h 199612"/>
                <a:gd name="connsiteX474" fmla="*/ 4101897 w 4474469"/>
                <a:gd name="connsiteY474" fmla="*/ 188203 h 199612"/>
                <a:gd name="connsiteX475" fmla="*/ 2210111 w 4474469"/>
                <a:gd name="connsiteY475" fmla="*/ 11600 h 199612"/>
                <a:gd name="connsiteX476" fmla="*/ 2308719 w 4474469"/>
                <a:gd name="connsiteY476" fmla="*/ 11600 h 199612"/>
                <a:gd name="connsiteX477" fmla="*/ 2308719 w 4474469"/>
                <a:gd name="connsiteY477" fmla="*/ 21461 h 199612"/>
                <a:gd name="connsiteX478" fmla="*/ 2291188 w 4474469"/>
                <a:gd name="connsiteY478" fmla="*/ 21461 h 199612"/>
                <a:gd name="connsiteX479" fmla="*/ 2291188 w 4474469"/>
                <a:gd name="connsiteY479" fmla="*/ 143077 h 199612"/>
                <a:gd name="connsiteX480" fmla="*/ 2310471 w 4474469"/>
                <a:gd name="connsiteY480" fmla="*/ 139571 h 199612"/>
                <a:gd name="connsiteX481" fmla="*/ 2311129 w 4474469"/>
                <a:gd name="connsiteY481" fmla="*/ 148993 h 199612"/>
                <a:gd name="connsiteX482" fmla="*/ 2291188 w 4474469"/>
                <a:gd name="connsiteY482" fmla="*/ 152718 h 199612"/>
                <a:gd name="connsiteX483" fmla="*/ 2291188 w 4474469"/>
                <a:gd name="connsiteY483" fmla="*/ 198735 h 199612"/>
                <a:gd name="connsiteX484" fmla="*/ 2280889 w 4474469"/>
                <a:gd name="connsiteY484" fmla="*/ 198735 h 199612"/>
                <a:gd name="connsiteX485" fmla="*/ 2280889 w 4474469"/>
                <a:gd name="connsiteY485" fmla="*/ 154690 h 199612"/>
                <a:gd name="connsiteX486" fmla="*/ 2243637 w 4474469"/>
                <a:gd name="connsiteY486" fmla="*/ 161429 h 199612"/>
                <a:gd name="connsiteX487" fmla="*/ 2210987 w 4474469"/>
                <a:gd name="connsiteY487" fmla="*/ 167181 h 199612"/>
                <a:gd name="connsiteX488" fmla="*/ 2208577 w 4474469"/>
                <a:gd name="connsiteY488" fmla="*/ 156882 h 199612"/>
                <a:gd name="connsiteX489" fmla="*/ 2226326 w 4474469"/>
                <a:gd name="connsiteY489" fmla="*/ 154033 h 199612"/>
                <a:gd name="connsiteX490" fmla="*/ 2226326 w 4474469"/>
                <a:gd name="connsiteY490" fmla="*/ 21461 h 199612"/>
                <a:gd name="connsiteX491" fmla="*/ 2210111 w 4474469"/>
                <a:gd name="connsiteY491" fmla="*/ 21461 h 199612"/>
                <a:gd name="connsiteX492" fmla="*/ 3539944 w 4474469"/>
                <a:gd name="connsiteY492" fmla="*/ 10299 h 199612"/>
                <a:gd name="connsiteX493" fmla="*/ 3690923 w 4474469"/>
                <a:gd name="connsiteY493" fmla="*/ 10299 h 199612"/>
                <a:gd name="connsiteX494" fmla="*/ 3690923 w 4474469"/>
                <a:gd name="connsiteY494" fmla="*/ 105812 h 199612"/>
                <a:gd name="connsiteX495" fmla="*/ 3539944 w 4474469"/>
                <a:gd name="connsiteY495" fmla="*/ 105812 h 199612"/>
                <a:gd name="connsiteX496" fmla="*/ 0 w 4474469"/>
                <a:gd name="connsiteY496" fmla="*/ 10299 h 199612"/>
                <a:gd name="connsiteX497" fmla="*/ 179877 w 4474469"/>
                <a:gd name="connsiteY497" fmla="*/ 10299 h 199612"/>
                <a:gd name="connsiteX498" fmla="*/ 179877 w 4474469"/>
                <a:gd name="connsiteY498" fmla="*/ 198722 h 199612"/>
                <a:gd name="connsiteX499" fmla="*/ 169167 w 4474469"/>
                <a:gd name="connsiteY499" fmla="*/ 198722 h 199612"/>
                <a:gd name="connsiteX500" fmla="*/ 169167 w 4474469"/>
                <a:gd name="connsiteY500" fmla="*/ 186889 h 199612"/>
                <a:gd name="connsiteX501" fmla="*/ 10492 w 4474469"/>
                <a:gd name="connsiteY501" fmla="*/ 186889 h 199612"/>
                <a:gd name="connsiteX502" fmla="*/ 10492 w 4474469"/>
                <a:gd name="connsiteY502" fmla="*/ 198722 h 199612"/>
                <a:gd name="connsiteX503" fmla="*/ 0 w 4474469"/>
                <a:gd name="connsiteY503" fmla="*/ 198722 h 199612"/>
                <a:gd name="connsiteX504" fmla="*/ 3079679 w 4474469"/>
                <a:gd name="connsiteY504" fmla="*/ 8327 h 199612"/>
                <a:gd name="connsiteX505" fmla="*/ 3202364 w 4474469"/>
                <a:gd name="connsiteY505" fmla="*/ 8327 h 199612"/>
                <a:gd name="connsiteX506" fmla="*/ 3202364 w 4474469"/>
                <a:gd name="connsiteY506" fmla="*/ 64396 h 199612"/>
                <a:gd name="connsiteX507" fmla="*/ 3127862 w 4474469"/>
                <a:gd name="connsiteY507" fmla="*/ 64396 h 199612"/>
                <a:gd name="connsiteX508" fmla="*/ 3132687 w 4474469"/>
                <a:gd name="connsiteY508" fmla="*/ 65713 h 199612"/>
                <a:gd name="connsiteX509" fmla="*/ 3127919 w 4474469"/>
                <a:gd name="connsiteY509" fmla="*/ 75285 h 199612"/>
                <a:gd name="connsiteX510" fmla="*/ 3122174 w 4474469"/>
                <a:gd name="connsiteY510" fmla="*/ 84364 h 199612"/>
                <a:gd name="connsiteX511" fmla="*/ 3184634 w 4474469"/>
                <a:gd name="connsiteY511" fmla="*/ 84364 h 199612"/>
                <a:gd name="connsiteX512" fmla="*/ 3186608 w 4474469"/>
                <a:gd name="connsiteY512" fmla="*/ 83706 h 199612"/>
                <a:gd name="connsiteX513" fmla="*/ 3192967 w 4474469"/>
                <a:gd name="connsiteY513" fmla="*/ 87423 h 199612"/>
                <a:gd name="connsiteX514" fmla="*/ 3166367 w 4474469"/>
                <a:gd name="connsiteY514" fmla="*/ 129607 h 199612"/>
                <a:gd name="connsiteX515" fmla="*/ 3127214 w 4474469"/>
                <a:gd name="connsiteY515" fmla="*/ 157870 h 199612"/>
                <a:gd name="connsiteX516" fmla="*/ 3081209 w 4474469"/>
                <a:gd name="connsiteY516" fmla="*/ 174641 h 199612"/>
                <a:gd name="connsiteX517" fmla="*/ 3078610 w 4474469"/>
                <a:gd name="connsiteY517" fmla="*/ 170313 h 199612"/>
                <a:gd name="connsiteX518" fmla="*/ 3075513 w 4474469"/>
                <a:gd name="connsiteY518" fmla="*/ 166313 h 199612"/>
                <a:gd name="connsiteX519" fmla="*/ 3108783 w 4474469"/>
                <a:gd name="connsiteY519" fmla="*/ 156010 h 199612"/>
                <a:gd name="connsiteX520" fmla="*/ 3139268 w 4474469"/>
                <a:gd name="connsiteY520" fmla="*/ 139790 h 199612"/>
                <a:gd name="connsiteX521" fmla="*/ 3124040 w 4474469"/>
                <a:gd name="connsiteY521" fmla="*/ 126858 h 199612"/>
                <a:gd name="connsiteX522" fmla="*/ 3107499 w 4474469"/>
                <a:gd name="connsiteY522" fmla="*/ 113925 h 199612"/>
                <a:gd name="connsiteX523" fmla="*/ 3114519 w 4474469"/>
                <a:gd name="connsiteY523" fmla="*/ 108226 h 199612"/>
                <a:gd name="connsiteX524" fmla="*/ 3131760 w 4474469"/>
                <a:gd name="connsiteY524" fmla="*/ 121214 h 199612"/>
                <a:gd name="connsiteX525" fmla="*/ 3147383 w 4474469"/>
                <a:gd name="connsiteY525" fmla="*/ 133872 h 199612"/>
                <a:gd name="connsiteX526" fmla="*/ 3165752 w 4474469"/>
                <a:gd name="connsiteY526" fmla="*/ 115679 h 199612"/>
                <a:gd name="connsiteX527" fmla="*/ 3179370 w 4474469"/>
                <a:gd name="connsiteY527" fmla="*/ 93540 h 199612"/>
                <a:gd name="connsiteX528" fmla="*/ 3115176 w 4474469"/>
                <a:gd name="connsiteY528" fmla="*/ 93540 h 199612"/>
                <a:gd name="connsiteX529" fmla="*/ 3099441 w 4474469"/>
                <a:gd name="connsiteY529" fmla="*/ 109432 h 199612"/>
                <a:gd name="connsiteX530" fmla="*/ 3082082 w 4474469"/>
                <a:gd name="connsiteY530" fmla="*/ 122035 h 199612"/>
                <a:gd name="connsiteX531" fmla="*/ 3078252 w 4474469"/>
                <a:gd name="connsiteY531" fmla="*/ 118665 h 199612"/>
                <a:gd name="connsiteX532" fmla="*/ 3073759 w 4474469"/>
                <a:gd name="connsiteY532" fmla="*/ 115460 h 199612"/>
                <a:gd name="connsiteX533" fmla="*/ 3102073 w 4474469"/>
                <a:gd name="connsiteY533" fmla="*/ 93715 h 199612"/>
                <a:gd name="connsiteX534" fmla="*/ 3122174 w 4474469"/>
                <a:gd name="connsiteY534" fmla="*/ 64396 h 199612"/>
                <a:gd name="connsiteX535" fmla="*/ 3079679 w 4474469"/>
                <a:gd name="connsiteY535" fmla="*/ 64396 h 199612"/>
                <a:gd name="connsiteX536" fmla="*/ 3361519 w 4474469"/>
                <a:gd name="connsiteY536" fmla="*/ 7888 h 199612"/>
                <a:gd name="connsiteX537" fmla="*/ 3447417 w 4474469"/>
                <a:gd name="connsiteY537" fmla="*/ 7888 h 199612"/>
                <a:gd name="connsiteX538" fmla="*/ 3447417 w 4474469"/>
                <a:gd name="connsiteY538" fmla="*/ 52344 h 199612"/>
                <a:gd name="connsiteX539" fmla="*/ 3361519 w 4474469"/>
                <a:gd name="connsiteY539" fmla="*/ 52344 h 199612"/>
                <a:gd name="connsiteX540" fmla="*/ 3027732 w 4474469"/>
                <a:gd name="connsiteY540" fmla="*/ 7669 h 199612"/>
                <a:gd name="connsiteX541" fmla="*/ 3047372 w 4474469"/>
                <a:gd name="connsiteY541" fmla="*/ 25922 h 199612"/>
                <a:gd name="connsiteX542" fmla="*/ 3063235 w 4474469"/>
                <a:gd name="connsiteY542" fmla="*/ 43379 h 199612"/>
                <a:gd name="connsiteX543" fmla="*/ 3055123 w 4474469"/>
                <a:gd name="connsiteY543" fmla="*/ 49957 h 199612"/>
                <a:gd name="connsiteX544" fmla="*/ 3039647 w 4474469"/>
                <a:gd name="connsiteY544" fmla="*/ 32005 h 199612"/>
                <a:gd name="connsiteX545" fmla="*/ 3020062 w 4474469"/>
                <a:gd name="connsiteY545" fmla="*/ 12914 h 199612"/>
                <a:gd name="connsiteX546" fmla="*/ 4317574 w 4474469"/>
                <a:gd name="connsiteY546" fmla="*/ 862 h 199612"/>
                <a:gd name="connsiteX547" fmla="*/ 4328092 w 4474469"/>
                <a:gd name="connsiteY547" fmla="*/ 862 h 199612"/>
                <a:gd name="connsiteX548" fmla="*/ 4326120 w 4474469"/>
                <a:gd name="connsiteY548" fmla="*/ 24529 h 199612"/>
                <a:gd name="connsiteX549" fmla="*/ 4371479 w 4474469"/>
                <a:gd name="connsiteY549" fmla="*/ 24529 h 199612"/>
                <a:gd name="connsiteX550" fmla="*/ 4371342 w 4474469"/>
                <a:gd name="connsiteY550" fmla="*/ 26446 h 199612"/>
                <a:gd name="connsiteX551" fmla="*/ 4371041 w 4474469"/>
                <a:gd name="connsiteY551" fmla="*/ 29349 h 199612"/>
                <a:gd name="connsiteX552" fmla="*/ 4366494 w 4474469"/>
                <a:gd name="connsiteY552" fmla="*/ 72079 h 199612"/>
                <a:gd name="connsiteX553" fmla="*/ 4360304 w 4474469"/>
                <a:gd name="connsiteY553" fmla="*/ 89171 h 199612"/>
                <a:gd name="connsiteX554" fmla="*/ 4355346 w 4474469"/>
                <a:gd name="connsiteY554" fmla="*/ 92431 h 199612"/>
                <a:gd name="connsiteX555" fmla="*/ 4348909 w 4474469"/>
                <a:gd name="connsiteY555" fmla="*/ 93554 h 199612"/>
                <a:gd name="connsiteX556" fmla="*/ 4339952 w 4474469"/>
                <a:gd name="connsiteY556" fmla="*/ 93746 h 199612"/>
                <a:gd name="connsiteX557" fmla="*/ 4327872 w 4474469"/>
                <a:gd name="connsiteY557" fmla="*/ 93115 h 199612"/>
                <a:gd name="connsiteX558" fmla="*/ 4326942 w 4474469"/>
                <a:gd name="connsiteY558" fmla="*/ 88322 h 199612"/>
                <a:gd name="connsiteX559" fmla="*/ 4325024 w 4474469"/>
                <a:gd name="connsiteY559" fmla="*/ 83693 h 199612"/>
                <a:gd name="connsiteX560" fmla="*/ 4337432 w 4474469"/>
                <a:gd name="connsiteY560" fmla="*/ 84460 h 199612"/>
                <a:gd name="connsiteX561" fmla="*/ 4345403 w 4474469"/>
                <a:gd name="connsiteY561" fmla="*/ 84570 h 199612"/>
                <a:gd name="connsiteX562" fmla="*/ 4349183 w 4474469"/>
                <a:gd name="connsiteY562" fmla="*/ 84323 h 199612"/>
                <a:gd name="connsiteX563" fmla="*/ 4351978 w 4474469"/>
                <a:gd name="connsiteY563" fmla="*/ 82598 h 199612"/>
                <a:gd name="connsiteX564" fmla="*/ 4356469 w 4474469"/>
                <a:gd name="connsiteY564" fmla="*/ 69066 h 199612"/>
                <a:gd name="connsiteX565" fmla="*/ 4360304 w 4474469"/>
                <a:gd name="connsiteY565" fmla="*/ 34170 h 199612"/>
                <a:gd name="connsiteX566" fmla="*/ 4324805 w 4474469"/>
                <a:gd name="connsiteY566" fmla="*/ 34170 h 199612"/>
                <a:gd name="connsiteX567" fmla="*/ 4312041 w 4474469"/>
                <a:gd name="connsiteY567" fmla="*/ 73477 h 199612"/>
                <a:gd name="connsiteX568" fmla="*/ 4283170 w 4474469"/>
                <a:gd name="connsiteY568" fmla="*/ 100128 h 199612"/>
                <a:gd name="connsiteX569" fmla="*/ 4280020 w 4474469"/>
                <a:gd name="connsiteY569" fmla="*/ 96238 h 199612"/>
                <a:gd name="connsiteX570" fmla="*/ 4276378 w 4474469"/>
                <a:gd name="connsiteY570" fmla="*/ 92678 h 199612"/>
                <a:gd name="connsiteX571" fmla="*/ 4302756 w 4474469"/>
                <a:gd name="connsiteY571" fmla="*/ 69011 h 199612"/>
                <a:gd name="connsiteX572" fmla="*/ 4314506 w 4474469"/>
                <a:gd name="connsiteY572" fmla="*/ 34170 h 199612"/>
                <a:gd name="connsiteX573" fmla="*/ 4279884 w 4474469"/>
                <a:gd name="connsiteY573" fmla="*/ 34170 h 199612"/>
                <a:gd name="connsiteX574" fmla="*/ 4279884 w 4474469"/>
                <a:gd name="connsiteY574" fmla="*/ 24529 h 199612"/>
                <a:gd name="connsiteX575" fmla="*/ 4315821 w 4474469"/>
                <a:gd name="connsiteY575" fmla="*/ 24529 h 199612"/>
                <a:gd name="connsiteX576" fmla="*/ 4316862 w 4474469"/>
                <a:gd name="connsiteY576" fmla="*/ 13024 h 199612"/>
                <a:gd name="connsiteX577" fmla="*/ 4317574 w 4474469"/>
                <a:gd name="connsiteY577" fmla="*/ 862 h 199612"/>
                <a:gd name="connsiteX578" fmla="*/ 3299068 w 4474469"/>
                <a:gd name="connsiteY578" fmla="*/ 862 h 199612"/>
                <a:gd name="connsiteX579" fmla="*/ 3309586 w 4474469"/>
                <a:gd name="connsiteY579" fmla="*/ 3054 h 199612"/>
                <a:gd name="connsiteX580" fmla="*/ 3304107 w 4474469"/>
                <a:gd name="connsiteY580" fmla="*/ 27816 h 199612"/>
                <a:gd name="connsiteX581" fmla="*/ 3343550 w 4474469"/>
                <a:gd name="connsiteY581" fmla="*/ 27816 h 199612"/>
                <a:gd name="connsiteX582" fmla="*/ 3343550 w 4474469"/>
                <a:gd name="connsiteY582" fmla="*/ 37896 h 199612"/>
                <a:gd name="connsiteX583" fmla="*/ 3301916 w 4474469"/>
                <a:gd name="connsiteY583" fmla="*/ 37896 h 199612"/>
                <a:gd name="connsiteX584" fmla="*/ 3292959 w 4474469"/>
                <a:gd name="connsiteY584" fmla="*/ 67860 h 199612"/>
                <a:gd name="connsiteX585" fmla="*/ 3282852 w 4474469"/>
                <a:gd name="connsiteY585" fmla="*/ 94869 h 199612"/>
                <a:gd name="connsiteX586" fmla="*/ 3309147 w 4474469"/>
                <a:gd name="connsiteY586" fmla="*/ 94869 h 199612"/>
                <a:gd name="connsiteX587" fmla="*/ 3309147 w 4474469"/>
                <a:gd name="connsiteY587" fmla="*/ 59578 h 199612"/>
                <a:gd name="connsiteX588" fmla="*/ 3319008 w 4474469"/>
                <a:gd name="connsiteY588" fmla="*/ 59578 h 199612"/>
                <a:gd name="connsiteX589" fmla="*/ 3319008 w 4474469"/>
                <a:gd name="connsiteY589" fmla="*/ 94869 h 199612"/>
                <a:gd name="connsiteX590" fmla="*/ 3342893 w 4474469"/>
                <a:gd name="connsiteY590" fmla="*/ 94869 h 199612"/>
                <a:gd name="connsiteX591" fmla="*/ 3342893 w 4474469"/>
                <a:gd name="connsiteY591" fmla="*/ 104730 h 199612"/>
                <a:gd name="connsiteX592" fmla="*/ 3319008 w 4474469"/>
                <a:gd name="connsiteY592" fmla="*/ 104730 h 199612"/>
                <a:gd name="connsiteX593" fmla="*/ 3319008 w 4474469"/>
                <a:gd name="connsiteY593" fmla="*/ 138256 h 199612"/>
                <a:gd name="connsiteX594" fmla="*/ 3347056 w 4474469"/>
                <a:gd name="connsiteY594" fmla="*/ 132558 h 199612"/>
                <a:gd name="connsiteX595" fmla="*/ 3347933 w 4474469"/>
                <a:gd name="connsiteY595" fmla="*/ 142200 h 199612"/>
                <a:gd name="connsiteX596" fmla="*/ 3319008 w 4474469"/>
                <a:gd name="connsiteY596" fmla="*/ 148107 h 199612"/>
                <a:gd name="connsiteX597" fmla="*/ 3319008 w 4474469"/>
                <a:gd name="connsiteY597" fmla="*/ 198077 h 199612"/>
                <a:gd name="connsiteX598" fmla="*/ 3309147 w 4474469"/>
                <a:gd name="connsiteY598" fmla="*/ 198077 h 199612"/>
                <a:gd name="connsiteX599" fmla="*/ 3309147 w 4474469"/>
                <a:gd name="connsiteY599" fmla="*/ 150300 h 199612"/>
                <a:gd name="connsiteX600" fmla="*/ 3286604 w 4474469"/>
                <a:gd name="connsiteY600" fmla="*/ 155014 h 199612"/>
                <a:gd name="connsiteX601" fmla="*/ 3266856 w 4474469"/>
                <a:gd name="connsiteY601" fmla="*/ 159071 h 199612"/>
                <a:gd name="connsiteX602" fmla="*/ 3264007 w 4474469"/>
                <a:gd name="connsiteY602" fmla="*/ 148546 h 199612"/>
                <a:gd name="connsiteX603" fmla="*/ 3284769 w 4474469"/>
                <a:gd name="connsiteY603" fmla="*/ 144846 h 199612"/>
                <a:gd name="connsiteX604" fmla="*/ 3309147 w 4474469"/>
                <a:gd name="connsiteY604" fmla="*/ 139999 h 199612"/>
                <a:gd name="connsiteX605" fmla="*/ 3309147 w 4474469"/>
                <a:gd name="connsiteY605" fmla="*/ 104730 h 199612"/>
                <a:gd name="connsiteX606" fmla="*/ 3287892 w 4474469"/>
                <a:gd name="connsiteY606" fmla="*/ 104730 h 199612"/>
                <a:gd name="connsiteX607" fmla="*/ 3278003 w 4474469"/>
                <a:gd name="connsiteY607" fmla="*/ 105606 h 199612"/>
                <a:gd name="connsiteX608" fmla="*/ 3272552 w 4474469"/>
                <a:gd name="connsiteY608" fmla="*/ 107799 h 199612"/>
                <a:gd name="connsiteX609" fmla="*/ 3271156 w 4474469"/>
                <a:gd name="connsiteY609" fmla="*/ 102758 h 199612"/>
                <a:gd name="connsiteX610" fmla="*/ 3269265 w 4474469"/>
                <a:gd name="connsiteY610" fmla="*/ 97717 h 199612"/>
                <a:gd name="connsiteX611" fmla="*/ 3273841 w 4474469"/>
                <a:gd name="connsiteY611" fmla="*/ 92099 h 199612"/>
                <a:gd name="connsiteX612" fmla="*/ 3278908 w 4474469"/>
                <a:gd name="connsiteY612" fmla="*/ 79737 h 199612"/>
                <a:gd name="connsiteX613" fmla="*/ 3284386 w 4474469"/>
                <a:gd name="connsiteY613" fmla="*/ 63917 h 199612"/>
                <a:gd name="connsiteX614" fmla="*/ 3291836 w 4474469"/>
                <a:gd name="connsiteY614" fmla="*/ 37896 h 199612"/>
                <a:gd name="connsiteX615" fmla="*/ 3265321 w 4474469"/>
                <a:gd name="connsiteY615" fmla="*/ 37896 h 199612"/>
                <a:gd name="connsiteX616" fmla="*/ 3265321 w 4474469"/>
                <a:gd name="connsiteY616" fmla="*/ 27816 h 199612"/>
                <a:gd name="connsiteX617" fmla="*/ 3294027 w 4474469"/>
                <a:gd name="connsiteY617" fmla="*/ 27816 h 199612"/>
                <a:gd name="connsiteX618" fmla="*/ 3296794 w 4474469"/>
                <a:gd name="connsiteY618" fmla="*/ 14421 h 199612"/>
                <a:gd name="connsiteX619" fmla="*/ 3299068 w 4474469"/>
                <a:gd name="connsiteY619" fmla="*/ 862 h 199612"/>
                <a:gd name="connsiteX620" fmla="*/ 3854666 w 4474469"/>
                <a:gd name="connsiteY620" fmla="*/ 658 h 199612"/>
                <a:gd name="connsiteX621" fmla="*/ 3865184 w 4474469"/>
                <a:gd name="connsiteY621" fmla="*/ 658 h 199612"/>
                <a:gd name="connsiteX622" fmla="*/ 3865184 w 4474469"/>
                <a:gd name="connsiteY622" fmla="*/ 28267 h 199612"/>
                <a:gd name="connsiteX623" fmla="*/ 3914488 w 4474469"/>
                <a:gd name="connsiteY623" fmla="*/ 28267 h 199612"/>
                <a:gd name="connsiteX624" fmla="*/ 3914488 w 4474469"/>
                <a:gd name="connsiteY624" fmla="*/ 37663 h 199612"/>
                <a:gd name="connsiteX625" fmla="*/ 3865184 w 4474469"/>
                <a:gd name="connsiteY625" fmla="*/ 37663 h 199612"/>
                <a:gd name="connsiteX626" fmla="*/ 3865184 w 4474469"/>
                <a:gd name="connsiteY626" fmla="*/ 67272 h 199612"/>
                <a:gd name="connsiteX627" fmla="*/ 3886878 w 4474469"/>
                <a:gd name="connsiteY627" fmla="*/ 67272 h 199612"/>
                <a:gd name="connsiteX628" fmla="*/ 3918624 w 4474469"/>
                <a:gd name="connsiteY628" fmla="*/ 40748 h 199612"/>
                <a:gd name="connsiteX629" fmla="*/ 3945604 w 4474469"/>
                <a:gd name="connsiteY629" fmla="*/ 11614 h 199612"/>
                <a:gd name="connsiteX630" fmla="*/ 3954370 w 4474469"/>
                <a:gd name="connsiteY630" fmla="*/ 16654 h 199612"/>
                <a:gd name="connsiteX631" fmla="*/ 3930073 w 4474469"/>
                <a:gd name="connsiteY631" fmla="*/ 43019 h 199612"/>
                <a:gd name="connsiteX632" fmla="*/ 3902655 w 4474469"/>
                <a:gd name="connsiteY632" fmla="*/ 67272 h 199612"/>
                <a:gd name="connsiteX633" fmla="*/ 3964887 w 4474469"/>
                <a:gd name="connsiteY633" fmla="*/ 67272 h 199612"/>
                <a:gd name="connsiteX634" fmla="*/ 3964887 w 4474469"/>
                <a:gd name="connsiteY634" fmla="*/ 76886 h 199612"/>
                <a:gd name="connsiteX635" fmla="*/ 3889945 w 4474469"/>
                <a:gd name="connsiteY635" fmla="*/ 76886 h 199612"/>
                <a:gd name="connsiteX636" fmla="*/ 3870964 w 4474469"/>
                <a:gd name="connsiteY636" fmla="*/ 90130 h 199612"/>
                <a:gd name="connsiteX637" fmla="*/ 3851160 w 4474469"/>
                <a:gd name="connsiteY637" fmla="*/ 102552 h 199612"/>
                <a:gd name="connsiteX638" fmla="*/ 3945166 w 4474469"/>
                <a:gd name="connsiteY638" fmla="*/ 102552 h 199612"/>
                <a:gd name="connsiteX639" fmla="*/ 3945166 w 4474469"/>
                <a:gd name="connsiteY639" fmla="*/ 111728 h 199612"/>
                <a:gd name="connsiteX640" fmla="*/ 3846997 w 4474469"/>
                <a:gd name="connsiteY640" fmla="*/ 111728 h 199612"/>
                <a:gd name="connsiteX641" fmla="*/ 3841738 w 4474469"/>
                <a:gd name="connsiteY641" fmla="*/ 124670 h 199612"/>
                <a:gd name="connsiteX642" fmla="*/ 3836479 w 4474469"/>
                <a:gd name="connsiteY642" fmla="*/ 136955 h 199612"/>
                <a:gd name="connsiteX643" fmla="*/ 3932236 w 4474469"/>
                <a:gd name="connsiteY643" fmla="*/ 136955 h 199612"/>
                <a:gd name="connsiteX644" fmla="*/ 3931580 w 4474469"/>
                <a:gd name="connsiteY644" fmla="*/ 142198 h 199612"/>
                <a:gd name="connsiteX645" fmla="*/ 3924622 w 4474469"/>
                <a:gd name="connsiteY645" fmla="*/ 176719 h 199612"/>
                <a:gd name="connsiteX646" fmla="*/ 3916022 w 4474469"/>
                <a:gd name="connsiteY646" fmla="*/ 192161 h 199612"/>
                <a:gd name="connsiteX647" fmla="*/ 3909448 w 4474469"/>
                <a:gd name="connsiteY647" fmla="*/ 195684 h 199612"/>
                <a:gd name="connsiteX648" fmla="*/ 3900244 w 4474469"/>
                <a:gd name="connsiteY648" fmla="*/ 196750 h 199612"/>
                <a:gd name="connsiteX649" fmla="*/ 3884029 w 4474469"/>
                <a:gd name="connsiteY649" fmla="*/ 196586 h 199612"/>
                <a:gd name="connsiteX650" fmla="*/ 3860582 w 4474469"/>
                <a:gd name="connsiteY650" fmla="*/ 195438 h 199612"/>
                <a:gd name="connsiteX651" fmla="*/ 3859596 w 4474469"/>
                <a:gd name="connsiteY651" fmla="*/ 190440 h 199612"/>
                <a:gd name="connsiteX652" fmla="*/ 3857296 w 4474469"/>
                <a:gd name="connsiteY652" fmla="*/ 185600 h 199612"/>
                <a:gd name="connsiteX653" fmla="*/ 3881619 w 4474469"/>
                <a:gd name="connsiteY653" fmla="*/ 187053 h 199612"/>
                <a:gd name="connsiteX654" fmla="*/ 3897396 w 4474469"/>
                <a:gd name="connsiteY654" fmla="*/ 187354 h 199612"/>
                <a:gd name="connsiteX655" fmla="*/ 3903888 w 4474469"/>
                <a:gd name="connsiteY655" fmla="*/ 187053 h 199612"/>
                <a:gd name="connsiteX656" fmla="*/ 3907914 w 4474469"/>
                <a:gd name="connsiteY656" fmla="*/ 185600 h 199612"/>
                <a:gd name="connsiteX657" fmla="*/ 3914734 w 4474469"/>
                <a:gd name="connsiteY657" fmla="*/ 173786 h 199612"/>
                <a:gd name="connsiteX658" fmla="*/ 3920404 w 4474469"/>
                <a:gd name="connsiteY658" fmla="*/ 146350 h 199612"/>
                <a:gd name="connsiteX659" fmla="*/ 3821139 w 4474469"/>
                <a:gd name="connsiteY659" fmla="*/ 146350 h 199612"/>
                <a:gd name="connsiteX660" fmla="*/ 3828891 w 4474469"/>
                <a:gd name="connsiteY660" fmla="*/ 129519 h 199612"/>
                <a:gd name="connsiteX661" fmla="*/ 3836479 w 4474469"/>
                <a:gd name="connsiteY661" fmla="*/ 110854 h 199612"/>
                <a:gd name="connsiteX662" fmla="*/ 3806540 w 4474469"/>
                <a:gd name="connsiteY662" fmla="*/ 125986 h 199612"/>
                <a:gd name="connsiteX663" fmla="*/ 3775780 w 4474469"/>
                <a:gd name="connsiteY663" fmla="*/ 139139 h 199612"/>
                <a:gd name="connsiteX664" fmla="*/ 3773232 w 4474469"/>
                <a:gd name="connsiteY664" fmla="*/ 134458 h 199612"/>
                <a:gd name="connsiteX665" fmla="*/ 3769864 w 4474469"/>
                <a:gd name="connsiteY665" fmla="*/ 129935 h 199612"/>
                <a:gd name="connsiteX666" fmla="*/ 3823495 w 4474469"/>
                <a:gd name="connsiteY666" fmla="*/ 106619 h 199612"/>
                <a:gd name="connsiteX667" fmla="*/ 3873510 w 4474469"/>
                <a:gd name="connsiteY667" fmla="*/ 76886 h 199612"/>
                <a:gd name="connsiteX668" fmla="*/ 3775999 w 4474469"/>
                <a:gd name="connsiteY668" fmla="*/ 76886 h 199612"/>
                <a:gd name="connsiteX669" fmla="*/ 3775999 w 4474469"/>
                <a:gd name="connsiteY669" fmla="*/ 67272 h 199612"/>
                <a:gd name="connsiteX670" fmla="*/ 3854666 w 4474469"/>
                <a:gd name="connsiteY670" fmla="*/ 67272 h 199612"/>
                <a:gd name="connsiteX671" fmla="*/ 3854666 w 4474469"/>
                <a:gd name="connsiteY671" fmla="*/ 37663 h 199612"/>
                <a:gd name="connsiteX672" fmla="*/ 3795940 w 4474469"/>
                <a:gd name="connsiteY672" fmla="*/ 37663 h 199612"/>
                <a:gd name="connsiteX673" fmla="*/ 3795940 w 4474469"/>
                <a:gd name="connsiteY673" fmla="*/ 28267 h 199612"/>
                <a:gd name="connsiteX674" fmla="*/ 3854666 w 4474469"/>
                <a:gd name="connsiteY674" fmla="*/ 28267 h 199612"/>
                <a:gd name="connsiteX675" fmla="*/ 2021661 w 4474469"/>
                <a:gd name="connsiteY675" fmla="*/ 644 h 199612"/>
                <a:gd name="connsiteX676" fmla="*/ 2032179 w 4474469"/>
                <a:gd name="connsiteY676" fmla="*/ 644 h 199612"/>
                <a:gd name="connsiteX677" fmla="*/ 2032179 w 4474469"/>
                <a:gd name="connsiteY677" fmla="*/ 19270 h 199612"/>
                <a:gd name="connsiteX678" fmla="*/ 2093316 w 4474469"/>
                <a:gd name="connsiteY678" fmla="*/ 19270 h 199612"/>
                <a:gd name="connsiteX679" fmla="*/ 2093316 w 4474469"/>
                <a:gd name="connsiteY679" fmla="*/ 644 h 199612"/>
                <a:gd name="connsiteX680" fmla="*/ 2103615 w 4474469"/>
                <a:gd name="connsiteY680" fmla="*/ 644 h 199612"/>
                <a:gd name="connsiteX681" fmla="*/ 2103615 w 4474469"/>
                <a:gd name="connsiteY681" fmla="*/ 19270 h 199612"/>
                <a:gd name="connsiteX682" fmla="*/ 2157958 w 4474469"/>
                <a:gd name="connsiteY682" fmla="*/ 19270 h 199612"/>
                <a:gd name="connsiteX683" fmla="*/ 2157958 w 4474469"/>
                <a:gd name="connsiteY683" fmla="*/ 29130 h 199612"/>
                <a:gd name="connsiteX684" fmla="*/ 2103615 w 4474469"/>
                <a:gd name="connsiteY684" fmla="*/ 29130 h 199612"/>
                <a:gd name="connsiteX685" fmla="*/ 2103615 w 4474469"/>
                <a:gd name="connsiteY685" fmla="*/ 48413 h 199612"/>
                <a:gd name="connsiteX686" fmla="*/ 2093316 w 4474469"/>
                <a:gd name="connsiteY686" fmla="*/ 48413 h 199612"/>
                <a:gd name="connsiteX687" fmla="*/ 2093316 w 4474469"/>
                <a:gd name="connsiteY687" fmla="*/ 29130 h 199612"/>
                <a:gd name="connsiteX688" fmla="*/ 2032179 w 4474469"/>
                <a:gd name="connsiteY688" fmla="*/ 29130 h 199612"/>
                <a:gd name="connsiteX689" fmla="*/ 2032179 w 4474469"/>
                <a:gd name="connsiteY689" fmla="*/ 49071 h 199612"/>
                <a:gd name="connsiteX690" fmla="*/ 2021661 w 4474469"/>
                <a:gd name="connsiteY690" fmla="*/ 49071 h 199612"/>
                <a:gd name="connsiteX691" fmla="*/ 2021661 w 4474469"/>
                <a:gd name="connsiteY691" fmla="*/ 29130 h 199612"/>
                <a:gd name="connsiteX692" fmla="*/ 1967318 w 4474469"/>
                <a:gd name="connsiteY692" fmla="*/ 29130 h 199612"/>
                <a:gd name="connsiteX693" fmla="*/ 1967318 w 4474469"/>
                <a:gd name="connsiteY693" fmla="*/ 19270 h 199612"/>
                <a:gd name="connsiteX694" fmla="*/ 2021661 w 4474469"/>
                <a:gd name="connsiteY694" fmla="*/ 19270 h 199612"/>
                <a:gd name="connsiteX695" fmla="*/ 1786099 w 4474469"/>
                <a:gd name="connsiteY695" fmla="*/ 438 h 199612"/>
                <a:gd name="connsiteX696" fmla="*/ 1795959 w 4474469"/>
                <a:gd name="connsiteY696" fmla="*/ 438 h 199612"/>
                <a:gd name="connsiteX697" fmla="*/ 1795959 w 4474469"/>
                <a:gd name="connsiteY697" fmla="*/ 15996 h 199612"/>
                <a:gd name="connsiteX698" fmla="*/ 1837374 w 4474469"/>
                <a:gd name="connsiteY698" fmla="*/ 15996 h 199612"/>
                <a:gd name="connsiteX699" fmla="*/ 1837374 w 4474469"/>
                <a:gd name="connsiteY699" fmla="*/ 438 h 199612"/>
                <a:gd name="connsiteX700" fmla="*/ 1847454 w 4474469"/>
                <a:gd name="connsiteY700" fmla="*/ 438 h 199612"/>
                <a:gd name="connsiteX701" fmla="*/ 1847454 w 4474469"/>
                <a:gd name="connsiteY701" fmla="*/ 15996 h 199612"/>
                <a:gd name="connsiteX702" fmla="*/ 1895663 w 4474469"/>
                <a:gd name="connsiteY702" fmla="*/ 15996 h 199612"/>
                <a:gd name="connsiteX703" fmla="*/ 1895663 w 4474469"/>
                <a:gd name="connsiteY703" fmla="*/ 52344 h 199612"/>
                <a:gd name="connsiteX704" fmla="*/ 1847454 w 4474469"/>
                <a:gd name="connsiteY704" fmla="*/ 52344 h 199612"/>
                <a:gd name="connsiteX705" fmla="*/ 1847454 w 4474469"/>
                <a:gd name="connsiteY705" fmla="*/ 72750 h 199612"/>
                <a:gd name="connsiteX706" fmla="*/ 1908372 w 4474469"/>
                <a:gd name="connsiteY706" fmla="*/ 72750 h 199612"/>
                <a:gd name="connsiteX707" fmla="*/ 1908262 w 4474469"/>
                <a:gd name="connsiteY707" fmla="*/ 74362 h 199612"/>
                <a:gd name="connsiteX708" fmla="*/ 1908153 w 4474469"/>
                <a:gd name="connsiteY708" fmla="*/ 77119 h 199612"/>
                <a:gd name="connsiteX709" fmla="*/ 1905277 w 4474469"/>
                <a:gd name="connsiteY709" fmla="*/ 92922 h 199612"/>
                <a:gd name="connsiteX710" fmla="*/ 1901579 w 4474469"/>
                <a:gd name="connsiteY710" fmla="*/ 100347 h 199612"/>
                <a:gd name="connsiteX711" fmla="*/ 1897415 w 4474469"/>
                <a:gd name="connsiteY711" fmla="*/ 102702 h 199612"/>
                <a:gd name="connsiteX712" fmla="*/ 1891937 w 4474469"/>
                <a:gd name="connsiteY712" fmla="*/ 103415 h 199612"/>
                <a:gd name="connsiteX713" fmla="*/ 1884405 w 4474469"/>
                <a:gd name="connsiteY713" fmla="*/ 103634 h 199612"/>
                <a:gd name="connsiteX714" fmla="*/ 1873750 w 4474469"/>
                <a:gd name="connsiteY714" fmla="*/ 103195 h 199612"/>
                <a:gd name="connsiteX715" fmla="*/ 1872983 w 4474469"/>
                <a:gd name="connsiteY715" fmla="*/ 99141 h 199612"/>
                <a:gd name="connsiteX716" fmla="*/ 1871558 w 4474469"/>
                <a:gd name="connsiteY716" fmla="*/ 95087 h 199612"/>
                <a:gd name="connsiteX717" fmla="*/ 1881885 w 4474469"/>
                <a:gd name="connsiteY717" fmla="*/ 95854 h 199612"/>
                <a:gd name="connsiteX718" fmla="*/ 1888432 w 4474469"/>
                <a:gd name="connsiteY718" fmla="*/ 95964 h 199612"/>
                <a:gd name="connsiteX719" fmla="*/ 1891636 w 4474469"/>
                <a:gd name="connsiteY719" fmla="*/ 95717 h 199612"/>
                <a:gd name="connsiteX720" fmla="*/ 1893691 w 4474469"/>
                <a:gd name="connsiteY720" fmla="*/ 94648 h 199612"/>
                <a:gd name="connsiteX721" fmla="*/ 1895744 w 4474469"/>
                <a:gd name="connsiteY721" fmla="*/ 90426 h 199612"/>
                <a:gd name="connsiteX722" fmla="*/ 1897635 w 4474469"/>
                <a:gd name="connsiteY722" fmla="*/ 81269 h 199612"/>
                <a:gd name="connsiteX723" fmla="*/ 1847454 w 4474469"/>
                <a:gd name="connsiteY723" fmla="*/ 81269 h 199612"/>
                <a:gd name="connsiteX724" fmla="*/ 1847454 w 4474469"/>
                <a:gd name="connsiteY724" fmla="*/ 104277 h 199612"/>
                <a:gd name="connsiteX725" fmla="*/ 1837374 w 4474469"/>
                <a:gd name="connsiteY725" fmla="*/ 104277 h 199612"/>
                <a:gd name="connsiteX726" fmla="*/ 1837374 w 4474469"/>
                <a:gd name="connsiteY726" fmla="*/ 81269 h 199612"/>
                <a:gd name="connsiteX727" fmla="*/ 1787413 w 4474469"/>
                <a:gd name="connsiteY727" fmla="*/ 81269 h 199612"/>
                <a:gd name="connsiteX728" fmla="*/ 1766350 w 4474469"/>
                <a:gd name="connsiteY728" fmla="*/ 101484 h 199612"/>
                <a:gd name="connsiteX729" fmla="*/ 1726058 w 4474469"/>
                <a:gd name="connsiteY729" fmla="*/ 118082 h 199612"/>
                <a:gd name="connsiteX730" fmla="*/ 1723756 w 4474469"/>
                <a:gd name="connsiteY730" fmla="*/ 113563 h 199612"/>
                <a:gd name="connsiteX731" fmla="*/ 1720799 w 4474469"/>
                <a:gd name="connsiteY731" fmla="*/ 109536 h 199612"/>
                <a:gd name="connsiteX732" fmla="*/ 1754982 w 4474469"/>
                <a:gd name="connsiteY732" fmla="*/ 96635 h 199612"/>
                <a:gd name="connsiteX733" fmla="*/ 1774704 w 4474469"/>
                <a:gd name="connsiteY733" fmla="*/ 81269 h 199612"/>
                <a:gd name="connsiteX734" fmla="*/ 1734165 w 4474469"/>
                <a:gd name="connsiteY734" fmla="*/ 81269 h 199612"/>
                <a:gd name="connsiteX735" fmla="*/ 1737589 w 4474469"/>
                <a:gd name="connsiteY735" fmla="*/ 63288 h 199612"/>
                <a:gd name="connsiteX736" fmla="*/ 1740520 w 4474469"/>
                <a:gd name="connsiteY736" fmla="*/ 43825 h 199612"/>
                <a:gd name="connsiteX737" fmla="*/ 1786099 w 4474469"/>
                <a:gd name="connsiteY737" fmla="*/ 43825 h 199612"/>
                <a:gd name="connsiteX738" fmla="*/ 1786099 w 4474469"/>
                <a:gd name="connsiteY738" fmla="*/ 42728 h 199612"/>
                <a:gd name="connsiteX739" fmla="*/ 1786099 w 4474469"/>
                <a:gd name="connsiteY739" fmla="*/ 24734 h 199612"/>
                <a:gd name="connsiteX740" fmla="*/ 1730002 w 4474469"/>
                <a:gd name="connsiteY740" fmla="*/ 24734 h 199612"/>
                <a:gd name="connsiteX741" fmla="*/ 1730002 w 4474469"/>
                <a:gd name="connsiteY741" fmla="*/ 15996 h 199612"/>
                <a:gd name="connsiteX742" fmla="*/ 1786099 w 4474469"/>
                <a:gd name="connsiteY742" fmla="*/ 15996 h 199612"/>
                <a:gd name="connsiteX743" fmla="*/ 1535854 w 4474469"/>
                <a:gd name="connsiteY743" fmla="*/ 438 h 199612"/>
                <a:gd name="connsiteX744" fmla="*/ 1547468 w 4474469"/>
                <a:gd name="connsiteY744" fmla="*/ 2410 h 199612"/>
                <a:gd name="connsiteX745" fmla="*/ 1542647 w 4474469"/>
                <a:gd name="connsiteY745" fmla="*/ 10436 h 199612"/>
                <a:gd name="connsiteX746" fmla="*/ 1537169 w 4474469"/>
                <a:gd name="connsiteY746" fmla="*/ 18626 h 199612"/>
                <a:gd name="connsiteX747" fmla="*/ 1597649 w 4474469"/>
                <a:gd name="connsiteY747" fmla="*/ 18626 h 199612"/>
                <a:gd name="connsiteX748" fmla="*/ 1599621 w 4474469"/>
                <a:gd name="connsiteY748" fmla="*/ 17969 h 199612"/>
                <a:gd name="connsiteX749" fmla="*/ 1606414 w 4474469"/>
                <a:gd name="connsiteY749" fmla="*/ 22777 h 199612"/>
                <a:gd name="connsiteX750" fmla="*/ 1595485 w 4474469"/>
                <a:gd name="connsiteY750" fmla="*/ 39813 h 199612"/>
                <a:gd name="connsiteX751" fmla="*/ 1582747 w 4474469"/>
                <a:gd name="connsiteY751" fmla="*/ 55877 h 199612"/>
                <a:gd name="connsiteX752" fmla="*/ 1650020 w 4474469"/>
                <a:gd name="connsiteY752" fmla="*/ 55877 h 199612"/>
                <a:gd name="connsiteX753" fmla="*/ 1650020 w 4474469"/>
                <a:gd name="connsiteY753" fmla="*/ 119836 h 199612"/>
                <a:gd name="connsiteX754" fmla="*/ 1591513 w 4474469"/>
                <a:gd name="connsiteY754" fmla="*/ 119836 h 199612"/>
                <a:gd name="connsiteX755" fmla="*/ 1591513 w 4474469"/>
                <a:gd name="connsiteY755" fmla="*/ 177271 h 199612"/>
                <a:gd name="connsiteX756" fmla="*/ 1593896 w 4474469"/>
                <a:gd name="connsiteY756" fmla="*/ 183190 h 199612"/>
                <a:gd name="connsiteX757" fmla="*/ 1604660 w 4474469"/>
                <a:gd name="connsiteY757" fmla="*/ 184506 h 199612"/>
                <a:gd name="connsiteX758" fmla="*/ 1644322 w 4474469"/>
                <a:gd name="connsiteY758" fmla="*/ 184506 h 199612"/>
                <a:gd name="connsiteX759" fmla="*/ 1652001 w 4474469"/>
                <a:gd name="connsiteY759" fmla="*/ 182395 h 199612"/>
                <a:gd name="connsiteX760" fmla="*/ 1655636 w 4474469"/>
                <a:gd name="connsiteY760" fmla="*/ 173171 h 199612"/>
                <a:gd name="connsiteX761" fmla="*/ 1657032 w 4474469"/>
                <a:gd name="connsiteY761" fmla="*/ 152499 h 199612"/>
                <a:gd name="connsiteX762" fmla="*/ 1661907 w 4474469"/>
                <a:gd name="connsiteY762" fmla="*/ 155020 h 199612"/>
                <a:gd name="connsiteX763" fmla="*/ 1667112 w 4474469"/>
                <a:gd name="connsiteY763" fmla="*/ 156884 h 199612"/>
                <a:gd name="connsiteX764" fmla="*/ 1661771 w 4474469"/>
                <a:gd name="connsiteY764" fmla="*/ 186953 h 199612"/>
                <a:gd name="connsiteX765" fmla="*/ 1644761 w 4474469"/>
                <a:gd name="connsiteY765" fmla="*/ 194339 h 199612"/>
                <a:gd name="connsiteX766" fmla="*/ 1604222 w 4474469"/>
                <a:gd name="connsiteY766" fmla="*/ 194339 h 199612"/>
                <a:gd name="connsiteX767" fmla="*/ 1585788 w 4474469"/>
                <a:gd name="connsiteY767" fmla="*/ 190976 h 199612"/>
                <a:gd name="connsiteX768" fmla="*/ 1580995 w 4474469"/>
                <a:gd name="connsiteY768" fmla="*/ 177271 h 199612"/>
                <a:gd name="connsiteX769" fmla="*/ 1580995 w 4474469"/>
                <a:gd name="connsiteY769" fmla="*/ 119836 h 199612"/>
                <a:gd name="connsiteX770" fmla="*/ 1566971 w 4474469"/>
                <a:gd name="connsiteY770" fmla="*/ 119836 h 199612"/>
                <a:gd name="connsiteX771" fmla="*/ 1551640 w 4474469"/>
                <a:gd name="connsiteY771" fmla="*/ 152344 h 199612"/>
                <a:gd name="connsiteX772" fmla="*/ 1523794 w 4474469"/>
                <a:gd name="connsiteY772" fmla="*/ 178219 h 199612"/>
                <a:gd name="connsiteX773" fmla="*/ 1479100 w 4474469"/>
                <a:gd name="connsiteY773" fmla="*/ 196530 h 199612"/>
                <a:gd name="connsiteX774" fmla="*/ 1476443 w 4474469"/>
                <a:gd name="connsiteY774" fmla="*/ 191799 h 199612"/>
                <a:gd name="connsiteX775" fmla="*/ 1472965 w 4474469"/>
                <a:gd name="connsiteY775" fmla="*/ 187565 h 199612"/>
                <a:gd name="connsiteX776" fmla="*/ 1515046 w 4474469"/>
                <a:gd name="connsiteY776" fmla="*/ 171423 h 199612"/>
                <a:gd name="connsiteX777" fmla="*/ 1541398 w 4474469"/>
                <a:gd name="connsiteY777" fmla="*/ 148553 h 199612"/>
                <a:gd name="connsiteX778" fmla="*/ 1556014 w 4474469"/>
                <a:gd name="connsiteY778" fmla="*/ 119836 h 199612"/>
                <a:gd name="connsiteX779" fmla="*/ 1495315 w 4474469"/>
                <a:gd name="connsiteY779" fmla="*/ 119836 h 199612"/>
                <a:gd name="connsiteX780" fmla="*/ 1495315 w 4474469"/>
                <a:gd name="connsiteY780" fmla="*/ 64618 h 199612"/>
                <a:gd name="connsiteX781" fmla="*/ 1487372 w 4474469"/>
                <a:gd name="connsiteY781" fmla="*/ 71138 h 199612"/>
                <a:gd name="connsiteX782" fmla="*/ 1479100 w 4474469"/>
                <a:gd name="connsiteY782" fmla="*/ 77331 h 199612"/>
                <a:gd name="connsiteX783" fmla="*/ 1475485 w 4474469"/>
                <a:gd name="connsiteY783" fmla="*/ 73385 h 199612"/>
                <a:gd name="connsiteX784" fmla="*/ 1471211 w 4474469"/>
                <a:gd name="connsiteY784" fmla="*/ 70096 h 199612"/>
                <a:gd name="connsiteX785" fmla="*/ 1510518 w 4474469"/>
                <a:gd name="connsiteY785" fmla="*/ 35846 h 199612"/>
                <a:gd name="connsiteX786" fmla="*/ 1535854 w 4474469"/>
                <a:gd name="connsiteY786" fmla="*/ 438 h 199612"/>
                <a:gd name="connsiteX787" fmla="*/ 288578 w 4474469"/>
                <a:gd name="connsiteY787" fmla="*/ 438 h 199612"/>
                <a:gd name="connsiteX788" fmla="*/ 298001 w 4474469"/>
                <a:gd name="connsiteY788" fmla="*/ 3506 h 199612"/>
                <a:gd name="connsiteX789" fmla="*/ 292577 w 4474469"/>
                <a:gd name="connsiteY789" fmla="*/ 13421 h 199612"/>
                <a:gd name="connsiteX790" fmla="*/ 286168 w 4474469"/>
                <a:gd name="connsiteY790" fmla="*/ 23008 h 199612"/>
                <a:gd name="connsiteX791" fmla="*/ 422027 w 4474469"/>
                <a:gd name="connsiteY791" fmla="*/ 23008 h 199612"/>
                <a:gd name="connsiteX792" fmla="*/ 422027 w 4474469"/>
                <a:gd name="connsiteY792" fmla="*/ 32404 h 199612"/>
                <a:gd name="connsiteX793" fmla="*/ 279375 w 4474469"/>
                <a:gd name="connsiteY793" fmla="*/ 32404 h 199612"/>
                <a:gd name="connsiteX794" fmla="*/ 262995 w 4474469"/>
                <a:gd name="connsiteY794" fmla="*/ 50547 h 199612"/>
                <a:gd name="connsiteX795" fmla="*/ 245629 w 4474469"/>
                <a:gd name="connsiteY795" fmla="*/ 65722 h 199612"/>
                <a:gd name="connsiteX796" fmla="*/ 242671 w 4474469"/>
                <a:gd name="connsiteY796" fmla="*/ 61224 h 199612"/>
                <a:gd name="connsiteX797" fmla="*/ 239055 w 4474469"/>
                <a:gd name="connsiteY797" fmla="*/ 56732 h 199612"/>
                <a:gd name="connsiteX798" fmla="*/ 266858 w 4474469"/>
                <a:gd name="connsiteY798" fmla="*/ 31877 h 199612"/>
                <a:gd name="connsiteX799" fmla="*/ 288578 w 4474469"/>
                <a:gd name="connsiteY799" fmla="*/ 438 h 199612"/>
                <a:gd name="connsiteX800" fmla="*/ 2858730 w 4474469"/>
                <a:gd name="connsiteY800" fmla="*/ 425 h 199612"/>
                <a:gd name="connsiteX801" fmla="*/ 2867933 w 4474469"/>
                <a:gd name="connsiteY801" fmla="*/ 4807 h 199612"/>
                <a:gd name="connsiteX802" fmla="*/ 2862235 w 4474469"/>
                <a:gd name="connsiteY802" fmla="*/ 13792 h 199612"/>
                <a:gd name="connsiteX803" fmla="*/ 2904253 w 4474469"/>
                <a:gd name="connsiteY803" fmla="*/ 57179 h 199612"/>
                <a:gd name="connsiteX804" fmla="*/ 2957118 w 4474469"/>
                <a:gd name="connsiteY804" fmla="*/ 90705 h 199612"/>
                <a:gd name="connsiteX805" fmla="*/ 2952873 w 4474469"/>
                <a:gd name="connsiteY805" fmla="*/ 94786 h 199612"/>
                <a:gd name="connsiteX806" fmla="*/ 2949449 w 4474469"/>
                <a:gd name="connsiteY806" fmla="*/ 99689 h 199612"/>
                <a:gd name="connsiteX807" fmla="*/ 2898282 w 4474469"/>
                <a:gd name="connsiteY807" fmla="*/ 65642 h 199612"/>
                <a:gd name="connsiteX808" fmla="*/ 2856319 w 4474469"/>
                <a:gd name="connsiteY808" fmla="*/ 21899 h 199612"/>
                <a:gd name="connsiteX809" fmla="*/ 2814658 w 4474469"/>
                <a:gd name="connsiteY809" fmla="*/ 65944 h 199612"/>
                <a:gd name="connsiteX810" fmla="*/ 2764286 w 4474469"/>
                <a:gd name="connsiteY810" fmla="*/ 99470 h 199612"/>
                <a:gd name="connsiteX811" fmla="*/ 2760752 w 4474469"/>
                <a:gd name="connsiteY811" fmla="*/ 94732 h 199612"/>
                <a:gd name="connsiteX812" fmla="*/ 2756397 w 4474469"/>
                <a:gd name="connsiteY812" fmla="*/ 90486 h 199612"/>
                <a:gd name="connsiteX813" fmla="*/ 2814795 w 4474469"/>
                <a:gd name="connsiteY813" fmla="*/ 51865 h 199612"/>
                <a:gd name="connsiteX814" fmla="*/ 2858730 w 4474469"/>
                <a:gd name="connsiteY814" fmla="*/ 425 h 199612"/>
                <a:gd name="connsiteX815" fmla="*/ 4058948 w 4474469"/>
                <a:gd name="connsiteY815" fmla="*/ 0 h 199612"/>
                <a:gd name="connsiteX816" fmla="*/ 4069028 w 4474469"/>
                <a:gd name="connsiteY816" fmla="*/ 0 h 199612"/>
                <a:gd name="connsiteX817" fmla="*/ 4069028 w 4474469"/>
                <a:gd name="connsiteY817" fmla="*/ 47537 h 199612"/>
                <a:gd name="connsiteX818" fmla="*/ 4095542 w 4474469"/>
                <a:gd name="connsiteY818" fmla="*/ 47537 h 199612"/>
                <a:gd name="connsiteX819" fmla="*/ 4095542 w 4474469"/>
                <a:gd name="connsiteY819" fmla="*/ 57617 h 199612"/>
                <a:gd name="connsiteX820" fmla="*/ 4069028 w 4474469"/>
                <a:gd name="connsiteY820" fmla="*/ 57617 h 199612"/>
                <a:gd name="connsiteX821" fmla="*/ 4069028 w 4474469"/>
                <a:gd name="connsiteY821" fmla="*/ 68139 h 199612"/>
                <a:gd name="connsiteX822" fmla="*/ 4078767 w 4474469"/>
                <a:gd name="connsiteY822" fmla="*/ 79306 h 199612"/>
                <a:gd name="connsiteX823" fmla="*/ 4090259 w 4474469"/>
                <a:gd name="connsiteY823" fmla="*/ 93049 h 199612"/>
                <a:gd name="connsiteX824" fmla="*/ 4097953 w 4474469"/>
                <a:gd name="connsiteY824" fmla="*/ 102744 h 199612"/>
                <a:gd name="connsiteX825" fmla="*/ 4092036 w 4474469"/>
                <a:gd name="connsiteY825" fmla="*/ 111515 h 199612"/>
                <a:gd name="connsiteX826" fmla="*/ 4081930 w 4474469"/>
                <a:gd name="connsiteY826" fmla="*/ 96951 h 199612"/>
                <a:gd name="connsiteX827" fmla="*/ 4069028 w 4474469"/>
                <a:gd name="connsiteY827" fmla="*/ 79757 h 199612"/>
                <a:gd name="connsiteX828" fmla="*/ 4069028 w 4474469"/>
                <a:gd name="connsiteY828" fmla="*/ 198283 h 199612"/>
                <a:gd name="connsiteX829" fmla="*/ 4058948 w 4474469"/>
                <a:gd name="connsiteY829" fmla="*/ 198283 h 199612"/>
                <a:gd name="connsiteX830" fmla="*/ 4058948 w 4474469"/>
                <a:gd name="connsiteY830" fmla="*/ 82826 h 199612"/>
                <a:gd name="connsiteX831" fmla="*/ 4044486 w 4474469"/>
                <a:gd name="connsiteY831" fmla="*/ 122726 h 199612"/>
                <a:gd name="connsiteX832" fmla="*/ 4027393 w 4474469"/>
                <a:gd name="connsiteY832" fmla="*/ 154241 h 199612"/>
                <a:gd name="connsiteX833" fmla="*/ 4024572 w 4474469"/>
                <a:gd name="connsiteY833" fmla="*/ 149317 h 199612"/>
                <a:gd name="connsiteX834" fmla="*/ 4021258 w 4474469"/>
                <a:gd name="connsiteY834" fmla="*/ 145055 h 199612"/>
                <a:gd name="connsiteX835" fmla="*/ 4035363 w 4474469"/>
                <a:gd name="connsiteY835" fmla="*/ 121219 h 199612"/>
                <a:gd name="connsiteX836" fmla="*/ 4048202 w 4474469"/>
                <a:gd name="connsiteY836" fmla="*/ 90371 h 199612"/>
                <a:gd name="connsiteX837" fmla="*/ 4057633 w 4474469"/>
                <a:gd name="connsiteY837" fmla="*/ 57617 h 199612"/>
                <a:gd name="connsiteX838" fmla="*/ 4024326 w 4474469"/>
                <a:gd name="connsiteY838" fmla="*/ 57617 h 199612"/>
                <a:gd name="connsiteX839" fmla="*/ 4024326 w 4474469"/>
                <a:gd name="connsiteY839" fmla="*/ 47537 h 199612"/>
                <a:gd name="connsiteX840" fmla="*/ 4058948 w 4474469"/>
                <a:gd name="connsiteY840" fmla="*/ 47537 h 19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Lst>
              <a:rect l="l" t="t" r="r" b="b"/>
              <a:pathLst>
                <a:path w="4474469" h="199612">
                  <a:moveTo>
                    <a:pt x="1826199" y="159716"/>
                  </a:moveTo>
                  <a:cubicBezTo>
                    <a:pt x="1835700" y="162399"/>
                    <a:pt x="1845647" y="165483"/>
                    <a:pt x="1856041" y="168969"/>
                  </a:cubicBezTo>
                  <a:cubicBezTo>
                    <a:pt x="1866435" y="172454"/>
                    <a:pt x="1876365" y="176025"/>
                    <a:pt x="1885834" y="179682"/>
                  </a:cubicBezTo>
                  <a:cubicBezTo>
                    <a:pt x="1895302" y="183338"/>
                    <a:pt x="1903400" y="186763"/>
                    <a:pt x="1910125" y="189956"/>
                  </a:cubicBezTo>
                  <a:lnTo>
                    <a:pt x="1903989" y="198941"/>
                  </a:lnTo>
                  <a:cubicBezTo>
                    <a:pt x="1897622" y="195670"/>
                    <a:pt x="1889758" y="192131"/>
                    <a:pt x="1880397" y="188325"/>
                  </a:cubicBezTo>
                  <a:cubicBezTo>
                    <a:pt x="1871035" y="184519"/>
                    <a:pt x="1861125" y="180785"/>
                    <a:pt x="1850668" y="177125"/>
                  </a:cubicBezTo>
                  <a:cubicBezTo>
                    <a:pt x="1840211" y="173465"/>
                    <a:pt x="1830156" y="170218"/>
                    <a:pt x="1820502" y="167386"/>
                  </a:cubicBezTo>
                  <a:close/>
                  <a:moveTo>
                    <a:pt x="3373790" y="141091"/>
                  </a:moveTo>
                  <a:lnTo>
                    <a:pt x="3373790" y="166962"/>
                  </a:lnTo>
                  <a:cubicBezTo>
                    <a:pt x="3383153" y="166410"/>
                    <a:pt x="3393132" y="165761"/>
                    <a:pt x="3403729" y="165017"/>
                  </a:cubicBezTo>
                  <a:cubicBezTo>
                    <a:pt x="3414324" y="164273"/>
                    <a:pt x="3425234" y="163460"/>
                    <a:pt x="3436460" y="162579"/>
                  </a:cubicBezTo>
                  <a:lnTo>
                    <a:pt x="3436460" y="141091"/>
                  </a:lnTo>
                  <a:close/>
                  <a:moveTo>
                    <a:pt x="292085" y="137366"/>
                  </a:moveTo>
                  <a:cubicBezTo>
                    <a:pt x="297704" y="143389"/>
                    <a:pt x="304378" y="148877"/>
                    <a:pt x="312107" y="153832"/>
                  </a:cubicBezTo>
                  <a:cubicBezTo>
                    <a:pt x="319836" y="158787"/>
                    <a:pt x="328428" y="163234"/>
                    <a:pt x="337882" y="167175"/>
                  </a:cubicBezTo>
                  <a:cubicBezTo>
                    <a:pt x="347469" y="163234"/>
                    <a:pt x="356289" y="158787"/>
                    <a:pt x="364341" y="153832"/>
                  </a:cubicBezTo>
                  <a:cubicBezTo>
                    <a:pt x="372395" y="148877"/>
                    <a:pt x="379352" y="143389"/>
                    <a:pt x="385214" y="137366"/>
                  </a:cubicBezTo>
                  <a:close/>
                  <a:moveTo>
                    <a:pt x="3543888" y="130581"/>
                  </a:moveTo>
                  <a:lnTo>
                    <a:pt x="3553091" y="133869"/>
                  </a:lnTo>
                  <a:cubicBezTo>
                    <a:pt x="3550475" y="142839"/>
                    <a:pt x="3547161" y="152355"/>
                    <a:pt x="3543148" y="162419"/>
                  </a:cubicBezTo>
                  <a:cubicBezTo>
                    <a:pt x="3539136" y="172483"/>
                    <a:pt x="3534343" y="181229"/>
                    <a:pt x="3528768" y="188657"/>
                  </a:cubicBezTo>
                  <a:lnTo>
                    <a:pt x="3519346" y="183629"/>
                  </a:lnTo>
                  <a:cubicBezTo>
                    <a:pt x="3525052" y="176418"/>
                    <a:pt x="3529964" y="167933"/>
                    <a:pt x="3534082" y="158174"/>
                  </a:cubicBezTo>
                  <a:cubicBezTo>
                    <a:pt x="3538200" y="148414"/>
                    <a:pt x="3541469" y="139217"/>
                    <a:pt x="3543888" y="130581"/>
                  </a:cubicBezTo>
                  <a:close/>
                  <a:moveTo>
                    <a:pt x="1811955" y="129696"/>
                  </a:moveTo>
                  <a:lnTo>
                    <a:pt x="1822693" y="129696"/>
                  </a:lnTo>
                  <a:cubicBezTo>
                    <a:pt x="1820339" y="143923"/>
                    <a:pt x="1815721" y="155691"/>
                    <a:pt x="1808840" y="165000"/>
                  </a:cubicBezTo>
                  <a:cubicBezTo>
                    <a:pt x="1801957" y="174309"/>
                    <a:pt x="1791593" y="181695"/>
                    <a:pt x="1777748" y="187156"/>
                  </a:cubicBezTo>
                  <a:cubicBezTo>
                    <a:pt x="1763902" y="192619"/>
                    <a:pt x="1745357" y="196693"/>
                    <a:pt x="1722113" y="199379"/>
                  </a:cubicBezTo>
                  <a:cubicBezTo>
                    <a:pt x="1721743" y="197991"/>
                    <a:pt x="1721114" y="196439"/>
                    <a:pt x="1720224" y="194722"/>
                  </a:cubicBezTo>
                  <a:cubicBezTo>
                    <a:pt x="1719333" y="193006"/>
                    <a:pt x="1718429" y="191563"/>
                    <a:pt x="1717511" y="190394"/>
                  </a:cubicBezTo>
                  <a:cubicBezTo>
                    <a:pt x="1739945" y="188132"/>
                    <a:pt x="1757700" y="184623"/>
                    <a:pt x="1770775" y="179869"/>
                  </a:cubicBezTo>
                  <a:cubicBezTo>
                    <a:pt x="1783852" y="175114"/>
                    <a:pt x="1793507" y="168667"/>
                    <a:pt x="1799741" y="160528"/>
                  </a:cubicBezTo>
                  <a:cubicBezTo>
                    <a:pt x="1805975" y="152389"/>
                    <a:pt x="1810047" y="142112"/>
                    <a:pt x="1811955" y="129696"/>
                  </a:cubicBezTo>
                  <a:close/>
                  <a:moveTo>
                    <a:pt x="3570621" y="129047"/>
                  </a:moveTo>
                  <a:lnTo>
                    <a:pt x="3581140" y="129047"/>
                  </a:lnTo>
                  <a:lnTo>
                    <a:pt x="3581140" y="177053"/>
                  </a:lnTo>
                  <a:cubicBezTo>
                    <a:pt x="3580962" y="179943"/>
                    <a:pt x="3581920" y="181889"/>
                    <a:pt x="3584016" y="182889"/>
                  </a:cubicBezTo>
                  <a:cubicBezTo>
                    <a:pt x="3586111" y="183889"/>
                    <a:pt x="3590412" y="184355"/>
                    <a:pt x="3596917" y="184286"/>
                  </a:cubicBezTo>
                  <a:lnTo>
                    <a:pt x="3645124" y="184286"/>
                  </a:lnTo>
                  <a:cubicBezTo>
                    <a:pt x="3648940" y="184400"/>
                    <a:pt x="3651829" y="183734"/>
                    <a:pt x="3653793" y="182289"/>
                  </a:cubicBezTo>
                  <a:cubicBezTo>
                    <a:pt x="3655757" y="180844"/>
                    <a:pt x="3657136" y="177938"/>
                    <a:pt x="3657932" y="173570"/>
                  </a:cubicBezTo>
                  <a:cubicBezTo>
                    <a:pt x="3658727" y="169202"/>
                    <a:pt x="3659279" y="162691"/>
                    <a:pt x="3659588" y="154036"/>
                  </a:cubicBezTo>
                  <a:cubicBezTo>
                    <a:pt x="3661062" y="155032"/>
                    <a:pt x="3662715" y="155890"/>
                    <a:pt x="3664545" y="156612"/>
                  </a:cubicBezTo>
                  <a:cubicBezTo>
                    <a:pt x="3666376" y="157333"/>
                    <a:pt x="3668083" y="157863"/>
                    <a:pt x="3669667" y="158201"/>
                  </a:cubicBezTo>
                  <a:cubicBezTo>
                    <a:pt x="3669060" y="172449"/>
                    <a:pt x="3667152" y="182078"/>
                    <a:pt x="3663943" y="187089"/>
                  </a:cubicBezTo>
                  <a:cubicBezTo>
                    <a:pt x="3660734" y="192101"/>
                    <a:pt x="3654607" y="194445"/>
                    <a:pt x="3645563" y="194120"/>
                  </a:cubicBezTo>
                  <a:lnTo>
                    <a:pt x="3596917" y="194120"/>
                  </a:lnTo>
                  <a:cubicBezTo>
                    <a:pt x="3586810" y="194271"/>
                    <a:pt x="3579852" y="193150"/>
                    <a:pt x="3576045" y="190757"/>
                  </a:cubicBezTo>
                  <a:cubicBezTo>
                    <a:pt x="3572238" y="188365"/>
                    <a:pt x="3570430" y="183797"/>
                    <a:pt x="3570621" y="177053"/>
                  </a:cubicBezTo>
                  <a:close/>
                  <a:moveTo>
                    <a:pt x="3680185" y="127512"/>
                  </a:moveTo>
                  <a:cubicBezTo>
                    <a:pt x="3686947" y="136244"/>
                    <a:pt x="3693310" y="145579"/>
                    <a:pt x="3699277" y="155516"/>
                  </a:cubicBezTo>
                  <a:cubicBezTo>
                    <a:pt x="3705244" y="165453"/>
                    <a:pt x="3709690" y="174239"/>
                    <a:pt x="3712617" y="181875"/>
                  </a:cubicBezTo>
                  <a:lnTo>
                    <a:pt x="3702536" y="186472"/>
                  </a:lnTo>
                  <a:cubicBezTo>
                    <a:pt x="3699734" y="178716"/>
                    <a:pt x="3695424" y="169794"/>
                    <a:pt x="3689609" y="159707"/>
                  </a:cubicBezTo>
                  <a:cubicBezTo>
                    <a:pt x="3683792" y="149620"/>
                    <a:pt x="3677511" y="140203"/>
                    <a:pt x="3670763" y="131458"/>
                  </a:cubicBezTo>
                  <a:close/>
                  <a:moveTo>
                    <a:pt x="3597136" y="113264"/>
                  </a:moveTo>
                  <a:cubicBezTo>
                    <a:pt x="3605952" y="117808"/>
                    <a:pt x="3614726" y="122969"/>
                    <a:pt x="3623459" y="128745"/>
                  </a:cubicBezTo>
                  <a:cubicBezTo>
                    <a:pt x="3632192" y="134522"/>
                    <a:pt x="3639268" y="139957"/>
                    <a:pt x="3644687" y="145049"/>
                  </a:cubicBezTo>
                  <a:lnTo>
                    <a:pt x="3637456" y="152502"/>
                  </a:lnTo>
                  <a:cubicBezTo>
                    <a:pt x="3632142" y="147482"/>
                    <a:pt x="3625130" y="141957"/>
                    <a:pt x="3616419" y="135924"/>
                  </a:cubicBezTo>
                  <a:cubicBezTo>
                    <a:pt x="3607709" y="129892"/>
                    <a:pt x="3598944" y="124530"/>
                    <a:pt x="3590124" y="119840"/>
                  </a:cubicBezTo>
                  <a:close/>
                  <a:moveTo>
                    <a:pt x="2236626" y="112399"/>
                  </a:moveTo>
                  <a:lnTo>
                    <a:pt x="2236626" y="152280"/>
                  </a:lnTo>
                  <a:cubicBezTo>
                    <a:pt x="2243441" y="151189"/>
                    <a:pt x="2250572" y="150030"/>
                    <a:pt x="2258018" y="148802"/>
                  </a:cubicBezTo>
                  <a:cubicBezTo>
                    <a:pt x="2265464" y="147573"/>
                    <a:pt x="2273087" y="146250"/>
                    <a:pt x="2280889" y="144830"/>
                  </a:cubicBezTo>
                  <a:lnTo>
                    <a:pt x="2280889" y="112399"/>
                  </a:lnTo>
                  <a:close/>
                  <a:moveTo>
                    <a:pt x="1748847" y="110221"/>
                  </a:moveTo>
                  <a:lnTo>
                    <a:pt x="1884048" y="110221"/>
                  </a:lnTo>
                  <a:lnTo>
                    <a:pt x="1884048" y="170235"/>
                  </a:lnTo>
                  <a:lnTo>
                    <a:pt x="1873530" y="170235"/>
                  </a:lnTo>
                  <a:lnTo>
                    <a:pt x="1873530" y="119616"/>
                  </a:lnTo>
                  <a:lnTo>
                    <a:pt x="1758926" y="119616"/>
                  </a:lnTo>
                  <a:lnTo>
                    <a:pt x="1758926" y="171331"/>
                  </a:lnTo>
                  <a:lnTo>
                    <a:pt x="1748847" y="171331"/>
                  </a:lnTo>
                  <a:close/>
                  <a:moveTo>
                    <a:pt x="3373790" y="108879"/>
                  </a:moveTo>
                  <a:lnTo>
                    <a:pt x="3373790" y="132134"/>
                  </a:lnTo>
                  <a:lnTo>
                    <a:pt x="3436460" y="132134"/>
                  </a:lnTo>
                  <a:lnTo>
                    <a:pt x="3436460" y="108879"/>
                  </a:lnTo>
                  <a:close/>
                  <a:moveTo>
                    <a:pt x="4370822" y="95087"/>
                  </a:moveTo>
                  <a:lnTo>
                    <a:pt x="4381340" y="95087"/>
                  </a:lnTo>
                  <a:lnTo>
                    <a:pt x="4381340" y="119411"/>
                  </a:lnTo>
                  <a:lnTo>
                    <a:pt x="4467676" y="119411"/>
                  </a:lnTo>
                  <a:lnTo>
                    <a:pt x="4467676" y="129271"/>
                  </a:lnTo>
                  <a:lnTo>
                    <a:pt x="4390762" y="129271"/>
                  </a:lnTo>
                  <a:cubicBezTo>
                    <a:pt x="4400414" y="141707"/>
                    <a:pt x="4412720" y="152718"/>
                    <a:pt x="4427686" y="162305"/>
                  </a:cubicBezTo>
                  <a:cubicBezTo>
                    <a:pt x="4442650" y="171892"/>
                    <a:pt x="4458244" y="179068"/>
                    <a:pt x="4474469" y="183834"/>
                  </a:cubicBezTo>
                  <a:cubicBezTo>
                    <a:pt x="4473232" y="185081"/>
                    <a:pt x="4471982" y="186532"/>
                    <a:pt x="4470717" y="188189"/>
                  </a:cubicBezTo>
                  <a:cubicBezTo>
                    <a:pt x="4469452" y="189846"/>
                    <a:pt x="4468366" y="191463"/>
                    <a:pt x="4467458" y="193038"/>
                  </a:cubicBezTo>
                  <a:cubicBezTo>
                    <a:pt x="4451118" y="187309"/>
                    <a:pt x="4435259" y="179210"/>
                    <a:pt x="4419880" y="168742"/>
                  </a:cubicBezTo>
                  <a:cubicBezTo>
                    <a:pt x="4404499" y="158274"/>
                    <a:pt x="4391652" y="146286"/>
                    <a:pt x="4381340" y="132778"/>
                  </a:cubicBezTo>
                  <a:lnTo>
                    <a:pt x="4381340" y="198955"/>
                  </a:lnTo>
                  <a:lnTo>
                    <a:pt x="4370822" y="198955"/>
                  </a:lnTo>
                  <a:lnTo>
                    <a:pt x="4370822" y="130586"/>
                  </a:lnTo>
                  <a:cubicBezTo>
                    <a:pt x="4363979" y="139704"/>
                    <a:pt x="4355800" y="148348"/>
                    <a:pt x="4346288" y="156516"/>
                  </a:cubicBezTo>
                  <a:cubicBezTo>
                    <a:pt x="4336775" y="164685"/>
                    <a:pt x="4326665" y="172014"/>
                    <a:pt x="4315960" y="178503"/>
                  </a:cubicBezTo>
                  <a:cubicBezTo>
                    <a:pt x="4305253" y="184991"/>
                    <a:pt x="4294688" y="190274"/>
                    <a:pt x="4284266" y="194353"/>
                  </a:cubicBezTo>
                  <a:cubicBezTo>
                    <a:pt x="4283362" y="192983"/>
                    <a:pt x="4282267" y="191504"/>
                    <a:pt x="4280980" y="189915"/>
                  </a:cubicBezTo>
                  <a:cubicBezTo>
                    <a:pt x="4279692" y="188327"/>
                    <a:pt x="4278378" y="186957"/>
                    <a:pt x="4277036" y="185807"/>
                  </a:cubicBezTo>
                  <a:cubicBezTo>
                    <a:pt x="4287008" y="182313"/>
                    <a:pt x="4297107" y="177687"/>
                    <a:pt x="4307332" y="171929"/>
                  </a:cubicBezTo>
                  <a:cubicBezTo>
                    <a:pt x="4317556" y="166170"/>
                    <a:pt x="4327234" y="159645"/>
                    <a:pt x="4336362" y="152353"/>
                  </a:cubicBezTo>
                  <a:cubicBezTo>
                    <a:pt x="4345491" y="145061"/>
                    <a:pt x="4353398" y="137367"/>
                    <a:pt x="4360084" y="129271"/>
                  </a:cubicBezTo>
                  <a:lnTo>
                    <a:pt x="4281637" y="129271"/>
                  </a:lnTo>
                  <a:lnTo>
                    <a:pt x="4281637" y="119411"/>
                  </a:lnTo>
                  <a:lnTo>
                    <a:pt x="4370822" y="119411"/>
                  </a:lnTo>
                  <a:close/>
                  <a:moveTo>
                    <a:pt x="2507688" y="94855"/>
                  </a:moveTo>
                  <a:cubicBezTo>
                    <a:pt x="2502326" y="94764"/>
                    <a:pt x="2496444" y="96481"/>
                    <a:pt x="2490041" y="100006"/>
                  </a:cubicBezTo>
                  <a:cubicBezTo>
                    <a:pt x="2483638" y="103532"/>
                    <a:pt x="2477317" y="109414"/>
                    <a:pt x="2471079" y="117652"/>
                  </a:cubicBezTo>
                  <a:cubicBezTo>
                    <a:pt x="2472038" y="135389"/>
                    <a:pt x="2475710" y="149345"/>
                    <a:pt x="2482094" y="159519"/>
                  </a:cubicBezTo>
                  <a:cubicBezTo>
                    <a:pt x="2488479" y="169694"/>
                    <a:pt x="2497741" y="174882"/>
                    <a:pt x="2509880" y="175083"/>
                  </a:cubicBezTo>
                  <a:cubicBezTo>
                    <a:pt x="2518717" y="174855"/>
                    <a:pt x="2525923" y="171037"/>
                    <a:pt x="2531499" y="163630"/>
                  </a:cubicBezTo>
                  <a:cubicBezTo>
                    <a:pt x="2537076" y="156222"/>
                    <a:pt x="2539953" y="146596"/>
                    <a:pt x="2540132" y="134750"/>
                  </a:cubicBezTo>
                  <a:cubicBezTo>
                    <a:pt x="2540204" y="122922"/>
                    <a:pt x="2537647" y="113369"/>
                    <a:pt x="2532459" y="106089"/>
                  </a:cubicBezTo>
                  <a:cubicBezTo>
                    <a:pt x="2527271" y="98810"/>
                    <a:pt x="2519014" y="95065"/>
                    <a:pt x="2507688" y="94855"/>
                  </a:cubicBezTo>
                  <a:close/>
                  <a:moveTo>
                    <a:pt x="286168" y="84556"/>
                  </a:moveTo>
                  <a:lnTo>
                    <a:pt x="286168" y="102990"/>
                  </a:lnTo>
                  <a:lnTo>
                    <a:pt x="395075" y="102990"/>
                  </a:lnTo>
                  <a:lnTo>
                    <a:pt x="395075" y="84556"/>
                  </a:lnTo>
                  <a:close/>
                  <a:moveTo>
                    <a:pt x="3373790" y="77106"/>
                  </a:moveTo>
                  <a:lnTo>
                    <a:pt x="3373790" y="100141"/>
                  </a:lnTo>
                  <a:lnTo>
                    <a:pt x="3436460" y="100141"/>
                  </a:lnTo>
                  <a:lnTo>
                    <a:pt x="3436460" y="77106"/>
                  </a:lnTo>
                  <a:close/>
                  <a:moveTo>
                    <a:pt x="3011735" y="75366"/>
                  </a:moveTo>
                  <a:lnTo>
                    <a:pt x="3056218" y="75366"/>
                  </a:lnTo>
                  <a:lnTo>
                    <a:pt x="3056218" y="160617"/>
                  </a:lnTo>
                  <a:cubicBezTo>
                    <a:pt x="3058447" y="161977"/>
                    <a:pt x="3060949" y="163859"/>
                    <a:pt x="3063724" y="166261"/>
                  </a:cubicBezTo>
                  <a:cubicBezTo>
                    <a:pt x="3066499" y="168662"/>
                    <a:pt x="3069987" y="171310"/>
                    <a:pt x="3074187" y="174205"/>
                  </a:cubicBezTo>
                  <a:cubicBezTo>
                    <a:pt x="3081209" y="179004"/>
                    <a:pt x="3089353" y="182172"/>
                    <a:pt x="3098620" y="183711"/>
                  </a:cubicBezTo>
                  <a:cubicBezTo>
                    <a:pt x="3107887" y="185250"/>
                    <a:pt x="3118880" y="185953"/>
                    <a:pt x="3131599" y="185821"/>
                  </a:cubicBezTo>
                  <a:cubicBezTo>
                    <a:pt x="3145778" y="185788"/>
                    <a:pt x="3159930" y="185414"/>
                    <a:pt x="3174055" y="184697"/>
                  </a:cubicBezTo>
                  <a:cubicBezTo>
                    <a:pt x="3188179" y="183980"/>
                    <a:pt x="3200688" y="183113"/>
                    <a:pt x="3211580" y="182094"/>
                  </a:cubicBezTo>
                  <a:cubicBezTo>
                    <a:pt x="3210777" y="183724"/>
                    <a:pt x="3210028" y="185667"/>
                    <a:pt x="3209335" y="187922"/>
                  </a:cubicBezTo>
                  <a:cubicBezTo>
                    <a:pt x="3208640" y="190177"/>
                    <a:pt x="3208220" y="192171"/>
                    <a:pt x="3208074" y="193906"/>
                  </a:cubicBezTo>
                  <a:cubicBezTo>
                    <a:pt x="3202814" y="194209"/>
                    <a:pt x="3195488" y="194527"/>
                    <a:pt x="3186097" y="194862"/>
                  </a:cubicBezTo>
                  <a:cubicBezTo>
                    <a:pt x="3176705" y="195196"/>
                    <a:pt x="3167010" y="195482"/>
                    <a:pt x="3157010" y="195719"/>
                  </a:cubicBezTo>
                  <a:cubicBezTo>
                    <a:pt x="3147010" y="195957"/>
                    <a:pt x="3138466" y="196081"/>
                    <a:pt x="3131380" y="196092"/>
                  </a:cubicBezTo>
                  <a:cubicBezTo>
                    <a:pt x="3117693" y="196210"/>
                    <a:pt x="3105952" y="195372"/>
                    <a:pt x="3096154" y="193578"/>
                  </a:cubicBezTo>
                  <a:cubicBezTo>
                    <a:pt x="3086358" y="191783"/>
                    <a:pt x="3077794" y="188321"/>
                    <a:pt x="3070462" y="183191"/>
                  </a:cubicBezTo>
                  <a:cubicBezTo>
                    <a:pt x="3066162" y="179912"/>
                    <a:pt x="3062272" y="176771"/>
                    <a:pt x="3058793" y="173766"/>
                  </a:cubicBezTo>
                  <a:cubicBezTo>
                    <a:pt x="3055315" y="170763"/>
                    <a:pt x="3052411" y="169155"/>
                    <a:pt x="3050083" y="168945"/>
                  </a:cubicBezTo>
                  <a:cubicBezTo>
                    <a:pt x="3045787" y="169110"/>
                    <a:pt x="3040793" y="171903"/>
                    <a:pt x="3035100" y="177324"/>
                  </a:cubicBezTo>
                  <a:cubicBezTo>
                    <a:pt x="3029408" y="182746"/>
                    <a:pt x="3023153" y="189805"/>
                    <a:pt x="3016338" y="198502"/>
                  </a:cubicBezTo>
                  <a:lnTo>
                    <a:pt x="3008449" y="189098"/>
                  </a:lnTo>
                  <a:cubicBezTo>
                    <a:pt x="3015484" y="181218"/>
                    <a:pt x="3022176" y="174636"/>
                    <a:pt x="3028527" y="169355"/>
                  </a:cubicBezTo>
                  <a:cubicBezTo>
                    <a:pt x="3034876" y="164073"/>
                    <a:pt x="3040748" y="160722"/>
                    <a:pt x="3046139" y="159302"/>
                  </a:cubicBezTo>
                  <a:lnTo>
                    <a:pt x="3046139" y="85446"/>
                  </a:lnTo>
                  <a:lnTo>
                    <a:pt x="3011735" y="85446"/>
                  </a:lnTo>
                  <a:close/>
                  <a:moveTo>
                    <a:pt x="58480" y="69655"/>
                  </a:moveTo>
                  <a:lnTo>
                    <a:pt x="58480" y="127094"/>
                  </a:lnTo>
                  <a:lnTo>
                    <a:pt x="120301" y="127094"/>
                  </a:lnTo>
                  <a:lnTo>
                    <a:pt x="120301" y="69655"/>
                  </a:lnTo>
                  <a:close/>
                  <a:moveTo>
                    <a:pt x="3347714" y="67710"/>
                  </a:moveTo>
                  <a:lnTo>
                    <a:pt x="3461660" y="67710"/>
                  </a:lnTo>
                  <a:lnTo>
                    <a:pt x="3461660" y="77106"/>
                  </a:lnTo>
                  <a:lnTo>
                    <a:pt x="3446541" y="77106"/>
                  </a:lnTo>
                  <a:lnTo>
                    <a:pt x="3446541" y="161921"/>
                  </a:lnTo>
                  <a:lnTo>
                    <a:pt x="3462755" y="160606"/>
                  </a:lnTo>
                  <a:lnTo>
                    <a:pt x="3462537" y="169810"/>
                  </a:lnTo>
                  <a:lnTo>
                    <a:pt x="3446541" y="171125"/>
                  </a:lnTo>
                  <a:lnTo>
                    <a:pt x="3446541" y="198955"/>
                  </a:lnTo>
                  <a:lnTo>
                    <a:pt x="3436460" y="198955"/>
                  </a:lnTo>
                  <a:lnTo>
                    <a:pt x="3436460" y="172001"/>
                  </a:lnTo>
                  <a:cubicBezTo>
                    <a:pt x="3418853" y="173334"/>
                    <a:pt x="3402025" y="174612"/>
                    <a:pt x="3385978" y="175836"/>
                  </a:cubicBezTo>
                  <a:cubicBezTo>
                    <a:pt x="3369932" y="177060"/>
                    <a:pt x="3355789" y="178119"/>
                    <a:pt x="3343550" y="179014"/>
                  </a:cubicBezTo>
                  <a:lnTo>
                    <a:pt x="3341798" y="169153"/>
                  </a:lnTo>
                  <a:lnTo>
                    <a:pt x="3363710" y="167838"/>
                  </a:lnTo>
                  <a:lnTo>
                    <a:pt x="3363710" y="77106"/>
                  </a:lnTo>
                  <a:lnTo>
                    <a:pt x="3347714" y="77106"/>
                  </a:lnTo>
                  <a:close/>
                  <a:moveTo>
                    <a:pt x="2236626" y="66382"/>
                  </a:moveTo>
                  <a:lnTo>
                    <a:pt x="2236626" y="102757"/>
                  </a:lnTo>
                  <a:lnTo>
                    <a:pt x="2280889" y="102757"/>
                  </a:lnTo>
                  <a:lnTo>
                    <a:pt x="2280889" y="66382"/>
                  </a:lnTo>
                  <a:close/>
                  <a:moveTo>
                    <a:pt x="1575736" y="65711"/>
                  </a:moveTo>
                  <a:cubicBezTo>
                    <a:pt x="1575097" y="73599"/>
                    <a:pt x="1574293" y="81228"/>
                    <a:pt x="1573325" y="88596"/>
                  </a:cubicBezTo>
                  <a:cubicBezTo>
                    <a:pt x="1572358" y="95964"/>
                    <a:pt x="1571116" y="103100"/>
                    <a:pt x="1569600" y="110002"/>
                  </a:cubicBezTo>
                  <a:lnTo>
                    <a:pt x="1639283" y="110002"/>
                  </a:lnTo>
                  <a:lnTo>
                    <a:pt x="1639283" y="65711"/>
                  </a:lnTo>
                  <a:close/>
                  <a:moveTo>
                    <a:pt x="1505834" y="65711"/>
                  </a:moveTo>
                  <a:lnTo>
                    <a:pt x="1505834" y="110002"/>
                  </a:lnTo>
                  <a:lnTo>
                    <a:pt x="1558863" y="110002"/>
                  </a:lnTo>
                  <a:cubicBezTo>
                    <a:pt x="1560369" y="103195"/>
                    <a:pt x="1561574" y="96088"/>
                    <a:pt x="1562479" y="88679"/>
                  </a:cubicBezTo>
                  <a:cubicBezTo>
                    <a:pt x="1563382" y="81270"/>
                    <a:pt x="1564150" y="73613"/>
                    <a:pt x="1564779" y="65711"/>
                  </a:cubicBezTo>
                  <a:close/>
                  <a:moveTo>
                    <a:pt x="3621020" y="62643"/>
                  </a:moveTo>
                  <a:lnTo>
                    <a:pt x="3621020" y="96197"/>
                  </a:lnTo>
                  <a:lnTo>
                    <a:pt x="3680624" y="96197"/>
                  </a:lnTo>
                  <a:lnTo>
                    <a:pt x="3680624" y="62643"/>
                  </a:lnTo>
                  <a:close/>
                  <a:moveTo>
                    <a:pt x="3550242" y="62643"/>
                  </a:moveTo>
                  <a:lnTo>
                    <a:pt x="3550242" y="96197"/>
                  </a:lnTo>
                  <a:lnTo>
                    <a:pt x="3610941" y="96197"/>
                  </a:lnTo>
                  <a:lnTo>
                    <a:pt x="3610941" y="62643"/>
                  </a:lnTo>
                  <a:close/>
                  <a:moveTo>
                    <a:pt x="2851060" y="61123"/>
                  </a:moveTo>
                  <a:lnTo>
                    <a:pt x="2861578" y="61123"/>
                  </a:lnTo>
                  <a:lnTo>
                    <a:pt x="2861578" y="198955"/>
                  </a:lnTo>
                  <a:lnTo>
                    <a:pt x="2851060" y="198955"/>
                  </a:lnTo>
                  <a:close/>
                  <a:moveTo>
                    <a:pt x="48428" y="59822"/>
                  </a:moveTo>
                  <a:lnTo>
                    <a:pt x="130573" y="59822"/>
                  </a:lnTo>
                  <a:lnTo>
                    <a:pt x="130573" y="136708"/>
                  </a:lnTo>
                  <a:lnTo>
                    <a:pt x="48428" y="136708"/>
                  </a:lnTo>
                  <a:close/>
                  <a:moveTo>
                    <a:pt x="286168" y="58480"/>
                  </a:moveTo>
                  <a:lnTo>
                    <a:pt x="286168" y="76257"/>
                  </a:lnTo>
                  <a:lnTo>
                    <a:pt x="395075" y="76257"/>
                  </a:lnTo>
                  <a:lnTo>
                    <a:pt x="395075" y="58480"/>
                  </a:lnTo>
                  <a:close/>
                  <a:moveTo>
                    <a:pt x="2113476" y="55864"/>
                  </a:moveTo>
                  <a:cubicBezTo>
                    <a:pt x="2120031" y="59634"/>
                    <a:pt x="2126423" y="64036"/>
                    <a:pt x="2132649" y="69066"/>
                  </a:cubicBezTo>
                  <a:cubicBezTo>
                    <a:pt x="2138876" y="74097"/>
                    <a:pt x="2143734" y="78827"/>
                    <a:pt x="2147221" y="83255"/>
                  </a:cubicBezTo>
                  <a:lnTo>
                    <a:pt x="2139990" y="89828"/>
                  </a:lnTo>
                  <a:cubicBezTo>
                    <a:pt x="2136306" y="85405"/>
                    <a:pt x="2131403" y="80612"/>
                    <a:pt x="2125281" y="75449"/>
                  </a:cubicBezTo>
                  <a:cubicBezTo>
                    <a:pt x="2119159" y="70285"/>
                    <a:pt x="2112887" y="65656"/>
                    <a:pt x="2106464" y="61561"/>
                  </a:cubicBezTo>
                  <a:close/>
                  <a:moveTo>
                    <a:pt x="2086961" y="52796"/>
                  </a:moveTo>
                  <a:lnTo>
                    <a:pt x="2097041" y="52796"/>
                  </a:lnTo>
                  <a:lnTo>
                    <a:pt x="2097041" y="84131"/>
                  </a:lnTo>
                  <a:cubicBezTo>
                    <a:pt x="2097046" y="86094"/>
                    <a:pt x="2097036" y="88030"/>
                    <a:pt x="2097014" y="89938"/>
                  </a:cubicBezTo>
                  <a:cubicBezTo>
                    <a:pt x="2096991" y="91846"/>
                    <a:pt x="2096927" y="93782"/>
                    <a:pt x="2096822" y="95745"/>
                  </a:cubicBezTo>
                  <a:lnTo>
                    <a:pt x="2158177" y="95745"/>
                  </a:lnTo>
                  <a:lnTo>
                    <a:pt x="2158177" y="105606"/>
                  </a:lnTo>
                  <a:lnTo>
                    <a:pt x="2098356" y="105606"/>
                  </a:lnTo>
                  <a:cubicBezTo>
                    <a:pt x="2103364" y="125706"/>
                    <a:pt x="2110933" y="143081"/>
                    <a:pt x="2121063" y="157731"/>
                  </a:cubicBezTo>
                  <a:cubicBezTo>
                    <a:pt x="2131193" y="172380"/>
                    <a:pt x="2144076" y="183346"/>
                    <a:pt x="2159712" y="190627"/>
                  </a:cubicBezTo>
                  <a:cubicBezTo>
                    <a:pt x="2158356" y="191659"/>
                    <a:pt x="2157014" y="192937"/>
                    <a:pt x="2155685" y="194462"/>
                  </a:cubicBezTo>
                  <a:cubicBezTo>
                    <a:pt x="2154356" y="195987"/>
                    <a:pt x="2153288" y="197484"/>
                    <a:pt x="2152481" y="198955"/>
                  </a:cubicBezTo>
                  <a:cubicBezTo>
                    <a:pt x="2138260" y="191742"/>
                    <a:pt x="2126272" y="181570"/>
                    <a:pt x="2116516" y="168441"/>
                  </a:cubicBezTo>
                  <a:cubicBezTo>
                    <a:pt x="2106760" y="155312"/>
                    <a:pt x="2099100" y="139771"/>
                    <a:pt x="2093535" y="121821"/>
                  </a:cubicBezTo>
                  <a:cubicBezTo>
                    <a:pt x="2090855" y="135334"/>
                    <a:pt x="2085039" y="148792"/>
                    <a:pt x="2076087" y="162195"/>
                  </a:cubicBezTo>
                  <a:cubicBezTo>
                    <a:pt x="2067134" y="175599"/>
                    <a:pt x="2053376" y="188071"/>
                    <a:pt x="2034809" y="199612"/>
                  </a:cubicBezTo>
                  <a:cubicBezTo>
                    <a:pt x="2033891" y="198466"/>
                    <a:pt x="2032713" y="197251"/>
                    <a:pt x="2031275" y="195969"/>
                  </a:cubicBezTo>
                  <a:cubicBezTo>
                    <a:pt x="2029837" y="194686"/>
                    <a:pt x="2028385" y="193636"/>
                    <a:pt x="2026920" y="192819"/>
                  </a:cubicBezTo>
                  <a:cubicBezTo>
                    <a:pt x="2041104" y="184202"/>
                    <a:pt x="2052301" y="174994"/>
                    <a:pt x="2060512" y="165192"/>
                  </a:cubicBezTo>
                  <a:cubicBezTo>
                    <a:pt x="2068722" y="155391"/>
                    <a:pt x="2074741" y="145419"/>
                    <a:pt x="2078570" y="135277"/>
                  </a:cubicBezTo>
                  <a:cubicBezTo>
                    <a:pt x="2082397" y="125135"/>
                    <a:pt x="2084829" y="115245"/>
                    <a:pt x="2085865" y="105606"/>
                  </a:cubicBezTo>
                  <a:lnTo>
                    <a:pt x="2031960" y="105606"/>
                  </a:lnTo>
                  <a:lnTo>
                    <a:pt x="2031960" y="95745"/>
                  </a:lnTo>
                  <a:lnTo>
                    <a:pt x="2086742" y="95745"/>
                  </a:lnTo>
                  <a:cubicBezTo>
                    <a:pt x="2086847" y="93673"/>
                    <a:pt x="2086911" y="91682"/>
                    <a:pt x="2086934" y="89774"/>
                  </a:cubicBezTo>
                  <a:cubicBezTo>
                    <a:pt x="2086957" y="87866"/>
                    <a:pt x="2086965" y="85985"/>
                    <a:pt x="2086961" y="84131"/>
                  </a:cubicBezTo>
                  <a:close/>
                  <a:moveTo>
                    <a:pt x="1795740" y="52344"/>
                  </a:moveTo>
                  <a:cubicBezTo>
                    <a:pt x="1795435" y="55951"/>
                    <a:pt x="1794950" y="59434"/>
                    <a:pt x="1794289" y="62794"/>
                  </a:cubicBezTo>
                  <a:cubicBezTo>
                    <a:pt x="1793626" y="66154"/>
                    <a:pt x="1792649" y="69473"/>
                    <a:pt x="1791357" y="72750"/>
                  </a:cubicBezTo>
                  <a:lnTo>
                    <a:pt x="1837374" y="72750"/>
                  </a:lnTo>
                  <a:lnTo>
                    <a:pt x="1837374" y="52344"/>
                  </a:lnTo>
                  <a:close/>
                  <a:moveTo>
                    <a:pt x="1749065" y="52344"/>
                  </a:moveTo>
                  <a:cubicBezTo>
                    <a:pt x="1748518" y="55869"/>
                    <a:pt x="1747970" y="59352"/>
                    <a:pt x="1747422" y="62794"/>
                  </a:cubicBezTo>
                  <a:cubicBezTo>
                    <a:pt x="1746875" y="66236"/>
                    <a:pt x="1746326" y="69555"/>
                    <a:pt x="1745779" y="72750"/>
                  </a:cubicBezTo>
                  <a:lnTo>
                    <a:pt x="1780182" y="72750"/>
                  </a:lnTo>
                  <a:cubicBezTo>
                    <a:pt x="1781807" y="69473"/>
                    <a:pt x="1783049" y="66154"/>
                    <a:pt x="1783907" y="62794"/>
                  </a:cubicBezTo>
                  <a:cubicBezTo>
                    <a:pt x="1784766" y="59434"/>
                    <a:pt x="1785349" y="55951"/>
                    <a:pt x="1785660" y="52344"/>
                  </a:cubicBezTo>
                  <a:close/>
                  <a:moveTo>
                    <a:pt x="1982437" y="51920"/>
                  </a:moveTo>
                  <a:cubicBezTo>
                    <a:pt x="1987582" y="55434"/>
                    <a:pt x="1992138" y="59032"/>
                    <a:pt x="1996105" y="62711"/>
                  </a:cubicBezTo>
                  <a:cubicBezTo>
                    <a:pt x="2000072" y="66391"/>
                    <a:pt x="2003478" y="70098"/>
                    <a:pt x="2006322" y="73832"/>
                  </a:cubicBezTo>
                  <a:cubicBezTo>
                    <a:pt x="2010495" y="70874"/>
                    <a:pt x="2014311" y="67861"/>
                    <a:pt x="2017772" y="64793"/>
                  </a:cubicBezTo>
                  <a:cubicBezTo>
                    <a:pt x="2021232" y="61726"/>
                    <a:pt x="2024282" y="58603"/>
                    <a:pt x="2026920" y="55426"/>
                  </a:cubicBezTo>
                  <a:lnTo>
                    <a:pt x="2035466" y="60465"/>
                  </a:lnTo>
                  <a:cubicBezTo>
                    <a:pt x="2032266" y="64081"/>
                    <a:pt x="2028641" y="67642"/>
                    <a:pt x="2024592" y="71148"/>
                  </a:cubicBezTo>
                  <a:cubicBezTo>
                    <a:pt x="2020542" y="74654"/>
                    <a:pt x="2016206" y="78105"/>
                    <a:pt x="2011581" y="81502"/>
                  </a:cubicBezTo>
                  <a:cubicBezTo>
                    <a:pt x="2016904" y="90491"/>
                    <a:pt x="2020391" y="99685"/>
                    <a:pt x="2022044" y="109085"/>
                  </a:cubicBezTo>
                  <a:cubicBezTo>
                    <a:pt x="2023697" y="118484"/>
                    <a:pt x="2024445" y="128062"/>
                    <a:pt x="2024291" y="137817"/>
                  </a:cubicBezTo>
                  <a:cubicBezTo>
                    <a:pt x="2024368" y="150568"/>
                    <a:pt x="2023665" y="161497"/>
                    <a:pt x="2022182" y="170605"/>
                  </a:cubicBezTo>
                  <a:cubicBezTo>
                    <a:pt x="2020698" y="179712"/>
                    <a:pt x="2017968" y="186752"/>
                    <a:pt x="2013992" y="191723"/>
                  </a:cubicBezTo>
                  <a:cubicBezTo>
                    <a:pt x="2012787" y="193156"/>
                    <a:pt x="2011307" y="194343"/>
                    <a:pt x="2009554" y="195284"/>
                  </a:cubicBezTo>
                  <a:cubicBezTo>
                    <a:pt x="2007801" y="196224"/>
                    <a:pt x="2005774" y="196863"/>
                    <a:pt x="2003474" y="197201"/>
                  </a:cubicBezTo>
                  <a:cubicBezTo>
                    <a:pt x="2000164" y="197735"/>
                    <a:pt x="1996594" y="198036"/>
                    <a:pt x="1992763" y="198105"/>
                  </a:cubicBezTo>
                  <a:cubicBezTo>
                    <a:pt x="1988934" y="198174"/>
                    <a:pt x="1984980" y="198091"/>
                    <a:pt x="1980903" y="197859"/>
                  </a:cubicBezTo>
                  <a:cubicBezTo>
                    <a:pt x="1980780" y="196284"/>
                    <a:pt x="1980369" y="194613"/>
                    <a:pt x="1979671" y="192846"/>
                  </a:cubicBezTo>
                  <a:cubicBezTo>
                    <a:pt x="1978972" y="191079"/>
                    <a:pt x="1978068" y="189463"/>
                    <a:pt x="1976958" y="187998"/>
                  </a:cubicBezTo>
                  <a:cubicBezTo>
                    <a:pt x="1981935" y="188327"/>
                    <a:pt x="1986391" y="188491"/>
                    <a:pt x="1990326" y="188491"/>
                  </a:cubicBezTo>
                  <a:cubicBezTo>
                    <a:pt x="1994261" y="188491"/>
                    <a:pt x="1997402" y="188327"/>
                    <a:pt x="1999748" y="187998"/>
                  </a:cubicBezTo>
                  <a:cubicBezTo>
                    <a:pt x="2001369" y="187893"/>
                    <a:pt x="2002729" y="187555"/>
                    <a:pt x="2003830" y="186984"/>
                  </a:cubicBezTo>
                  <a:cubicBezTo>
                    <a:pt x="2004930" y="186414"/>
                    <a:pt x="2005907" y="185583"/>
                    <a:pt x="2006761" y="184492"/>
                  </a:cubicBezTo>
                  <a:cubicBezTo>
                    <a:pt x="2009572" y="181009"/>
                    <a:pt x="2011563" y="175211"/>
                    <a:pt x="2012731" y="167098"/>
                  </a:cubicBezTo>
                  <a:cubicBezTo>
                    <a:pt x="2013900" y="158986"/>
                    <a:pt x="2014466" y="149080"/>
                    <a:pt x="2014430" y="137379"/>
                  </a:cubicBezTo>
                  <a:cubicBezTo>
                    <a:pt x="2014393" y="133034"/>
                    <a:pt x="2014248" y="128578"/>
                    <a:pt x="2013992" y="124013"/>
                  </a:cubicBezTo>
                  <a:cubicBezTo>
                    <a:pt x="2007801" y="131162"/>
                    <a:pt x="2000735" y="137955"/>
                    <a:pt x="1992791" y="144391"/>
                  </a:cubicBezTo>
                  <a:cubicBezTo>
                    <a:pt x="1984848" y="150828"/>
                    <a:pt x="1977014" y="156087"/>
                    <a:pt x="1969289" y="160169"/>
                  </a:cubicBezTo>
                  <a:cubicBezTo>
                    <a:pt x="1968591" y="158904"/>
                    <a:pt x="1967633" y="157489"/>
                    <a:pt x="1966413" y="155923"/>
                  </a:cubicBezTo>
                  <a:cubicBezTo>
                    <a:pt x="1965195" y="154357"/>
                    <a:pt x="1963962" y="152997"/>
                    <a:pt x="1962716" y="151842"/>
                  </a:cubicBezTo>
                  <a:cubicBezTo>
                    <a:pt x="1971868" y="147907"/>
                    <a:pt x="1981008" y="142300"/>
                    <a:pt x="1990134" y="135024"/>
                  </a:cubicBezTo>
                  <a:cubicBezTo>
                    <a:pt x="1999259" y="127747"/>
                    <a:pt x="2006701" y="120059"/>
                    <a:pt x="2012457" y="111961"/>
                  </a:cubicBezTo>
                  <a:cubicBezTo>
                    <a:pt x="2011700" y="107697"/>
                    <a:pt x="2010586" y="103515"/>
                    <a:pt x="2009116" y="99415"/>
                  </a:cubicBezTo>
                  <a:cubicBezTo>
                    <a:pt x="2007646" y="95316"/>
                    <a:pt x="2005765" y="91244"/>
                    <a:pt x="2003474" y="87199"/>
                  </a:cubicBezTo>
                  <a:cubicBezTo>
                    <a:pt x="1998096" y="90609"/>
                    <a:pt x="1992581" y="93869"/>
                    <a:pt x="1986929" y="96977"/>
                  </a:cubicBezTo>
                  <a:cubicBezTo>
                    <a:pt x="1981278" y="100087"/>
                    <a:pt x="1975544" y="102962"/>
                    <a:pt x="1969727" y="105606"/>
                  </a:cubicBezTo>
                  <a:cubicBezTo>
                    <a:pt x="1968919" y="104579"/>
                    <a:pt x="1967906" y="103456"/>
                    <a:pt x="1966687" y="102237"/>
                  </a:cubicBezTo>
                  <a:cubicBezTo>
                    <a:pt x="1965469" y="101018"/>
                    <a:pt x="1964291" y="99949"/>
                    <a:pt x="1963154" y="99032"/>
                  </a:cubicBezTo>
                  <a:cubicBezTo>
                    <a:pt x="1969212" y="96284"/>
                    <a:pt x="1975229" y="93289"/>
                    <a:pt x="1981204" y="90048"/>
                  </a:cubicBezTo>
                  <a:cubicBezTo>
                    <a:pt x="1987180" y="86807"/>
                    <a:pt x="1992924" y="83373"/>
                    <a:pt x="1998433" y="79748"/>
                  </a:cubicBezTo>
                  <a:cubicBezTo>
                    <a:pt x="1995603" y="75909"/>
                    <a:pt x="1992279" y="72139"/>
                    <a:pt x="1988463" y="68436"/>
                  </a:cubicBezTo>
                  <a:cubicBezTo>
                    <a:pt x="1984647" y="64734"/>
                    <a:pt x="1980227" y="61128"/>
                    <a:pt x="1975206" y="57617"/>
                  </a:cubicBezTo>
                  <a:close/>
                  <a:moveTo>
                    <a:pt x="275869" y="49961"/>
                  </a:moveTo>
                  <a:lnTo>
                    <a:pt x="405812" y="49961"/>
                  </a:lnTo>
                  <a:lnTo>
                    <a:pt x="405812" y="111508"/>
                  </a:lnTo>
                  <a:lnTo>
                    <a:pt x="312244" y="111508"/>
                  </a:lnTo>
                  <a:cubicBezTo>
                    <a:pt x="310478" y="114380"/>
                    <a:pt x="308533" y="117252"/>
                    <a:pt x="306410" y="120123"/>
                  </a:cubicBezTo>
                  <a:cubicBezTo>
                    <a:pt x="304287" y="122995"/>
                    <a:pt x="302068" y="125757"/>
                    <a:pt x="299754" y="128409"/>
                  </a:cubicBezTo>
                  <a:lnTo>
                    <a:pt x="393541" y="128409"/>
                  </a:lnTo>
                  <a:lnTo>
                    <a:pt x="395732" y="127750"/>
                  </a:lnTo>
                  <a:lnTo>
                    <a:pt x="402306" y="132560"/>
                  </a:lnTo>
                  <a:cubicBezTo>
                    <a:pt x="396225" y="140748"/>
                    <a:pt x="388775" y="148078"/>
                    <a:pt x="379954" y="154547"/>
                  </a:cubicBezTo>
                  <a:cubicBezTo>
                    <a:pt x="371135" y="161016"/>
                    <a:pt x="361274" y="166759"/>
                    <a:pt x="350372" y="171778"/>
                  </a:cubicBezTo>
                  <a:cubicBezTo>
                    <a:pt x="363041" y="176043"/>
                    <a:pt x="376599" y="179513"/>
                    <a:pt x="391048" y="182189"/>
                  </a:cubicBezTo>
                  <a:cubicBezTo>
                    <a:pt x="405497" y="184865"/>
                    <a:pt x="420425" y="186801"/>
                    <a:pt x="435832" y="187998"/>
                  </a:cubicBezTo>
                  <a:cubicBezTo>
                    <a:pt x="434618" y="189372"/>
                    <a:pt x="433486" y="190951"/>
                    <a:pt x="432436" y="192737"/>
                  </a:cubicBezTo>
                  <a:cubicBezTo>
                    <a:pt x="431385" y="194522"/>
                    <a:pt x="430473" y="196156"/>
                    <a:pt x="429697" y="197640"/>
                  </a:cubicBezTo>
                  <a:cubicBezTo>
                    <a:pt x="413066" y="196124"/>
                    <a:pt x="396969" y="193677"/>
                    <a:pt x="381407" y="190299"/>
                  </a:cubicBezTo>
                  <a:cubicBezTo>
                    <a:pt x="365844" y="186920"/>
                    <a:pt x="351335" y="182500"/>
                    <a:pt x="337882" y="177038"/>
                  </a:cubicBezTo>
                  <a:cubicBezTo>
                    <a:pt x="322607" y="182920"/>
                    <a:pt x="306592" y="187650"/>
                    <a:pt x="289838" y="191230"/>
                  </a:cubicBezTo>
                  <a:cubicBezTo>
                    <a:pt x="273084" y="194809"/>
                    <a:pt x="256522" y="197457"/>
                    <a:pt x="240151" y="199173"/>
                  </a:cubicBezTo>
                  <a:cubicBezTo>
                    <a:pt x="239790" y="197585"/>
                    <a:pt x="239197" y="195886"/>
                    <a:pt x="238371" y="194079"/>
                  </a:cubicBezTo>
                  <a:cubicBezTo>
                    <a:pt x="237544" y="192271"/>
                    <a:pt x="236677" y="190682"/>
                    <a:pt x="235768" y="189312"/>
                  </a:cubicBezTo>
                  <a:cubicBezTo>
                    <a:pt x="250802" y="188025"/>
                    <a:pt x="265985" y="185943"/>
                    <a:pt x="281319" y="183066"/>
                  </a:cubicBezTo>
                  <a:cubicBezTo>
                    <a:pt x="296654" y="180189"/>
                    <a:pt x="311345" y="176354"/>
                    <a:pt x="325392" y="171559"/>
                  </a:cubicBezTo>
                  <a:cubicBezTo>
                    <a:pt x="317471" y="167723"/>
                    <a:pt x="310140" y="163449"/>
                    <a:pt x="303397" y="158737"/>
                  </a:cubicBezTo>
                  <a:cubicBezTo>
                    <a:pt x="296654" y="154024"/>
                    <a:pt x="290692" y="148873"/>
                    <a:pt x="285511" y="143283"/>
                  </a:cubicBezTo>
                  <a:cubicBezTo>
                    <a:pt x="280890" y="147457"/>
                    <a:pt x="276161" y="151384"/>
                    <a:pt x="271322" y="155065"/>
                  </a:cubicBezTo>
                  <a:cubicBezTo>
                    <a:pt x="266483" y="158745"/>
                    <a:pt x="261644" y="162125"/>
                    <a:pt x="256805" y="165203"/>
                  </a:cubicBezTo>
                  <a:cubicBezTo>
                    <a:pt x="255969" y="164243"/>
                    <a:pt x="254791" y="163038"/>
                    <a:pt x="253271" y="161586"/>
                  </a:cubicBezTo>
                  <a:cubicBezTo>
                    <a:pt x="251751" y="160133"/>
                    <a:pt x="250299" y="158928"/>
                    <a:pt x="248916" y="157969"/>
                  </a:cubicBezTo>
                  <a:cubicBezTo>
                    <a:pt x="258932" y="152308"/>
                    <a:pt x="268482" y="145498"/>
                    <a:pt x="277567" y="137540"/>
                  </a:cubicBezTo>
                  <a:cubicBezTo>
                    <a:pt x="286652" y="129581"/>
                    <a:pt x="294340" y="120904"/>
                    <a:pt x="300630" y="111508"/>
                  </a:cubicBezTo>
                  <a:lnTo>
                    <a:pt x="275869" y="111508"/>
                  </a:lnTo>
                  <a:close/>
                  <a:moveTo>
                    <a:pt x="4123152" y="46674"/>
                  </a:moveTo>
                  <a:lnTo>
                    <a:pt x="4214309" y="46674"/>
                  </a:lnTo>
                  <a:lnTo>
                    <a:pt x="4214309" y="56289"/>
                  </a:lnTo>
                  <a:lnTo>
                    <a:pt x="4171580" y="56289"/>
                  </a:lnTo>
                  <a:lnTo>
                    <a:pt x="4171580" y="92691"/>
                  </a:lnTo>
                  <a:lnTo>
                    <a:pt x="4209270" y="92691"/>
                  </a:lnTo>
                  <a:lnTo>
                    <a:pt x="4209270" y="102086"/>
                  </a:lnTo>
                  <a:lnTo>
                    <a:pt x="4171580" y="102086"/>
                  </a:lnTo>
                  <a:lnTo>
                    <a:pt x="4171580" y="142652"/>
                  </a:lnTo>
                  <a:lnTo>
                    <a:pt x="4216720" y="142652"/>
                  </a:lnTo>
                  <a:lnTo>
                    <a:pt x="4216720" y="152047"/>
                  </a:lnTo>
                  <a:lnTo>
                    <a:pt x="4120961" y="152047"/>
                  </a:lnTo>
                  <a:lnTo>
                    <a:pt x="4120961" y="142652"/>
                  </a:lnTo>
                  <a:lnTo>
                    <a:pt x="4161500" y="142652"/>
                  </a:lnTo>
                  <a:lnTo>
                    <a:pt x="4161500" y="102086"/>
                  </a:lnTo>
                  <a:lnTo>
                    <a:pt x="4126878" y="102086"/>
                  </a:lnTo>
                  <a:lnTo>
                    <a:pt x="4126878" y="92691"/>
                  </a:lnTo>
                  <a:lnTo>
                    <a:pt x="4161500" y="92691"/>
                  </a:lnTo>
                  <a:lnTo>
                    <a:pt x="4161500" y="56289"/>
                  </a:lnTo>
                  <a:lnTo>
                    <a:pt x="4123152" y="56289"/>
                  </a:lnTo>
                  <a:close/>
                  <a:moveTo>
                    <a:pt x="2331727" y="36361"/>
                  </a:moveTo>
                  <a:cubicBezTo>
                    <a:pt x="2334430" y="54148"/>
                    <a:pt x="2337899" y="70892"/>
                    <a:pt x="2342136" y="86596"/>
                  </a:cubicBezTo>
                  <a:cubicBezTo>
                    <a:pt x="2346372" y="102300"/>
                    <a:pt x="2351595" y="116745"/>
                    <a:pt x="2357803" y="129929"/>
                  </a:cubicBezTo>
                  <a:cubicBezTo>
                    <a:pt x="2364851" y="117101"/>
                    <a:pt x="2371024" y="102876"/>
                    <a:pt x="2376319" y="87254"/>
                  </a:cubicBezTo>
                  <a:cubicBezTo>
                    <a:pt x="2381615" y="71632"/>
                    <a:pt x="2385815" y="54668"/>
                    <a:pt x="2388919" y="36361"/>
                  </a:cubicBezTo>
                  <a:close/>
                  <a:moveTo>
                    <a:pt x="2649132" y="30870"/>
                  </a:moveTo>
                  <a:cubicBezTo>
                    <a:pt x="2640295" y="31107"/>
                    <a:pt x="2633088" y="34962"/>
                    <a:pt x="2627512" y="42433"/>
                  </a:cubicBezTo>
                  <a:cubicBezTo>
                    <a:pt x="2621936" y="49904"/>
                    <a:pt x="2619059" y="59567"/>
                    <a:pt x="2618880" y="71422"/>
                  </a:cubicBezTo>
                  <a:cubicBezTo>
                    <a:pt x="2618830" y="83154"/>
                    <a:pt x="2621397" y="92680"/>
                    <a:pt x="2626581" y="100001"/>
                  </a:cubicBezTo>
                  <a:cubicBezTo>
                    <a:pt x="2631764" y="107321"/>
                    <a:pt x="2639866" y="111093"/>
                    <a:pt x="2650886" y="111317"/>
                  </a:cubicBezTo>
                  <a:cubicBezTo>
                    <a:pt x="2656864" y="111381"/>
                    <a:pt x="2663047" y="109554"/>
                    <a:pt x="2669437" y="105837"/>
                  </a:cubicBezTo>
                  <a:cubicBezTo>
                    <a:pt x="2675826" y="102119"/>
                    <a:pt x="2682064" y="96128"/>
                    <a:pt x="2688152" y="87862"/>
                  </a:cubicBezTo>
                  <a:cubicBezTo>
                    <a:pt x="2687513" y="70239"/>
                    <a:pt x="2683969" y="56384"/>
                    <a:pt x="2677520" y="46296"/>
                  </a:cubicBezTo>
                  <a:cubicBezTo>
                    <a:pt x="2671072" y="36208"/>
                    <a:pt x="2661609" y="31066"/>
                    <a:pt x="2649132" y="30870"/>
                  </a:cubicBezTo>
                  <a:close/>
                  <a:moveTo>
                    <a:pt x="4401062" y="28473"/>
                  </a:moveTo>
                  <a:lnTo>
                    <a:pt x="4401062" y="80406"/>
                  </a:lnTo>
                  <a:lnTo>
                    <a:pt x="4454748" y="80406"/>
                  </a:lnTo>
                  <a:lnTo>
                    <a:pt x="4454748" y="28473"/>
                  </a:lnTo>
                  <a:close/>
                  <a:moveTo>
                    <a:pt x="1530376" y="28021"/>
                  </a:moveTo>
                  <a:cubicBezTo>
                    <a:pt x="1526656" y="32746"/>
                    <a:pt x="1522702" y="37443"/>
                    <a:pt x="1518516" y="42114"/>
                  </a:cubicBezTo>
                  <a:cubicBezTo>
                    <a:pt x="1514330" y="46784"/>
                    <a:pt x="1509883" y="51372"/>
                    <a:pt x="1505176" y="55877"/>
                  </a:cubicBezTo>
                  <a:lnTo>
                    <a:pt x="1570696" y="55877"/>
                  </a:lnTo>
                  <a:cubicBezTo>
                    <a:pt x="1574475" y="51948"/>
                    <a:pt x="1578201" y="47524"/>
                    <a:pt x="1581871" y="42607"/>
                  </a:cubicBezTo>
                  <a:cubicBezTo>
                    <a:pt x="1585542" y="37690"/>
                    <a:pt x="1588829" y="32828"/>
                    <a:pt x="1591732" y="28021"/>
                  </a:cubicBezTo>
                  <a:close/>
                  <a:moveTo>
                    <a:pt x="2393521" y="25624"/>
                  </a:moveTo>
                  <a:lnTo>
                    <a:pt x="2400095" y="27596"/>
                  </a:lnTo>
                  <a:cubicBezTo>
                    <a:pt x="2396776" y="50710"/>
                    <a:pt x="2392019" y="71700"/>
                    <a:pt x="2385824" y="90568"/>
                  </a:cubicBezTo>
                  <a:cubicBezTo>
                    <a:pt x="2379629" y="109436"/>
                    <a:pt x="2372188" y="126208"/>
                    <a:pt x="2363501" y="140886"/>
                  </a:cubicBezTo>
                  <a:cubicBezTo>
                    <a:pt x="2369289" y="151221"/>
                    <a:pt x="2375955" y="160460"/>
                    <a:pt x="2383496" y="168605"/>
                  </a:cubicBezTo>
                  <a:cubicBezTo>
                    <a:pt x="2391038" y="176749"/>
                    <a:pt x="2399565" y="183579"/>
                    <a:pt x="2409079" y="189094"/>
                  </a:cubicBezTo>
                  <a:cubicBezTo>
                    <a:pt x="2407719" y="190116"/>
                    <a:pt x="2406331" y="191358"/>
                    <a:pt x="2404916" y="192819"/>
                  </a:cubicBezTo>
                  <a:cubicBezTo>
                    <a:pt x="2403500" y="194279"/>
                    <a:pt x="2402332" y="195740"/>
                    <a:pt x="2401409" y="197201"/>
                  </a:cubicBezTo>
                  <a:cubicBezTo>
                    <a:pt x="2392343" y="191614"/>
                    <a:pt x="2384181" y="184930"/>
                    <a:pt x="2376922" y="177151"/>
                  </a:cubicBezTo>
                  <a:cubicBezTo>
                    <a:pt x="2369663" y="169372"/>
                    <a:pt x="2363144" y="160497"/>
                    <a:pt x="2357365" y="150527"/>
                  </a:cubicBezTo>
                  <a:cubicBezTo>
                    <a:pt x="2350554" y="160831"/>
                    <a:pt x="2343304" y="170025"/>
                    <a:pt x="2335616" y="178110"/>
                  </a:cubicBezTo>
                  <a:cubicBezTo>
                    <a:pt x="2327929" y="186194"/>
                    <a:pt x="2319912" y="193143"/>
                    <a:pt x="2311567" y="198955"/>
                  </a:cubicBezTo>
                  <a:cubicBezTo>
                    <a:pt x="2310659" y="197576"/>
                    <a:pt x="2309572" y="196115"/>
                    <a:pt x="2308307" y="194572"/>
                  </a:cubicBezTo>
                  <a:cubicBezTo>
                    <a:pt x="2307043" y="193028"/>
                    <a:pt x="2305793" y="191787"/>
                    <a:pt x="2304555" y="190847"/>
                  </a:cubicBezTo>
                  <a:cubicBezTo>
                    <a:pt x="2313133" y="185232"/>
                    <a:pt x="2321396" y="178165"/>
                    <a:pt x="2329344" y="169646"/>
                  </a:cubicBezTo>
                  <a:cubicBezTo>
                    <a:pt x="2337292" y="161128"/>
                    <a:pt x="2344733" y="151322"/>
                    <a:pt x="2351667" y="140228"/>
                  </a:cubicBezTo>
                  <a:cubicBezTo>
                    <a:pt x="2344587" y="125944"/>
                    <a:pt x="2338643" y="110084"/>
                    <a:pt x="2333836" y="92650"/>
                  </a:cubicBezTo>
                  <a:cubicBezTo>
                    <a:pt x="2329029" y="75216"/>
                    <a:pt x="2325112" y="56452"/>
                    <a:pt x="2322086" y="36361"/>
                  </a:cubicBezTo>
                  <a:lnTo>
                    <a:pt x="2309157" y="36361"/>
                  </a:lnTo>
                  <a:lnTo>
                    <a:pt x="2309157" y="26281"/>
                  </a:lnTo>
                  <a:lnTo>
                    <a:pt x="2391768" y="26281"/>
                  </a:lnTo>
                  <a:close/>
                  <a:moveTo>
                    <a:pt x="1847454" y="24734"/>
                  </a:moveTo>
                  <a:lnTo>
                    <a:pt x="1847454" y="43825"/>
                  </a:lnTo>
                  <a:lnTo>
                    <a:pt x="1885802" y="43825"/>
                  </a:lnTo>
                  <a:lnTo>
                    <a:pt x="1885802" y="24734"/>
                  </a:lnTo>
                  <a:close/>
                  <a:moveTo>
                    <a:pt x="1795959" y="24734"/>
                  </a:moveTo>
                  <a:lnTo>
                    <a:pt x="1795959" y="42728"/>
                  </a:lnTo>
                  <a:lnTo>
                    <a:pt x="1795959" y="43825"/>
                  </a:lnTo>
                  <a:lnTo>
                    <a:pt x="1837374" y="43825"/>
                  </a:lnTo>
                  <a:lnTo>
                    <a:pt x="1837374" y="24734"/>
                  </a:lnTo>
                  <a:close/>
                  <a:moveTo>
                    <a:pt x="2236626" y="21461"/>
                  </a:moveTo>
                  <a:lnTo>
                    <a:pt x="2236626" y="56959"/>
                  </a:lnTo>
                  <a:lnTo>
                    <a:pt x="2280889" y="56959"/>
                  </a:lnTo>
                  <a:lnTo>
                    <a:pt x="2280889" y="21461"/>
                  </a:lnTo>
                  <a:close/>
                  <a:moveTo>
                    <a:pt x="10492" y="20790"/>
                  </a:moveTo>
                  <a:lnTo>
                    <a:pt x="10492" y="176836"/>
                  </a:lnTo>
                  <a:lnTo>
                    <a:pt x="169167" y="176836"/>
                  </a:lnTo>
                  <a:lnTo>
                    <a:pt x="169167" y="20790"/>
                  </a:lnTo>
                  <a:close/>
                  <a:moveTo>
                    <a:pt x="2649351" y="20379"/>
                  </a:moveTo>
                  <a:cubicBezTo>
                    <a:pt x="2665019" y="20451"/>
                    <a:pt x="2677463" y="26766"/>
                    <a:pt x="2686683" y="39325"/>
                  </a:cubicBezTo>
                  <a:cubicBezTo>
                    <a:pt x="2695904" y="51883"/>
                    <a:pt x="2700621" y="70254"/>
                    <a:pt x="2700834" y="94438"/>
                  </a:cubicBezTo>
                  <a:cubicBezTo>
                    <a:pt x="2700682" y="116744"/>
                    <a:pt x="2697994" y="134605"/>
                    <a:pt x="2692772" y="148021"/>
                  </a:cubicBezTo>
                  <a:cubicBezTo>
                    <a:pt x="2687550" y="161438"/>
                    <a:pt x="2680708" y="171116"/>
                    <a:pt x="2672247" y="177058"/>
                  </a:cubicBezTo>
                  <a:cubicBezTo>
                    <a:pt x="2663785" y="182999"/>
                    <a:pt x="2654619" y="185911"/>
                    <a:pt x="2644748" y="185793"/>
                  </a:cubicBezTo>
                  <a:cubicBezTo>
                    <a:pt x="2637002" y="185716"/>
                    <a:pt x="2630244" y="184286"/>
                    <a:pt x="2624474" y="181502"/>
                  </a:cubicBezTo>
                  <a:cubicBezTo>
                    <a:pt x="2618704" y="178718"/>
                    <a:pt x="2613706" y="175044"/>
                    <a:pt x="2609478" y="170479"/>
                  </a:cubicBezTo>
                  <a:lnTo>
                    <a:pt x="2617131" y="162148"/>
                  </a:lnTo>
                  <a:cubicBezTo>
                    <a:pt x="2620769" y="166323"/>
                    <a:pt x="2624942" y="169484"/>
                    <a:pt x="2629650" y="171630"/>
                  </a:cubicBezTo>
                  <a:cubicBezTo>
                    <a:pt x="2634358" y="173777"/>
                    <a:pt x="2639464" y="174855"/>
                    <a:pt x="2644967" y="174864"/>
                  </a:cubicBezTo>
                  <a:cubicBezTo>
                    <a:pt x="2656380" y="175211"/>
                    <a:pt x="2666217" y="169694"/>
                    <a:pt x="2674479" y="158315"/>
                  </a:cubicBezTo>
                  <a:cubicBezTo>
                    <a:pt x="2682740" y="146937"/>
                    <a:pt x="2687371" y="127617"/>
                    <a:pt x="2688371" y="100357"/>
                  </a:cubicBezTo>
                  <a:cubicBezTo>
                    <a:pt x="2683074" y="106802"/>
                    <a:pt x="2677118" y="111928"/>
                    <a:pt x="2670505" y="115738"/>
                  </a:cubicBezTo>
                  <a:cubicBezTo>
                    <a:pt x="2663893" y="119548"/>
                    <a:pt x="2656842" y="121498"/>
                    <a:pt x="2649351" y="121588"/>
                  </a:cubicBezTo>
                  <a:cubicBezTo>
                    <a:pt x="2635853" y="121526"/>
                    <a:pt x="2625318" y="117220"/>
                    <a:pt x="2617746" y="108671"/>
                  </a:cubicBezTo>
                  <a:cubicBezTo>
                    <a:pt x="2610174" y="100122"/>
                    <a:pt x="2606325" y="87705"/>
                    <a:pt x="2606198" y="71422"/>
                  </a:cubicBezTo>
                  <a:cubicBezTo>
                    <a:pt x="2606544" y="56157"/>
                    <a:pt x="2610832" y="43896"/>
                    <a:pt x="2619061" y="34639"/>
                  </a:cubicBezTo>
                  <a:cubicBezTo>
                    <a:pt x="2627290" y="25382"/>
                    <a:pt x="2637388" y="20629"/>
                    <a:pt x="2649351" y="20379"/>
                  </a:cubicBezTo>
                  <a:close/>
                  <a:moveTo>
                    <a:pt x="2515799" y="20379"/>
                  </a:moveTo>
                  <a:cubicBezTo>
                    <a:pt x="2523215" y="20442"/>
                    <a:pt x="2529699" y="21846"/>
                    <a:pt x="2535249" y="24588"/>
                  </a:cubicBezTo>
                  <a:cubicBezTo>
                    <a:pt x="2540800" y="27331"/>
                    <a:pt x="2545634" y="31032"/>
                    <a:pt x="2549752" y="35692"/>
                  </a:cubicBezTo>
                  <a:lnTo>
                    <a:pt x="2542099" y="44024"/>
                  </a:lnTo>
                  <a:cubicBezTo>
                    <a:pt x="2538658" y="39849"/>
                    <a:pt x="2534696" y="36689"/>
                    <a:pt x="2530211" y="34542"/>
                  </a:cubicBezTo>
                  <a:cubicBezTo>
                    <a:pt x="2525727" y="32395"/>
                    <a:pt x="2520996" y="31317"/>
                    <a:pt x="2516017" y="31308"/>
                  </a:cubicBezTo>
                  <a:cubicBezTo>
                    <a:pt x="2503627" y="30957"/>
                    <a:pt x="2493169" y="36428"/>
                    <a:pt x="2484642" y="47719"/>
                  </a:cubicBezTo>
                  <a:cubicBezTo>
                    <a:pt x="2476116" y="59011"/>
                    <a:pt x="2471522" y="78230"/>
                    <a:pt x="2470860" y="105377"/>
                  </a:cubicBezTo>
                  <a:cubicBezTo>
                    <a:pt x="2476193" y="98855"/>
                    <a:pt x="2482186" y="93774"/>
                    <a:pt x="2488835" y="90133"/>
                  </a:cubicBezTo>
                  <a:cubicBezTo>
                    <a:pt x="2495485" y="86492"/>
                    <a:pt x="2502354" y="84642"/>
                    <a:pt x="2509441" y="84583"/>
                  </a:cubicBezTo>
                  <a:cubicBezTo>
                    <a:pt x="2523141" y="84618"/>
                    <a:pt x="2533768" y="88869"/>
                    <a:pt x="2541321" y="97337"/>
                  </a:cubicBezTo>
                  <a:cubicBezTo>
                    <a:pt x="2548874" y="105804"/>
                    <a:pt x="2552705" y="118275"/>
                    <a:pt x="2552813" y="134750"/>
                  </a:cubicBezTo>
                  <a:cubicBezTo>
                    <a:pt x="2552468" y="150015"/>
                    <a:pt x="2548180" y="162276"/>
                    <a:pt x="2539950" y="171533"/>
                  </a:cubicBezTo>
                  <a:cubicBezTo>
                    <a:pt x="2531722" y="180789"/>
                    <a:pt x="2521625" y="185543"/>
                    <a:pt x="2509661" y="185793"/>
                  </a:cubicBezTo>
                  <a:cubicBezTo>
                    <a:pt x="2494002" y="185712"/>
                    <a:pt x="2481594" y="179032"/>
                    <a:pt x="2472438" y="165752"/>
                  </a:cubicBezTo>
                  <a:cubicBezTo>
                    <a:pt x="2463281" y="152471"/>
                    <a:pt x="2458601" y="133077"/>
                    <a:pt x="2458396" y="107569"/>
                  </a:cubicBezTo>
                  <a:cubicBezTo>
                    <a:pt x="2458549" y="86212"/>
                    <a:pt x="2461285" y="69132"/>
                    <a:pt x="2466604" y="56332"/>
                  </a:cubicBezTo>
                  <a:cubicBezTo>
                    <a:pt x="2471924" y="43531"/>
                    <a:pt x="2478912" y="34310"/>
                    <a:pt x="2487569" y="28668"/>
                  </a:cubicBezTo>
                  <a:cubicBezTo>
                    <a:pt x="2496225" y="23025"/>
                    <a:pt x="2505635" y="20263"/>
                    <a:pt x="2515799" y="20379"/>
                  </a:cubicBezTo>
                  <a:close/>
                  <a:moveTo>
                    <a:pt x="3621020" y="20132"/>
                  </a:moveTo>
                  <a:lnTo>
                    <a:pt x="3621020" y="53248"/>
                  </a:lnTo>
                  <a:lnTo>
                    <a:pt x="3680624" y="53248"/>
                  </a:lnTo>
                  <a:lnTo>
                    <a:pt x="3680624" y="20132"/>
                  </a:lnTo>
                  <a:close/>
                  <a:moveTo>
                    <a:pt x="3550242" y="20132"/>
                  </a:moveTo>
                  <a:lnTo>
                    <a:pt x="3550242" y="53248"/>
                  </a:lnTo>
                  <a:lnTo>
                    <a:pt x="3610941" y="53248"/>
                  </a:lnTo>
                  <a:lnTo>
                    <a:pt x="3610941" y="20132"/>
                  </a:lnTo>
                  <a:close/>
                  <a:moveTo>
                    <a:pt x="4390982" y="18831"/>
                  </a:moveTo>
                  <a:lnTo>
                    <a:pt x="4465047" y="18831"/>
                  </a:lnTo>
                  <a:lnTo>
                    <a:pt x="4465047" y="89828"/>
                  </a:lnTo>
                  <a:lnTo>
                    <a:pt x="4390982" y="89828"/>
                  </a:lnTo>
                  <a:close/>
                  <a:moveTo>
                    <a:pt x="3162921" y="17503"/>
                  </a:moveTo>
                  <a:lnTo>
                    <a:pt x="3162921" y="55220"/>
                  </a:lnTo>
                  <a:lnTo>
                    <a:pt x="3192530" y="55220"/>
                  </a:lnTo>
                  <a:lnTo>
                    <a:pt x="3192530" y="17503"/>
                  </a:lnTo>
                  <a:close/>
                  <a:moveTo>
                    <a:pt x="3125449" y="17503"/>
                  </a:moveTo>
                  <a:lnTo>
                    <a:pt x="3125449" y="55220"/>
                  </a:lnTo>
                  <a:lnTo>
                    <a:pt x="3154621" y="55220"/>
                  </a:lnTo>
                  <a:lnTo>
                    <a:pt x="3154621" y="17503"/>
                  </a:lnTo>
                  <a:close/>
                  <a:moveTo>
                    <a:pt x="3089293" y="17503"/>
                  </a:moveTo>
                  <a:lnTo>
                    <a:pt x="3089293" y="55220"/>
                  </a:lnTo>
                  <a:lnTo>
                    <a:pt x="3117150" y="55220"/>
                  </a:lnTo>
                  <a:lnTo>
                    <a:pt x="3117150" y="17503"/>
                  </a:lnTo>
                  <a:close/>
                  <a:moveTo>
                    <a:pt x="3371380" y="16846"/>
                  </a:moveTo>
                  <a:lnTo>
                    <a:pt x="3371380" y="43606"/>
                  </a:lnTo>
                  <a:lnTo>
                    <a:pt x="3437118" y="43606"/>
                  </a:lnTo>
                  <a:lnTo>
                    <a:pt x="3437118" y="16846"/>
                  </a:lnTo>
                  <a:close/>
                  <a:moveTo>
                    <a:pt x="4101897" y="13586"/>
                  </a:moveTo>
                  <a:lnTo>
                    <a:pt x="4219350" y="13586"/>
                  </a:lnTo>
                  <a:lnTo>
                    <a:pt x="4219350" y="23639"/>
                  </a:lnTo>
                  <a:lnTo>
                    <a:pt x="4111978" y="23639"/>
                  </a:lnTo>
                  <a:lnTo>
                    <a:pt x="4111978" y="178370"/>
                  </a:lnTo>
                  <a:lnTo>
                    <a:pt x="4222636" y="178370"/>
                  </a:lnTo>
                  <a:lnTo>
                    <a:pt x="4222636" y="188203"/>
                  </a:lnTo>
                  <a:lnTo>
                    <a:pt x="4101897" y="188203"/>
                  </a:lnTo>
                  <a:close/>
                  <a:moveTo>
                    <a:pt x="2210111" y="11600"/>
                  </a:moveTo>
                  <a:lnTo>
                    <a:pt x="2308719" y="11600"/>
                  </a:lnTo>
                  <a:lnTo>
                    <a:pt x="2308719" y="21461"/>
                  </a:lnTo>
                  <a:lnTo>
                    <a:pt x="2291188" y="21461"/>
                  </a:lnTo>
                  <a:lnTo>
                    <a:pt x="2291188" y="143077"/>
                  </a:lnTo>
                  <a:lnTo>
                    <a:pt x="2310471" y="139571"/>
                  </a:lnTo>
                  <a:lnTo>
                    <a:pt x="2311129" y="148993"/>
                  </a:lnTo>
                  <a:lnTo>
                    <a:pt x="2291188" y="152718"/>
                  </a:lnTo>
                  <a:lnTo>
                    <a:pt x="2291188" y="198735"/>
                  </a:lnTo>
                  <a:lnTo>
                    <a:pt x="2280889" y="198735"/>
                  </a:lnTo>
                  <a:lnTo>
                    <a:pt x="2280889" y="154690"/>
                  </a:lnTo>
                  <a:cubicBezTo>
                    <a:pt x="2267979" y="157101"/>
                    <a:pt x="2255561" y="159347"/>
                    <a:pt x="2243637" y="161429"/>
                  </a:cubicBezTo>
                  <a:cubicBezTo>
                    <a:pt x="2231713" y="163510"/>
                    <a:pt x="2220830" y="165428"/>
                    <a:pt x="2210987" y="167181"/>
                  </a:cubicBezTo>
                  <a:lnTo>
                    <a:pt x="2208577" y="156882"/>
                  </a:lnTo>
                  <a:lnTo>
                    <a:pt x="2226326" y="154033"/>
                  </a:lnTo>
                  <a:lnTo>
                    <a:pt x="2226326" y="21461"/>
                  </a:lnTo>
                  <a:lnTo>
                    <a:pt x="2210111" y="21461"/>
                  </a:lnTo>
                  <a:close/>
                  <a:moveTo>
                    <a:pt x="3539944" y="10299"/>
                  </a:moveTo>
                  <a:lnTo>
                    <a:pt x="3690923" y="10299"/>
                  </a:lnTo>
                  <a:lnTo>
                    <a:pt x="3690923" y="105812"/>
                  </a:lnTo>
                  <a:lnTo>
                    <a:pt x="3539944" y="105812"/>
                  </a:lnTo>
                  <a:close/>
                  <a:moveTo>
                    <a:pt x="0" y="10299"/>
                  </a:moveTo>
                  <a:lnTo>
                    <a:pt x="179877" y="10299"/>
                  </a:lnTo>
                  <a:lnTo>
                    <a:pt x="179877" y="198722"/>
                  </a:lnTo>
                  <a:lnTo>
                    <a:pt x="169167" y="198722"/>
                  </a:lnTo>
                  <a:lnTo>
                    <a:pt x="169167" y="186889"/>
                  </a:lnTo>
                  <a:lnTo>
                    <a:pt x="10492" y="186889"/>
                  </a:lnTo>
                  <a:lnTo>
                    <a:pt x="10492" y="198722"/>
                  </a:lnTo>
                  <a:lnTo>
                    <a:pt x="0" y="198722"/>
                  </a:lnTo>
                  <a:close/>
                  <a:moveTo>
                    <a:pt x="3079679" y="8327"/>
                  </a:moveTo>
                  <a:lnTo>
                    <a:pt x="3202364" y="8327"/>
                  </a:lnTo>
                  <a:lnTo>
                    <a:pt x="3202364" y="64396"/>
                  </a:lnTo>
                  <a:lnTo>
                    <a:pt x="3127862" y="64396"/>
                  </a:lnTo>
                  <a:lnTo>
                    <a:pt x="3132687" y="65713"/>
                  </a:lnTo>
                  <a:cubicBezTo>
                    <a:pt x="3131262" y="69000"/>
                    <a:pt x="3129672" y="72190"/>
                    <a:pt x="3127919" y="75285"/>
                  </a:cubicBezTo>
                  <a:cubicBezTo>
                    <a:pt x="3126165" y="78380"/>
                    <a:pt x="3124250" y="81406"/>
                    <a:pt x="3122174" y="84364"/>
                  </a:cubicBezTo>
                  <a:lnTo>
                    <a:pt x="3184634" y="84364"/>
                  </a:lnTo>
                  <a:lnTo>
                    <a:pt x="3186608" y="83706"/>
                  </a:lnTo>
                  <a:lnTo>
                    <a:pt x="3192967" y="87423"/>
                  </a:lnTo>
                  <a:cubicBezTo>
                    <a:pt x="3186668" y="104007"/>
                    <a:pt x="3177801" y="118069"/>
                    <a:pt x="3166367" y="129607"/>
                  </a:cubicBezTo>
                  <a:cubicBezTo>
                    <a:pt x="3154934" y="141146"/>
                    <a:pt x="3141882" y="150567"/>
                    <a:pt x="3127214" y="157870"/>
                  </a:cubicBezTo>
                  <a:cubicBezTo>
                    <a:pt x="3112546" y="165173"/>
                    <a:pt x="3097211" y="170763"/>
                    <a:pt x="3081209" y="174641"/>
                  </a:cubicBezTo>
                  <a:cubicBezTo>
                    <a:pt x="3080521" y="173281"/>
                    <a:pt x="3079655" y="171837"/>
                    <a:pt x="3078610" y="170313"/>
                  </a:cubicBezTo>
                  <a:cubicBezTo>
                    <a:pt x="3077564" y="168787"/>
                    <a:pt x="3076532" y="167454"/>
                    <a:pt x="3075513" y="166313"/>
                  </a:cubicBezTo>
                  <a:cubicBezTo>
                    <a:pt x="3086859" y="163810"/>
                    <a:pt x="3097949" y="160376"/>
                    <a:pt x="3108783" y="156010"/>
                  </a:cubicBezTo>
                  <a:cubicBezTo>
                    <a:pt x="3119616" y="151644"/>
                    <a:pt x="3129778" y="146238"/>
                    <a:pt x="3139268" y="139790"/>
                  </a:cubicBezTo>
                  <a:cubicBezTo>
                    <a:pt x="3134845" y="135835"/>
                    <a:pt x="3129770" y="131525"/>
                    <a:pt x="3124040" y="126858"/>
                  </a:cubicBezTo>
                  <a:cubicBezTo>
                    <a:pt x="3118311" y="122191"/>
                    <a:pt x="3112797" y="117880"/>
                    <a:pt x="3107499" y="113925"/>
                  </a:cubicBezTo>
                  <a:lnTo>
                    <a:pt x="3114519" y="108226"/>
                  </a:lnTo>
                  <a:cubicBezTo>
                    <a:pt x="3120040" y="112199"/>
                    <a:pt x="3125787" y="116529"/>
                    <a:pt x="3131760" y="121214"/>
                  </a:cubicBezTo>
                  <a:cubicBezTo>
                    <a:pt x="3137733" y="125899"/>
                    <a:pt x="3142940" y="130118"/>
                    <a:pt x="3147383" y="133872"/>
                  </a:cubicBezTo>
                  <a:cubicBezTo>
                    <a:pt x="3154201" y="128493"/>
                    <a:pt x="3160324" y="122428"/>
                    <a:pt x="3165752" y="115679"/>
                  </a:cubicBezTo>
                  <a:cubicBezTo>
                    <a:pt x="3171180" y="108930"/>
                    <a:pt x="3175719" y="101550"/>
                    <a:pt x="3179370" y="93540"/>
                  </a:cubicBezTo>
                  <a:lnTo>
                    <a:pt x="3115176" y="93540"/>
                  </a:lnTo>
                  <a:cubicBezTo>
                    <a:pt x="3110313" y="99358"/>
                    <a:pt x="3105068" y="104656"/>
                    <a:pt x="3099441" y="109432"/>
                  </a:cubicBezTo>
                  <a:cubicBezTo>
                    <a:pt x="3093815" y="114209"/>
                    <a:pt x="3088028" y="118410"/>
                    <a:pt x="3082082" y="122035"/>
                  </a:cubicBezTo>
                  <a:cubicBezTo>
                    <a:pt x="3081136" y="121090"/>
                    <a:pt x="3079859" y="119967"/>
                    <a:pt x="3078252" y="118665"/>
                  </a:cubicBezTo>
                  <a:cubicBezTo>
                    <a:pt x="3076646" y="117364"/>
                    <a:pt x="3075147" y="116296"/>
                    <a:pt x="3073759" y="115460"/>
                  </a:cubicBezTo>
                  <a:cubicBezTo>
                    <a:pt x="3084178" y="109607"/>
                    <a:pt x="3093616" y="102359"/>
                    <a:pt x="3102073" y="93715"/>
                  </a:cubicBezTo>
                  <a:cubicBezTo>
                    <a:pt x="3110529" y="85071"/>
                    <a:pt x="3117229" y="75298"/>
                    <a:pt x="3122174" y="64396"/>
                  </a:cubicBezTo>
                  <a:lnTo>
                    <a:pt x="3079679" y="64396"/>
                  </a:lnTo>
                  <a:close/>
                  <a:moveTo>
                    <a:pt x="3361519" y="7888"/>
                  </a:moveTo>
                  <a:lnTo>
                    <a:pt x="3447417" y="7888"/>
                  </a:lnTo>
                  <a:lnTo>
                    <a:pt x="3447417" y="52344"/>
                  </a:lnTo>
                  <a:lnTo>
                    <a:pt x="3361519" y="52344"/>
                  </a:lnTo>
                  <a:close/>
                  <a:moveTo>
                    <a:pt x="3027732" y="7669"/>
                  </a:moveTo>
                  <a:cubicBezTo>
                    <a:pt x="3034292" y="13240"/>
                    <a:pt x="3040839" y="19324"/>
                    <a:pt x="3047372" y="25922"/>
                  </a:cubicBezTo>
                  <a:cubicBezTo>
                    <a:pt x="3053905" y="32520"/>
                    <a:pt x="3059193" y="38338"/>
                    <a:pt x="3063235" y="43379"/>
                  </a:cubicBezTo>
                  <a:lnTo>
                    <a:pt x="3055123" y="49957"/>
                  </a:lnTo>
                  <a:cubicBezTo>
                    <a:pt x="3051293" y="44808"/>
                    <a:pt x="3046135" y="38824"/>
                    <a:pt x="3039647" y="32005"/>
                  </a:cubicBezTo>
                  <a:cubicBezTo>
                    <a:pt x="3033160" y="25186"/>
                    <a:pt x="3026632" y="18823"/>
                    <a:pt x="3020062" y="12914"/>
                  </a:cubicBezTo>
                  <a:close/>
                  <a:moveTo>
                    <a:pt x="4317574" y="862"/>
                  </a:moveTo>
                  <a:lnTo>
                    <a:pt x="4328092" y="862"/>
                  </a:lnTo>
                  <a:cubicBezTo>
                    <a:pt x="4327654" y="9190"/>
                    <a:pt x="4326996" y="17078"/>
                    <a:pt x="4326120" y="24529"/>
                  </a:cubicBezTo>
                  <a:lnTo>
                    <a:pt x="4371479" y="24529"/>
                  </a:lnTo>
                  <a:cubicBezTo>
                    <a:pt x="4371474" y="24647"/>
                    <a:pt x="4371430" y="25286"/>
                    <a:pt x="4371342" y="26446"/>
                  </a:cubicBezTo>
                  <a:cubicBezTo>
                    <a:pt x="4371256" y="27606"/>
                    <a:pt x="4371156" y="28573"/>
                    <a:pt x="4371041" y="29349"/>
                  </a:cubicBezTo>
                  <a:cubicBezTo>
                    <a:pt x="4369580" y="48852"/>
                    <a:pt x="4368064" y="63095"/>
                    <a:pt x="4366494" y="72079"/>
                  </a:cubicBezTo>
                  <a:cubicBezTo>
                    <a:pt x="4364924" y="81063"/>
                    <a:pt x="4362860" y="86761"/>
                    <a:pt x="4360304" y="89171"/>
                  </a:cubicBezTo>
                  <a:cubicBezTo>
                    <a:pt x="4358720" y="90683"/>
                    <a:pt x="4357068" y="91769"/>
                    <a:pt x="4355346" y="92431"/>
                  </a:cubicBezTo>
                  <a:cubicBezTo>
                    <a:pt x="4353625" y="93092"/>
                    <a:pt x="4351479" y="93467"/>
                    <a:pt x="4348909" y="93554"/>
                  </a:cubicBezTo>
                  <a:cubicBezTo>
                    <a:pt x="4346732" y="93768"/>
                    <a:pt x="4343746" y="93832"/>
                    <a:pt x="4339952" y="93746"/>
                  </a:cubicBezTo>
                  <a:cubicBezTo>
                    <a:pt x="4336158" y="93659"/>
                    <a:pt x="4332132" y="93449"/>
                    <a:pt x="4327872" y="93115"/>
                  </a:cubicBezTo>
                  <a:cubicBezTo>
                    <a:pt x="4327754" y="91641"/>
                    <a:pt x="4327444" y="90043"/>
                    <a:pt x="4326942" y="88322"/>
                  </a:cubicBezTo>
                  <a:cubicBezTo>
                    <a:pt x="4326440" y="86601"/>
                    <a:pt x="4325800" y="85058"/>
                    <a:pt x="4325024" y="83693"/>
                  </a:cubicBezTo>
                  <a:cubicBezTo>
                    <a:pt x="4329612" y="84113"/>
                    <a:pt x="4333748" y="84369"/>
                    <a:pt x="4337432" y="84460"/>
                  </a:cubicBezTo>
                  <a:cubicBezTo>
                    <a:pt x="4341116" y="84552"/>
                    <a:pt x="4343773" y="84588"/>
                    <a:pt x="4345403" y="84570"/>
                  </a:cubicBezTo>
                  <a:cubicBezTo>
                    <a:pt x="4346910" y="84692"/>
                    <a:pt x="4348170" y="84611"/>
                    <a:pt x="4349183" y="84323"/>
                  </a:cubicBezTo>
                  <a:cubicBezTo>
                    <a:pt x="4350196" y="84035"/>
                    <a:pt x="4351128" y="83460"/>
                    <a:pt x="4351978" y="82598"/>
                  </a:cubicBezTo>
                  <a:cubicBezTo>
                    <a:pt x="4353612" y="80963"/>
                    <a:pt x="4355109" y="76453"/>
                    <a:pt x="4356469" y="69066"/>
                  </a:cubicBezTo>
                  <a:cubicBezTo>
                    <a:pt x="4357830" y="61680"/>
                    <a:pt x="4359108" y="50048"/>
                    <a:pt x="4360304" y="34170"/>
                  </a:cubicBezTo>
                  <a:lnTo>
                    <a:pt x="4324805" y="34170"/>
                  </a:lnTo>
                  <a:cubicBezTo>
                    <a:pt x="4322605" y="49313"/>
                    <a:pt x="4318350" y="62414"/>
                    <a:pt x="4312041" y="73477"/>
                  </a:cubicBezTo>
                  <a:cubicBezTo>
                    <a:pt x="4305732" y="84538"/>
                    <a:pt x="4296108" y="93422"/>
                    <a:pt x="4283170" y="100128"/>
                  </a:cubicBezTo>
                  <a:cubicBezTo>
                    <a:pt x="4282354" y="98968"/>
                    <a:pt x="4281304" y="97672"/>
                    <a:pt x="4280020" y="96238"/>
                  </a:cubicBezTo>
                  <a:cubicBezTo>
                    <a:pt x="4278738" y="94805"/>
                    <a:pt x="4277524" y="93618"/>
                    <a:pt x="4276378" y="92678"/>
                  </a:cubicBezTo>
                  <a:cubicBezTo>
                    <a:pt x="4288142" y="86733"/>
                    <a:pt x="4296935" y="78845"/>
                    <a:pt x="4302756" y="69011"/>
                  </a:cubicBezTo>
                  <a:cubicBezTo>
                    <a:pt x="4308576" y="59178"/>
                    <a:pt x="4312492" y="47564"/>
                    <a:pt x="4314506" y="34170"/>
                  </a:cubicBezTo>
                  <a:lnTo>
                    <a:pt x="4279884" y="34170"/>
                  </a:lnTo>
                  <a:lnTo>
                    <a:pt x="4279884" y="24529"/>
                  </a:lnTo>
                  <a:lnTo>
                    <a:pt x="4315821" y="24529"/>
                  </a:lnTo>
                  <a:cubicBezTo>
                    <a:pt x="4316250" y="20803"/>
                    <a:pt x="4316596" y="16968"/>
                    <a:pt x="4316862" y="13024"/>
                  </a:cubicBezTo>
                  <a:cubicBezTo>
                    <a:pt x="4317127" y="9080"/>
                    <a:pt x="4317364" y="5026"/>
                    <a:pt x="4317574" y="862"/>
                  </a:cubicBezTo>
                  <a:close/>
                  <a:moveTo>
                    <a:pt x="3299068" y="862"/>
                  </a:moveTo>
                  <a:lnTo>
                    <a:pt x="3309586" y="3054"/>
                  </a:lnTo>
                  <a:cubicBezTo>
                    <a:pt x="3308088" y="11418"/>
                    <a:pt x="3306262" y="19671"/>
                    <a:pt x="3304107" y="27816"/>
                  </a:cubicBezTo>
                  <a:lnTo>
                    <a:pt x="3343550" y="27816"/>
                  </a:lnTo>
                  <a:lnTo>
                    <a:pt x="3343550" y="37896"/>
                  </a:lnTo>
                  <a:lnTo>
                    <a:pt x="3301916" y="37896"/>
                  </a:lnTo>
                  <a:cubicBezTo>
                    <a:pt x="3299163" y="48243"/>
                    <a:pt x="3296178" y="58232"/>
                    <a:pt x="3292959" y="67860"/>
                  </a:cubicBezTo>
                  <a:cubicBezTo>
                    <a:pt x="3289740" y="77488"/>
                    <a:pt x="3286371" y="86491"/>
                    <a:pt x="3282852" y="94869"/>
                  </a:cubicBezTo>
                  <a:lnTo>
                    <a:pt x="3309147" y="94869"/>
                  </a:lnTo>
                  <a:lnTo>
                    <a:pt x="3309147" y="59578"/>
                  </a:lnTo>
                  <a:lnTo>
                    <a:pt x="3319008" y="59578"/>
                  </a:lnTo>
                  <a:lnTo>
                    <a:pt x="3319008" y="94869"/>
                  </a:lnTo>
                  <a:lnTo>
                    <a:pt x="3342893" y="94869"/>
                  </a:lnTo>
                  <a:lnTo>
                    <a:pt x="3342893" y="104730"/>
                  </a:lnTo>
                  <a:lnTo>
                    <a:pt x="3319008" y="104730"/>
                  </a:lnTo>
                  <a:lnTo>
                    <a:pt x="3319008" y="138256"/>
                  </a:lnTo>
                  <a:lnTo>
                    <a:pt x="3347056" y="132558"/>
                  </a:lnTo>
                  <a:lnTo>
                    <a:pt x="3347933" y="142200"/>
                  </a:lnTo>
                  <a:lnTo>
                    <a:pt x="3319008" y="148107"/>
                  </a:lnTo>
                  <a:lnTo>
                    <a:pt x="3319008" y="198077"/>
                  </a:lnTo>
                  <a:lnTo>
                    <a:pt x="3309147" y="198077"/>
                  </a:lnTo>
                  <a:lnTo>
                    <a:pt x="3309147" y="150300"/>
                  </a:lnTo>
                  <a:cubicBezTo>
                    <a:pt x="3301236" y="151953"/>
                    <a:pt x="3293722" y="153525"/>
                    <a:pt x="3286604" y="155014"/>
                  </a:cubicBezTo>
                  <a:cubicBezTo>
                    <a:pt x="3279487" y="156504"/>
                    <a:pt x="3272905" y="157856"/>
                    <a:pt x="3266856" y="159071"/>
                  </a:cubicBezTo>
                  <a:lnTo>
                    <a:pt x="3264007" y="148546"/>
                  </a:lnTo>
                  <a:cubicBezTo>
                    <a:pt x="3270189" y="147545"/>
                    <a:pt x="3277109" y="146312"/>
                    <a:pt x="3284769" y="144846"/>
                  </a:cubicBezTo>
                  <a:cubicBezTo>
                    <a:pt x="3292429" y="143380"/>
                    <a:pt x="3300556" y="141764"/>
                    <a:pt x="3309147" y="139999"/>
                  </a:cubicBezTo>
                  <a:lnTo>
                    <a:pt x="3309147" y="104730"/>
                  </a:lnTo>
                  <a:lnTo>
                    <a:pt x="3287892" y="104730"/>
                  </a:lnTo>
                  <a:cubicBezTo>
                    <a:pt x="3284007" y="104748"/>
                    <a:pt x="3280711" y="105040"/>
                    <a:pt x="3278003" y="105606"/>
                  </a:cubicBezTo>
                  <a:cubicBezTo>
                    <a:pt x="3275296" y="106172"/>
                    <a:pt x="3273480" y="106904"/>
                    <a:pt x="3272552" y="107799"/>
                  </a:cubicBezTo>
                  <a:cubicBezTo>
                    <a:pt x="3272210" y="106474"/>
                    <a:pt x="3271745" y="104794"/>
                    <a:pt x="3271156" y="102758"/>
                  </a:cubicBezTo>
                  <a:cubicBezTo>
                    <a:pt x="3270567" y="100721"/>
                    <a:pt x="3269937" y="99041"/>
                    <a:pt x="3269265" y="97717"/>
                  </a:cubicBezTo>
                  <a:cubicBezTo>
                    <a:pt x="3270777" y="97284"/>
                    <a:pt x="3272302" y="95411"/>
                    <a:pt x="3273841" y="92099"/>
                  </a:cubicBezTo>
                  <a:cubicBezTo>
                    <a:pt x="3275378" y="88787"/>
                    <a:pt x="3277068" y="84667"/>
                    <a:pt x="3278908" y="79737"/>
                  </a:cubicBezTo>
                  <a:cubicBezTo>
                    <a:pt x="3280186" y="76628"/>
                    <a:pt x="3282012" y="71355"/>
                    <a:pt x="3284386" y="63917"/>
                  </a:cubicBezTo>
                  <a:cubicBezTo>
                    <a:pt x="3286760" y="56480"/>
                    <a:pt x="3289243" y="47806"/>
                    <a:pt x="3291836" y="37896"/>
                  </a:cubicBezTo>
                  <a:lnTo>
                    <a:pt x="3265321" y="37896"/>
                  </a:lnTo>
                  <a:lnTo>
                    <a:pt x="3265321" y="27816"/>
                  </a:lnTo>
                  <a:lnTo>
                    <a:pt x="3294027" y="27816"/>
                  </a:lnTo>
                  <a:cubicBezTo>
                    <a:pt x="3295018" y="23419"/>
                    <a:pt x="3295940" y="18954"/>
                    <a:pt x="3296794" y="14421"/>
                  </a:cubicBezTo>
                  <a:cubicBezTo>
                    <a:pt x="3297647" y="9888"/>
                    <a:pt x="3298405" y="5369"/>
                    <a:pt x="3299068" y="862"/>
                  </a:cubicBezTo>
                  <a:close/>
                  <a:moveTo>
                    <a:pt x="3854666" y="658"/>
                  </a:moveTo>
                  <a:lnTo>
                    <a:pt x="3865184" y="658"/>
                  </a:lnTo>
                  <a:lnTo>
                    <a:pt x="3865184" y="28267"/>
                  </a:lnTo>
                  <a:lnTo>
                    <a:pt x="3914488" y="28267"/>
                  </a:lnTo>
                  <a:lnTo>
                    <a:pt x="3914488" y="37663"/>
                  </a:lnTo>
                  <a:lnTo>
                    <a:pt x="3865184" y="37663"/>
                  </a:lnTo>
                  <a:lnTo>
                    <a:pt x="3865184" y="67272"/>
                  </a:lnTo>
                  <a:lnTo>
                    <a:pt x="3886878" y="67272"/>
                  </a:lnTo>
                  <a:cubicBezTo>
                    <a:pt x="3898186" y="58920"/>
                    <a:pt x="3908768" y="50078"/>
                    <a:pt x="3918624" y="40748"/>
                  </a:cubicBezTo>
                  <a:cubicBezTo>
                    <a:pt x="3928480" y="31418"/>
                    <a:pt x="3937473" y="21706"/>
                    <a:pt x="3945604" y="11614"/>
                  </a:cubicBezTo>
                  <a:lnTo>
                    <a:pt x="3954370" y="16654"/>
                  </a:lnTo>
                  <a:cubicBezTo>
                    <a:pt x="3946805" y="25752"/>
                    <a:pt x="3938706" y="34540"/>
                    <a:pt x="3930073" y="43019"/>
                  </a:cubicBezTo>
                  <a:cubicBezTo>
                    <a:pt x="3921440" y="51497"/>
                    <a:pt x="3912301" y="59581"/>
                    <a:pt x="3902655" y="67272"/>
                  </a:cubicBezTo>
                  <a:lnTo>
                    <a:pt x="3964887" y="67272"/>
                  </a:lnTo>
                  <a:lnTo>
                    <a:pt x="3964887" y="76886"/>
                  </a:lnTo>
                  <a:lnTo>
                    <a:pt x="3889945" y="76886"/>
                  </a:lnTo>
                  <a:cubicBezTo>
                    <a:pt x="3883796" y="81397"/>
                    <a:pt x="3877469" y="85812"/>
                    <a:pt x="3870964" y="90130"/>
                  </a:cubicBezTo>
                  <a:cubicBezTo>
                    <a:pt x="3864459" y="94449"/>
                    <a:pt x="3857857" y="98589"/>
                    <a:pt x="3851160" y="102552"/>
                  </a:cubicBezTo>
                  <a:lnTo>
                    <a:pt x="3945166" y="102552"/>
                  </a:lnTo>
                  <a:lnTo>
                    <a:pt x="3945166" y="111728"/>
                  </a:lnTo>
                  <a:lnTo>
                    <a:pt x="3846997" y="111728"/>
                  </a:lnTo>
                  <a:cubicBezTo>
                    <a:pt x="3845326" y="116042"/>
                    <a:pt x="3843572" y="120356"/>
                    <a:pt x="3841738" y="124670"/>
                  </a:cubicBezTo>
                  <a:cubicBezTo>
                    <a:pt x="3839902" y="128985"/>
                    <a:pt x="3838150" y="133080"/>
                    <a:pt x="3836479" y="136955"/>
                  </a:cubicBezTo>
                  <a:lnTo>
                    <a:pt x="3932236" y="136955"/>
                  </a:lnTo>
                  <a:lnTo>
                    <a:pt x="3931580" y="142198"/>
                  </a:lnTo>
                  <a:cubicBezTo>
                    <a:pt x="3929343" y="157459"/>
                    <a:pt x="3927024" y="168965"/>
                    <a:pt x="3924622" y="176719"/>
                  </a:cubicBezTo>
                  <a:cubicBezTo>
                    <a:pt x="3922221" y="184473"/>
                    <a:pt x="3919355" y="189620"/>
                    <a:pt x="3916022" y="192161"/>
                  </a:cubicBezTo>
                  <a:cubicBezTo>
                    <a:pt x="3914022" y="193868"/>
                    <a:pt x="3911831" y="195042"/>
                    <a:pt x="3909448" y="195684"/>
                  </a:cubicBezTo>
                  <a:cubicBezTo>
                    <a:pt x="3907065" y="196326"/>
                    <a:pt x="3903997" y="196681"/>
                    <a:pt x="3900244" y="196750"/>
                  </a:cubicBezTo>
                  <a:cubicBezTo>
                    <a:pt x="3896483" y="196777"/>
                    <a:pt x="3891078" y="196722"/>
                    <a:pt x="3884029" y="196586"/>
                  </a:cubicBezTo>
                  <a:cubicBezTo>
                    <a:pt x="3876981" y="196449"/>
                    <a:pt x="3869166" y="196067"/>
                    <a:pt x="3860582" y="195438"/>
                  </a:cubicBezTo>
                  <a:cubicBezTo>
                    <a:pt x="3860473" y="193868"/>
                    <a:pt x="3860144" y="192202"/>
                    <a:pt x="3859596" y="190440"/>
                  </a:cubicBezTo>
                  <a:cubicBezTo>
                    <a:pt x="3859049" y="188678"/>
                    <a:pt x="3858282" y="187064"/>
                    <a:pt x="3857296" y="185600"/>
                  </a:cubicBezTo>
                  <a:cubicBezTo>
                    <a:pt x="3866006" y="186345"/>
                    <a:pt x="3874113" y="186829"/>
                    <a:pt x="3881619" y="187053"/>
                  </a:cubicBezTo>
                  <a:cubicBezTo>
                    <a:pt x="3889124" y="187276"/>
                    <a:pt x="3894383" y="187377"/>
                    <a:pt x="3897396" y="187354"/>
                  </a:cubicBezTo>
                  <a:cubicBezTo>
                    <a:pt x="3900094" y="187377"/>
                    <a:pt x="3902258" y="187276"/>
                    <a:pt x="3903888" y="187053"/>
                  </a:cubicBezTo>
                  <a:cubicBezTo>
                    <a:pt x="3905517" y="186829"/>
                    <a:pt x="3906859" y="186345"/>
                    <a:pt x="3907914" y="185600"/>
                  </a:cubicBezTo>
                  <a:cubicBezTo>
                    <a:pt x="3910503" y="183869"/>
                    <a:pt x="3912776" y="179931"/>
                    <a:pt x="3914734" y="173786"/>
                  </a:cubicBezTo>
                  <a:cubicBezTo>
                    <a:pt x="3916694" y="167643"/>
                    <a:pt x="3918583" y="158496"/>
                    <a:pt x="3920404" y="146350"/>
                  </a:cubicBezTo>
                  <a:lnTo>
                    <a:pt x="3821139" y="146350"/>
                  </a:lnTo>
                  <a:cubicBezTo>
                    <a:pt x="3823682" y="141418"/>
                    <a:pt x="3826266" y="135809"/>
                    <a:pt x="3828891" y="129519"/>
                  </a:cubicBezTo>
                  <a:cubicBezTo>
                    <a:pt x="3831516" y="123231"/>
                    <a:pt x="3834045" y="117009"/>
                    <a:pt x="3836479" y="110854"/>
                  </a:cubicBezTo>
                  <a:cubicBezTo>
                    <a:pt x="3826704" y="116227"/>
                    <a:pt x="3816725" y="121271"/>
                    <a:pt x="3806540" y="125986"/>
                  </a:cubicBezTo>
                  <a:cubicBezTo>
                    <a:pt x="3796355" y="130701"/>
                    <a:pt x="3786102" y="135085"/>
                    <a:pt x="3775780" y="139139"/>
                  </a:cubicBezTo>
                  <a:cubicBezTo>
                    <a:pt x="3775191" y="137842"/>
                    <a:pt x="3774342" y="136281"/>
                    <a:pt x="3773232" y="134458"/>
                  </a:cubicBezTo>
                  <a:cubicBezTo>
                    <a:pt x="3772124" y="132636"/>
                    <a:pt x="3771001" y="131128"/>
                    <a:pt x="3769864" y="129935"/>
                  </a:cubicBezTo>
                  <a:cubicBezTo>
                    <a:pt x="3788206" y="123324"/>
                    <a:pt x="3806084" y="115552"/>
                    <a:pt x="3823495" y="106619"/>
                  </a:cubicBezTo>
                  <a:cubicBezTo>
                    <a:pt x="3840907" y="97686"/>
                    <a:pt x="3857578" y="87775"/>
                    <a:pt x="3873510" y="76886"/>
                  </a:cubicBezTo>
                  <a:lnTo>
                    <a:pt x="3775999" y="76886"/>
                  </a:lnTo>
                  <a:lnTo>
                    <a:pt x="3775999" y="67272"/>
                  </a:lnTo>
                  <a:lnTo>
                    <a:pt x="3854666" y="67272"/>
                  </a:lnTo>
                  <a:lnTo>
                    <a:pt x="3854666" y="37663"/>
                  </a:lnTo>
                  <a:lnTo>
                    <a:pt x="3795940" y="37663"/>
                  </a:lnTo>
                  <a:lnTo>
                    <a:pt x="3795940" y="28267"/>
                  </a:lnTo>
                  <a:lnTo>
                    <a:pt x="3854666" y="28267"/>
                  </a:lnTo>
                  <a:close/>
                  <a:moveTo>
                    <a:pt x="2021661" y="644"/>
                  </a:moveTo>
                  <a:lnTo>
                    <a:pt x="2032179" y="644"/>
                  </a:lnTo>
                  <a:lnTo>
                    <a:pt x="2032179" y="19270"/>
                  </a:lnTo>
                  <a:lnTo>
                    <a:pt x="2093316" y="19270"/>
                  </a:lnTo>
                  <a:lnTo>
                    <a:pt x="2093316" y="644"/>
                  </a:lnTo>
                  <a:lnTo>
                    <a:pt x="2103615" y="644"/>
                  </a:lnTo>
                  <a:lnTo>
                    <a:pt x="2103615" y="19270"/>
                  </a:lnTo>
                  <a:lnTo>
                    <a:pt x="2157958" y="19270"/>
                  </a:lnTo>
                  <a:lnTo>
                    <a:pt x="2157958" y="29130"/>
                  </a:lnTo>
                  <a:lnTo>
                    <a:pt x="2103615" y="29130"/>
                  </a:lnTo>
                  <a:lnTo>
                    <a:pt x="2103615" y="48413"/>
                  </a:lnTo>
                  <a:lnTo>
                    <a:pt x="2093316" y="48413"/>
                  </a:lnTo>
                  <a:lnTo>
                    <a:pt x="2093316" y="29130"/>
                  </a:lnTo>
                  <a:lnTo>
                    <a:pt x="2032179" y="29130"/>
                  </a:lnTo>
                  <a:lnTo>
                    <a:pt x="2032179" y="49071"/>
                  </a:lnTo>
                  <a:lnTo>
                    <a:pt x="2021661" y="49071"/>
                  </a:lnTo>
                  <a:lnTo>
                    <a:pt x="2021661" y="29130"/>
                  </a:lnTo>
                  <a:lnTo>
                    <a:pt x="1967318" y="29130"/>
                  </a:lnTo>
                  <a:lnTo>
                    <a:pt x="1967318" y="19270"/>
                  </a:lnTo>
                  <a:lnTo>
                    <a:pt x="2021661" y="19270"/>
                  </a:lnTo>
                  <a:close/>
                  <a:moveTo>
                    <a:pt x="1786099" y="438"/>
                  </a:moveTo>
                  <a:lnTo>
                    <a:pt x="1795959" y="438"/>
                  </a:lnTo>
                  <a:lnTo>
                    <a:pt x="1795959" y="15996"/>
                  </a:lnTo>
                  <a:lnTo>
                    <a:pt x="1837374" y="15996"/>
                  </a:lnTo>
                  <a:lnTo>
                    <a:pt x="1837374" y="438"/>
                  </a:lnTo>
                  <a:lnTo>
                    <a:pt x="1847454" y="438"/>
                  </a:lnTo>
                  <a:lnTo>
                    <a:pt x="1847454" y="15996"/>
                  </a:lnTo>
                  <a:lnTo>
                    <a:pt x="1895663" y="15996"/>
                  </a:lnTo>
                  <a:lnTo>
                    <a:pt x="1895663" y="52344"/>
                  </a:lnTo>
                  <a:lnTo>
                    <a:pt x="1847454" y="52344"/>
                  </a:lnTo>
                  <a:lnTo>
                    <a:pt x="1847454" y="72750"/>
                  </a:lnTo>
                  <a:lnTo>
                    <a:pt x="1908372" y="72750"/>
                  </a:lnTo>
                  <a:cubicBezTo>
                    <a:pt x="1908363" y="72837"/>
                    <a:pt x="1908326" y="73374"/>
                    <a:pt x="1908262" y="74362"/>
                  </a:cubicBezTo>
                  <a:cubicBezTo>
                    <a:pt x="1908198" y="75349"/>
                    <a:pt x="1908162" y="76268"/>
                    <a:pt x="1908153" y="77119"/>
                  </a:cubicBezTo>
                  <a:cubicBezTo>
                    <a:pt x="1907208" y="84043"/>
                    <a:pt x="1906249" y="89310"/>
                    <a:pt x="1905277" y="92922"/>
                  </a:cubicBezTo>
                  <a:cubicBezTo>
                    <a:pt x="1904304" y="96534"/>
                    <a:pt x="1903072" y="99009"/>
                    <a:pt x="1901579" y="100347"/>
                  </a:cubicBezTo>
                  <a:cubicBezTo>
                    <a:pt x="1900301" y="101433"/>
                    <a:pt x="1898913" y="102218"/>
                    <a:pt x="1897415" y="102702"/>
                  </a:cubicBezTo>
                  <a:cubicBezTo>
                    <a:pt x="1895918" y="103186"/>
                    <a:pt x="1894092" y="103424"/>
                    <a:pt x="1891937" y="103415"/>
                  </a:cubicBezTo>
                  <a:cubicBezTo>
                    <a:pt x="1890207" y="103625"/>
                    <a:pt x="1887696" y="103698"/>
                    <a:pt x="1884405" y="103634"/>
                  </a:cubicBezTo>
                  <a:cubicBezTo>
                    <a:pt x="1881113" y="103570"/>
                    <a:pt x="1877561" y="103424"/>
                    <a:pt x="1873750" y="103195"/>
                  </a:cubicBezTo>
                  <a:cubicBezTo>
                    <a:pt x="1873631" y="101954"/>
                    <a:pt x="1873375" y="100602"/>
                    <a:pt x="1872983" y="99141"/>
                  </a:cubicBezTo>
                  <a:cubicBezTo>
                    <a:pt x="1872590" y="97681"/>
                    <a:pt x="1872115" y="96329"/>
                    <a:pt x="1871558" y="95087"/>
                  </a:cubicBezTo>
                  <a:cubicBezTo>
                    <a:pt x="1875370" y="95507"/>
                    <a:pt x="1878812" y="95763"/>
                    <a:pt x="1881885" y="95854"/>
                  </a:cubicBezTo>
                  <a:cubicBezTo>
                    <a:pt x="1884957" y="95946"/>
                    <a:pt x="1887139" y="95982"/>
                    <a:pt x="1888432" y="95964"/>
                  </a:cubicBezTo>
                  <a:cubicBezTo>
                    <a:pt x="1889732" y="95978"/>
                    <a:pt x="1890800" y="95895"/>
                    <a:pt x="1891636" y="95717"/>
                  </a:cubicBezTo>
                  <a:cubicBezTo>
                    <a:pt x="1892471" y="95540"/>
                    <a:pt x="1893156" y="95183"/>
                    <a:pt x="1893691" y="94648"/>
                  </a:cubicBezTo>
                  <a:cubicBezTo>
                    <a:pt x="1894443" y="93926"/>
                    <a:pt x="1895128" y="92519"/>
                    <a:pt x="1895744" y="90426"/>
                  </a:cubicBezTo>
                  <a:cubicBezTo>
                    <a:pt x="1896361" y="88333"/>
                    <a:pt x="1896991" y="85281"/>
                    <a:pt x="1897635" y="81269"/>
                  </a:cubicBezTo>
                  <a:lnTo>
                    <a:pt x="1847454" y="81269"/>
                  </a:lnTo>
                  <a:lnTo>
                    <a:pt x="1847454" y="104277"/>
                  </a:lnTo>
                  <a:lnTo>
                    <a:pt x="1837374" y="104277"/>
                  </a:lnTo>
                  <a:lnTo>
                    <a:pt x="1837374" y="81269"/>
                  </a:lnTo>
                  <a:lnTo>
                    <a:pt x="1787413" y="81269"/>
                  </a:lnTo>
                  <a:cubicBezTo>
                    <a:pt x="1783090" y="88610"/>
                    <a:pt x="1776069" y="95348"/>
                    <a:pt x="1766350" y="101484"/>
                  </a:cubicBezTo>
                  <a:cubicBezTo>
                    <a:pt x="1756630" y="107619"/>
                    <a:pt x="1743200" y="113152"/>
                    <a:pt x="1726058" y="118082"/>
                  </a:cubicBezTo>
                  <a:cubicBezTo>
                    <a:pt x="1725482" y="116699"/>
                    <a:pt x="1724715" y="115193"/>
                    <a:pt x="1723756" y="113563"/>
                  </a:cubicBezTo>
                  <a:cubicBezTo>
                    <a:pt x="1722798" y="111933"/>
                    <a:pt x="1721812" y="110591"/>
                    <a:pt x="1720799" y="109536"/>
                  </a:cubicBezTo>
                  <a:cubicBezTo>
                    <a:pt x="1734932" y="105688"/>
                    <a:pt x="1746326" y="101387"/>
                    <a:pt x="1754982" y="96635"/>
                  </a:cubicBezTo>
                  <a:cubicBezTo>
                    <a:pt x="1763638" y="91883"/>
                    <a:pt x="1770212" y="86761"/>
                    <a:pt x="1774704" y="81269"/>
                  </a:cubicBezTo>
                  <a:lnTo>
                    <a:pt x="1734165" y="81269"/>
                  </a:lnTo>
                  <a:cubicBezTo>
                    <a:pt x="1735293" y="76062"/>
                    <a:pt x="1736434" y="70068"/>
                    <a:pt x="1737589" y="63288"/>
                  </a:cubicBezTo>
                  <a:cubicBezTo>
                    <a:pt x="1738744" y="56508"/>
                    <a:pt x="1739721" y="50020"/>
                    <a:pt x="1740520" y="43825"/>
                  </a:cubicBezTo>
                  <a:lnTo>
                    <a:pt x="1786099" y="43825"/>
                  </a:lnTo>
                  <a:lnTo>
                    <a:pt x="1786099" y="42728"/>
                  </a:lnTo>
                  <a:lnTo>
                    <a:pt x="1786099" y="24734"/>
                  </a:lnTo>
                  <a:lnTo>
                    <a:pt x="1730002" y="24734"/>
                  </a:lnTo>
                  <a:lnTo>
                    <a:pt x="1730002" y="15996"/>
                  </a:lnTo>
                  <a:lnTo>
                    <a:pt x="1786099" y="15996"/>
                  </a:lnTo>
                  <a:close/>
                  <a:moveTo>
                    <a:pt x="1535854" y="438"/>
                  </a:moveTo>
                  <a:lnTo>
                    <a:pt x="1547468" y="2410"/>
                  </a:lnTo>
                  <a:cubicBezTo>
                    <a:pt x="1545944" y="5044"/>
                    <a:pt x="1544337" y="7720"/>
                    <a:pt x="1542647" y="10436"/>
                  </a:cubicBezTo>
                  <a:cubicBezTo>
                    <a:pt x="1540959" y="13152"/>
                    <a:pt x="1539132" y="15882"/>
                    <a:pt x="1537169" y="18626"/>
                  </a:cubicBezTo>
                  <a:lnTo>
                    <a:pt x="1597649" y="18626"/>
                  </a:lnTo>
                  <a:lnTo>
                    <a:pt x="1599621" y="17969"/>
                  </a:lnTo>
                  <a:lnTo>
                    <a:pt x="1606414" y="22777"/>
                  </a:lnTo>
                  <a:cubicBezTo>
                    <a:pt x="1603277" y="28343"/>
                    <a:pt x="1599634" y="34021"/>
                    <a:pt x="1595485" y="39813"/>
                  </a:cubicBezTo>
                  <a:cubicBezTo>
                    <a:pt x="1591335" y="45605"/>
                    <a:pt x="1587089" y="50960"/>
                    <a:pt x="1582747" y="55877"/>
                  </a:cubicBezTo>
                  <a:lnTo>
                    <a:pt x="1650020" y="55877"/>
                  </a:lnTo>
                  <a:lnTo>
                    <a:pt x="1650020" y="119836"/>
                  </a:lnTo>
                  <a:lnTo>
                    <a:pt x="1591513" y="119836"/>
                  </a:lnTo>
                  <a:lnTo>
                    <a:pt x="1591513" y="177271"/>
                  </a:lnTo>
                  <a:cubicBezTo>
                    <a:pt x="1591362" y="180258"/>
                    <a:pt x="1592157" y="182231"/>
                    <a:pt x="1593896" y="183190"/>
                  </a:cubicBezTo>
                  <a:cubicBezTo>
                    <a:pt x="1595636" y="184149"/>
                    <a:pt x="1599224" y="184588"/>
                    <a:pt x="1604660" y="184506"/>
                  </a:cubicBezTo>
                  <a:lnTo>
                    <a:pt x="1644322" y="184506"/>
                  </a:lnTo>
                  <a:cubicBezTo>
                    <a:pt x="1647706" y="184626"/>
                    <a:pt x="1650265" y="183923"/>
                    <a:pt x="1652001" y="182395"/>
                  </a:cubicBezTo>
                  <a:cubicBezTo>
                    <a:pt x="1653736" y="180866"/>
                    <a:pt x="1654947" y="177792"/>
                    <a:pt x="1655636" y="173171"/>
                  </a:cubicBezTo>
                  <a:cubicBezTo>
                    <a:pt x="1656325" y="168550"/>
                    <a:pt x="1656790" y="161659"/>
                    <a:pt x="1657032" y="152499"/>
                  </a:cubicBezTo>
                  <a:cubicBezTo>
                    <a:pt x="1658493" y="153394"/>
                    <a:pt x="1660118" y="154235"/>
                    <a:pt x="1661907" y="155020"/>
                  </a:cubicBezTo>
                  <a:cubicBezTo>
                    <a:pt x="1663697" y="155805"/>
                    <a:pt x="1665432" y="156427"/>
                    <a:pt x="1667112" y="156884"/>
                  </a:cubicBezTo>
                  <a:cubicBezTo>
                    <a:pt x="1666496" y="171676"/>
                    <a:pt x="1664715" y="181699"/>
                    <a:pt x="1661771" y="186953"/>
                  </a:cubicBezTo>
                  <a:cubicBezTo>
                    <a:pt x="1658826" y="192207"/>
                    <a:pt x="1653157" y="194668"/>
                    <a:pt x="1644761" y="194339"/>
                  </a:cubicBezTo>
                  <a:lnTo>
                    <a:pt x="1604222" y="194339"/>
                  </a:lnTo>
                  <a:cubicBezTo>
                    <a:pt x="1595298" y="194489"/>
                    <a:pt x="1589153" y="193368"/>
                    <a:pt x="1585788" y="190976"/>
                  </a:cubicBezTo>
                  <a:cubicBezTo>
                    <a:pt x="1582424" y="188584"/>
                    <a:pt x="1580826" y="184015"/>
                    <a:pt x="1580995" y="177271"/>
                  </a:cubicBezTo>
                  <a:lnTo>
                    <a:pt x="1580995" y="119836"/>
                  </a:lnTo>
                  <a:lnTo>
                    <a:pt x="1566971" y="119836"/>
                  </a:lnTo>
                  <a:cubicBezTo>
                    <a:pt x="1563585" y="131699"/>
                    <a:pt x="1558474" y="142536"/>
                    <a:pt x="1551640" y="152344"/>
                  </a:cubicBezTo>
                  <a:cubicBezTo>
                    <a:pt x="1544805" y="162152"/>
                    <a:pt x="1535523" y="170778"/>
                    <a:pt x="1523794" y="178219"/>
                  </a:cubicBezTo>
                  <a:cubicBezTo>
                    <a:pt x="1512066" y="185662"/>
                    <a:pt x="1497167" y="191765"/>
                    <a:pt x="1479100" y="196530"/>
                  </a:cubicBezTo>
                  <a:cubicBezTo>
                    <a:pt x="1478502" y="195130"/>
                    <a:pt x="1477616" y="193553"/>
                    <a:pt x="1476443" y="191799"/>
                  </a:cubicBezTo>
                  <a:cubicBezTo>
                    <a:pt x="1475270" y="190046"/>
                    <a:pt x="1474111" y="188634"/>
                    <a:pt x="1472965" y="187565"/>
                  </a:cubicBezTo>
                  <a:cubicBezTo>
                    <a:pt x="1489946" y="183378"/>
                    <a:pt x="1503973" y="177998"/>
                    <a:pt x="1515046" y="171423"/>
                  </a:cubicBezTo>
                  <a:cubicBezTo>
                    <a:pt x="1526118" y="164847"/>
                    <a:pt x="1534902" y="157224"/>
                    <a:pt x="1541398" y="148553"/>
                  </a:cubicBezTo>
                  <a:cubicBezTo>
                    <a:pt x="1547893" y="139882"/>
                    <a:pt x="1552765" y="130310"/>
                    <a:pt x="1556014" y="119836"/>
                  </a:cubicBezTo>
                  <a:lnTo>
                    <a:pt x="1495315" y="119836"/>
                  </a:lnTo>
                  <a:lnTo>
                    <a:pt x="1495315" y="64618"/>
                  </a:lnTo>
                  <a:cubicBezTo>
                    <a:pt x="1492695" y="66901"/>
                    <a:pt x="1490047" y="69074"/>
                    <a:pt x="1487372" y="71138"/>
                  </a:cubicBezTo>
                  <a:cubicBezTo>
                    <a:pt x="1484697" y="73202"/>
                    <a:pt x="1481940" y="75267"/>
                    <a:pt x="1479100" y="77331"/>
                  </a:cubicBezTo>
                  <a:cubicBezTo>
                    <a:pt x="1478169" y="76071"/>
                    <a:pt x="1476964" y="74756"/>
                    <a:pt x="1475485" y="73385"/>
                  </a:cubicBezTo>
                  <a:cubicBezTo>
                    <a:pt x="1474006" y="72014"/>
                    <a:pt x="1472581" y="70918"/>
                    <a:pt x="1471211" y="70096"/>
                  </a:cubicBezTo>
                  <a:cubicBezTo>
                    <a:pt x="1486491" y="59737"/>
                    <a:pt x="1499593" y="48321"/>
                    <a:pt x="1510518" y="35846"/>
                  </a:cubicBezTo>
                  <a:cubicBezTo>
                    <a:pt x="1521442" y="23370"/>
                    <a:pt x="1529888" y="11569"/>
                    <a:pt x="1535854" y="438"/>
                  </a:cubicBezTo>
                  <a:close/>
                  <a:moveTo>
                    <a:pt x="288578" y="438"/>
                  </a:moveTo>
                  <a:lnTo>
                    <a:pt x="298001" y="3506"/>
                  </a:lnTo>
                  <a:cubicBezTo>
                    <a:pt x="296357" y="6811"/>
                    <a:pt x="294550" y="10116"/>
                    <a:pt x="292577" y="13421"/>
                  </a:cubicBezTo>
                  <a:cubicBezTo>
                    <a:pt x="290605" y="16727"/>
                    <a:pt x="288468" y="19923"/>
                    <a:pt x="286168" y="23008"/>
                  </a:cubicBezTo>
                  <a:lnTo>
                    <a:pt x="422027" y="23008"/>
                  </a:lnTo>
                  <a:lnTo>
                    <a:pt x="422027" y="32404"/>
                  </a:lnTo>
                  <a:lnTo>
                    <a:pt x="279375" y="32404"/>
                  </a:lnTo>
                  <a:cubicBezTo>
                    <a:pt x="274189" y="38895"/>
                    <a:pt x="268729" y="44943"/>
                    <a:pt x="262995" y="50547"/>
                  </a:cubicBezTo>
                  <a:cubicBezTo>
                    <a:pt x="257261" y="56152"/>
                    <a:pt x="251473" y="61210"/>
                    <a:pt x="245629" y="65722"/>
                  </a:cubicBezTo>
                  <a:cubicBezTo>
                    <a:pt x="244999" y="64524"/>
                    <a:pt x="244013" y="63025"/>
                    <a:pt x="242671" y="61224"/>
                  </a:cubicBezTo>
                  <a:cubicBezTo>
                    <a:pt x="241329" y="59424"/>
                    <a:pt x="240124" y="57926"/>
                    <a:pt x="239055" y="56732"/>
                  </a:cubicBezTo>
                  <a:cubicBezTo>
                    <a:pt x="248774" y="49927"/>
                    <a:pt x="258042" y="41642"/>
                    <a:pt x="266858" y="31877"/>
                  </a:cubicBezTo>
                  <a:cubicBezTo>
                    <a:pt x="275672" y="22111"/>
                    <a:pt x="282913" y="11632"/>
                    <a:pt x="288578" y="438"/>
                  </a:cubicBezTo>
                  <a:close/>
                  <a:moveTo>
                    <a:pt x="2858730" y="425"/>
                  </a:moveTo>
                  <a:lnTo>
                    <a:pt x="2867933" y="4807"/>
                  </a:lnTo>
                  <a:cubicBezTo>
                    <a:pt x="2866363" y="7692"/>
                    <a:pt x="2864464" y="10687"/>
                    <a:pt x="2862235" y="13792"/>
                  </a:cubicBezTo>
                  <a:cubicBezTo>
                    <a:pt x="2874489" y="30308"/>
                    <a:pt x="2888495" y="44771"/>
                    <a:pt x="2904253" y="57179"/>
                  </a:cubicBezTo>
                  <a:cubicBezTo>
                    <a:pt x="2920012" y="69586"/>
                    <a:pt x="2937634" y="80762"/>
                    <a:pt x="2957118" y="90705"/>
                  </a:cubicBezTo>
                  <a:cubicBezTo>
                    <a:pt x="2955662" y="91751"/>
                    <a:pt x="2954247" y="93111"/>
                    <a:pt x="2952873" y="94786"/>
                  </a:cubicBezTo>
                  <a:cubicBezTo>
                    <a:pt x="2951498" y="96462"/>
                    <a:pt x="2950357" y="98096"/>
                    <a:pt x="2949449" y="99689"/>
                  </a:cubicBezTo>
                  <a:cubicBezTo>
                    <a:pt x="2930667" y="89450"/>
                    <a:pt x="2913612" y="78101"/>
                    <a:pt x="2898282" y="65642"/>
                  </a:cubicBezTo>
                  <a:cubicBezTo>
                    <a:pt x="2882952" y="53184"/>
                    <a:pt x="2868965" y="38603"/>
                    <a:pt x="2856319" y="21899"/>
                  </a:cubicBezTo>
                  <a:cubicBezTo>
                    <a:pt x="2844500" y="37840"/>
                    <a:pt x="2830613" y="52522"/>
                    <a:pt x="2814658" y="65944"/>
                  </a:cubicBezTo>
                  <a:cubicBezTo>
                    <a:pt x="2798703" y="79365"/>
                    <a:pt x="2781911" y="90541"/>
                    <a:pt x="2764286" y="99470"/>
                  </a:cubicBezTo>
                  <a:cubicBezTo>
                    <a:pt x="2763285" y="97987"/>
                    <a:pt x="2762108" y="96407"/>
                    <a:pt x="2760752" y="94732"/>
                  </a:cubicBezTo>
                  <a:cubicBezTo>
                    <a:pt x="2759396" y="93056"/>
                    <a:pt x="2757945" y="91641"/>
                    <a:pt x="2756397" y="90486"/>
                  </a:cubicBezTo>
                  <a:cubicBezTo>
                    <a:pt x="2777315" y="80570"/>
                    <a:pt x="2796780" y="67696"/>
                    <a:pt x="2814795" y="51865"/>
                  </a:cubicBezTo>
                  <a:cubicBezTo>
                    <a:pt x="2832808" y="36033"/>
                    <a:pt x="2847453" y="18886"/>
                    <a:pt x="2858730" y="425"/>
                  </a:cubicBezTo>
                  <a:close/>
                  <a:moveTo>
                    <a:pt x="4058948" y="0"/>
                  </a:moveTo>
                  <a:lnTo>
                    <a:pt x="4069028" y="0"/>
                  </a:lnTo>
                  <a:lnTo>
                    <a:pt x="4069028" y="47537"/>
                  </a:lnTo>
                  <a:lnTo>
                    <a:pt x="4095542" y="47537"/>
                  </a:lnTo>
                  <a:lnTo>
                    <a:pt x="4095542" y="57617"/>
                  </a:lnTo>
                  <a:lnTo>
                    <a:pt x="4069028" y="57617"/>
                  </a:lnTo>
                  <a:lnTo>
                    <a:pt x="4069028" y="68139"/>
                  </a:lnTo>
                  <a:cubicBezTo>
                    <a:pt x="4071520" y="70881"/>
                    <a:pt x="4074766" y="74603"/>
                    <a:pt x="4078767" y="79306"/>
                  </a:cubicBezTo>
                  <a:cubicBezTo>
                    <a:pt x="4082768" y="84009"/>
                    <a:pt x="4086598" y="88590"/>
                    <a:pt x="4090259" y="93049"/>
                  </a:cubicBezTo>
                  <a:cubicBezTo>
                    <a:pt x="4093920" y="97507"/>
                    <a:pt x="4096484" y="100739"/>
                    <a:pt x="4097953" y="102744"/>
                  </a:cubicBezTo>
                  <a:lnTo>
                    <a:pt x="4092036" y="111515"/>
                  </a:lnTo>
                  <a:cubicBezTo>
                    <a:pt x="4089749" y="107944"/>
                    <a:pt x="4086380" y="103089"/>
                    <a:pt x="4081930" y="96951"/>
                  </a:cubicBezTo>
                  <a:cubicBezTo>
                    <a:pt x="4077478" y="90812"/>
                    <a:pt x="4073177" y="85081"/>
                    <a:pt x="4069028" y="79757"/>
                  </a:cubicBezTo>
                  <a:lnTo>
                    <a:pt x="4069028" y="198283"/>
                  </a:lnTo>
                  <a:lnTo>
                    <a:pt x="4058948" y="198283"/>
                  </a:lnTo>
                  <a:lnTo>
                    <a:pt x="4058948" y="82826"/>
                  </a:lnTo>
                  <a:cubicBezTo>
                    <a:pt x="4054812" y="96765"/>
                    <a:pt x="4049991" y="110065"/>
                    <a:pt x="4044486" y="122726"/>
                  </a:cubicBezTo>
                  <a:cubicBezTo>
                    <a:pt x="4038980" y="135387"/>
                    <a:pt x="4033283" y="145892"/>
                    <a:pt x="4027393" y="154241"/>
                  </a:cubicBezTo>
                  <a:cubicBezTo>
                    <a:pt x="4026686" y="152652"/>
                    <a:pt x="4025746" y="151012"/>
                    <a:pt x="4024572" y="149317"/>
                  </a:cubicBezTo>
                  <a:cubicBezTo>
                    <a:pt x="4023399" y="147623"/>
                    <a:pt x="4022295" y="146202"/>
                    <a:pt x="4021258" y="145055"/>
                  </a:cubicBezTo>
                  <a:cubicBezTo>
                    <a:pt x="4025993" y="138704"/>
                    <a:pt x="4030694" y="130758"/>
                    <a:pt x="4035363" y="121219"/>
                  </a:cubicBezTo>
                  <a:cubicBezTo>
                    <a:pt x="4040033" y="111679"/>
                    <a:pt x="4044312" y="101397"/>
                    <a:pt x="4048202" y="90371"/>
                  </a:cubicBezTo>
                  <a:cubicBezTo>
                    <a:pt x="4052093" y="79345"/>
                    <a:pt x="4055236" y="68427"/>
                    <a:pt x="4057633" y="57617"/>
                  </a:cubicBezTo>
                  <a:lnTo>
                    <a:pt x="4024326" y="57617"/>
                  </a:lnTo>
                  <a:lnTo>
                    <a:pt x="4024326" y="47537"/>
                  </a:lnTo>
                  <a:lnTo>
                    <a:pt x="4058948" y="47537"/>
                  </a:ln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1" name="任意多边形: 形状 87">
              <a:extLst>
                <a:ext uri="{FF2B5EF4-FFF2-40B4-BE49-F238E27FC236}">
                  <a16:creationId xmlns:a16="http://schemas.microsoft.com/office/drawing/2014/main" id="{6695DA49-16A1-448F-9C8D-A8F974E4A482}"/>
                </a:ext>
              </a:extLst>
            </p:cNvPr>
            <p:cNvSpPr/>
            <p:nvPr/>
          </p:nvSpPr>
          <p:spPr>
            <a:xfrm>
              <a:off x="5205447" y="5366485"/>
              <a:ext cx="680392" cy="210349"/>
            </a:xfrm>
            <a:custGeom>
              <a:avLst/>
              <a:gdLst>
                <a:gd name="connsiteX0" fmla="*/ 483177 w 680392"/>
                <a:gd name="connsiteY0" fmla="*/ 150528 h 210349"/>
                <a:gd name="connsiteX1" fmla="*/ 483177 w 680392"/>
                <a:gd name="connsiteY1" fmla="*/ 160621 h 210349"/>
                <a:gd name="connsiteX2" fmla="*/ 501365 w 680392"/>
                <a:gd name="connsiteY2" fmla="*/ 159388 h 210349"/>
                <a:gd name="connsiteX3" fmla="*/ 520210 w 680392"/>
                <a:gd name="connsiteY3" fmla="*/ 157992 h 210349"/>
                <a:gd name="connsiteX4" fmla="*/ 520210 w 680392"/>
                <a:gd name="connsiteY4" fmla="*/ 150528 h 210349"/>
                <a:gd name="connsiteX5" fmla="*/ 483177 w 680392"/>
                <a:gd name="connsiteY5" fmla="*/ 121165 h 210349"/>
                <a:gd name="connsiteX6" fmla="*/ 483177 w 680392"/>
                <a:gd name="connsiteY6" fmla="*/ 128861 h 210349"/>
                <a:gd name="connsiteX7" fmla="*/ 520210 w 680392"/>
                <a:gd name="connsiteY7" fmla="*/ 128861 h 210349"/>
                <a:gd name="connsiteX8" fmla="*/ 520210 w 680392"/>
                <a:gd name="connsiteY8" fmla="*/ 121165 h 210349"/>
                <a:gd name="connsiteX9" fmla="*/ 483177 w 680392"/>
                <a:gd name="connsiteY9" fmla="*/ 91144 h 210349"/>
                <a:gd name="connsiteX10" fmla="*/ 483177 w 680392"/>
                <a:gd name="connsiteY10" fmla="*/ 99498 h 210349"/>
                <a:gd name="connsiteX11" fmla="*/ 520210 w 680392"/>
                <a:gd name="connsiteY11" fmla="*/ 99498 h 210349"/>
                <a:gd name="connsiteX12" fmla="*/ 520210 w 680392"/>
                <a:gd name="connsiteY12" fmla="*/ 91144 h 210349"/>
                <a:gd name="connsiteX13" fmla="*/ 402319 w 680392"/>
                <a:gd name="connsiteY13" fmla="*/ 70560 h 210349"/>
                <a:gd name="connsiteX14" fmla="*/ 398566 w 680392"/>
                <a:gd name="connsiteY14" fmla="*/ 80667 h 210349"/>
                <a:gd name="connsiteX15" fmla="*/ 394650 w 680392"/>
                <a:gd name="connsiteY15" fmla="*/ 90281 h 210349"/>
                <a:gd name="connsiteX16" fmla="*/ 402319 w 680392"/>
                <a:gd name="connsiteY16" fmla="*/ 90281 h 210349"/>
                <a:gd name="connsiteX17" fmla="*/ 649057 w 680392"/>
                <a:gd name="connsiteY17" fmla="*/ 69245 h 210349"/>
                <a:gd name="connsiteX18" fmla="*/ 680392 w 680392"/>
                <a:gd name="connsiteY18" fmla="*/ 69245 h 210349"/>
                <a:gd name="connsiteX19" fmla="*/ 680392 w 680392"/>
                <a:gd name="connsiteY19" fmla="*/ 208391 h 210349"/>
                <a:gd name="connsiteX20" fmla="*/ 605889 w 680392"/>
                <a:gd name="connsiteY20" fmla="*/ 208391 h 210349"/>
                <a:gd name="connsiteX21" fmla="*/ 605889 w 680392"/>
                <a:gd name="connsiteY21" fmla="*/ 179904 h 210349"/>
                <a:gd name="connsiteX22" fmla="*/ 649057 w 680392"/>
                <a:gd name="connsiteY22" fmla="*/ 179904 h 210349"/>
                <a:gd name="connsiteX23" fmla="*/ 443296 w 680392"/>
                <a:gd name="connsiteY23" fmla="*/ 65752 h 210349"/>
                <a:gd name="connsiteX24" fmla="*/ 563817 w 680392"/>
                <a:gd name="connsiteY24" fmla="*/ 65752 h 210349"/>
                <a:gd name="connsiteX25" fmla="*/ 563817 w 680392"/>
                <a:gd name="connsiteY25" fmla="*/ 91144 h 210349"/>
                <a:gd name="connsiteX26" fmla="*/ 549573 w 680392"/>
                <a:gd name="connsiteY26" fmla="*/ 91144 h 210349"/>
                <a:gd name="connsiteX27" fmla="*/ 549573 w 680392"/>
                <a:gd name="connsiteY27" fmla="*/ 155584 h 210349"/>
                <a:gd name="connsiteX28" fmla="*/ 566227 w 680392"/>
                <a:gd name="connsiteY28" fmla="*/ 154266 h 210349"/>
                <a:gd name="connsiteX29" fmla="*/ 566227 w 680392"/>
                <a:gd name="connsiteY29" fmla="*/ 180230 h 210349"/>
                <a:gd name="connsiteX30" fmla="*/ 549573 w 680392"/>
                <a:gd name="connsiteY30" fmla="*/ 181767 h 210349"/>
                <a:gd name="connsiteX31" fmla="*/ 549573 w 680392"/>
                <a:gd name="connsiteY31" fmla="*/ 208172 h 210349"/>
                <a:gd name="connsiteX32" fmla="*/ 520210 w 680392"/>
                <a:gd name="connsiteY32" fmla="*/ 208172 h 210349"/>
                <a:gd name="connsiteX33" fmla="*/ 520210 w 680392"/>
                <a:gd name="connsiteY33" fmla="*/ 184506 h 210349"/>
                <a:gd name="connsiteX34" fmla="*/ 479863 w 680392"/>
                <a:gd name="connsiteY34" fmla="*/ 188040 h 210349"/>
                <a:gd name="connsiteX35" fmla="*/ 444611 w 680392"/>
                <a:gd name="connsiteY35" fmla="*/ 191080 h 210349"/>
                <a:gd name="connsiteX36" fmla="*/ 440009 w 680392"/>
                <a:gd name="connsiteY36" fmla="*/ 163470 h 210349"/>
                <a:gd name="connsiteX37" fmla="*/ 454034 w 680392"/>
                <a:gd name="connsiteY37" fmla="*/ 162593 h 210349"/>
                <a:gd name="connsiteX38" fmla="*/ 454034 w 680392"/>
                <a:gd name="connsiteY38" fmla="*/ 91144 h 210349"/>
                <a:gd name="connsiteX39" fmla="*/ 443296 w 680392"/>
                <a:gd name="connsiteY39" fmla="*/ 91144 h 210349"/>
                <a:gd name="connsiteX40" fmla="*/ 271486 w 680392"/>
                <a:gd name="connsiteY40" fmla="*/ 29131 h 210349"/>
                <a:gd name="connsiteX41" fmla="*/ 271486 w 680392"/>
                <a:gd name="connsiteY41" fmla="*/ 44497 h 210349"/>
                <a:gd name="connsiteX42" fmla="*/ 284442 w 680392"/>
                <a:gd name="connsiteY42" fmla="*/ 44497 h 210349"/>
                <a:gd name="connsiteX43" fmla="*/ 284442 w 680392"/>
                <a:gd name="connsiteY43" fmla="*/ 29131 h 210349"/>
                <a:gd name="connsiteX44" fmla="*/ 239275 w 680392"/>
                <a:gd name="connsiteY44" fmla="*/ 29131 h 210349"/>
                <a:gd name="connsiteX45" fmla="*/ 239275 w 680392"/>
                <a:gd name="connsiteY45" fmla="*/ 44497 h 210349"/>
                <a:gd name="connsiteX46" fmla="*/ 251792 w 680392"/>
                <a:gd name="connsiteY46" fmla="*/ 44497 h 210349"/>
                <a:gd name="connsiteX47" fmla="*/ 251792 w 680392"/>
                <a:gd name="connsiteY47" fmla="*/ 29131 h 210349"/>
                <a:gd name="connsiteX48" fmla="*/ 207282 w 680392"/>
                <a:gd name="connsiteY48" fmla="*/ 29131 h 210349"/>
                <a:gd name="connsiteX49" fmla="*/ 207282 w 680392"/>
                <a:gd name="connsiteY49" fmla="*/ 44497 h 210349"/>
                <a:gd name="connsiteX50" fmla="*/ 219580 w 680392"/>
                <a:gd name="connsiteY50" fmla="*/ 44497 h 210349"/>
                <a:gd name="connsiteX51" fmla="*/ 219580 w 680392"/>
                <a:gd name="connsiteY51" fmla="*/ 29131 h 210349"/>
                <a:gd name="connsiteX52" fmla="*/ 482301 w 680392"/>
                <a:gd name="connsiteY52" fmla="*/ 28255 h 210349"/>
                <a:gd name="connsiteX53" fmla="*/ 482301 w 680392"/>
                <a:gd name="connsiteY53" fmla="*/ 37047 h 210349"/>
                <a:gd name="connsiteX54" fmla="*/ 521305 w 680392"/>
                <a:gd name="connsiteY54" fmla="*/ 37047 h 210349"/>
                <a:gd name="connsiteX55" fmla="*/ 521305 w 680392"/>
                <a:gd name="connsiteY55" fmla="*/ 28255 h 210349"/>
                <a:gd name="connsiteX56" fmla="*/ 453376 w 680392"/>
                <a:gd name="connsiteY56" fmla="*/ 6369 h 210349"/>
                <a:gd name="connsiteX57" fmla="*/ 552203 w 680392"/>
                <a:gd name="connsiteY57" fmla="*/ 6369 h 210349"/>
                <a:gd name="connsiteX58" fmla="*/ 552203 w 680392"/>
                <a:gd name="connsiteY58" fmla="*/ 58933 h 210349"/>
                <a:gd name="connsiteX59" fmla="*/ 453376 w 680392"/>
                <a:gd name="connsiteY59" fmla="*/ 58933 h 210349"/>
                <a:gd name="connsiteX60" fmla="*/ 180794 w 680392"/>
                <a:gd name="connsiteY60" fmla="*/ 4616 h 210349"/>
                <a:gd name="connsiteX61" fmla="*/ 312463 w 680392"/>
                <a:gd name="connsiteY61" fmla="*/ 4616 h 210349"/>
                <a:gd name="connsiteX62" fmla="*/ 312463 w 680392"/>
                <a:gd name="connsiteY62" fmla="*/ 69231 h 210349"/>
                <a:gd name="connsiteX63" fmla="*/ 237962 w 680392"/>
                <a:gd name="connsiteY63" fmla="*/ 69231 h 210349"/>
                <a:gd name="connsiteX64" fmla="*/ 248059 w 680392"/>
                <a:gd name="connsiteY64" fmla="*/ 72305 h 210349"/>
                <a:gd name="connsiteX65" fmla="*/ 245149 w 680392"/>
                <a:gd name="connsiteY65" fmla="*/ 77548 h 210349"/>
                <a:gd name="connsiteX66" fmla="*/ 241909 w 680392"/>
                <a:gd name="connsiteY66" fmla="*/ 82625 h 210349"/>
                <a:gd name="connsiteX67" fmla="*/ 282246 w 680392"/>
                <a:gd name="connsiteY67" fmla="*/ 82625 h 210349"/>
                <a:gd name="connsiteX68" fmla="*/ 287726 w 680392"/>
                <a:gd name="connsiteY68" fmla="*/ 81528 h 210349"/>
                <a:gd name="connsiteX69" fmla="*/ 307866 w 680392"/>
                <a:gd name="connsiteY69" fmla="*/ 90943 h 210349"/>
                <a:gd name="connsiteX70" fmla="*/ 267451 w 680392"/>
                <a:gd name="connsiteY70" fmla="*/ 144438 h 210349"/>
                <a:gd name="connsiteX71" fmla="*/ 205311 w 680392"/>
                <a:gd name="connsiteY71" fmla="*/ 174440 h 210349"/>
                <a:gd name="connsiteX72" fmla="*/ 221347 w 680392"/>
                <a:gd name="connsiteY72" fmla="*/ 175700 h 210349"/>
                <a:gd name="connsiteX73" fmla="*/ 238837 w 680392"/>
                <a:gd name="connsiteY73" fmla="*/ 175974 h 210349"/>
                <a:gd name="connsiteX74" fmla="*/ 265474 w 680392"/>
                <a:gd name="connsiteY74" fmla="*/ 175259 h 210349"/>
                <a:gd name="connsiteX75" fmla="*/ 295704 w 680392"/>
                <a:gd name="connsiteY75" fmla="*/ 173182 h 210349"/>
                <a:gd name="connsiteX76" fmla="*/ 322762 w 680392"/>
                <a:gd name="connsiteY76" fmla="*/ 169837 h 210349"/>
                <a:gd name="connsiteX77" fmla="*/ 316818 w 680392"/>
                <a:gd name="connsiteY77" fmla="*/ 186700 h 210349"/>
                <a:gd name="connsiteX78" fmla="*/ 313339 w 680392"/>
                <a:gd name="connsiteY78" fmla="*/ 203559 h 210349"/>
                <a:gd name="connsiteX79" fmla="*/ 291737 w 680392"/>
                <a:gd name="connsiteY79" fmla="*/ 204727 h 210349"/>
                <a:gd name="connsiteX80" fmla="*/ 264184 w 680392"/>
                <a:gd name="connsiteY80" fmla="*/ 205748 h 210349"/>
                <a:gd name="connsiteX81" fmla="*/ 237305 w 680392"/>
                <a:gd name="connsiteY81" fmla="*/ 206186 h 210349"/>
                <a:gd name="connsiteX82" fmla="*/ 200307 w 680392"/>
                <a:gd name="connsiteY82" fmla="*/ 203778 h 210349"/>
                <a:gd name="connsiteX83" fmla="*/ 172678 w 680392"/>
                <a:gd name="connsiteY83" fmla="*/ 194802 h 210349"/>
                <a:gd name="connsiteX84" fmla="*/ 158814 w 680392"/>
                <a:gd name="connsiteY84" fmla="*/ 186510 h 210349"/>
                <a:gd name="connsiteX85" fmla="*/ 149226 w 680392"/>
                <a:gd name="connsiteY85" fmla="*/ 182323 h 210349"/>
                <a:gd name="connsiteX86" fmla="*/ 142961 w 680392"/>
                <a:gd name="connsiteY86" fmla="*/ 186912 h 210349"/>
                <a:gd name="connsiteX87" fmla="*/ 136209 w 680392"/>
                <a:gd name="connsiteY87" fmla="*/ 197730 h 210349"/>
                <a:gd name="connsiteX88" fmla="*/ 129943 w 680392"/>
                <a:gd name="connsiteY88" fmla="*/ 210349 h 210349"/>
                <a:gd name="connsiteX89" fmla="*/ 108031 w 680392"/>
                <a:gd name="connsiteY89" fmla="*/ 178819 h 210349"/>
                <a:gd name="connsiteX90" fmla="*/ 123287 w 680392"/>
                <a:gd name="connsiteY90" fmla="*/ 164494 h 210349"/>
                <a:gd name="connsiteX91" fmla="*/ 138051 w 680392"/>
                <a:gd name="connsiteY91" fmla="*/ 155591 h 210349"/>
                <a:gd name="connsiteX92" fmla="*/ 138051 w 680392"/>
                <a:gd name="connsiteY92" fmla="*/ 101238 h 210349"/>
                <a:gd name="connsiteX93" fmla="*/ 115262 w 680392"/>
                <a:gd name="connsiteY93" fmla="*/ 101238 h 210349"/>
                <a:gd name="connsiteX94" fmla="*/ 115262 w 680392"/>
                <a:gd name="connsiteY94" fmla="*/ 72094 h 210349"/>
                <a:gd name="connsiteX95" fmla="*/ 168509 w 680392"/>
                <a:gd name="connsiteY95" fmla="*/ 72094 h 210349"/>
                <a:gd name="connsiteX96" fmla="*/ 168509 w 680392"/>
                <a:gd name="connsiteY96" fmla="*/ 161067 h 210349"/>
                <a:gd name="connsiteX97" fmla="*/ 172431 w 680392"/>
                <a:gd name="connsiteY97" fmla="*/ 163396 h 210349"/>
                <a:gd name="connsiteX98" fmla="*/ 176846 w 680392"/>
                <a:gd name="connsiteY98" fmla="*/ 165890 h 210349"/>
                <a:gd name="connsiteX99" fmla="*/ 185472 w 680392"/>
                <a:gd name="connsiteY99" fmla="*/ 169863 h 210349"/>
                <a:gd name="connsiteX100" fmla="*/ 195242 w 680392"/>
                <a:gd name="connsiteY100" fmla="*/ 172686 h 210349"/>
                <a:gd name="connsiteX101" fmla="*/ 188675 w 680392"/>
                <a:gd name="connsiteY101" fmla="*/ 161643 h 210349"/>
                <a:gd name="connsiteX102" fmla="*/ 181451 w 680392"/>
                <a:gd name="connsiteY102" fmla="*/ 152079 h 210349"/>
                <a:gd name="connsiteX103" fmla="*/ 201268 w 680392"/>
                <a:gd name="connsiteY103" fmla="*/ 146955 h 210349"/>
                <a:gd name="connsiteX104" fmla="*/ 219799 w 680392"/>
                <a:gd name="connsiteY104" fmla="*/ 140023 h 210349"/>
                <a:gd name="connsiteX105" fmla="*/ 212690 w 680392"/>
                <a:gd name="connsiteY105" fmla="*/ 133529 h 210349"/>
                <a:gd name="connsiteX106" fmla="*/ 205749 w 680392"/>
                <a:gd name="connsiteY106" fmla="*/ 127527 h 210349"/>
                <a:gd name="connsiteX107" fmla="*/ 227458 w 680392"/>
                <a:gd name="connsiteY107" fmla="*/ 109990 h 210349"/>
                <a:gd name="connsiteX108" fmla="*/ 236708 w 680392"/>
                <a:gd name="connsiteY108" fmla="*/ 117115 h 210349"/>
                <a:gd name="connsiteX109" fmla="*/ 246302 w 680392"/>
                <a:gd name="connsiteY109" fmla="*/ 124897 h 210349"/>
                <a:gd name="connsiteX110" fmla="*/ 256276 w 680392"/>
                <a:gd name="connsiteY110" fmla="*/ 116403 h 210349"/>
                <a:gd name="connsiteX111" fmla="*/ 264921 w 680392"/>
                <a:gd name="connsiteY111" fmla="*/ 106921 h 210349"/>
                <a:gd name="connsiteX112" fmla="*/ 222425 w 680392"/>
                <a:gd name="connsiteY112" fmla="*/ 106921 h 210349"/>
                <a:gd name="connsiteX113" fmla="*/ 207485 w 680392"/>
                <a:gd name="connsiteY113" fmla="*/ 120841 h 210349"/>
                <a:gd name="connsiteX114" fmla="*/ 191740 w 680392"/>
                <a:gd name="connsiteY114" fmla="*/ 132131 h 210349"/>
                <a:gd name="connsiteX115" fmla="*/ 181692 w 680392"/>
                <a:gd name="connsiteY115" fmla="*/ 121033 h 210349"/>
                <a:gd name="connsiteX116" fmla="*/ 170484 w 680392"/>
                <a:gd name="connsiteY116" fmla="*/ 110429 h 210349"/>
                <a:gd name="connsiteX117" fmla="*/ 196474 w 680392"/>
                <a:gd name="connsiteY117" fmla="*/ 92717 h 210349"/>
                <a:gd name="connsiteX118" fmla="*/ 216725 w 680392"/>
                <a:gd name="connsiteY118" fmla="*/ 69231 h 210349"/>
                <a:gd name="connsiteX119" fmla="*/ 180794 w 680392"/>
                <a:gd name="connsiteY119" fmla="*/ 69231 h 210349"/>
                <a:gd name="connsiteX120" fmla="*/ 143091 w 680392"/>
                <a:gd name="connsiteY120" fmla="*/ 2424 h 210349"/>
                <a:gd name="connsiteX121" fmla="*/ 160376 w 680392"/>
                <a:gd name="connsiteY121" fmla="*/ 21091 h 210349"/>
                <a:gd name="connsiteX122" fmla="*/ 174871 w 680392"/>
                <a:gd name="connsiteY122" fmla="*/ 39448 h 210349"/>
                <a:gd name="connsiteX123" fmla="*/ 149446 w 680392"/>
                <a:gd name="connsiteY123" fmla="*/ 58505 h 210349"/>
                <a:gd name="connsiteX124" fmla="*/ 136243 w 680392"/>
                <a:gd name="connsiteY124" fmla="*/ 39388 h 210349"/>
                <a:gd name="connsiteX125" fmla="*/ 119425 w 680392"/>
                <a:gd name="connsiteY125" fmla="*/ 19281 h 210349"/>
                <a:gd name="connsiteX126" fmla="*/ 0 w 680392"/>
                <a:gd name="connsiteY126" fmla="*/ 220 h 210349"/>
                <a:gd name="connsiteX127" fmla="*/ 74504 w 680392"/>
                <a:gd name="connsiteY127" fmla="*/ 220 h 210349"/>
                <a:gd name="connsiteX128" fmla="*/ 74504 w 680392"/>
                <a:gd name="connsiteY128" fmla="*/ 28706 h 210349"/>
                <a:gd name="connsiteX129" fmla="*/ 31336 w 680392"/>
                <a:gd name="connsiteY129" fmla="*/ 28706 h 210349"/>
                <a:gd name="connsiteX130" fmla="*/ 31336 w 680392"/>
                <a:gd name="connsiteY130" fmla="*/ 139366 h 210349"/>
                <a:gd name="connsiteX131" fmla="*/ 0 w 680392"/>
                <a:gd name="connsiteY131" fmla="*/ 139366 h 210349"/>
                <a:gd name="connsiteX132" fmla="*/ 390267 w 680392"/>
                <a:gd name="connsiteY132" fmla="*/ 0 h 210349"/>
                <a:gd name="connsiteX133" fmla="*/ 420726 w 680392"/>
                <a:gd name="connsiteY133" fmla="*/ 5478 h 210349"/>
                <a:gd name="connsiteX134" fmla="*/ 418946 w 680392"/>
                <a:gd name="connsiteY134" fmla="*/ 14134 h 210349"/>
                <a:gd name="connsiteX135" fmla="*/ 417001 w 680392"/>
                <a:gd name="connsiteY135" fmla="*/ 22790 h 210349"/>
                <a:gd name="connsiteX136" fmla="*/ 445049 w 680392"/>
                <a:gd name="connsiteY136" fmla="*/ 22790 h 210349"/>
                <a:gd name="connsiteX137" fmla="*/ 445049 w 680392"/>
                <a:gd name="connsiteY137" fmla="*/ 52810 h 210349"/>
                <a:gd name="connsiteX138" fmla="*/ 408455 w 680392"/>
                <a:gd name="connsiteY138" fmla="*/ 52810 h 210349"/>
                <a:gd name="connsiteX139" fmla="*/ 405606 w 680392"/>
                <a:gd name="connsiteY139" fmla="*/ 60918 h 210349"/>
                <a:gd name="connsiteX140" fmla="*/ 431244 w 680392"/>
                <a:gd name="connsiteY140" fmla="*/ 60918 h 210349"/>
                <a:gd name="connsiteX141" fmla="*/ 431244 w 680392"/>
                <a:gd name="connsiteY141" fmla="*/ 90281 h 210349"/>
                <a:gd name="connsiteX142" fmla="*/ 441105 w 680392"/>
                <a:gd name="connsiteY142" fmla="*/ 90281 h 210349"/>
                <a:gd name="connsiteX143" fmla="*/ 441105 w 680392"/>
                <a:gd name="connsiteY143" fmla="*/ 118768 h 210349"/>
                <a:gd name="connsiteX144" fmla="*/ 431244 w 680392"/>
                <a:gd name="connsiteY144" fmla="*/ 118768 h 210349"/>
                <a:gd name="connsiteX145" fmla="*/ 431244 w 680392"/>
                <a:gd name="connsiteY145" fmla="*/ 135646 h 210349"/>
                <a:gd name="connsiteX146" fmla="*/ 443953 w 680392"/>
                <a:gd name="connsiteY146" fmla="*/ 133895 h 210349"/>
                <a:gd name="connsiteX147" fmla="*/ 445488 w 680392"/>
                <a:gd name="connsiteY147" fmla="*/ 161059 h 210349"/>
                <a:gd name="connsiteX148" fmla="*/ 431244 w 680392"/>
                <a:gd name="connsiteY148" fmla="*/ 163689 h 210349"/>
                <a:gd name="connsiteX149" fmla="*/ 431244 w 680392"/>
                <a:gd name="connsiteY149" fmla="*/ 207953 h 210349"/>
                <a:gd name="connsiteX150" fmla="*/ 402319 w 680392"/>
                <a:gd name="connsiteY150" fmla="*/ 207953 h 210349"/>
                <a:gd name="connsiteX151" fmla="*/ 402319 w 680392"/>
                <a:gd name="connsiteY151" fmla="*/ 168948 h 210349"/>
                <a:gd name="connsiteX152" fmla="*/ 382734 w 680392"/>
                <a:gd name="connsiteY152" fmla="*/ 172207 h 210349"/>
                <a:gd name="connsiteX153" fmla="*/ 364629 w 680392"/>
                <a:gd name="connsiteY153" fmla="*/ 175302 h 210349"/>
                <a:gd name="connsiteX154" fmla="*/ 358494 w 680392"/>
                <a:gd name="connsiteY154" fmla="*/ 144837 h 210349"/>
                <a:gd name="connsiteX155" fmla="*/ 378681 w 680392"/>
                <a:gd name="connsiteY155" fmla="*/ 142540 h 210349"/>
                <a:gd name="connsiteX156" fmla="*/ 402319 w 680392"/>
                <a:gd name="connsiteY156" fmla="*/ 139585 h 210349"/>
                <a:gd name="connsiteX157" fmla="*/ 402319 w 680392"/>
                <a:gd name="connsiteY157" fmla="*/ 118768 h 210349"/>
                <a:gd name="connsiteX158" fmla="*/ 386104 w 680392"/>
                <a:gd name="connsiteY158" fmla="*/ 118768 h 210349"/>
                <a:gd name="connsiteX159" fmla="*/ 375723 w 680392"/>
                <a:gd name="connsiteY159" fmla="*/ 119700 h 210349"/>
                <a:gd name="connsiteX160" fmla="*/ 368793 w 680392"/>
                <a:gd name="connsiteY160" fmla="*/ 122278 h 210349"/>
                <a:gd name="connsiteX161" fmla="*/ 364739 w 680392"/>
                <a:gd name="connsiteY161" fmla="*/ 109648 h 210349"/>
                <a:gd name="connsiteX162" fmla="*/ 359370 w 680392"/>
                <a:gd name="connsiteY162" fmla="*/ 95540 h 210349"/>
                <a:gd name="connsiteX163" fmla="*/ 365807 w 680392"/>
                <a:gd name="connsiteY163" fmla="*/ 90145 h 210349"/>
                <a:gd name="connsiteX164" fmla="*/ 371422 w 680392"/>
                <a:gd name="connsiteY164" fmla="*/ 78668 h 210349"/>
                <a:gd name="connsiteX165" fmla="*/ 374901 w 680392"/>
                <a:gd name="connsiteY165" fmla="*/ 68780 h 210349"/>
                <a:gd name="connsiteX166" fmla="*/ 379530 w 680392"/>
                <a:gd name="connsiteY166" fmla="*/ 52810 h 210349"/>
                <a:gd name="connsiteX167" fmla="*/ 361123 w 680392"/>
                <a:gd name="connsiteY167" fmla="*/ 52810 h 210349"/>
                <a:gd name="connsiteX168" fmla="*/ 361123 w 680392"/>
                <a:gd name="connsiteY168" fmla="*/ 22790 h 210349"/>
                <a:gd name="connsiteX169" fmla="*/ 386542 w 680392"/>
                <a:gd name="connsiteY169" fmla="*/ 22790 h 210349"/>
                <a:gd name="connsiteX170" fmla="*/ 388651 w 680392"/>
                <a:gd name="connsiteY170" fmla="*/ 11395 h 210349"/>
                <a:gd name="connsiteX171" fmla="*/ 390267 w 680392"/>
                <a:gd name="connsiteY171" fmla="*/ 0 h 21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0392" h="210349">
                  <a:moveTo>
                    <a:pt x="483177" y="150528"/>
                  </a:moveTo>
                  <a:lnTo>
                    <a:pt x="483177" y="160621"/>
                  </a:lnTo>
                  <a:cubicBezTo>
                    <a:pt x="489103" y="160279"/>
                    <a:pt x="495165" y="159868"/>
                    <a:pt x="501365" y="159388"/>
                  </a:cubicBezTo>
                  <a:cubicBezTo>
                    <a:pt x="507565" y="158910"/>
                    <a:pt x="513846" y="158444"/>
                    <a:pt x="520210" y="157992"/>
                  </a:cubicBezTo>
                  <a:lnTo>
                    <a:pt x="520210" y="150528"/>
                  </a:lnTo>
                  <a:close/>
                  <a:moveTo>
                    <a:pt x="483177" y="121165"/>
                  </a:moveTo>
                  <a:lnTo>
                    <a:pt x="483177" y="128861"/>
                  </a:lnTo>
                  <a:lnTo>
                    <a:pt x="520210" y="128861"/>
                  </a:lnTo>
                  <a:lnTo>
                    <a:pt x="520210" y="121165"/>
                  </a:lnTo>
                  <a:close/>
                  <a:moveTo>
                    <a:pt x="483177" y="91144"/>
                  </a:moveTo>
                  <a:lnTo>
                    <a:pt x="483177" y="99498"/>
                  </a:lnTo>
                  <a:lnTo>
                    <a:pt x="520210" y="99498"/>
                  </a:lnTo>
                  <a:lnTo>
                    <a:pt x="520210" y="91144"/>
                  </a:lnTo>
                  <a:close/>
                  <a:moveTo>
                    <a:pt x="402319" y="70560"/>
                  </a:moveTo>
                  <a:cubicBezTo>
                    <a:pt x="401109" y="73970"/>
                    <a:pt x="399858" y="77339"/>
                    <a:pt x="398566" y="80667"/>
                  </a:cubicBezTo>
                  <a:cubicBezTo>
                    <a:pt x="397275" y="83995"/>
                    <a:pt x="395969" y="87200"/>
                    <a:pt x="394650" y="90281"/>
                  </a:cubicBezTo>
                  <a:lnTo>
                    <a:pt x="402319" y="90281"/>
                  </a:lnTo>
                  <a:close/>
                  <a:moveTo>
                    <a:pt x="649057" y="69245"/>
                  </a:moveTo>
                  <a:lnTo>
                    <a:pt x="680392" y="69245"/>
                  </a:lnTo>
                  <a:lnTo>
                    <a:pt x="680392" y="208391"/>
                  </a:lnTo>
                  <a:lnTo>
                    <a:pt x="605889" y="208391"/>
                  </a:lnTo>
                  <a:lnTo>
                    <a:pt x="605889" y="179904"/>
                  </a:lnTo>
                  <a:lnTo>
                    <a:pt x="649057" y="179904"/>
                  </a:lnTo>
                  <a:close/>
                  <a:moveTo>
                    <a:pt x="443296" y="65752"/>
                  </a:moveTo>
                  <a:lnTo>
                    <a:pt x="563817" y="65752"/>
                  </a:lnTo>
                  <a:lnTo>
                    <a:pt x="563817" y="91144"/>
                  </a:lnTo>
                  <a:lnTo>
                    <a:pt x="549573" y="91144"/>
                  </a:lnTo>
                  <a:lnTo>
                    <a:pt x="549573" y="155584"/>
                  </a:lnTo>
                  <a:lnTo>
                    <a:pt x="566227" y="154266"/>
                  </a:lnTo>
                  <a:lnTo>
                    <a:pt x="566227" y="180230"/>
                  </a:lnTo>
                  <a:lnTo>
                    <a:pt x="549573" y="181767"/>
                  </a:lnTo>
                  <a:lnTo>
                    <a:pt x="549573" y="208172"/>
                  </a:lnTo>
                  <a:lnTo>
                    <a:pt x="520210" y="208172"/>
                  </a:lnTo>
                  <a:lnTo>
                    <a:pt x="520210" y="184506"/>
                  </a:lnTo>
                  <a:cubicBezTo>
                    <a:pt x="506199" y="185725"/>
                    <a:pt x="492750" y="186903"/>
                    <a:pt x="479863" y="188040"/>
                  </a:cubicBezTo>
                  <a:cubicBezTo>
                    <a:pt x="466976" y="189176"/>
                    <a:pt x="455225" y="190190"/>
                    <a:pt x="444611" y="191080"/>
                  </a:cubicBezTo>
                  <a:lnTo>
                    <a:pt x="440009" y="163470"/>
                  </a:lnTo>
                  <a:lnTo>
                    <a:pt x="454034" y="162593"/>
                  </a:lnTo>
                  <a:lnTo>
                    <a:pt x="454034" y="91144"/>
                  </a:lnTo>
                  <a:lnTo>
                    <a:pt x="443296" y="91144"/>
                  </a:lnTo>
                  <a:close/>
                  <a:moveTo>
                    <a:pt x="271486" y="29131"/>
                  </a:moveTo>
                  <a:lnTo>
                    <a:pt x="271486" y="44497"/>
                  </a:lnTo>
                  <a:lnTo>
                    <a:pt x="284442" y="44497"/>
                  </a:lnTo>
                  <a:lnTo>
                    <a:pt x="284442" y="29131"/>
                  </a:lnTo>
                  <a:close/>
                  <a:moveTo>
                    <a:pt x="239275" y="29131"/>
                  </a:moveTo>
                  <a:lnTo>
                    <a:pt x="239275" y="44497"/>
                  </a:lnTo>
                  <a:lnTo>
                    <a:pt x="251792" y="44497"/>
                  </a:lnTo>
                  <a:lnTo>
                    <a:pt x="251792" y="29131"/>
                  </a:lnTo>
                  <a:close/>
                  <a:moveTo>
                    <a:pt x="207282" y="29131"/>
                  </a:moveTo>
                  <a:lnTo>
                    <a:pt x="207282" y="44497"/>
                  </a:lnTo>
                  <a:lnTo>
                    <a:pt x="219580" y="44497"/>
                  </a:lnTo>
                  <a:lnTo>
                    <a:pt x="219580" y="29131"/>
                  </a:lnTo>
                  <a:close/>
                  <a:moveTo>
                    <a:pt x="482301" y="28255"/>
                  </a:moveTo>
                  <a:lnTo>
                    <a:pt x="482301" y="37047"/>
                  </a:lnTo>
                  <a:lnTo>
                    <a:pt x="521305" y="37047"/>
                  </a:lnTo>
                  <a:lnTo>
                    <a:pt x="521305" y="28255"/>
                  </a:lnTo>
                  <a:close/>
                  <a:moveTo>
                    <a:pt x="453376" y="6369"/>
                  </a:moveTo>
                  <a:lnTo>
                    <a:pt x="552203" y="6369"/>
                  </a:lnTo>
                  <a:lnTo>
                    <a:pt x="552203" y="58933"/>
                  </a:lnTo>
                  <a:lnTo>
                    <a:pt x="453376" y="58933"/>
                  </a:lnTo>
                  <a:close/>
                  <a:moveTo>
                    <a:pt x="180794" y="4616"/>
                  </a:moveTo>
                  <a:lnTo>
                    <a:pt x="312463" y="4616"/>
                  </a:lnTo>
                  <a:lnTo>
                    <a:pt x="312463" y="69231"/>
                  </a:lnTo>
                  <a:lnTo>
                    <a:pt x="237962" y="69231"/>
                  </a:lnTo>
                  <a:lnTo>
                    <a:pt x="248059" y="72305"/>
                  </a:lnTo>
                  <a:cubicBezTo>
                    <a:pt x="247171" y="74067"/>
                    <a:pt x="246201" y="75814"/>
                    <a:pt x="245149" y="77548"/>
                  </a:cubicBezTo>
                  <a:cubicBezTo>
                    <a:pt x="244096" y="79282"/>
                    <a:pt x="243017" y="80974"/>
                    <a:pt x="241909" y="82625"/>
                  </a:cubicBezTo>
                  <a:lnTo>
                    <a:pt x="282246" y="82625"/>
                  </a:lnTo>
                  <a:lnTo>
                    <a:pt x="287726" y="81528"/>
                  </a:lnTo>
                  <a:lnTo>
                    <a:pt x="307866" y="90943"/>
                  </a:lnTo>
                  <a:cubicBezTo>
                    <a:pt x="298754" y="113305"/>
                    <a:pt x="285282" y="131136"/>
                    <a:pt x="267451" y="144438"/>
                  </a:cubicBezTo>
                  <a:cubicBezTo>
                    <a:pt x="249621" y="157738"/>
                    <a:pt x="228908" y="167739"/>
                    <a:pt x="205311" y="174440"/>
                  </a:cubicBezTo>
                  <a:cubicBezTo>
                    <a:pt x="210373" y="175079"/>
                    <a:pt x="215718" y="175499"/>
                    <a:pt x="221347" y="175700"/>
                  </a:cubicBezTo>
                  <a:cubicBezTo>
                    <a:pt x="226975" y="175901"/>
                    <a:pt x="232806" y="175992"/>
                    <a:pt x="238837" y="175974"/>
                  </a:cubicBezTo>
                  <a:cubicBezTo>
                    <a:pt x="246553" y="175971"/>
                    <a:pt x="255432" y="175733"/>
                    <a:pt x="265474" y="175259"/>
                  </a:cubicBezTo>
                  <a:cubicBezTo>
                    <a:pt x="275515" y="174786"/>
                    <a:pt x="285593" y="174093"/>
                    <a:pt x="295704" y="173182"/>
                  </a:cubicBezTo>
                  <a:cubicBezTo>
                    <a:pt x="305817" y="172269"/>
                    <a:pt x="314836" y="171155"/>
                    <a:pt x="322762" y="169837"/>
                  </a:cubicBezTo>
                  <a:cubicBezTo>
                    <a:pt x="320767" y="174529"/>
                    <a:pt x="318786" y="180150"/>
                    <a:pt x="316818" y="186700"/>
                  </a:cubicBezTo>
                  <a:cubicBezTo>
                    <a:pt x="314851" y="193251"/>
                    <a:pt x="313691" y="198870"/>
                    <a:pt x="313339" y="203559"/>
                  </a:cubicBezTo>
                  <a:cubicBezTo>
                    <a:pt x="307682" y="203936"/>
                    <a:pt x="300482" y="204325"/>
                    <a:pt x="291737" y="204727"/>
                  </a:cubicBezTo>
                  <a:cubicBezTo>
                    <a:pt x="282992" y="205128"/>
                    <a:pt x="273808" y="205468"/>
                    <a:pt x="264184" y="205748"/>
                  </a:cubicBezTo>
                  <a:cubicBezTo>
                    <a:pt x="254560" y="206028"/>
                    <a:pt x="245600" y="206174"/>
                    <a:pt x="237305" y="206186"/>
                  </a:cubicBezTo>
                  <a:cubicBezTo>
                    <a:pt x="222902" y="206259"/>
                    <a:pt x="210569" y="205456"/>
                    <a:pt x="200307" y="203778"/>
                  </a:cubicBezTo>
                  <a:cubicBezTo>
                    <a:pt x="190045" y="202100"/>
                    <a:pt x="180835" y="199107"/>
                    <a:pt x="172678" y="194802"/>
                  </a:cubicBezTo>
                  <a:cubicBezTo>
                    <a:pt x="167398" y="191887"/>
                    <a:pt x="162777" y="189123"/>
                    <a:pt x="158814" y="186510"/>
                  </a:cubicBezTo>
                  <a:cubicBezTo>
                    <a:pt x="154851" y="183896"/>
                    <a:pt x="151655" y="182500"/>
                    <a:pt x="149226" y="182323"/>
                  </a:cubicBezTo>
                  <a:cubicBezTo>
                    <a:pt x="147300" y="182446"/>
                    <a:pt x="145212" y="183976"/>
                    <a:pt x="142961" y="186912"/>
                  </a:cubicBezTo>
                  <a:cubicBezTo>
                    <a:pt x="140710" y="189849"/>
                    <a:pt x="138459" y="193455"/>
                    <a:pt x="136209" y="197730"/>
                  </a:cubicBezTo>
                  <a:cubicBezTo>
                    <a:pt x="133958" y="202005"/>
                    <a:pt x="131869" y="206212"/>
                    <a:pt x="129943" y="210349"/>
                  </a:cubicBezTo>
                  <a:lnTo>
                    <a:pt x="108031" y="178819"/>
                  </a:lnTo>
                  <a:cubicBezTo>
                    <a:pt x="113020" y="173210"/>
                    <a:pt x="118106" y="168435"/>
                    <a:pt x="123287" y="164494"/>
                  </a:cubicBezTo>
                  <a:cubicBezTo>
                    <a:pt x="128469" y="160554"/>
                    <a:pt x="133390" y="157587"/>
                    <a:pt x="138051" y="155591"/>
                  </a:cubicBezTo>
                  <a:lnTo>
                    <a:pt x="138051" y="101238"/>
                  </a:lnTo>
                  <a:lnTo>
                    <a:pt x="115262" y="101238"/>
                  </a:lnTo>
                  <a:lnTo>
                    <a:pt x="115262" y="72094"/>
                  </a:lnTo>
                  <a:lnTo>
                    <a:pt x="168509" y="72094"/>
                  </a:lnTo>
                  <a:lnTo>
                    <a:pt x="168509" y="161067"/>
                  </a:lnTo>
                  <a:cubicBezTo>
                    <a:pt x="169721" y="161830"/>
                    <a:pt x="171028" y="162606"/>
                    <a:pt x="172431" y="163396"/>
                  </a:cubicBezTo>
                  <a:cubicBezTo>
                    <a:pt x="173834" y="164186"/>
                    <a:pt x="175305" y="165018"/>
                    <a:pt x="176846" y="165890"/>
                  </a:cubicBezTo>
                  <a:cubicBezTo>
                    <a:pt x="179490" y="167420"/>
                    <a:pt x="182366" y="168744"/>
                    <a:pt x="185472" y="169863"/>
                  </a:cubicBezTo>
                  <a:cubicBezTo>
                    <a:pt x="188579" y="170982"/>
                    <a:pt x="191836" y="171923"/>
                    <a:pt x="195242" y="172686"/>
                  </a:cubicBezTo>
                  <a:cubicBezTo>
                    <a:pt x="193327" y="169073"/>
                    <a:pt x="191138" y="165392"/>
                    <a:pt x="188675" y="161643"/>
                  </a:cubicBezTo>
                  <a:cubicBezTo>
                    <a:pt x="186212" y="157893"/>
                    <a:pt x="183805" y="154705"/>
                    <a:pt x="181451" y="152079"/>
                  </a:cubicBezTo>
                  <a:cubicBezTo>
                    <a:pt x="188245" y="150659"/>
                    <a:pt x="194851" y="148951"/>
                    <a:pt x="201268" y="146955"/>
                  </a:cubicBezTo>
                  <a:cubicBezTo>
                    <a:pt x="207684" y="144960"/>
                    <a:pt x="213861" y="142649"/>
                    <a:pt x="219799" y="140023"/>
                  </a:cubicBezTo>
                  <a:cubicBezTo>
                    <a:pt x="217470" y="137817"/>
                    <a:pt x="215101" y="135652"/>
                    <a:pt x="212690" y="133529"/>
                  </a:cubicBezTo>
                  <a:cubicBezTo>
                    <a:pt x="210280" y="131405"/>
                    <a:pt x="207966" y="129404"/>
                    <a:pt x="205749" y="127527"/>
                  </a:cubicBezTo>
                  <a:lnTo>
                    <a:pt x="227458" y="109990"/>
                  </a:lnTo>
                  <a:cubicBezTo>
                    <a:pt x="230266" y="112118"/>
                    <a:pt x="233349" y="114493"/>
                    <a:pt x="236708" y="117115"/>
                  </a:cubicBezTo>
                  <a:cubicBezTo>
                    <a:pt x="240067" y="119736"/>
                    <a:pt x="243265" y="122330"/>
                    <a:pt x="246302" y="124897"/>
                  </a:cubicBezTo>
                  <a:cubicBezTo>
                    <a:pt x="249821" y="122257"/>
                    <a:pt x="253146" y="119426"/>
                    <a:pt x="256276" y="116403"/>
                  </a:cubicBezTo>
                  <a:cubicBezTo>
                    <a:pt x="259405" y="113379"/>
                    <a:pt x="262287" y="110218"/>
                    <a:pt x="264921" y="106921"/>
                  </a:cubicBezTo>
                  <a:lnTo>
                    <a:pt x="222425" y="106921"/>
                  </a:lnTo>
                  <a:cubicBezTo>
                    <a:pt x="217676" y="111973"/>
                    <a:pt x="212696" y="116612"/>
                    <a:pt x="207485" y="120841"/>
                  </a:cubicBezTo>
                  <a:cubicBezTo>
                    <a:pt x="202274" y="125071"/>
                    <a:pt x="197026" y="128833"/>
                    <a:pt x="191740" y="132131"/>
                  </a:cubicBezTo>
                  <a:cubicBezTo>
                    <a:pt x="189227" y="129048"/>
                    <a:pt x="185877" y="125349"/>
                    <a:pt x="181692" y="121033"/>
                  </a:cubicBezTo>
                  <a:cubicBezTo>
                    <a:pt x="177505" y="116717"/>
                    <a:pt x="173770" y="113182"/>
                    <a:pt x="170484" y="110429"/>
                  </a:cubicBezTo>
                  <a:cubicBezTo>
                    <a:pt x="179793" y="105744"/>
                    <a:pt x="188456" y="99840"/>
                    <a:pt x="196474" y="92717"/>
                  </a:cubicBezTo>
                  <a:cubicBezTo>
                    <a:pt x="204493" y="85594"/>
                    <a:pt x="211243" y="77765"/>
                    <a:pt x="216725" y="69231"/>
                  </a:cubicBezTo>
                  <a:lnTo>
                    <a:pt x="180794" y="69231"/>
                  </a:lnTo>
                  <a:close/>
                  <a:moveTo>
                    <a:pt x="143091" y="2424"/>
                  </a:moveTo>
                  <a:cubicBezTo>
                    <a:pt x="148592" y="8098"/>
                    <a:pt x="154353" y="14320"/>
                    <a:pt x="160376" y="21091"/>
                  </a:cubicBezTo>
                  <a:cubicBezTo>
                    <a:pt x="166398" y="27861"/>
                    <a:pt x="171230" y="33980"/>
                    <a:pt x="174871" y="39448"/>
                  </a:cubicBezTo>
                  <a:lnTo>
                    <a:pt x="149446" y="58505"/>
                  </a:lnTo>
                  <a:cubicBezTo>
                    <a:pt x="146359" y="52932"/>
                    <a:pt x="141959" y="46559"/>
                    <a:pt x="136243" y="39388"/>
                  </a:cubicBezTo>
                  <a:cubicBezTo>
                    <a:pt x="130527" y="32217"/>
                    <a:pt x="124922" y="25515"/>
                    <a:pt x="119425" y="19281"/>
                  </a:cubicBezTo>
                  <a:close/>
                  <a:moveTo>
                    <a:pt x="0" y="220"/>
                  </a:moveTo>
                  <a:lnTo>
                    <a:pt x="74504" y="220"/>
                  </a:lnTo>
                  <a:lnTo>
                    <a:pt x="74504" y="28706"/>
                  </a:lnTo>
                  <a:lnTo>
                    <a:pt x="31336" y="28706"/>
                  </a:lnTo>
                  <a:lnTo>
                    <a:pt x="31336" y="139366"/>
                  </a:lnTo>
                  <a:lnTo>
                    <a:pt x="0" y="139366"/>
                  </a:lnTo>
                  <a:close/>
                  <a:moveTo>
                    <a:pt x="390267" y="0"/>
                  </a:moveTo>
                  <a:lnTo>
                    <a:pt x="420726" y="5478"/>
                  </a:lnTo>
                  <a:cubicBezTo>
                    <a:pt x="420174" y="8337"/>
                    <a:pt x="419580" y="11222"/>
                    <a:pt x="418946" y="14134"/>
                  </a:cubicBezTo>
                  <a:cubicBezTo>
                    <a:pt x="418311" y="17047"/>
                    <a:pt x="417662" y="19932"/>
                    <a:pt x="417001" y="22790"/>
                  </a:cubicBezTo>
                  <a:lnTo>
                    <a:pt x="445049" y="22790"/>
                  </a:lnTo>
                  <a:lnTo>
                    <a:pt x="445049" y="52810"/>
                  </a:lnTo>
                  <a:lnTo>
                    <a:pt x="408455" y="52810"/>
                  </a:lnTo>
                  <a:lnTo>
                    <a:pt x="405606" y="60918"/>
                  </a:lnTo>
                  <a:lnTo>
                    <a:pt x="431244" y="60918"/>
                  </a:lnTo>
                  <a:lnTo>
                    <a:pt x="431244" y="90281"/>
                  </a:lnTo>
                  <a:lnTo>
                    <a:pt x="441105" y="90281"/>
                  </a:lnTo>
                  <a:lnTo>
                    <a:pt x="441105" y="118768"/>
                  </a:lnTo>
                  <a:lnTo>
                    <a:pt x="431244" y="118768"/>
                  </a:lnTo>
                  <a:lnTo>
                    <a:pt x="431244" y="135646"/>
                  </a:lnTo>
                  <a:lnTo>
                    <a:pt x="443953" y="133895"/>
                  </a:lnTo>
                  <a:lnTo>
                    <a:pt x="445488" y="161059"/>
                  </a:lnTo>
                  <a:lnTo>
                    <a:pt x="431244" y="163689"/>
                  </a:lnTo>
                  <a:lnTo>
                    <a:pt x="431244" y="207953"/>
                  </a:lnTo>
                  <a:lnTo>
                    <a:pt x="402319" y="207953"/>
                  </a:lnTo>
                  <a:lnTo>
                    <a:pt x="402319" y="168948"/>
                  </a:lnTo>
                  <a:cubicBezTo>
                    <a:pt x="395613" y="170049"/>
                    <a:pt x="389085" y="171135"/>
                    <a:pt x="382734" y="172207"/>
                  </a:cubicBezTo>
                  <a:cubicBezTo>
                    <a:pt x="376385" y="173280"/>
                    <a:pt x="370349" y="174312"/>
                    <a:pt x="364629" y="175302"/>
                  </a:cubicBezTo>
                  <a:lnTo>
                    <a:pt x="358494" y="144837"/>
                  </a:lnTo>
                  <a:cubicBezTo>
                    <a:pt x="364551" y="144181"/>
                    <a:pt x="371280" y="143415"/>
                    <a:pt x="378681" y="142540"/>
                  </a:cubicBezTo>
                  <a:cubicBezTo>
                    <a:pt x="386081" y="141664"/>
                    <a:pt x="393960" y="140679"/>
                    <a:pt x="402319" y="139585"/>
                  </a:cubicBezTo>
                  <a:lnTo>
                    <a:pt x="402319" y="118768"/>
                  </a:lnTo>
                  <a:lnTo>
                    <a:pt x="386104" y="118768"/>
                  </a:lnTo>
                  <a:cubicBezTo>
                    <a:pt x="382629" y="118777"/>
                    <a:pt x="379169" y="119088"/>
                    <a:pt x="375723" y="119700"/>
                  </a:cubicBezTo>
                  <a:cubicBezTo>
                    <a:pt x="372276" y="120313"/>
                    <a:pt x="369966" y="121173"/>
                    <a:pt x="368793" y="122278"/>
                  </a:cubicBezTo>
                  <a:cubicBezTo>
                    <a:pt x="367935" y="119231"/>
                    <a:pt x="366583" y="115021"/>
                    <a:pt x="364739" y="109648"/>
                  </a:cubicBezTo>
                  <a:cubicBezTo>
                    <a:pt x="362894" y="104274"/>
                    <a:pt x="361105" y="99571"/>
                    <a:pt x="359370" y="95540"/>
                  </a:cubicBezTo>
                  <a:cubicBezTo>
                    <a:pt x="361831" y="94769"/>
                    <a:pt x="363976" y="92970"/>
                    <a:pt x="365807" y="90145"/>
                  </a:cubicBezTo>
                  <a:cubicBezTo>
                    <a:pt x="367638" y="87318"/>
                    <a:pt x="369509" y="83493"/>
                    <a:pt x="371422" y="78668"/>
                  </a:cubicBezTo>
                  <a:cubicBezTo>
                    <a:pt x="372321" y="76535"/>
                    <a:pt x="373481" y="73239"/>
                    <a:pt x="374901" y="68780"/>
                  </a:cubicBezTo>
                  <a:cubicBezTo>
                    <a:pt x="376321" y="64319"/>
                    <a:pt x="377864" y="58996"/>
                    <a:pt x="379530" y="52810"/>
                  </a:cubicBezTo>
                  <a:lnTo>
                    <a:pt x="361123" y="52810"/>
                  </a:lnTo>
                  <a:lnTo>
                    <a:pt x="361123" y="22790"/>
                  </a:lnTo>
                  <a:lnTo>
                    <a:pt x="386542" y="22790"/>
                  </a:lnTo>
                  <a:cubicBezTo>
                    <a:pt x="387314" y="19047"/>
                    <a:pt x="388017" y="15248"/>
                    <a:pt x="388651" y="11395"/>
                  </a:cubicBezTo>
                  <a:cubicBezTo>
                    <a:pt x="389286" y="7542"/>
                    <a:pt x="389824" y="3744"/>
                    <a:pt x="390267" y="0"/>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sp>
        <p:nvSpPr>
          <p:cNvPr id="106" name="文本框 105">
            <a:extLst>
              <a:ext uri="{FF2B5EF4-FFF2-40B4-BE49-F238E27FC236}">
                <a16:creationId xmlns:a16="http://schemas.microsoft.com/office/drawing/2014/main" id="{20EC6EC2-2DBE-4753-A008-414B34E8A0B2}"/>
              </a:ext>
            </a:extLst>
          </p:cNvPr>
          <p:cNvSpPr txBox="1"/>
          <p:nvPr/>
        </p:nvSpPr>
        <p:spPr>
          <a:xfrm>
            <a:off x="2246514" y="5745169"/>
            <a:ext cx="1334840" cy="152385"/>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algn="dist" defTabSz="774200">
              <a:defRPr/>
            </a:pPr>
            <a:endParaRPr lang="zh-CN" altLang="en-US" sz="1524" dirty="0">
              <a:gradFill>
                <a:gsLst>
                  <a:gs pos="100000">
                    <a:srgbClr val="EFB282"/>
                  </a:gs>
                  <a:gs pos="0">
                    <a:srgbClr val="FFFED8"/>
                  </a:gs>
                  <a:gs pos="49000">
                    <a:srgbClr val="FDD093"/>
                  </a:gs>
                </a:gsLst>
                <a:lin ang="5400000" scaled="1"/>
              </a:gra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矩形: 圆角 93">
            <a:extLst>
              <a:ext uri="{FF2B5EF4-FFF2-40B4-BE49-F238E27FC236}">
                <a16:creationId xmlns:a16="http://schemas.microsoft.com/office/drawing/2014/main" id="{6B85BA3B-1F72-47B7-B624-C4692498CB86}"/>
              </a:ext>
            </a:extLst>
          </p:cNvPr>
          <p:cNvSpPr/>
          <p:nvPr/>
        </p:nvSpPr>
        <p:spPr>
          <a:xfrm>
            <a:off x="2083819" y="5654674"/>
            <a:ext cx="1660231" cy="333375"/>
          </a:xfrm>
          <a:prstGeom prst="roundRect">
            <a:avLst>
              <a:gd name="adj" fmla="val 50000"/>
            </a:avLst>
          </a:prstGeom>
          <a:no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a:extLst>
              <a:ext uri="{FF2B5EF4-FFF2-40B4-BE49-F238E27FC236}">
                <a16:creationId xmlns:a16="http://schemas.microsoft.com/office/drawing/2014/main" id="{A1BBA621-3CBE-456F-BED4-A95A29F0700A}"/>
              </a:ext>
            </a:extLst>
          </p:cNvPr>
          <p:cNvCxnSpPr>
            <a:cxnSpLocks/>
            <a:stCxn id="107" idx="3"/>
          </p:cNvCxnSpPr>
          <p:nvPr/>
        </p:nvCxnSpPr>
        <p:spPr>
          <a:xfrm flipV="1">
            <a:off x="3744050" y="5801360"/>
            <a:ext cx="7851050"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86378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矩形: 圆角 69">
            <a:extLst>
              <a:ext uri="{FF2B5EF4-FFF2-40B4-BE49-F238E27FC236}">
                <a16:creationId xmlns:a16="http://schemas.microsoft.com/office/drawing/2014/main" id="{607D78FC-5A8A-4B36-91B5-CE68BEF9FD64}"/>
              </a:ext>
            </a:extLst>
          </p:cNvPr>
          <p:cNvSpPr/>
          <p:nvPr/>
        </p:nvSpPr>
        <p:spPr>
          <a:xfrm>
            <a:off x="2075222" y="5078794"/>
            <a:ext cx="5322098" cy="939938"/>
          </a:xfrm>
          <a:prstGeom prst="roundRect">
            <a:avLst>
              <a:gd name="adj" fmla="val 50000"/>
            </a:avLst>
          </a:prstGeom>
          <a:gradFill>
            <a:gsLst>
              <a:gs pos="45000">
                <a:schemeClr val="accent5">
                  <a:lumMod val="60000"/>
                  <a:lumOff val="40000"/>
                  <a:alpha val="18000"/>
                </a:schemeClr>
              </a:gs>
              <a:gs pos="83000">
                <a:schemeClr val="accent5">
                  <a:lumMod val="50000"/>
                  <a:alpha val="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3" name="组合 92">
            <a:extLst>
              <a:ext uri="{FF2B5EF4-FFF2-40B4-BE49-F238E27FC236}">
                <a16:creationId xmlns:a16="http://schemas.microsoft.com/office/drawing/2014/main" id="{242A4B06-2C15-4AED-9935-A2F8C448FF09}"/>
              </a:ext>
            </a:extLst>
          </p:cNvPr>
          <p:cNvGrpSpPr/>
          <p:nvPr/>
        </p:nvGrpSpPr>
        <p:grpSpPr>
          <a:xfrm>
            <a:off x="672516" y="1130300"/>
            <a:ext cx="7075500" cy="3967308"/>
            <a:chOff x="1858997" y="767500"/>
            <a:chExt cx="8746614" cy="4850921"/>
          </a:xfrm>
        </p:grpSpPr>
        <p:grpSp>
          <p:nvGrpSpPr>
            <p:cNvPr id="31" name="组合 30">
              <a:extLst>
                <a:ext uri="{FF2B5EF4-FFF2-40B4-BE49-F238E27FC236}">
                  <a16:creationId xmlns:a16="http://schemas.microsoft.com/office/drawing/2014/main" id="{19D2C949-B43C-48CC-9BBB-5F4C718F63EB}"/>
                </a:ext>
              </a:extLst>
            </p:cNvPr>
            <p:cNvGrpSpPr/>
            <p:nvPr/>
          </p:nvGrpSpPr>
          <p:grpSpPr>
            <a:xfrm>
              <a:off x="1858997" y="767500"/>
              <a:ext cx="8746614" cy="4850921"/>
              <a:chOff x="2457370" y="1050587"/>
              <a:chExt cx="7419326" cy="4114800"/>
            </a:xfrm>
          </p:grpSpPr>
          <p:pic>
            <p:nvPicPr>
              <p:cNvPr id="29" name="图片 28">
                <a:extLst>
                  <a:ext uri="{FF2B5EF4-FFF2-40B4-BE49-F238E27FC236}">
                    <a16:creationId xmlns:a16="http://schemas.microsoft.com/office/drawing/2014/main" id="{DC438CE1-8DA4-4974-9841-DF22645B5BE2}"/>
                  </a:ext>
                </a:extLst>
              </p:cNvPr>
              <p:cNvPicPr>
                <a:picLocks noChangeAspect="1"/>
              </p:cNvPicPr>
              <p:nvPr/>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038598" y="1050587"/>
                <a:ext cx="4114800" cy="4114800"/>
              </a:xfrm>
              <a:prstGeom prst="rect">
                <a:avLst/>
              </a:prstGeom>
            </p:spPr>
          </p:pic>
          <p:sp>
            <p:nvSpPr>
              <p:cNvPr id="30" name="椭圆 29">
                <a:extLst>
                  <a:ext uri="{FF2B5EF4-FFF2-40B4-BE49-F238E27FC236}">
                    <a16:creationId xmlns:a16="http://schemas.microsoft.com/office/drawing/2014/main" id="{965D2995-B79F-4833-A6CD-AEF2A7B392CF}"/>
                  </a:ext>
                </a:extLst>
              </p:cNvPr>
              <p:cNvSpPr/>
              <p:nvPr/>
            </p:nvSpPr>
            <p:spPr>
              <a:xfrm rot="20201307">
                <a:off x="2457370" y="2644908"/>
                <a:ext cx="7419326" cy="889056"/>
              </a:xfrm>
              <a:custGeom>
                <a:avLst/>
                <a:gdLst>
                  <a:gd name="connsiteX0" fmla="*/ 0 w 5194570"/>
                  <a:gd name="connsiteY0" fmla="*/ 437941 h 875882"/>
                  <a:gd name="connsiteX1" fmla="*/ 2597285 w 5194570"/>
                  <a:gd name="connsiteY1" fmla="*/ 0 h 875882"/>
                  <a:gd name="connsiteX2" fmla="*/ 5194570 w 5194570"/>
                  <a:gd name="connsiteY2" fmla="*/ 437941 h 875882"/>
                  <a:gd name="connsiteX3" fmla="*/ 2597285 w 5194570"/>
                  <a:gd name="connsiteY3" fmla="*/ 875882 h 875882"/>
                  <a:gd name="connsiteX4" fmla="*/ 0 w 5194570"/>
                  <a:gd name="connsiteY4" fmla="*/ 437941 h 875882"/>
                  <a:gd name="connsiteX0" fmla="*/ 57094 w 5251664"/>
                  <a:gd name="connsiteY0" fmla="*/ 451123 h 889064"/>
                  <a:gd name="connsiteX1" fmla="*/ 1001948 w 5251664"/>
                  <a:gd name="connsiteY1" fmla="*/ 144218 h 889064"/>
                  <a:gd name="connsiteX2" fmla="*/ 2654379 w 5251664"/>
                  <a:gd name="connsiteY2" fmla="*/ 13182 h 889064"/>
                  <a:gd name="connsiteX3" fmla="*/ 5251664 w 5251664"/>
                  <a:gd name="connsiteY3" fmla="*/ 451123 h 889064"/>
                  <a:gd name="connsiteX4" fmla="*/ 2654379 w 5251664"/>
                  <a:gd name="connsiteY4" fmla="*/ 889064 h 889064"/>
                  <a:gd name="connsiteX5" fmla="*/ 57094 w 5251664"/>
                  <a:gd name="connsiteY5" fmla="*/ 451123 h 889064"/>
                  <a:gd name="connsiteX0" fmla="*/ 57094 w 5290143"/>
                  <a:gd name="connsiteY0" fmla="*/ 438117 h 876058"/>
                  <a:gd name="connsiteX1" fmla="*/ 1001948 w 5290143"/>
                  <a:gd name="connsiteY1" fmla="*/ 131212 h 876058"/>
                  <a:gd name="connsiteX2" fmla="*/ 2654379 w 5290143"/>
                  <a:gd name="connsiteY2" fmla="*/ 176 h 876058"/>
                  <a:gd name="connsiteX3" fmla="*/ 4103287 w 5290143"/>
                  <a:gd name="connsiteY3" fmla="*/ 111780 h 876058"/>
                  <a:gd name="connsiteX4" fmla="*/ 5251664 w 5290143"/>
                  <a:gd name="connsiteY4" fmla="*/ 438117 h 876058"/>
                  <a:gd name="connsiteX5" fmla="*/ 2654379 w 5290143"/>
                  <a:gd name="connsiteY5" fmla="*/ 876058 h 876058"/>
                  <a:gd name="connsiteX6" fmla="*/ 57094 w 5290143"/>
                  <a:gd name="connsiteY6" fmla="*/ 438117 h 876058"/>
                  <a:gd name="connsiteX0" fmla="*/ 2654379 w 5290143"/>
                  <a:gd name="connsiteY0" fmla="*/ 176 h 876058"/>
                  <a:gd name="connsiteX1" fmla="*/ 4103287 w 5290143"/>
                  <a:gd name="connsiteY1" fmla="*/ 111780 h 876058"/>
                  <a:gd name="connsiteX2" fmla="*/ 5251664 w 5290143"/>
                  <a:gd name="connsiteY2" fmla="*/ 438117 h 876058"/>
                  <a:gd name="connsiteX3" fmla="*/ 2654379 w 5290143"/>
                  <a:gd name="connsiteY3" fmla="*/ 876058 h 876058"/>
                  <a:gd name="connsiteX4" fmla="*/ 57094 w 5290143"/>
                  <a:gd name="connsiteY4" fmla="*/ 438117 h 876058"/>
                  <a:gd name="connsiteX5" fmla="*/ 1001948 w 5290143"/>
                  <a:gd name="connsiteY5" fmla="*/ 131212 h 876058"/>
                  <a:gd name="connsiteX6" fmla="*/ 2745819 w 5290143"/>
                  <a:gd name="connsiteY6" fmla="*/ 91616 h 876058"/>
                  <a:gd name="connsiteX0" fmla="*/ 2654379 w 5290143"/>
                  <a:gd name="connsiteY0" fmla="*/ 176 h 876058"/>
                  <a:gd name="connsiteX1" fmla="*/ 4103287 w 5290143"/>
                  <a:gd name="connsiteY1" fmla="*/ 111780 h 876058"/>
                  <a:gd name="connsiteX2" fmla="*/ 5251664 w 5290143"/>
                  <a:gd name="connsiteY2" fmla="*/ 438117 h 876058"/>
                  <a:gd name="connsiteX3" fmla="*/ 2654379 w 5290143"/>
                  <a:gd name="connsiteY3" fmla="*/ 876058 h 876058"/>
                  <a:gd name="connsiteX4" fmla="*/ 57094 w 5290143"/>
                  <a:gd name="connsiteY4" fmla="*/ 438117 h 876058"/>
                  <a:gd name="connsiteX5" fmla="*/ 1001948 w 5290143"/>
                  <a:gd name="connsiteY5" fmla="*/ 131212 h 876058"/>
                  <a:gd name="connsiteX0" fmla="*/ 4103287 w 5290143"/>
                  <a:gd name="connsiteY0" fmla="*/ 0 h 764278"/>
                  <a:gd name="connsiteX1" fmla="*/ 5251664 w 5290143"/>
                  <a:gd name="connsiteY1" fmla="*/ 326337 h 764278"/>
                  <a:gd name="connsiteX2" fmla="*/ 2654379 w 5290143"/>
                  <a:gd name="connsiteY2" fmla="*/ 764278 h 764278"/>
                  <a:gd name="connsiteX3" fmla="*/ 57094 w 5290143"/>
                  <a:gd name="connsiteY3" fmla="*/ 326337 h 764278"/>
                  <a:gd name="connsiteX4" fmla="*/ 1001948 w 5290143"/>
                  <a:gd name="connsiteY4" fmla="*/ 19432 h 764278"/>
                  <a:gd name="connsiteX0" fmla="*/ 4046895 w 5233751"/>
                  <a:gd name="connsiteY0" fmla="*/ 0 h 764278"/>
                  <a:gd name="connsiteX1" fmla="*/ 5195272 w 5233751"/>
                  <a:gd name="connsiteY1" fmla="*/ 326337 h 764278"/>
                  <a:gd name="connsiteX2" fmla="*/ 2597987 w 5233751"/>
                  <a:gd name="connsiteY2" fmla="*/ 764278 h 764278"/>
                  <a:gd name="connsiteX3" fmla="*/ 702 w 5233751"/>
                  <a:gd name="connsiteY3" fmla="*/ 326337 h 764278"/>
                  <a:gd name="connsiteX4" fmla="*/ 945556 w 5233751"/>
                  <a:gd name="connsiteY4" fmla="*/ 19432 h 764278"/>
                  <a:gd name="connsiteX0" fmla="*/ 4065289 w 5252145"/>
                  <a:gd name="connsiteY0" fmla="*/ 124779 h 889057"/>
                  <a:gd name="connsiteX1" fmla="*/ 5213666 w 5252145"/>
                  <a:gd name="connsiteY1" fmla="*/ 451116 h 889057"/>
                  <a:gd name="connsiteX2" fmla="*/ 2616381 w 5252145"/>
                  <a:gd name="connsiteY2" fmla="*/ 889057 h 889057"/>
                  <a:gd name="connsiteX3" fmla="*/ 19096 w 5252145"/>
                  <a:gd name="connsiteY3" fmla="*/ 451116 h 889057"/>
                  <a:gd name="connsiteX4" fmla="*/ 1496920 w 5252145"/>
                  <a:gd name="connsiteY4" fmla="*/ 0 h 889057"/>
                  <a:gd name="connsiteX0" fmla="*/ 3732389 w 5243520"/>
                  <a:gd name="connsiteY0" fmla="*/ 156385 h 889057"/>
                  <a:gd name="connsiteX1" fmla="*/ 5213666 w 5243520"/>
                  <a:gd name="connsiteY1" fmla="*/ 451116 h 889057"/>
                  <a:gd name="connsiteX2" fmla="*/ 2616381 w 5243520"/>
                  <a:gd name="connsiteY2" fmla="*/ 889057 h 889057"/>
                  <a:gd name="connsiteX3" fmla="*/ 19096 w 5243520"/>
                  <a:gd name="connsiteY3" fmla="*/ 451116 h 889057"/>
                  <a:gd name="connsiteX4" fmla="*/ 1496920 w 5243520"/>
                  <a:gd name="connsiteY4" fmla="*/ 0 h 889057"/>
                  <a:gd name="connsiteX0" fmla="*/ 3694422 w 5242773"/>
                  <a:gd name="connsiteY0" fmla="*/ 144963 h 889057"/>
                  <a:gd name="connsiteX1" fmla="*/ 5213666 w 5242773"/>
                  <a:gd name="connsiteY1" fmla="*/ 451116 h 889057"/>
                  <a:gd name="connsiteX2" fmla="*/ 2616381 w 5242773"/>
                  <a:gd name="connsiteY2" fmla="*/ 889057 h 889057"/>
                  <a:gd name="connsiteX3" fmla="*/ 19096 w 5242773"/>
                  <a:gd name="connsiteY3" fmla="*/ 451116 h 889057"/>
                  <a:gd name="connsiteX4" fmla="*/ 1496920 w 5242773"/>
                  <a:gd name="connsiteY4" fmla="*/ 0 h 889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2773" h="889057">
                    <a:moveTo>
                      <a:pt x="3694422" y="144963"/>
                    </a:moveTo>
                    <a:cubicBezTo>
                      <a:pt x="4127303" y="217953"/>
                      <a:pt x="5455151" y="323736"/>
                      <a:pt x="5213666" y="451116"/>
                    </a:cubicBezTo>
                    <a:cubicBezTo>
                      <a:pt x="4972181" y="578496"/>
                      <a:pt x="4050822" y="889057"/>
                      <a:pt x="2616381" y="889057"/>
                    </a:cubicBezTo>
                    <a:cubicBezTo>
                      <a:pt x="1181940" y="889057"/>
                      <a:pt x="205673" y="599292"/>
                      <a:pt x="19096" y="451116"/>
                    </a:cubicBezTo>
                    <a:cubicBezTo>
                      <a:pt x="-167481" y="302940"/>
                      <a:pt x="1064039" y="72990"/>
                      <a:pt x="1496920" y="0"/>
                    </a:cubicBezTo>
                  </a:path>
                </a:pathLst>
              </a:custGeom>
              <a:noFill/>
              <a:ln w="38100">
                <a:solidFill>
                  <a:schemeClr val="bg2"/>
                </a:solidFill>
              </a:ln>
              <a:effectLst>
                <a:glow rad="254000">
                  <a:schemeClr val="bg2">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2" name="椭圆 31">
              <a:extLst>
                <a:ext uri="{FF2B5EF4-FFF2-40B4-BE49-F238E27FC236}">
                  <a16:creationId xmlns:a16="http://schemas.microsoft.com/office/drawing/2014/main" id="{3E07D09A-1E91-46FF-B33B-927C3867D840}"/>
                </a:ext>
              </a:extLst>
            </p:cNvPr>
            <p:cNvSpPr/>
            <p:nvPr/>
          </p:nvSpPr>
          <p:spPr>
            <a:xfrm rot="20008784">
              <a:off x="3212497" y="3774835"/>
              <a:ext cx="375020" cy="375020"/>
            </a:xfrm>
            <a:prstGeom prst="ellipse">
              <a:avLst/>
            </a:prstGeom>
            <a:gradFill flip="none" rotWithShape="1">
              <a:gsLst>
                <a:gs pos="0">
                  <a:schemeClr val="accent5">
                    <a:lumMod val="0"/>
                    <a:lumOff val="100000"/>
                  </a:schemeClr>
                </a:gs>
                <a:gs pos="18000">
                  <a:schemeClr val="accent5">
                    <a:lumMod val="0"/>
                    <a:lumOff val="100000"/>
                  </a:schemeClr>
                </a:gs>
                <a:gs pos="77000">
                  <a:schemeClr val="accent4">
                    <a:lumMod val="75000"/>
                    <a:alpha val="90000"/>
                  </a:scheme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椭圆 33">
              <a:extLst>
                <a:ext uri="{FF2B5EF4-FFF2-40B4-BE49-F238E27FC236}">
                  <a16:creationId xmlns:a16="http://schemas.microsoft.com/office/drawing/2014/main" id="{7F90C9F0-2500-4539-BFBB-8DD4D5671B3F}"/>
                </a:ext>
              </a:extLst>
            </p:cNvPr>
            <p:cNvSpPr/>
            <p:nvPr/>
          </p:nvSpPr>
          <p:spPr>
            <a:xfrm rot="20008784">
              <a:off x="4992139" y="3643032"/>
              <a:ext cx="924944" cy="924944"/>
            </a:xfrm>
            <a:prstGeom prst="ellipse">
              <a:avLst/>
            </a:prstGeom>
            <a:gradFill flip="none" rotWithShape="1">
              <a:gsLst>
                <a:gs pos="0">
                  <a:schemeClr val="accent5">
                    <a:lumMod val="0"/>
                    <a:lumOff val="100000"/>
                  </a:schemeClr>
                </a:gs>
                <a:gs pos="18000">
                  <a:schemeClr val="accent5">
                    <a:lumMod val="0"/>
                    <a:lumOff val="100000"/>
                  </a:schemeClr>
                </a:gs>
                <a:gs pos="77000">
                  <a:schemeClr val="accent4">
                    <a:lumMod val="75000"/>
                  </a:scheme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椭圆 34">
              <a:extLst>
                <a:ext uri="{FF2B5EF4-FFF2-40B4-BE49-F238E27FC236}">
                  <a16:creationId xmlns:a16="http://schemas.microsoft.com/office/drawing/2014/main" id="{752800BA-F090-476A-94C3-E3AE0863202C}"/>
                </a:ext>
              </a:extLst>
            </p:cNvPr>
            <p:cNvSpPr/>
            <p:nvPr/>
          </p:nvSpPr>
          <p:spPr>
            <a:xfrm rot="20008784">
              <a:off x="9085621" y="1823103"/>
              <a:ext cx="589041" cy="589041"/>
            </a:xfrm>
            <a:prstGeom prst="ellipse">
              <a:avLst/>
            </a:prstGeom>
            <a:gradFill flip="none" rotWithShape="1">
              <a:gsLst>
                <a:gs pos="0">
                  <a:schemeClr val="accent5">
                    <a:lumMod val="0"/>
                    <a:lumOff val="100000"/>
                  </a:schemeClr>
                </a:gs>
                <a:gs pos="18000">
                  <a:schemeClr val="accent5">
                    <a:lumMod val="0"/>
                    <a:lumOff val="100000"/>
                  </a:schemeClr>
                </a:gs>
                <a:gs pos="77000">
                  <a:schemeClr val="accent4">
                    <a:lumMod val="75000"/>
                    <a:alpha val="87000"/>
                  </a:scheme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50" name="直接连接符 49">
            <a:extLst>
              <a:ext uri="{FF2B5EF4-FFF2-40B4-BE49-F238E27FC236}">
                <a16:creationId xmlns:a16="http://schemas.microsoft.com/office/drawing/2014/main" id="{91E907A2-CEB4-47DF-8B22-9CB68417FB55}"/>
              </a:ext>
            </a:extLst>
          </p:cNvPr>
          <p:cNvCxnSpPr>
            <a:cxnSpLocks/>
            <a:endCxn id="32" idx="3"/>
          </p:cNvCxnSpPr>
          <p:nvPr/>
        </p:nvCxnSpPr>
        <p:spPr>
          <a:xfrm flipH="1" flipV="1">
            <a:off x="1871550" y="3888113"/>
            <a:ext cx="408555" cy="1244719"/>
          </a:xfrm>
          <a:prstGeom prst="line">
            <a:avLst/>
          </a:prstGeom>
          <a:ln w="12700">
            <a:gradFill>
              <a:gsLst>
                <a:gs pos="0">
                  <a:schemeClr val="accent5">
                    <a:lumMod val="60000"/>
                    <a:lumOff val="40000"/>
                  </a:schemeClr>
                </a:gs>
                <a:gs pos="100000">
                  <a:schemeClr val="accent5">
                    <a:lumMod val="50000"/>
                    <a:alpha val="0"/>
                  </a:schemeClr>
                </a:gs>
              </a:gsLst>
              <a:lin ang="0" scaled="0"/>
            </a:gradFill>
          </a:ln>
        </p:spPr>
        <p:style>
          <a:lnRef idx="1">
            <a:schemeClr val="accent5"/>
          </a:lnRef>
          <a:fillRef idx="0">
            <a:schemeClr val="accent5"/>
          </a:fillRef>
          <a:effectRef idx="0">
            <a:schemeClr val="accent5"/>
          </a:effectRef>
          <a:fontRef idx="minor">
            <a:schemeClr val="tx1"/>
          </a:fontRef>
        </p:style>
      </p:cxnSp>
      <p:cxnSp>
        <p:nvCxnSpPr>
          <p:cNvPr id="86" name="直接连接符 85">
            <a:extLst>
              <a:ext uri="{FF2B5EF4-FFF2-40B4-BE49-F238E27FC236}">
                <a16:creationId xmlns:a16="http://schemas.microsoft.com/office/drawing/2014/main" id="{32374B7C-C083-40C1-BFFC-33C208809C65}"/>
              </a:ext>
            </a:extLst>
          </p:cNvPr>
          <p:cNvCxnSpPr>
            <a:cxnSpLocks/>
            <a:stCxn id="84" idx="2"/>
            <a:endCxn id="34" idx="5"/>
          </p:cNvCxnSpPr>
          <p:nvPr/>
        </p:nvCxnSpPr>
        <p:spPr>
          <a:xfrm flipH="1">
            <a:off x="3937281" y="3941146"/>
            <a:ext cx="923580" cy="40316"/>
          </a:xfrm>
          <a:prstGeom prst="line">
            <a:avLst/>
          </a:prstGeom>
          <a:ln w="12700">
            <a:gradFill>
              <a:gsLst>
                <a:gs pos="0">
                  <a:schemeClr val="accent5">
                    <a:lumMod val="60000"/>
                    <a:lumOff val="40000"/>
                  </a:schemeClr>
                </a:gs>
                <a:gs pos="100000">
                  <a:schemeClr val="accent5">
                    <a:lumMod val="50000"/>
                    <a:alpha val="0"/>
                  </a:schemeClr>
                </a:gs>
              </a:gsLst>
              <a:lin ang="0" scaled="0"/>
            </a:gradFill>
          </a:ln>
        </p:spPr>
        <p:style>
          <a:lnRef idx="1">
            <a:schemeClr val="accent5"/>
          </a:lnRef>
          <a:fillRef idx="0">
            <a:schemeClr val="accent5"/>
          </a:fillRef>
          <a:effectRef idx="0">
            <a:schemeClr val="accent5"/>
          </a:effectRef>
          <a:fontRef idx="minor">
            <a:schemeClr val="tx1"/>
          </a:fontRef>
        </p:style>
      </p:cxnSp>
      <p:grpSp>
        <p:nvGrpSpPr>
          <p:cNvPr id="121" name="组合 120">
            <a:extLst>
              <a:ext uri="{FF2B5EF4-FFF2-40B4-BE49-F238E27FC236}">
                <a16:creationId xmlns:a16="http://schemas.microsoft.com/office/drawing/2014/main" id="{2F9B7E75-3963-4AE4-A43A-CBA0552DC59F}"/>
              </a:ext>
            </a:extLst>
          </p:cNvPr>
          <p:cNvGrpSpPr/>
          <p:nvPr/>
        </p:nvGrpSpPr>
        <p:grpSpPr>
          <a:xfrm>
            <a:off x="1931429" y="4955122"/>
            <a:ext cx="4912009" cy="1089335"/>
            <a:chOff x="675061" y="5184649"/>
            <a:chExt cx="4912009" cy="1089335"/>
          </a:xfrm>
        </p:grpSpPr>
        <p:grpSp>
          <p:nvGrpSpPr>
            <p:cNvPr id="54" name="组合 53">
              <a:extLst>
                <a:ext uri="{FF2B5EF4-FFF2-40B4-BE49-F238E27FC236}">
                  <a16:creationId xmlns:a16="http://schemas.microsoft.com/office/drawing/2014/main" id="{3A85362E-A189-44D4-8C07-1E18E9E1932D}"/>
                </a:ext>
              </a:extLst>
            </p:cNvPr>
            <p:cNvGrpSpPr/>
            <p:nvPr/>
          </p:nvGrpSpPr>
          <p:grpSpPr>
            <a:xfrm>
              <a:off x="675061" y="5277840"/>
              <a:ext cx="1306159" cy="993113"/>
              <a:chOff x="1441139" y="2451056"/>
              <a:chExt cx="1306159" cy="993113"/>
            </a:xfrm>
          </p:grpSpPr>
          <p:grpSp>
            <p:nvGrpSpPr>
              <p:cNvPr id="38" name="组合 37">
                <a:extLst>
                  <a:ext uri="{FF2B5EF4-FFF2-40B4-BE49-F238E27FC236}">
                    <a16:creationId xmlns:a16="http://schemas.microsoft.com/office/drawing/2014/main" id="{65549C9C-EB46-431D-BAB1-8817B8B2FE25}"/>
                  </a:ext>
                </a:extLst>
              </p:cNvPr>
              <p:cNvGrpSpPr/>
              <p:nvPr/>
            </p:nvGrpSpPr>
            <p:grpSpPr>
              <a:xfrm rot="6555467">
                <a:off x="1441139" y="2451056"/>
                <a:ext cx="993113" cy="993113"/>
                <a:chOff x="874713" y="329165"/>
                <a:chExt cx="2699658" cy="2699658"/>
              </a:xfrm>
            </p:grpSpPr>
            <p:grpSp>
              <p:nvGrpSpPr>
                <p:cNvPr id="39" name="组合 38">
                  <a:extLst>
                    <a:ext uri="{FF2B5EF4-FFF2-40B4-BE49-F238E27FC236}">
                      <a16:creationId xmlns:a16="http://schemas.microsoft.com/office/drawing/2014/main" id="{9F1027DA-BF88-4A8B-BDF7-C231D8876208}"/>
                    </a:ext>
                  </a:extLst>
                </p:cNvPr>
                <p:cNvGrpSpPr/>
                <p:nvPr/>
              </p:nvGrpSpPr>
              <p:grpSpPr>
                <a:xfrm>
                  <a:off x="1122212" y="558398"/>
                  <a:ext cx="2228850" cy="2228850"/>
                  <a:chOff x="3422650" y="1511299"/>
                  <a:chExt cx="2228850" cy="2228850"/>
                </a:xfrm>
              </p:grpSpPr>
              <p:grpSp>
                <p:nvGrpSpPr>
                  <p:cNvPr id="42" name="组合 41">
                    <a:extLst>
                      <a:ext uri="{FF2B5EF4-FFF2-40B4-BE49-F238E27FC236}">
                        <a16:creationId xmlns:a16="http://schemas.microsoft.com/office/drawing/2014/main" id="{B1B8AA35-F583-4701-B75D-5AD88D014BA3}"/>
                      </a:ext>
                    </a:extLst>
                  </p:cNvPr>
                  <p:cNvGrpSpPr/>
                  <p:nvPr/>
                </p:nvGrpSpPr>
                <p:grpSpPr>
                  <a:xfrm>
                    <a:off x="3422650" y="1511299"/>
                    <a:ext cx="2228850" cy="2228850"/>
                    <a:chOff x="3422650" y="1511299"/>
                    <a:chExt cx="2228850" cy="2228850"/>
                  </a:xfrm>
                </p:grpSpPr>
                <p:sp>
                  <p:nvSpPr>
                    <p:cNvPr id="47" name="弧形 46">
                      <a:extLst>
                        <a:ext uri="{FF2B5EF4-FFF2-40B4-BE49-F238E27FC236}">
                          <a16:creationId xmlns:a16="http://schemas.microsoft.com/office/drawing/2014/main" id="{FC181527-C453-42A9-B8D7-F6F4A3194F80}"/>
                        </a:ext>
                      </a:extLst>
                    </p:cNvPr>
                    <p:cNvSpPr/>
                    <p:nvPr/>
                  </p:nvSpPr>
                  <p:spPr>
                    <a:xfrm>
                      <a:off x="3422650" y="1511299"/>
                      <a:ext cx="2228850" cy="2228850"/>
                    </a:xfrm>
                    <a:prstGeom prst="arc">
                      <a:avLst>
                        <a:gd name="adj1" fmla="val 16200000"/>
                        <a:gd name="adj2" fmla="val 20851096"/>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弧形 47">
                      <a:extLst>
                        <a:ext uri="{FF2B5EF4-FFF2-40B4-BE49-F238E27FC236}">
                          <a16:creationId xmlns:a16="http://schemas.microsoft.com/office/drawing/2014/main" id="{B592AEB5-6BEA-4911-9DBA-972DB0555EA5}"/>
                        </a:ext>
                      </a:extLst>
                    </p:cNvPr>
                    <p:cNvSpPr/>
                    <p:nvPr/>
                  </p:nvSpPr>
                  <p:spPr>
                    <a:xfrm>
                      <a:off x="3422650" y="1511299"/>
                      <a:ext cx="2228850" cy="2228850"/>
                    </a:xfrm>
                    <a:prstGeom prst="arc">
                      <a:avLst>
                        <a:gd name="adj1" fmla="val 1652346"/>
                        <a:gd name="adj2" fmla="val 7060444"/>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弧形 48">
                      <a:extLst>
                        <a:ext uri="{FF2B5EF4-FFF2-40B4-BE49-F238E27FC236}">
                          <a16:creationId xmlns:a16="http://schemas.microsoft.com/office/drawing/2014/main" id="{42CFF705-9C69-4ECE-AF11-C3827CC28F7F}"/>
                        </a:ext>
                      </a:extLst>
                    </p:cNvPr>
                    <p:cNvSpPr/>
                    <p:nvPr/>
                  </p:nvSpPr>
                  <p:spPr>
                    <a:xfrm>
                      <a:off x="3422650" y="1511299"/>
                      <a:ext cx="2228850" cy="2228850"/>
                    </a:xfrm>
                    <a:prstGeom prst="arc">
                      <a:avLst>
                        <a:gd name="adj1" fmla="val 9720641"/>
                        <a:gd name="adj2" fmla="val 13789610"/>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3" name="组合 42">
                    <a:extLst>
                      <a:ext uri="{FF2B5EF4-FFF2-40B4-BE49-F238E27FC236}">
                        <a16:creationId xmlns:a16="http://schemas.microsoft.com/office/drawing/2014/main" id="{100CEE26-72A0-460B-AF78-8545D0790DC4}"/>
                      </a:ext>
                    </a:extLst>
                  </p:cNvPr>
                  <p:cNvGrpSpPr/>
                  <p:nvPr/>
                </p:nvGrpSpPr>
                <p:grpSpPr>
                  <a:xfrm rot="4185091">
                    <a:off x="3422650" y="1511299"/>
                    <a:ext cx="2228850" cy="2228850"/>
                    <a:chOff x="3422650" y="1511299"/>
                    <a:chExt cx="2228850" cy="2228850"/>
                  </a:xfrm>
                  <a:effectLst/>
                </p:grpSpPr>
                <p:sp>
                  <p:nvSpPr>
                    <p:cNvPr id="44" name="弧形 43">
                      <a:extLst>
                        <a:ext uri="{FF2B5EF4-FFF2-40B4-BE49-F238E27FC236}">
                          <a16:creationId xmlns:a16="http://schemas.microsoft.com/office/drawing/2014/main" id="{8ACDFBAD-A8E0-4EC4-994A-D3C22D2E4C0B}"/>
                        </a:ext>
                      </a:extLst>
                    </p:cNvPr>
                    <p:cNvSpPr/>
                    <p:nvPr/>
                  </p:nvSpPr>
                  <p:spPr>
                    <a:xfrm>
                      <a:off x="3422650" y="1511299"/>
                      <a:ext cx="2228850" cy="2228850"/>
                    </a:xfrm>
                    <a:prstGeom prst="arc">
                      <a:avLst>
                        <a:gd name="adj1" fmla="val 16597692"/>
                        <a:gd name="adj2" fmla="val 637550"/>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弧形 44">
                      <a:extLst>
                        <a:ext uri="{FF2B5EF4-FFF2-40B4-BE49-F238E27FC236}">
                          <a16:creationId xmlns:a16="http://schemas.microsoft.com/office/drawing/2014/main" id="{C34D5E2A-8F8C-4966-9715-4EBEC7CBAF70}"/>
                        </a:ext>
                      </a:extLst>
                    </p:cNvPr>
                    <p:cNvSpPr/>
                    <p:nvPr/>
                  </p:nvSpPr>
                  <p:spPr>
                    <a:xfrm>
                      <a:off x="3422650" y="1511299"/>
                      <a:ext cx="2228850" cy="2228850"/>
                    </a:xfrm>
                    <a:prstGeom prst="arc">
                      <a:avLst>
                        <a:gd name="adj1" fmla="val 3962744"/>
                        <a:gd name="adj2" fmla="val 8710740"/>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弧形 45">
                      <a:extLst>
                        <a:ext uri="{FF2B5EF4-FFF2-40B4-BE49-F238E27FC236}">
                          <a16:creationId xmlns:a16="http://schemas.microsoft.com/office/drawing/2014/main" id="{37EE7DF0-ECC2-47BD-B35C-E41D218C5157}"/>
                        </a:ext>
                      </a:extLst>
                    </p:cNvPr>
                    <p:cNvSpPr/>
                    <p:nvPr/>
                  </p:nvSpPr>
                  <p:spPr>
                    <a:xfrm>
                      <a:off x="3422650" y="1511299"/>
                      <a:ext cx="2228850" cy="2228850"/>
                    </a:xfrm>
                    <a:prstGeom prst="arc">
                      <a:avLst>
                        <a:gd name="adj1" fmla="val 13073389"/>
                        <a:gd name="adj2" fmla="val 14985249"/>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40" name="弧形 39">
                  <a:extLst>
                    <a:ext uri="{FF2B5EF4-FFF2-40B4-BE49-F238E27FC236}">
                      <a16:creationId xmlns:a16="http://schemas.microsoft.com/office/drawing/2014/main" id="{3354EB88-470D-456B-A9E7-A4094B907B63}"/>
                    </a:ext>
                  </a:extLst>
                </p:cNvPr>
                <p:cNvSpPr/>
                <p:nvPr/>
              </p:nvSpPr>
              <p:spPr>
                <a:xfrm>
                  <a:off x="874713" y="329165"/>
                  <a:ext cx="2699658" cy="269965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弧形 40">
                  <a:extLst>
                    <a:ext uri="{FF2B5EF4-FFF2-40B4-BE49-F238E27FC236}">
                      <a16:creationId xmlns:a16="http://schemas.microsoft.com/office/drawing/2014/main" id="{85776542-6BBE-4632-BCCB-BFAD00DF6B7C}"/>
                    </a:ext>
                  </a:extLst>
                </p:cNvPr>
                <p:cNvSpPr/>
                <p:nvPr/>
              </p:nvSpPr>
              <p:spPr>
                <a:xfrm>
                  <a:off x="1266053" y="712270"/>
                  <a:ext cx="1915428" cy="191542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7" name="文本框 36">
                <a:extLst>
                  <a:ext uri="{FF2B5EF4-FFF2-40B4-BE49-F238E27FC236}">
                    <a16:creationId xmlns:a16="http://schemas.microsoft.com/office/drawing/2014/main" id="{53969319-BFF6-4468-9B5D-76C03945F1B3}"/>
                  </a:ext>
                </a:extLst>
              </p:cNvPr>
              <p:cNvSpPr txBox="1"/>
              <p:nvPr/>
            </p:nvSpPr>
            <p:spPr>
              <a:xfrm>
                <a:off x="1801616" y="2743516"/>
                <a:ext cx="945682" cy="461665"/>
              </a:xfrm>
              <a:prstGeom prst="rect">
                <a:avLst/>
              </a:prstGeom>
              <a:noFill/>
            </p:spPr>
            <p:txBody>
              <a:bodyPr wrap="square">
                <a:spAutoFit/>
              </a:bodyPr>
              <a:lstStyle/>
              <a:p>
                <a:pPr marR="0" lvl="0" indent="0" fontAlgn="auto">
                  <a:buClrTx/>
                  <a:buSzTx/>
                  <a:buFontTx/>
                  <a:buNone/>
                  <a:tabLst/>
                  <a:defRPr/>
                </a:pPr>
                <a:r>
                  <a:rPr lang="en-US" altLang="zh-CN" sz="2400" b="1" dirty="0">
                    <a:gradFill flip="none" rotWithShape="1">
                      <a:gsLst>
                        <a:gs pos="0">
                          <a:srgbClr val="B64926">
                            <a:lumMod val="0"/>
                            <a:lumOff val="100000"/>
                          </a:srgbClr>
                        </a:gs>
                        <a:gs pos="77000">
                          <a:schemeClr val="accent3">
                            <a:lumMod val="24000"/>
                            <a:lumOff val="76000"/>
                          </a:schemeClr>
                        </a:gs>
                        <a:gs pos="100000">
                          <a:schemeClr val="bg2">
                            <a:lumMod val="36000"/>
                            <a:lumOff val="64000"/>
                          </a:schemeClr>
                        </a:gs>
                      </a:gsLst>
                      <a:path path="circle">
                        <a:fillToRect l="50000" t="130000" r="50000" b="-30000"/>
                      </a:path>
                      <a:tileRect/>
                    </a:gradFill>
                    <a:latin typeface="微软雅黑" panose="020B0503020204020204" pitchFamily="34" charset="-122"/>
                    <a:ea typeface="微软雅黑" panose="020B0503020204020204" pitchFamily="34" charset="-122"/>
                    <a:sym typeface="微软雅黑" panose="020B0503020204020204" pitchFamily="34" charset="-122"/>
                  </a:rPr>
                  <a:t>1981</a:t>
                </a:r>
                <a:endParaRPr lang="zh-CN" altLang="en-US" sz="2400" b="1" dirty="0">
                  <a:gradFill flip="none" rotWithShape="1">
                    <a:gsLst>
                      <a:gs pos="0">
                        <a:srgbClr val="B64926">
                          <a:lumMod val="0"/>
                          <a:lumOff val="100000"/>
                        </a:srgbClr>
                      </a:gs>
                      <a:gs pos="77000">
                        <a:schemeClr val="accent3">
                          <a:lumMod val="24000"/>
                          <a:lumOff val="76000"/>
                        </a:schemeClr>
                      </a:gs>
                      <a:gs pos="100000">
                        <a:schemeClr val="bg2">
                          <a:lumMod val="36000"/>
                          <a:lumOff val="64000"/>
                        </a:schemeClr>
                      </a:gs>
                    </a:gsLst>
                    <a:path path="circle">
                      <a:fillToRect l="50000" t="130000" r="50000" b="-30000"/>
                    </a:path>
                    <a:tileRect/>
                  </a:gra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7" name="文本框 66">
              <a:extLst>
                <a:ext uri="{FF2B5EF4-FFF2-40B4-BE49-F238E27FC236}">
                  <a16:creationId xmlns:a16="http://schemas.microsoft.com/office/drawing/2014/main" id="{C3422457-B900-492F-8645-541F32322BE9}"/>
                </a:ext>
              </a:extLst>
            </p:cNvPr>
            <p:cNvSpPr txBox="1"/>
            <p:nvPr/>
          </p:nvSpPr>
          <p:spPr>
            <a:xfrm>
              <a:off x="1976877" y="5689209"/>
              <a:ext cx="3610193" cy="584775"/>
            </a:xfrm>
            <a:prstGeom prst="rect">
              <a:avLst/>
            </a:prstGeom>
            <a:noFill/>
          </p:spPr>
          <p:txBody>
            <a:bodyPr wrap="square">
              <a:spAutoFit/>
            </a:bodyPr>
            <a:lstStyle/>
            <a:p>
              <a:r>
                <a:rPr lang="en-US" altLang="zh-CN" sz="1600" dirty="0" err="1">
                  <a:solidFill>
                    <a:schemeClr val="accent5">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Vernor</a:t>
              </a:r>
              <a:r>
                <a:rPr lang="en-US" altLang="zh-CN" sz="1600" dirty="0">
                  <a:solidFill>
                    <a:schemeClr val="accent5">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 Steffen </a:t>
              </a:r>
              <a:r>
                <a:rPr lang="en-US" altLang="zh-CN" sz="1600" dirty="0" err="1">
                  <a:solidFill>
                    <a:schemeClr val="accent5">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Vinge</a:t>
              </a:r>
              <a:endParaRPr lang="en-US" altLang="zh-CN" sz="1600" dirty="0">
                <a:solidFill>
                  <a:schemeClr val="accent5">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sz="1600" dirty="0">
                  <a:solidFill>
                    <a:schemeClr val="bg2">
                      <a:lumMod val="85000"/>
                    </a:schemeClr>
                  </a:solidFill>
                  <a:latin typeface="微软雅黑" panose="020B0503020204020204" pitchFamily="34" charset="-122"/>
                  <a:ea typeface="微软雅黑" panose="020B0503020204020204" pitchFamily="34" charset="-122"/>
                  <a:sym typeface="微软雅黑" panose="020B0503020204020204" pitchFamily="34" charset="-122"/>
                </a:rPr>
                <a:t>True Names</a:t>
              </a:r>
              <a:endParaRPr lang="zh-CN" altLang="en-US" sz="1600" dirty="0">
                <a:solidFill>
                  <a:schemeClr val="bg2">
                    <a:lumMod val="8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文本框 68">
              <a:extLst>
                <a:ext uri="{FF2B5EF4-FFF2-40B4-BE49-F238E27FC236}">
                  <a16:creationId xmlns:a16="http://schemas.microsoft.com/office/drawing/2014/main" id="{B63B3AD2-67C3-4088-B549-6E86ACEB41F6}"/>
                </a:ext>
              </a:extLst>
            </p:cNvPr>
            <p:cNvSpPr txBox="1"/>
            <p:nvPr/>
          </p:nvSpPr>
          <p:spPr>
            <a:xfrm>
              <a:off x="1968180" y="5302158"/>
              <a:ext cx="3262894" cy="461665"/>
            </a:xfrm>
            <a:prstGeom prst="rect">
              <a:avLst/>
            </a:prstGeom>
            <a:noFill/>
          </p:spPr>
          <p:txBody>
            <a:bodyPr wrap="square">
              <a:spAutoFit/>
            </a:bodyPr>
            <a:lstStyle/>
            <a:p>
              <a:r>
                <a:rPr lang="zh-CN" altLang="en-US" sz="24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脑机接口进入虚拟世界</a:t>
              </a:r>
            </a:p>
          </p:txBody>
        </p:sp>
        <p:cxnSp>
          <p:nvCxnSpPr>
            <p:cNvPr id="87" name="直接连接符 86">
              <a:extLst>
                <a:ext uri="{FF2B5EF4-FFF2-40B4-BE49-F238E27FC236}">
                  <a16:creationId xmlns:a16="http://schemas.microsoft.com/office/drawing/2014/main" id="{A99CC1EF-228C-4D96-BE26-358D2B7386FB}"/>
                </a:ext>
              </a:extLst>
            </p:cNvPr>
            <p:cNvCxnSpPr>
              <a:cxnSpLocks/>
            </p:cNvCxnSpPr>
            <p:nvPr/>
          </p:nvCxnSpPr>
          <p:spPr>
            <a:xfrm flipV="1">
              <a:off x="3484586" y="5184649"/>
              <a:ext cx="0" cy="268836"/>
            </a:xfrm>
            <a:prstGeom prst="line">
              <a:avLst/>
            </a:prstGeom>
            <a:ln w="12700">
              <a:gradFill>
                <a:gsLst>
                  <a:gs pos="0">
                    <a:schemeClr val="accent5">
                      <a:lumMod val="60000"/>
                      <a:lumOff val="40000"/>
                    </a:schemeClr>
                  </a:gs>
                  <a:gs pos="100000">
                    <a:schemeClr val="accent5">
                      <a:lumMod val="50000"/>
                      <a:alpha val="0"/>
                    </a:schemeClr>
                  </a:gs>
                </a:gsLst>
                <a:lin ang="0" scaled="0"/>
              </a:gradFill>
            </a:ln>
          </p:spPr>
          <p:style>
            <a:lnRef idx="1">
              <a:schemeClr val="accent5"/>
            </a:lnRef>
            <a:fillRef idx="0">
              <a:schemeClr val="accent5"/>
            </a:fillRef>
            <a:effectRef idx="0">
              <a:schemeClr val="accent5"/>
            </a:effectRef>
            <a:fontRef idx="minor">
              <a:schemeClr val="tx1"/>
            </a:fontRef>
          </p:style>
        </p:cxnSp>
      </p:grpSp>
      <p:grpSp>
        <p:nvGrpSpPr>
          <p:cNvPr id="120" name="组合 119">
            <a:extLst>
              <a:ext uri="{FF2B5EF4-FFF2-40B4-BE49-F238E27FC236}">
                <a16:creationId xmlns:a16="http://schemas.microsoft.com/office/drawing/2014/main" id="{A066D1EE-36C4-44B7-AAEA-C76DF093531F}"/>
              </a:ext>
            </a:extLst>
          </p:cNvPr>
          <p:cNvGrpSpPr/>
          <p:nvPr/>
        </p:nvGrpSpPr>
        <p:grpSpPr>
          <a:xfrm>
            <a:off x="4643576" y="3739133"/>
            <a:ext cx="5347665" cy="1024869"/>
            <a:chOff x="5507389" y="4440545"/>
            <a:chExt cx="5347665" cy="1024869"/>
          </a:xfrm>
        </p:grpSpPr>
        <p:sp>
          <p:nvSpPr>
            <p:cNvPr id="71" name="矩形: 圆角 70">
              <a:extLst>
                <a:ext uri="{FF2B5EF4-FFF2-40B4-BE49-F238E27FC236}">
                  <a16:creationId xmlns:a16="http://schemas.microsoft.com/office/drawing/2014/main" id="{177C81D3-F6E3-4432-8C82-E2C5A82649F1}"/>
                </a:ext>
              </a:extLst>
            </p:cNvPr>
            <p:cNvSpPr/>
            <p:nvPr/>
          </p:nvSpPr>
          <p:spPr>
            <a:xfrm>
              <a:off x="5532956" y="4472315"/>
              <a:ext cx="5322098" cy="939938"/>
            </a:xfrm>
            <a:prstGeom prst="roundRect">
              <a:avLst>
                <a:gd name="adj" fmla="val 50000"/>
              </a:avLst>
            </a:prstGeom>
            <a:gradFill>
              <a:gsLst>
                <a:gs pos="45000">
                  <a:schemeClr val="accent5">
                    <a:lumMod val="60000"/>
                    <a:lumOff val="40000"/>
                    <a:alpha val="18000"/>
                  </a:schemeClr>
                </a:gs>
                <a:gs pos="83000">
                  <a:schemeClr val="accent5">
                    <a:lumMod val="50000"/>
                    <a:alpha val="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 name="组合 71">
              <a:extLst>
                <a:ext uri="{FF2B5EF4-FFF2-40B4-BE49-F238E27FC236}">
                  <a16:creationId xmlns:a16="http://schemas.microsoft.com/office/drawing/2014/main" id="{4F6D06C1-2E99-46BD-BE47-15BFA1BEC79A}"/>
                </a:ext>
              </a:extLst>
            </p:cNvPr>
            <p:cNvGrpSpPr/>
            <p:nvPr/>
          </p:nvGrpSpPr>
          <p:grpSpPr>
            <a:xfrm>
              <a:off x="5507389" y="4440545"/>
              <a:ext cx="1306159" cy="993113"/>
              <a:chOff x="1441139" y="2451056"/>
              <a:chExt cx="1306159" cy="993113"/>
            </a:xfrm>
          </p:grpSpPr>
          <p:grpSp>
            <p:nvGrpSpPr>
              <p:cNvPr id="73" name="组合 72">
                <a:extLst>
                  <a:ext uri="{FF2B5EF4-FFF2-40B4-BE49-F238E27FC236}">
                    <a16:creationId xmlns:a16="http://schemas.microsoft.com/office/drawing/2014/main" id="{4F95C11A-5720-4643-A50E-6C0DC3471D82}"/>
                  </a:ext>
                </a:extLst>
              </p:cNvPr>
              <p:cNvGrpSpPr/>
              <p:nvPr/>
            </p:nvGrpSpPr>
            <p:grpSpPr>
              <a:xfrm rot="6555467">
                <a:off x="1441139" y="2451056"/>
                <a:ext cx="993113" cy="993113"/>
                <a:chOff x="874713" y="329165"/>
                <a:chExt cx="2699658" cy="2699658"/>
              </a:xfrm>
            </p:grpSpPr>
            <p:grpSp>
              <p:nvGrpSpPr>
                <p:cNvPr id="75" name="组合 74">
                  <a:extLst>
                    <a:ext uri="{FF2B5EF4-FFF2-40B4-BE49-F238E27FC236}">
                      <a16:creationId xmlns:a16="http://schemas.microsoft.com/office/drawing/2014/main" id="{B863622D-B1EB-464A-8C38-1FB8A3D5FA96}"/>
                    </a:ext>
                  </a:extLst>
                </p:cNvPr>
                <p:cNvGrpSpPr/>
                <p:nvPr/>
              </p:nvGrpSpPr>
              <p:grpSpPr>
                <a:xfrm>
                  <a:off x="1122212" y="558398"/>
                  <a:ext cx="2228850" cy="2228850"/>
                  <a:chOff x="3422650" y="1511299"/>
                  <a:chExt cx="2228850" cy="2228850"/>
                </a:xfrm>
              </p:grpSpPr>
              <p:grpSp>
                <p:nvGrpSpPr>
                  <p:cNvPr id="78" name="组合 77">
                    <a:extLst>
                      <a:ext uri="{FF2B5EF4-FFF2-40B4-BE49-F238E27FC236}">
                        <a16:creationId xmlns:a16="http://schemas.microsoft.com/office/drawing/2014/main" id="{752BA91D-4D19-4A00-A928-613CAF1BC4CE}"/>
                      </a:ext>
                    </a:extLst>
                  </p:cNvPr>
                  <p:cNvGrpSpPr/>
                  <p:nvPr/>
                </p:nvGrpSpPr>
                <p:grpSpPr>
                  <a:xfrm>
                    <a:off x="3422650" y="1511299"/>
                    <a:ext cx="2228850" cy="2228850"/>
                    <a:chOff x="3422650" y="1511299"/>
                    <a:chExt cx="2228850" cy="2228850"/>
                  </a:xfrm>
                </p:grpSpPr>
                <p:sp>
                  <p:nvSpPr>
                    <p:cNvPr id="83" name="弧形 82">
                      <a:extLst>
                        <a:ext uri="{FF2B5EF4-FFF2-40B4-BE49-F238E27FC236}">
                          <a16:creationId xmlns:a16="http://schemas.microsoft.com/office/drawing/2014/main" id="{A18002E0-E5D7-4B1E-93DB-F4A7583AC884}"/>
                        </a:ext>
                      </a:extLst>
                    </p:cNvPr>
                    <p:cNvSpPr/>
                    <p:nvPr/>
                  </p:nvSpPr>
                  <p:spPr>
                    <a:xfrm>
                      <a:off x="3422650" y="1511299"/>
                      <a:ext cx="2228850" cy="2228850"/>
                    </a:xfrm>
                    <a:prstGeom prst="arc">
                      <a:avLst>
                        <a:gd name="adj1" fmla="val 16200000"/>
                        <a:gd name="adj2" fmla="val 20851096"/>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4" name="弧形 83">
                      <a:extLst>
                        <a:ext uri="{FF2B5EF4-FFF2-40B4-BE49-F238E27FC236}">
                          <a16:creationId xmlns:a16="http://schemas.microsoft.com/office/drawing/2014/main" id="{1856B273-AE63-4485-B079-7BB6E396E692}"/>
                        </a:ext>
                      </a:extLst>
                    </p:cNvPr>
                    <p:cNvSpPr/>
                    <p:nvPr/>
                  </p:nvSpPr>
                  <p:spPr>
                    <a:xfrm>
                      <a:off x="3422650" y="1511299"/>
                      <a:ext cx="2228850" cy="2228850"/>
                    </a:xfrm>
                    <a:prstGeom prst="arc">
                      <a:avLst>
                        <a:gd name="adj1" fmla="val 1652346"/>
                        <a:gd name="adj2" fmla="val 7060444"/>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5" name="弧形 84">
                      <a:extLst>
                        <a:ext uri="{FF2B5EF4-FFF2-40B4-BE49-F238E27FC236}">
                          <a16:creationId xmlns:a16="http://schemas.microsoft.com/office/drawing/2014/main" id="{99139528-A190-49D1-92B9-3CBB5BCFFCD4}"/>
                        </a:ext>
                      </a:extLst>
                    </p:cNvPr>
                    <p:cNvSpPr/>
                    <p:nvPr/>
                  </p:nvSpPr>
                  <p:spPr>
                    <a:xfrm>
                      <a:off x="3422650" y="1511299"/>
                      <a:ext cx="2228850" cy="2228850"/>
                    </a:xfrm>
                    <a:prstGeom prst="arc">
                      <a:avLst>
                        <a:gd name="adj1" fmla="val 9720641"/>
                        <a:gd name="adj2" fmla="val 13789610"/>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9" name="组合 78">
                    <a:extLst>
                      <a:ext uri="{FF2B5EF4-FFF2-40B4-BE49-F238E27FC236}">
                        <a16:creationId xmlns:a16="http://schemas.microsoft.com/office/drawing/2014/main" id="{D3C2665D-0206-48B6-9FE1-3C7F2E117286}"/>
                      </a:ext>
                    </a:extLst>
                  </p:cNvPr>
                  <p:cNvGrpSpPr/>
                  <p:nvPr/>
                </p:nvGrpSpPr>
                <p:grpSpPr>
                  <a:xfrm rot="4185091">
                    <a:off x="3422650" y="1511299"/>
                    <a:ext cx="2228850" cy="2228850"/>
                    <a:chOff x="3422650" y="1511299"/>
                    <a:chExt cx="2228850" cy="2228850"/>
                  </a:xfrm>
                  <a:effectLst/>
                </p:grpSpPr>
                <p:sp>
                  <p:nvSpPr>
                    <p:cNvPr id="80" name="弧形 79">
                      <a:extLst>
                        <a:ext uri="{FF2B5EF4-FFF2-40B4-BE49-F238E27FC236}">
                          <a16:creationId xmlns:a16="http://schemas.microsoft.com/office/drawing/2014/main" id="{205FA0FC-FB94-4FA8-9E1F-1C06A9425CD8}"/>
                        </a:ext>
                      </a:extLst>
                    </p:cNvPr>
                    <p:cNvSpPr/>
                    <p:nvPr/>
                  </p:nvSpPr>
                  <p:spPr>
                    <a:xfrm>
                      <a:off x="3422650" y="1511299"/>
                      <a:ext cx="2228850" cy="2228850"/>
                    </a:xfrm>
                    <a:prstGeom prst="arc">
                      <a:avLst>
                        <a:gd name="adj1" fmla="val 16597692"/>
                        <a:gd name="adj2" fmla="val 637550"/>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 name="弧形 80">
                      <a:extLst>
                        <a:ext uri="{FF2B5EF4-FFF2-40B4-BE49-F238E27FC236}">
                          <a16:creationId xmlns:a16="http://schemas.microsoft.com/office/drawing/2014/main" id="{55906141-2B9B-4126-BF58-C8056D072584}"/>
                        </a:ext>
                      </a:extLst>
                    </p:cNvPr>
                    <p:cNvSpPr/>
                    <p:nvPr/>
                  </p:nvSpPr>
                  <p:spPr>
                    <a:xfrm>
                      <a:off x="3422650" y="1511299"/>
                      <a:ext cx="2228850" cy="2228850"/>
                    </a:xfrm>
                    <a:prstGeom prst="arc">
                      <a:avLst>
                        <a:gd name="adj1" fmla="val 3962744"/>
                        <a:gd name="adj2" fmla="val 8710740"/>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 name="弧形 81">
                      <a:extLst>
                        <a:ext uri="{FF2B5EF4-FFF2-40B4-BE49-F238E27FC236}">
                          <a16:creationId xmlns:a16="http://schemas.microsoft.com/office/drawing/2014/main" id="{91FE68FA-1032-4644-AC99-B2EF9282C190}"/>
                        </a:ext>
                      </a:extLst>
                    </p:cNvPr>
                    <p:cNvSpPr/>
                    <p:nvPr/>
                  </p:nvSpPr>
                  <p:spPr>
                    <a:xfrm>
                      <a:off x="3422650" y="1511299"/>
                      <a:ext cx="2228850" cy="2228850"/>
                    </a:xfrm>
                    <a:prstGeom prst="arc">
                      <a:avLst>
                        <a:gd name="adj1" fmla="val 13073389"/>
                        <a:gd name="adj2" fmla="val 14985249"/>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76" name="弧形 75">
                  <a:extLst>
                    <a:ext uri="{FF2B5EF4-FFF2-40B4-BE49-F238E27FC236}">
                      <a16:creationId xmlns:a16="http://schemas.microsoft.com/office/drawing/2014/main" id="{D7AB5E9B-BA94-4037-98D0-3711284A6275}"/>
                    </a:ext>
                  </a:extLst>
                </p:cNvPr>
                <p:cNvSpPr/>
                <p:nvPr/>
              </p:nvSpPr>
              <p:spPr>
                <a:xfrm>
                  <a:off x="874713" y="329165"/>
                  <a:ext cx="2699658" cy="269965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7" name="弧形 76">
                  <a:extLst>
                    <a:ext uri="{FF2B5EF4-FFF2-40B4-BE49-F238E27FC236}">
                      <a16:creationId xmlns:a16="http://schemas.microsoft.com/office/drawing/2014/main" id="{F578FACC-73D2-4A8D-8A7A-C3262ACE8C00}"/>
                    </a:ext>
                  </a:extLst>
                </p:cNvPr>
                <p:cNvSpPr/>
                <p:nvPr/>
              </p:nvSpPr>
              <p:spPr>
                <a:xfrm>
                  <a:off x="1266053" y="712270"/>
                  <a:ext cx="1915428" cy="191542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4" name="文本框 73">
                <a:extLst>
                  <a:ext uri="{FF2B5EF4-FFF2-40B4-BE49-F238E27FC236}">
                    <a16:creationId xmlns:a16="http://schemas.microsoft.com/office/drawing/2014/main" id="{5F49664B-0BB5-47FC-95F3-ADCA0F8B4270}"/>
                  </a:ext>
                </a:extLst>
              </p:cNvPr>
              <p:cNvSpPr txBox="1"/>
              <p:nvPr/>
            </p:nvSpPr>
            <p:spPr>
              <a:xfrm>
                <a:off x="1801616" y="2743516"/>
                <a:ext cx="945682" cy="461665"/>
              </a:xfrm>
              <a:prstGeom prst="rect">
                <a:avLst/>
              </a:prstGeom>
              <a:noFill/>
            </p:spPr>
            <p:txBody>
              <a:bodyPr wrap="square">
                <a:spAutoFit/>
              </a:bodyPr>
              <a:lstStyle/>
              <a:p>
                <a:r>
                  <a:rPr lang="en-US" altLang="zh-CN" sz="2400" b="1" dirty="0">
                    <a:gradFill flip="none" rotWithShape="1">
                      <a:gsLst>
                        <a:gs pos="0">
                          <a:srgbClr val="B64926">
                            <a:lumMod val="0"/>
                            <a:lumOff val="100000"/>
                          </a:srgbClr>
                        </a:gs>
                        <a:gs pos="77000">
                          <a:schemeClr val="accent3">
                            <a:lumMod val="24000"/>
                            <a:lumOff val="76000"/>
                          </a:schemeClr>
                        </a:gs>
                        <a:gs pos="100000">
                          <a:schemeClr val="bg2">
                            <a:lumMod val="36000"/>
                            <a:lumOff val="64000"/>
                          </a:schemeClr>
                        </a:gs>
                      </a:gsLst>
                      <a:path path="circle">
                        <a:fillToRect l="50000" t="130000" r="50000" b="-30000"/>
                      </a:path>
                      <a:tileRect/>
                    </a:gradFill>
                    <a:latin typeface="微软雅黑" panose="020B0503020204020204" pitchFamily="34" charset="-122"/>
                    <a:ea typeface="微软雅黑" panose="020B0503020204020204" pitchFamily="34" charset="-122"/>
                    <a:sym typeface="微软雅黑" panose="020B0503020204020204" pitchFamily="34" charset="-122"/>
                  </a:rPr>
                  <a:t>1992</a:t>
                </a:r>
                <a:endParaRPr lang="zh-CN" altLang="en-US" sz="2400" b="1" dirty="0">
                  <a:gradFill flip="none" rotWithShape="1">
                    <a:gsLst>
                      <a:gs pos="0">
                        <a:srgbClr val="B64926">
                          <a:lumMod val="0"/>
                          <a:lumOff val="100000"/>
                        </a:srgbClr>
                      </a:gs>
                      <a:gs pos="77000">
                        <a:schemeClr val="accent3">
                          <a:lumMod val="24000"/>
                          <a:lumOff val="76000"/>
                        </a:schemeClr>
                      </a:gs>
                      <a:gs pos="100000">
                        <a:schemeClr val="bg2">
                          <a:lumMod val="36000"/>
                          <a:lumOff val="64000"/>
                        </a:schemeClr>
                      </a:gs>
                    </a:gsLst>
                    <a:path path="circle">
                      <a:fillToRect l="50000" t="130000" r="50000" b="-30000"/>
                    </a:path>
                    <a:tileRect/>
                  </a:gra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8" name="文本框 87">
              <a:extLst>
                <a:ext uri="{FF2B5EF4-FFF2-40B4-BE49-F238E27FC236}">
                  <a16:creationId xmlns:a16="http://schemas.microsoft.com/office/drawing/2014/main" id="{170EB165-EFBA-49B5-999D-424DAF138B8C}"/>
                </a:ext>
              </a:extLst>
            </p:cNvPr>
            <p:cNvSpPr txBox="1"/>
            <p:nvPr/>
          </p:nvSpPr>
          <p:spPr>
            <a:xfrm>
              <a:off x="6759540" y="4880639"/>
              <a:ext cx="3610193" cy="584775"/>
            </a:xfrm>
            <a:prstGeom prst="rect">
              <a:avLst/>
            </a:prstGeom>
            <a:noFill/>
          </p:spPr>
          <p:txBody>
            <a:bodyPr wrap="square">
              <a:spAutoFit/>
            </a:bodyPr>
            <a:lstStyle/>
            <a:p>
              <a:pPr marL="0" marR="0" lvl="0" indent="0" algn="l" defTabSz="914400" rtl="0" eaLnBrk="1" fontAlgn="auto" latinLnBrk="0" hangingPunct="1">
                <a:spcBef>
                  <a:spcPct val="0"/>
                </a:spcBef>
                <a:spcAft>
                  <a:spcPct val="0"/>
                </a:spcAft>
                <a:buClrTx/>
                <a:buSzTx/>
                <a:buFontTx/>
                <a:buNone/>
                <a:tabLst/>
                <a:defRPr/>
              </a:pPr>
              <a:r>
                <a:rPr kumimoji="0" lang="en-US" altLang="zh-CN" sz="1600" b="0" i="0" u="none" strike="noStrike" kern="1200" cap="none" spc="0" normalizeH="0" baseline="0" noProof="0" dirty="0">
                  <a:ln>
                    <a:noFill/>
                  </a:ln>
                  <a:solidFill>
                    <a:schemeClr val="accent5">
                      <a:lumMod val="20000"/>
                      <a:lumOff val="80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Neal Stephenson</a:t>
              </a:r>
            </a:p>
            <a:p>
              <a:pPr>
                <a:spcBef>
                  <a:spcPct val="0"/>
                </a:spcBef>
                <a:spcAft>
                  <a:spcPct val="0"/>
                </a:spcAft>
              </a:pPr>
              <a:r>
                <a:rPr lang="en-US" altLang="zh-CN" sz="1600" dirty="0">
                  <a:solidFill>
                    <a:schemeClr val="bg2">
                      <a:lumMod val="85000"/>
                    </a:schemeClr>
                  </a:solidFill>
                  <a:latin typeface="微软雅黑" panose="020B0503020204020204" pitchFamily="34" charset="-122"/>
                  <a:ea typeface="微软雅黑" panose="020B0503020204020204" pitchFamily="34" charset="-122"/>
                  <a:sym typeface="微软雅黑" panose="020B0503020204020204" pitchFamily="34" charset="-122"/>
                </a:rPr>
                <a:t>Snow Crash</a:t>
              </a:r>
              <a:endParaRPr lang="zh-CN" altLang="en-US" sz="1600" dirty="0">
                <a:solidFill>
                  <a:schemeClr val="bg2">
                    <a:lumMod val="8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 name="文本框 88">
              <a:extLst>
                <a:ext uri="{FF2B5EF4-FFF2-40B4-BE49-F238E27FC236}">
                  <a16:creationId xmlns:a16="http://schemas.microsoft.com/office/drawing/2014/main" id="{0FCE3670-4309-4AEB-B5E9-645A950D8BF8}"/>
                </a:ext>
              </a:extLst>
            </p:cNvPr>
            <p:cNvSpPr txBox="1"/>
            <p:nvPr/>
          </p:nvSpPr>
          <p:spPr>
            <a:xfrm>
              <a:off x="6747480" y="4476887"/>
              <a:ext cx="4028228" cy="461665"/>
            </a:xfrm>
            <a:prstGeom prst="rect">
              <a:avLst/>
            </a:prstGeom>
            <a:noFill/>
          </p:spPr>
          <p:txBody>
            <a:bodyPr wrap="square">
              <a:spAutoFit/>
            </a:bodyPr>
            <a:lstStyle/>
            <a:p>
              <a:pPr marL="0" marR="0" lvl="0" indent="0" algn="l" defTabSz="914400" rtl="0" eaLnBrk="1" fontAlgn="auto" latinLnBrk="0" hangingPunct="1">
                <a:buClrTx/>
                <a:buSzTx/>
                <a:buFontTx/>
                <a:buNone/>
                <a:tabLst/>
                <a:defRPr/>
              </a:pPr>
              <a:r>
                <a:rPr kumimoji="0" lang="zh-CN" altLang="en-US" sz="2400" b="1" i="0" u="none" strike="noStrike" kern="120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平行于现实世界的虚拟世界</a:t>
              </a:r>
            </a:p>
          </p:txBody>
        </p:sp>
      </p:grpSp>
      <p:cxnSp>
        <p:nvCxnSpPr>
          <p:cNvPr id="116" name="直接连接符 115">
            <a:extLst>
              <a:ext uri="{FF2B5EF4-FFF2-40B4-BE49-F238E27FC236}">
                <a16:creationId xmlns:a16="http://schemas.microsoft.com/office/drawing/2014/main" id="{FC3BD33A-908E-403B-A457-BF0FCF0AF166}"/>
              </a:ext>
            </a:extLst>
          </p:cNvPr>
          <p:cNvCxnSpPr>
            <a:cxnSpLocks/>
          </p:cNvCxnSpPr>
          <p:nvPr/>
        </p:nvCxnSpPr>
        <p:spPr>
          <a:xfrm flipH="1" flipV="1">
            <a:off x="6739639" y="2268764"/>
            <a:ext cx="256398" cy="323573"/>
          </a:xfrm>
          <a:prstGeom prst="line">
            <a:avLst/>
          </a:prstGeom>
          <a:ln w="12700">
            <a:gradFill>
              <a:gsLst>
                <a:gs pos="0">
                  <a:schemeClr val="accent5">
                    <a:lumMod val="60000"/>
                    <a:lumOff val="40000"/>
                  </a:schemeClr>
                </a:gs>
                <a:gs pos="100000">
                  <a:schemeClr val="accent5">
                    <a:lumMod val="50000"/>
                    <a:alpha val="0"/>
                  </a:schemeClr>
                </a:gs>
              </a:gsLst>
              <a:lin ang="0" scaled="0"/>
            </a:gradFill>
          </a:ln>
        </p:spPr>
        <p:style>
          <a:lnRef idx="1">
            <a:schemeClr val="accent5"/>
          </a:lnRef>
          <a:fillRef idx="0">
            <a:schemeClr val="accent5"/>
          </a:fillRef>
          <a:effectRef idx="0">
            <a:schemeClr val="accent5"/>
          </a:effectRef>
          <a:fontRef idx="minor">
            <a:schemeClr val="tx1"/>
          </a:fontRef>
        </p:style>
      </p:cxnSp>
      <p:grpSp>
        <p:nvGrpSpPr>
          <p:cNvPr id="119" name="组合 118">
            <a:extLst>
              <a:ext uri="{FF2B5EF4-FFF2-40B4-BE49-F238E27FC236}">
                <a16:creationId xmlns:a16="http://schemas.microsoft.com/office/drawing/2014/main" id="{57E054A5-DC99-4837-AEC7-B0AA3623BA83}"/>
              </a:ext>
            </a:extLst>
          </p:cNvPr>
          <p:cNvGrpSpPr/>
          <p:nvPr/>
        </p:nvGrpSpPr>
        <p:grpSpPr>
          <a:xfrm>
            <a:off x="6792454" y="2542251"/>
            <a:ext cx="5347665" cy="995994"/>
            <a:chOff x="6829929" y="2446563"/>
            <a:chExt cx="5347665" cy="995994"/>
          </a:xfrm>
        </p:grpSpPr>
        <p:sp>
          <p:nvSpPr>
            <p:cNvPr id="101" name="矩形: 圆角 100">
              <a:extLst>
                <a:ext uri="{FF2B5EF4-FFF2-40B4-BE49-F238E27FC236}">
                  <a16:creationId xmlns:a16="http://schemas.microsoft.com/office/drawing/2014/main" id="{32D31D42-7390-4066-9ED4-ACDB7594917C}"/>
                </a:ext>
              </a:extLst>
            </p:cNvPr>
            <p:cNvSpPr/>
            <p:nvPr/>
          </p:nvSpPr>
          <p:spPr>
            <a:xfrm>
              <a:off x="6855496" y="2478333"/>
              <a:ext cx="5322098" cy="939938"/>
            </a:xfrm>
            <a:prstGeom prst="roundRect">
              <a:avLst>
                <a:gd name="adj" fmla="val 50000"/>
              </a:avLst>
            </a:prstGeom>
            <a:gradFill>
              <a:gsLst>
                <a:gs pos="45000">
                  <a:schemeClr val="accent5">
                    <a:lumMod val="60000"/>
                    <a:lumOff val="40000"/>
                    <a:alpha val="18000"/>
                  </a:schemeClr>
                </a:gs>
                <a:gs pos="83000">
                  <a:schemeClr val="accent5">
                    <a:lumMod val="50000"/>
                    <a:alpha val="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2" name="组合 101">
              <a:extLst>
                <a:ext uri="{FF2B5EF4-FFF2-40B4-BE49-F238E27FC236}">
                  <a16:creationId xmlns:a16="http://schemas.microsoft.com/office/drawing/2014/main" id="{CAAF7DA4-4528-4501-A5B3-DCA051B13F52}"/>
                </a:ext>
              </a:extLst>
            </p:cNvPr>
            <p:cNvGrpSpPr/>
            <p:nvPr/>
          </p:nvGrpSpPr>
          <p:grpSpPr>
            <a:xfrm>
              <a:off x="6829929" y="2446563"/>
              <a:ext cx="1306159" cy="993113"/>
              <a:chOff x="1441139" y="2451056"/>
              <a:chExt cx="1306159" cy="993113"/>
            </a:xfrm>
          </p:grpSpPr>
          <p:grpSp>
            <p:nvGrpSpPr>
              <p:cNvPr id="103" name="组合 102">
                <a:extLst>
                  <a:ext uri="{FF2B5EF4-FFF2-40B4-BE49-F238E27FC236}">
                    <a16:creationId xmlns:a16="http://schemas.microsoft.com/office/drawing/2014/main" id="{1E6FA269-C335-4C97-ADBA-665DB2639534}"/>
                  </a:ext>
                </a:extLst>
              </p:cNvPr>
              <p:cNvGrpSpPr/>
              <p:nvPr/>
            </p:nvGrpSpPr>
            <p:grpSpPr>
              <a:xfrm rot="6555467">
                <a:off x="1441139" y="2451056"/>
                <a:ext cx="993113" cy="993113"/>
                <a:chOff x="874713" y="329165"/>
                <a:chExt cx="2699658" cy="2699658"/>
              </a:xfrm>
            </p:grpSpPr>
            <p:grpSp>
              <p:nvGrpSpPr>
                <p:cNvPr id="105" name="组合 104">
                  <a:extLst>
                    <a:ext uri="{FF2B5EF4-FFF2-40B4-BE49-F238E27FC236}">
                      <a16:creationId xmlns:a16="http://schemas.microsoft.com/office/drawing/2014/main" id="{0944A367-7C06-49DD-A2E6-745FB396F2EE}"/>
                    </a:ext>
                  </a:extLst>
                </p:cNvPr>
                <p:cNvGrpSpPr/>
                <p:nvPr/>
              </p:nvGrpSpPr>
              <p:grpSpPr>
                <a:xfrm>
                  <a:off x="1122212" y="558398"/>
                  <a:ext cx="2228850" cy="2228850"/>
                  <a:chOff x="3422650" y="1511299"/>
                  <a:chExt cx="2228850" cy="2228850"/>
                </a:xfrm>
              </p:grpSpPr>
              <p:grpSp>
                <p:nvGrpSpPr>
                  <p:cNvPr id="108" name="组合 107">
                    <a:extLst>
                      <a:ext uri="{FF2B5EF4-FFF2-40B4-BE49-F238E27FC236}">
                        <a16:creationId xmlns:a16="http://schemas.microsoft.com/office/drawing/2014/main" id="{027D983B-804E-435B-BC6D-FEAE48A62354}"/>
                      </a:ext>
                    </a:extLst>
                  </p:cNvPr>
                  <p:cNvGrpSpPr/>
                  <p:nvPr/>
                </p:nvGrpSpPr>
                <p:grpSpPr>
                  <a:xfrm>
                    <a:off x="3422650" y="1511299"/>
                    <a:ext cx="2228850" cy="2228850"/>
                    <a:chOff x="3422650" y="1511299"/>
                    <a:chExt cx="2228850" cy="2228850"/>
                  </a:xfrm>
                </p:grpSpPr>
                <p:sp>
                  <p:nvSpPr>
                    <p:cNvPr id="113" name="弧形 112">
                      <a:extLst>
                        <a:ext uri="{FF2B5EF4-FFF2-40B4-BE49-F238E27FC236}">
                          <a16:creationId xmlns:a16="http://schemas.microsoft.com/office/drawing/2014/main" id="{2607CC4D-899F-41E0-B643-81C0CA462B51}"/>
                        </a:ext>
                      </a:extLst>
                    </p:cNvPr>
                    <p:cNvSpPr/>
                    <p:nvPr/>
                  </p:nvSpPr>
                  <p:spPr>
                    <a:xfrm>
                      <a:off x="3422650" y="1511299"/>
                      <a:ext cx="2228850" cy="2228850"/>
                    </a:xfrm>
                    <a:prstGeom prst="arc">
                      <a:avLst>
                        <a:gd name="adj1" fmla="val 16200000"/>
                        <a:gd name="adj2" fmla="val 20851096"/>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4" name="弧形 113">
                      <a:extLst>
                        <a:ext uri="{FF2B5EF4-FFF2-40B4-BE49-F238E27FC236}">
                          <a16:creationId xmlns:a16="http://schemas.microsoft.com/office/drawing/2014/main" id="{C1D5FD2E-4293-4D25-923C-4BBE5C934FE4}"/>
                        </a:ext>
                      </a:extLst>
                    </p:cNvPr>
                    <p:cNvSpPr/>
                    <p:nvPr/>
                  </p:nvSpPr>
                  <p:spPr>
                    <a:xfrm>
                      <a:off x="3422650" y="1511299"/>
                      <a:ext cx="2228850" cy="2228850"/>
                    </a:xfrm>
                    <a:prstGeom prst="arc">
                      <a:avLst>
                        <a:gd name="adj1" fmla="val 1652346"/>
                        <a:gd name="adj2" fmla="val 7060444"/>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5" name="弧形 114">
                      <a:extLst>
                        <a:ext uri="{FF2B5EF4-FFF2-40B4-BE49-F238E27FC236}">
                          <a16:creationId xmlns:a16="http://schemas.microsoft.com/office/drawing/2014/main" id="{A41BDE7D-A6D4-49BE-AE2B-F7337EC42F64}"/>
                        </a:ext>
                      </a:extLst>
                    </p:cNvPr>
                    <p:cNvSpPr/>
                    <p:nvPr/>
                  </p:nvSpPr>
                  <p:spPr>
                    <a:xfrm>
                      <a:off x="3422650" y="1511299"/>
                      <a:ext cx="2228850" cy="2228850"/>
                    </a:xfrm>
                    <a:prstGeom prst="arc">
                      <a:avLst>
                        <a:gd name="adj1" fmla="val 9720641"/>
                        <a:gd name="adj2" fmla="val 13789610"/>
                      </a:avLst>
                    </a:prstGeom>
                    <a:ln w="15875"/>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9" name="组合 108">
                    <a:extLst>
                      <a:ext uri="{FF2B5EF4-FFF2-40B4-BE49-F238E27FC236}">
                        <a16:creationId xmlns:a16="http://schemas.microsoft.com/office/drawing/2014/main" id="{A1058988-1EED-4ED0-9603-D2A66A85E15C}"/>
                      </a:ext>
                    </a:extLst>
                  </p:cNvPr>
                  <p:cNvGrpSpPr/>
                  <p:nvPr/>
                </p:nvGrpSpPr>
                <p:grpSpPr>
                  <a:xfrm rot="4185091">
                    <a:off x="3422650" y="1511299"/>
                    <a:ext cx="2228850" cy="2228850"/>
                    <a:chOff x="3422650" y="1511299"/>
                    <a:chExt cx="2228850" cy="2228850"/>
                  </a:xfrm>
                  <a:effectLst/>
                </p:grpSpPr>
                <p:sp>
                  <p:nvSpPr>
                    <p:cNvPr id="110" name="弧形 109">
                      <a:extLst>
                        <a:ext uri="{FF2B5EF4-FFF2-40B4-BE49-F238E27FC236}">
                          <a16:creationId xmlns:a16="http://schemas.microsoft.com/office/drawing/2014/main" id="{B9776B38-0A9B-406C-BFB6-13DD160B9FF3}"/>
                        </a:ext>
                      </a:extLst>
                    </p:cNvPr>
                    <p:cNvSpPr/>
                    <p:nvPr/>
                  </p:nvSpPr>
                  <p:spPr>
                    <a:xfrm>
                      <a:off x="3422650" y="1511299"/>
                      <a:ext cx="2228850" cy="2228850"/>
                    </a:xfrm>
                    <a:prstGeom prst="arc">
                      <a:avLst>
                        <a:gd name="adj1" fmla="val 16597692"/>
                        <a:gd name="adj2" fmla="val 637550"/>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1" name="弧形 110">
                      <a:extLst>
                        <a:ext uri="{FF2B5EF4-FFF2-40B4-BE49-F238E27FC236}">
                          <a16:creationId xmlns:a16="http://schemas.microsoft.com/office/drawing/2014/main" id="{0223593F-8EDE-4A60-A1D7-62C4256C0AFB}"/>
                        </a:ext>
                      </a:extLst>
                    </p:cNvPr>
                    <p:cNvSpPr/>
                    <p:nvPr/>
                  </p:nvSpPr>
                  <p:spPr>
                    <a:xfrm>
                      <a:off x="3422650" y="1511299"/>
                      <a:ext cx="2228850" cy="2228850"/>
                    </a:xfrm>
                    <a:prstGeom prst="arc">
                      <a:avLst>
                        <a:gd name="adj1" fmla="val 3962744"/>
                        <a:gd name="adj2" fmla="val 8710740"/>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 name="弧形 111">
                      <a:extLst>
                        <a:ext uri="{FF2B5EF4-FFF2-40B4-BE49-F238E27FC236}">
                          <a16:creationId xmlns:a16="http://schemas.microsoft.com/office/drawing/2014/main" id="{58491F6D-E487-40EE-903C-04BAFC8D2D3D}"/>
                        </a:ext>
                      </a:extLst>
                    </p:cNvPr>
                    <p:cNvSpPr/>
                    <p:nvPr/>
                  </p:nvSpPr>
                  <p:spPr>
                    <a:xfrm>
                      <a:off x="3422650" y="1511299"/>
                      <a:ext cx="2228850" cy="2228850"/>
                    </a:xfrm>
                    <a:prstGeom prst="arc">
                      <a:avLst>
                        <a:gd name="adj1" fmla="val 13073389"/>
                        <a:gd name="adj2" fmla="val 14985249"/>
                      </a:avLst>
                    </a:prstGeom>
                    <a:ln w="114300">
                      <a:solidFill>
                        <a:schemeClr val="accent5"/>
                      </a:solidFill>
                    </a:ln>
                    <a:effectLst>
                      <a:glow rad="63500">
                        <a:schemeClr val="accent5">
                          <a:satMod val="175000"/>
                          <a:alpha val="30000"/>
                        </a:schemeClr>
                      </a:glow>
                    </a:effectLst>
                  </p:spPr>
                  <p:style>
                    <a:lnRef idx="1">
                      <a:schemeClr val="accent5"/>
                    </a:lnRef>
                    <a:fillRef idx="0">
                      <a:schemeClr val="accent5"/>
                    </a:fillRef>
                    <a:effectRef idx="0">
                      <a:schemeClr val="accent5"/>
                    </a:effectRef>
                    <a:fontRef idx="minor">
                      <a:schemeClr val="tx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06" name="弧形 105">
                  <a:extLst>
                    <a:ext uri="{FF2B5EF4-FFF2-40B4-BE49-F238E27FC236}">
                      <a16:creationId xmlns:a16="http://schemas.microsoft.com/office/drawing/2014/main" id="{E2BBACB7-2A6F-4106-8167-7B5F1E78B62D}"/>
                    </a:ext>
                  </a:extLst>
                </p:cNvPr>
                <p:cNvSpPr/>
                <p:nvPr/>
              </p:nvSpPr>
              <p:spPr>
                <a:xfrm>
                  <a:off x="874713" y="329165"/>
                  <a:ext cx="2699658" cy="269965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7" name="弧形 106">
                  <a:extLst>
                    <a:ext uri="{FF2B5EF4-FFF2-40B4-BE49-F238E27FC236}">
                      <a16:creationId xmlns:a16="http://schemas.microsoft.com/office/drawing/2014/main" id="{5381ECAE-1C79-4D47-BF65-83DBAF5CE1A2}"/>
                    </a:ext>
                  </a:extLst>
                </p:cNvPr>
                <p:cNvSpPr/>
                <p:nvPr/>
              </p:nvSpPr>
              <p:spPr>
                <a:xfrm>
                  <a:off x="1266053" y="712270"/>
                  <a:ext cx="1915428" cy="191542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04" name="文本框 103">
                <a:extLst>
                  <a:ext uri="{FF2B5EF4-FFF2-40B4-BE49-F238E27FC236}">
                    <a16:creationId xmlns:a16="http://schemas.microsoft.com/office/drawing/2014/main" id="{5E1F7684-C458-48A3-B644-972AF33B2905}"/>
                  </a:ext>
                </a:extLst>
              </p:cNvPr>
              <p:cNvSpPr txBox="1"/>
              <p:nvPr/>
            </p:nvSpPr>
            <p:spPr>
              <a:xfrm>
                <a:off x="1801616" y="2743516"/>
                <a:ext cx="945682" cy="461665"/>
              </a:xfrm>
              <a:prstGeom prst="rect">
                <a:avLst/>
              </a:prstGeom>
              <a:noFill/>
            </p:spPr>
            <p:txBody>
              <a:bodyPr wrap="square">
                <a:spAutoFit/>
              </a:bodyPr>
              <a:lstStyle/>
              <a:p>
                <a:pPr marL="0" marR="0" lvl="0" indent="0" algn="l" defTabSz="914400" rtl="0" eaLnBrk="1" fontAlgn="auto" latinLnBrk="0" hangingPunct="1">
                  <a:buClrTx/>
                  <a:buSzTx/>
                  <a:buFontTx/>
                  <a:buNone/>
                  <a:tabLst/>
                  <a:defRPr/>
                </a:pPr>
                <a:r>
                  <a:rPr kumimoji="0" lang="en-US" altLang="zh-CN" sz="2400" b="1" i="0" u="none" strike="noStrike" kern="1200" cap="none" spc="0" normalizeH="0" baseline="0" noProof="0" dirty="0">
                    <a:ln>
                      <a:noFill/>
                    </a:ln>
                    <a:gradFill flip="none" rotWithShape="1">
                      <a:gsLst>
                        <a:gs pos="0">
                          <a:srgbClr val="B64926">
                            <a:lumMod val="0"/>
                            <a:lumOff val="100000"/>
                          </a:srgbClr>
                        </a:gs>
                        <a:gs pos="77000">
                          <a:schemeClr val="accent3">
                            <a:lumMod val="24000"/>
                            <a:lumOff val="76000"/>
                          </a:schemeClr>
                        </a:gs>
                        <a:gs pos="100000">
                          <a:schemeClr val="bg2">
                            <a:lumMod val="36000"/>
                            <a:lumOff val="64000"/>
                          </a:schemeClr>
                        </a:gs>
                      </a:gsLst>
                      <a:path path="circle">
                        <a:fillToRect l="50000" t="130000" r="50000" b="-30000"/>
                      </a:path>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rPr>
                  <a:t>2018</a:t>
                </a:r>
                <a:endParaRPr kumimoji="0" lang="zh-CN" altLang="en-US" sz="2400" b="1" i="0" u="none" strike="noStrike" kern="1200" cap="none" spc="0" normalizeH="0" baseline="0" noProof="0" dirty="0">
                  <a:ln>
                    <a:noFill/>
                  </a:ln>
                  <a:gradFill flip="none" rotWithShape="1">
                    <a:gsLst>
                      <a:gs pos="0">
                        <a:srgbClr val="B64926">
                          <a:lumMod val="0"/>
                          <a:lumOff val="100000"/>
                        </a:srgbClr>
                      </a:gs>
                      <a:gs pos="77000">
                        <a:schemeClr val="accent3">
                          <a:lumMod val="24000"/>
                          <a:lumOff val="76000"/>
                        </a:schemeClr>
                      </a:gs>
                      <a:gs pos="100000">
                        <a:schemeClr val="bg2">
                          <a:lumMod val="36000"/>
                          <a:lumOff val="64000"/>
                        </a:schemeClr>
                      </a:gs>
                    </a:gsLst>
                    <a:path path="circle">
                      <a:fillToRect l="50000" t="130000" r="50000" b="-30000"/>
                    </a:path>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17" name="文本框 116">
              <a:extLst>
                <a:ext uri="{FF2B5EF4-FFF2-40B4-BE49-F238E27FC236}">
                  <a16:creationId xmlns:a16="http://schemas.microsoft.com/office/drawing/2014/main" id="{AD092DBA-1473-46D3-816B-2E9766775601}"/>
                </a:ext>
              </a:extLst>
            </p:cNvPr>
            <p:cNvSpPr txBox="1"/>
            <p:nvPr/>
          </p:nvSpPr>
          <p:spPr>
            <a:xfrm>
              <a:off x="8062830" y="2857782"/>
              <a:ext cx="3610193" cy="584775"/>
            </a:xfrm>
            <a:prstGeom prst="rect">
              <a:avLst/>
            </a:prstGeom>
            <a:noFill/>
          </p:spPr>
          <p:txBody>
            <a:bodyPr wrap="square">
              <a:spAutoFit/>
            </a:bodyPr>
            <a:lstStyle/>
            <a:p>
              <a:pPr>
                <a:spcBef>
                  <a:spcPct val="0"/>
                </a:spcBef>
                <a:spcAft>
                  <a:spcPct val="0"/>
                </a:spcAft>
              </a:pPr>
              <a:r>
                <a:rPr lang="en-US" altLang="zh-CN" sz="1600" dirty="0">
                  <a:solidFill>
                    <a:schemeClr val="accent5">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Steven Allan Spielberg</a:t>
              </a:r>
            </a:p>
            <a:p>
              <a:pPr marL="0" marR="0" lvl="0" indent="0" algn="l" defTabSz="914400" rtl="0" eaLnBrk="1" fontAlgn="auto" latinLnBrk="0" hangingPunct="1">
                <a:spcBef>
                  <a:spcPct val="0"/>
                </a:spcBef>
                <a:spcAft>
                  <a:spcPct val="0"/>
                </a:spcAft>
                <a:buClrTx/>
                <a:buSzTx/>
                <a:buFontTx/>
                <a:buNone/>
                <a:tabLst/>
                <a:defRPr/>
              </a:pPr>
              <a:r>
                <a:rPr kumimoji="0" lang="en-US" altLang="zh-CN" sz="1600" b="0" i="0" u="none" strike="noStrike" kern="1200" cap="none" spc="0" normalizeH="0" baseline="0" noProof="0" dirty="0">
                  <a:ln>
                    <a:noFill/>
                  </a:ln>
                  <a:solidFill>
                    <a:schemeClr val="bg2">
                      <a:lumMod val="8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Ready Player One</a:t>
              </a:r>
              <a:endParaRPr kumimoji="0" lang="zh-CN" altLang="en-US" sz="1600" b="0" i="0" u="none" strike="noStrike" kern="1200" cap="none" spc="0" normalizeH="0" baseline="0" noProof="0" dirty="0">
                <a:ln>
                  <a:noFill/>
                </a:ln>
                <a:solidFill>
                  <a:schemeClr val="bg2">
                    <a:lumMod val="8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8" name="文本框 117">
              <a:extLst>
                <a:ext uri="{FF2B5EF4-FFF2-40B4-BE49-F238E27FC236}">
                  <a16:creationId xmlns:a16="http://schemas.microsoft.com/office/drawing/2014/main" id="{48C1EC88-766D-42B6-8172-EC8FE45172AD}"/>
                </a:ext>
              </a:extLst>
            </p:cNvPr>
            <p:cNvSpPr txBox="1"/>
            <p:nvPr/>
          </p:nvSpPr>
          <p:spPr>
            <a:xfrm>
              <a:off x="8070020" y="2482905"/>
              <a:ext cx="4028228" cy="461665"/>
            </a:xfrm>
            <a:prstGeom prst="rect">
              <a:avLst/>
            </a:prstGeom>
            <a:noFill/>
          </p:spPr>
          <p:txBody>
            <a:bodyPr wrap="square">
              <a:spAutoFit/>
            </a:bodyPr>
            <a:lstStyle/>
            <a:p>
              <a:r>
                <a:rPr lang="zh-CN" altLang="en-US" sz="24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虚拟现实游戏世界“绿洲”</a:t>
              </a:r>
            </a:p>
          </p:txBody>
        </p:sp>
      </p:grpSp>
      <p:sp>
        <p:nvSpPr>
          <p:cNvPr id="143" name="文本框 142">
            <a:extLst>
              <a:ext uri="{FF2B5EF4-FFF2-40B4-BE49-F238E27FC236}">
                <a16:creationId xmlns:a16="http://schemas.microsoft.com/office/drawing/2014/main" id="{12880481-6A8E-4776-B063-C8E2945B646F}"/>
              </a:ext>
            </a:extLst>
          </p:cNvPr>
          <p:cNvSpPr txBox="1"/>
          <p:nvPr/>
        </p:nvSpPr>
        <p:spPr>
          <a:xfrm>
            <a:off x="2229150" y="736312"/>
            <a:ext cx="2646878" cy="584775"/>
          </a:xfrm>
          <a:prstGeom prst="rect">
            <a:avLst/>
          </a:prstGeom>
          <a:noFill/>
        </p:spPr>
        <p:txBody>
          <a:bodyPr wrap="none" rtlCol="0">
            <a:spAutoFit/>
          </a:bodyPr>
          <a:lstStyle/>
          <a:p>
            <a:pPr marL="0" marR="0" lvl="0" indent="0" algn="l" defTabSz="914400" rtl="0" eaLnBrk="1" fontAlgn="auto" latinLnBrk="0" hangingPunct="1">
              <a:buClrTx/>
              <a:buSzTx/>
              <a:buFontTx/>
              <a:buNone/>
              <a:tabLst/>
              <a:defRPr/>
            </a:pPr>
            <a:r>
              <a:rPr kumimoji="0" lang="zh-CN" altLang="en-US" sz="3200" b="1" i="0" u="none" strike="noStrike" kern="1200" cap="none" spc="0" normalizeH="0" baseline="0" noProof="0" dirty="0">
                <a:ln>
                  <a:noFill/>
                </a:ln>
                <a:gradFill>
                  <a:gsLst>
                    <a:gs pos="100000">
                      <a:schemeClr val="accent4">
                        <a:lumMod val="0"/>
                        <a:lumOff val="100000"/>
                      </a:schemeClr>
                    </a:gs>
                    <a:gs pos="0">
                      <a:schemeClr val="accent4">
                        <a:lumMod val="34000"/>
                        <a:lumOff val="66000"/>
                      </a:schemeClr>
                    </a:gs>
                  </a:gsLst>
                  <a:lin ang="5400000" scaled="0"/>
                </a:gradFill>
                <a:effectLst/>
                <a:uLnTx/>
                <a:uFillTx/>
                <a:latin typeface="微软雅黑" panose="020B0503020204020204" pitchFamily="34" charset="-122"/>
                <a:ea typeface="微软雅黑" panose="020B0503020204020204" pitchFamily="34" charset="-122"/>
                <a:sym typeface="微软雅黑" panose="020B0503020204020204" pitchFamily="34" charset="-122"/>
              </a:rPr>
              <a:t>元宇宙的起源</a:t>
            </a:r>
          </a:p>
        </p:txBody>
      </p:sp>
      <p:cxnSp>
        <p:nvCxnSpPr>
          <p:cNvPr id="90" name="直接连接符 89">
            <a:extLst>
              <a:ext uri="{FF2B5EF4-FFF2-40B4-BE49-F238E27FC236}">
                <a16:creationId xmlns:a16="http://schemas.microsoft.com/office/drawing/2014/main" id="{911896BB-11B5-46FA-B997-FF8079BB9590}"/>
              </a:ext>
            </a:extLst>
          </p:cNvPr>
          <p:cNvCxnSpPr>
            <a:cxnSpLocks/>
          </p:cNvCxnSpPr>
          <p:nvPr/>
        </p:nvCxnSpPr>
        <p:spPr>
          <a:xfrm>
            <a:off x="7828259" y="1023559"/>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91" name="直接连接符 90">
            <a:extLst>
              <a:ext uri="{FF2B5EF4-FFF2-40B4-BE49-F238E27FC236}">
                <a16:creationId xmlns:a16="http://schemas.microsoft.com/office/drawing/2014/main" id="{9E9303CC-7337-45EC-8C6A-7442D05F41E4}"/>
              </a:ext>
            </a:extLst>
          </p:cNvPr>
          <p:cNvCxnSpPr>
            <a:cxnSpLocks/>
          </p:cNvCxnSpPr>
          <p:nvPr/>
        </p:nvCxnSpPr>
        <p:spPr>
          <a:xfrm>
            <a:off x="6487442" y="633962"/>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92" name="直接连接符 91">
            <a:extLst>
              <a:ext uri="{FF2B5EF4-FFF2-40B4-BE49-F238E27FC236}">
                <a16:creationId xmlns:a16="http://schemas.microsoft.com/office/drawing/2014/main" id="{C749E8E5-95AF-4189-9F17-6EB3C4836696}"/>
              </a:ext>
            </a:extLst>
          </p:cNvPr>
          <p:cNvCxnSpPr>
            <a:cxnSpLocks/>
          </p:cNvCxnSpPr>
          <p:nvPr/>
        </p:nvCxnSpPr>
        <p:spPr>
          <a:xfrm>
            <a:off x="7129200" y="821172"/>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6780832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4093813" cy="926407"/>
          </a:xfrm>
          <a:prstGeom prst="rect">
            <a:avLst/>
          </a:prstGeom>
        </p:spPr>
        <p:txBody>
          <a:bodyPr wrap="none">
            <a:spAutoFit/>
          </a:bodyPr>
          <a:lstStyle/>
          <a:p>
            <a:r>
              <a:rPr lang="en-US" altLang="zh-CN" sz="1355" dirty="0">
                <a:solidFill>
                  <a:srgbClr val="FF0000"/>
                </a:solidFill>
                <a:latin typeface="汉仪雅酷黑 45W" panose="020B0404020202020204" pitchFamily="34" charset="-122"/>
                <a:ea typeface="汉仪雅酷黑 45W" panose="020B0404020202020204" pitchFamily="34" charset="-122"/>
              </a:rPr>
              <a:t>Nigel </a:t>
            </a:r>
            <a:r>
              <a:rPr lang="zh-CN" altLang="en-US" sz="1355" dirty="0">
                <a:solidFill>
                  <a:srgbClr val="FF0000"/>
                </a:solidFill>
                <a:latin typeface="汉仪雅酷黑 45W" panose="020B0404020202020204" pitchFamily="34" charset="-122"/>
                <a:ea typeface="汉仪雅酷黑 45W" panose="020B0404020202020204" pitchFamily="34" charset="-122"/>
              </a:rPr>
              <a:t>  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24692423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矩形 147">
            <a:extLst>
              <a:ext uri="{FF2B5EF4-FFF2-40B4-BE49-F238E27FC236}">
                <a16:creationId xmlns:a16="http://schemas.microsoft.com/office/drawing/2014/main" id="{62B1BD35-6386-47D4-8403-4556FF008A6E}"/>
              </a:ext>
            </a:extLst>
          </p:cNvPr>
          <p:cNvSpPr/>
          <p:nvPr/>
        </p:nvSpPr>
        <p:spPr>
          <a:xfrm>
            <a:off x="9746" y="-38100"/>
            <a:ext cx="12192000" cy="6858000"/>
          </a:xfrm>
          <a:prstGeom prst="rect">
            <a:avLst/>
          </a:prstGeom>
          <a:gradFill flip="none" rotWithShape="1">
            <a:gsLst>
              <a:gs pos="0">
                <a:schemeClr val="accent5">
                  <a:lumMod val="0"/>
                  <a:lumOff val="100000"/>
                </a:schemeClr>
              </a:gs>
              <a:gs pos="0">
                <a:schemeClr val="accent5">
                  <a:lumMod val="0"/>
                  <a:lumOff val="100000"/>
                </a:schemeClr>
              </a:gs>
              <a:gs pos="65000">
                <a:schemeClr val="accent3">
                  <a:lumMod val="59000"/>
                </a:schemeClr>
              </a:gs>
              <a:gs pos="28000">
                <a:schemeClr val="accent4">
                  <a:lumMod val="97000"/>
                  <a:lumOff val="3000"/>
                </a:schemeClr>
              </a:gs>
            </a:gsLst>
            <a:path path="circle">
              <a:fillToRect l="50000" t="-80000" r="50000" b="18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sp>
        <p:nvSpPr>
          <p:cNvPr id="158" name="任意多边形: 形状 157">
            <a:extLst>
              <a:ext uri="{FF2B5EF4-FFF2-40B4-BE49-F238E27FC236}">
                <a16:creationId xmlns:a16="http://schemas.microsoft.com/office/drawing/2014/main" id="{14A04537-C56F-451C-96F0-BC8A90FDA803}"/>
              </a:ext>
            </a:extLst>
          </p:cNvPr>
          <p:cNvSpPr/>
          <p:nvPr/>
        </p:nvSpPr>
        <p:spPr>
          <a:xfrm>
            <a:off x="1" y="4616103"/>
            <a:ext cx="12192000" cy="2215502"/>
          </a:xfrm>
          <a:custGeom>
            <a:avLst/>
            <a:gdLst>
              <a:gd name="connsiteX0" fmla="*/ 0 w 10134271"/>
              <a:gd name="connsiteY0" fmla="*/ 0 h 2215502"/>
              <a:gd name="connsiteX1" fmla="*/ 10134271 w 10134271"/>
              <a:gd name="connsiteY1" fmla="*/ 0 h 2215502"/>
              <a:gd name="connsiteX2" fmla="*/ 10134271 w 10134271"/>
              <a:gd name="connsiteY2" fmla="*/ 2215502 h 2215502"/>
              <a:gd name="connsiteX3" fmla="*/ 0 w 10134271"/>
              <a:gd name="connsiteY3" fmla="*/ 2215502 h 2215502"/>
            </a:gdLst>
            <a:ahLst/>
            <a:cxnLst>
              <a:cxn ang="0">
                <a:pos x="connsiteX0" y="connsiteY0"/>
              </a:cxn>
              <a:cxn ang="0">
                <a:pos x="connsiteX1" y="connsiteY1"/>
              </a:cxn>
              <a:cxn ang="0">
                <a:pos x="connsiteX2" y="connsiteY2"/>
              </a:cxn>
              <a:cxn ang="0">
                <a:pos x="connsiteX3" y="connsiteY3"/>
              </a:cxn>
            </a:cxnLst>
            <a:rect l="l" t="t" r="r" b="b"/>
            <a:pathLst>
              <a:path w="10134271" h="2215502">
                <a:moveTo>
                  <a:pt x="0" y="0"/>
                </a:moveTo>
                <a:lnTo>
                  <a:pt x="10134271" y="0"/>
                </a:lnTo>
                <a:lnTo>
                  <a:pt x="10134271" y="2215502"/>
                </a:lnTo>
                <a:lnTo>
                  <a:pt x="0" y="2215502"/>
                </a:lnTo>
                <a:close/>
              </a:path>
            </a:pathLst>
          </a:custGeom>
          <a:blipFill dpi="0" rotWithShape="1">
            <a:blip r:embed="rId2"/>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矩形 148">
            <a:extLst>
              <a:ext uri="{FF2B5EF4-FFF2-40B4-BE49-F238E27FC236}">
                <a16:creationId xmlns:a16="http://schemas.microsoft.com/office/drawing/2014/main" id="{283B1BB3-F174-4B9F-B0AC-B5FD764C600A}"/>
              </a:ext>
            </a:extLst>
          </p:cNvPr>
          <p:cNvSpPr/>
          <p:nvPr/>
        </p:nvSpPr>
        <p:spPr>
          <a:xfrm>
            <a:off x="-120216" y="-38100"/>
            <a:ext cx="12192000" cy="6858000"/>
          </a:xfrm>
          <a:prstGeom prst="rect">
            <a:avLst/>
          </a:prstGeom>
          <a:blipFill dpi="0" rotWithShape="1">
            <a:blip r:embed="rId3"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endParaRPr>
          </a:p>
        </p:txBody>
      </p:sp>
      <p:grpSp>
        <p:nvGrpSpPr>
          <p:cNvPr id="6" name="组合 5">
            <a:extLst>
              <a:ext uri="{FF2B5EF4-FFF2-40B4-BE49-F238E27FC236}">
                <a16:creationId xmlns:a16="http://schemas.microsoft.com/office/drawing/2014/main" id="{7639B824-3A3A-439C-8F55-9BA8C2255480}"/>
              </a:ext>
            </a:extLst>
          </p:cNvPr>
          <p:cNvGrpSpPr/>
          <p:nvPr/>
        </p:nvGrpSpPr>
        <p:grpSpPr>
          <a:xfrm>
            <a:off x="3966950" y="476250"/>
            <a:ext cx="4258100" cy="1522520"/>
            <a:chOff x="2332079" y="3275828"/>
            <a:chExt cx="7527975" cy="2691692"/>
          </a:xfrm>
        </p:grpSpPr>
        <p:grpSp>
          <p:nvGrpSpPr>
            <p:cNvPr id="8" name="组合 7">
              <a:extLst>
                <a:ext uri="{FF2B5EF4-FFF2-40B4-BE49-F238E27FC236}">
                  <a16:creationId xmlns:a16="http://schemas.microsoft.com/office/drawing/2014/main" id="{31144715-9042-40F4-9127-375A7F72BC99}"/>
                </a:ext>
              </a:extLst>
            </p:cNvPr>
            <p:cNvGrpSpPr/>
            <p:nvPr/>
          </p:nvGrpSpPr>
          <p:grpSpPr>
            <a:xfrm>
              <a:off x="2344913" y="5619425"/>
              <a:ext cx="7515141" cy="348095"/>
              <a:chOff x="2336048" y="3944771"/>
              <a:chExt cx="7515141" cy="348095"/>
            </a:xfrm>
          </p:grpSpPr>
          <p:grpSp>
            <p:nvGrpSpPr>
              <p:cNvPr id="68" name="组合 67">
                <a:extLst>
                  <a:ext uri="{FF2B5EF4-FFF2-40B4-BE49-F238E27FC236}">
                    <a16:creationId xmlns:a16="http://schemas.microsoft.com/office/drawing/2014/main" id="{35372458-98F3-4D6A-A42D-EB3ADBA82F23}"/>
                  </a:ext>
                </a:extLst>
              </p:cNvPr>
              <p:cNvGrpSpPr/>
              <p:nvPr/>
            </p:nvGrpSpPr>
            <p:grpSpPr>
              <a:xfrm>
                <a:off x="6100764" y="3946358"/>
                <a:ext cx="3750425" cy="346508"/>
                <a:chOff x="6100764" y="3946358"/>
                <a:chExt cx="3750425" cy="346508"/>
              </a:xfrm>
            </p:grpSpPr>
            <p:cxnSp>
              <p:nvCxnSpPr>
                <p:cNvPr id="73" name="直接连接符 72">
                  <a:extLst>
                    <a:ext uri="{FF2B5EF4-FFF2-40B4-BE49-F238E27FC236}">
                      <a16:creationId xmlns:a16="http://schemas.microsoft.com/office/drawing/2014/main" id="{D604167D-E4C0-454E-8A98-246DEC735625}"/>
                    </a:ext>
                  </a:extLst>
                </p:cNvPr>
                <p:cNvCxnSpPr>
                  <a:cxnSpLocks/>
                </p:cNvCxnSpPr>
                <p:nvPr/>
              </p:nvCxnSpPr>
              <p:spPr>
                <a:xfrm>
                  <a:off x="6100764" y="3946358"/>
                  <a:ext cx="2104724" cy="0"/>
                </a:xfrm>
                <a:prstGeom prst="line">
                  <a:avLst/>
                </a:prstGeom>
                <a:ln w="12700">
                  <a:gradFill>
                    <a:gsLst>
                      <a:gs pos="49000">
                        <a:schemeClr val="accent1">
                          <a:lumMod val="45000"/>
                          <a:lumOff val="55000"/>
                        </a:schemeClr>
                      </a:gs>
                      <a:gs pos="0">
                        <a:schemeClr val="accent5"/>
                      </a:gs>
                      <a:gs pos="100000">
                        <a:schemeClr val="accent5">
                          <a:lumMod val="60000"/>
                          <a:lumOff val="40000"/>
                        </a:schemeClr>
                      </a:gs>
                    </a:gsLst>
                    <a:lin ang="0" scaled="0"/>
                  </a:gradFill>
                </a:ln>
              </p:spPr>
              <p:style>
                <a:lnRef idx="1">
                  <a:schemeClr val="accent5"/>
                </a:lnRef>
                <a:fillRef idx="0">
                  <a:schemeClr val="accent5"/>
                </a:fillRef>
                <a:effectRef idx="0">
                  <a:schemeClr val="accent5"/>
                </a:effectRef>
                <a:fontRef idx="minor">
                  <a:schemeClr val="tx1"/>
                </a:fontRef>
              </p:style>
            </p:cxnSp>
            <p:cxnSp>
              <p:nvCxnSpPr>
                <p:cNvPr id="74" name="直接连接符 73">
                  <a:extLst>
                    <a:ext uri="{FF2B5EF4-FFF2-40B4-BE49-F238E27FC236}">
                      <a16:creationId xmlns:a16="http://schemas.microsoft.com/office/drawing/2014/main" id="{15B40E97-AA24-4D03-B3EB-36F86D069467}"/>
                    </a:ext>
                  </a:extLst>
                </p:cNvPr>
                <p:cNvCxnSpPr>
                  <a:cxnSpLocks/>
                </p:cNvCxnSpPr>
                <p:nvPr/>
              </p:nvCxnSpPr>
              <p:spPr>
                <a:xfrm>
                  <a:off x="8200724" y="3946358"/>
                  <a:ext cx="250257" cy="346508"/>
                </a:xfrm>
                <a:prstGeom prst="line">
                  <a:avLst/>
                </a:prstGeom>
                <a:ln w="12700">
                  <a:solidFill>
                    <a:schemeClr val="accent5">
                      <a:lumMod val="60000"/>
                      <a:lumOff val="40000"/>
                    </a:schemeClr>
                  </a:solidFill>
                </a:ln>
              </p:spPr>
              <p:style>
                <a:lnRef idx="1">
                  <a:schemeClr val="accent5"/>
                </a:lnRef>
                <a:fillRef idx="0">
                  <a:schemeClr val="accent5"/>
                </a:fillRef>
                <a:effectRef idx="0">
                  <a:schemeClr val="accent5"/>
                </a:effectRef>
                <a:fontRef idx="minor">
                  <a:schemeClr val="tx1"/>
                </a:fontRef>
              </p:style>
            </p:cxnSp>
            <p:cxnSp>
              <p:nvCxnSpPr>
                <p:cNvPr id="75" name="直接连接符 74">
                  <a:extLst>
                    <a:ext uri="{FF2B5EF4-FFF2-40B4-BE49-F238E27FC236}">
                      <a16:creationId xmlns:a16="http://schemas.microsoft.com/office/drawing/2014/main" id="{15C4304B-2B7D-41FA-8E88-C1C8010F690A}"/>
                    </a:ext>
                  </a:extLst>
                </p:cNvPr>
                <p:cNvCxnSpPr/>
                <p:nvPr/>
              </p:nvCxnSpPr>
              <p:spPr>
                <a:xfrm>
                  <a:off x="8445901" y="4291279"/>
                  <a:ext cx="1405288" cy="0"/>
                </a:xfrm>
                <a:prstGeom prst="line">
                  <a:avLst/>
                </a:prstGeom>
                <a:ln w="12700">
                  <a:gradFill>
                    <a:gsLst>
                      <a:gs pos="0">
                        <a:schemeClr val="accent5">
                          <a:lumMod val="60000"/>
                          <a:lumOff val="40000"/>
                        </a:schemeClr>
                      </a:gs>
                      <a:gs pos="100000">
                        <a:schemeClr val="accent5">
                          <a:lumMod val="50000"/>
                          <a:alpha val="0"/>
                        </a:schemeClr>
                      </a:gs>
                    </a:gsLst>
                    <a:lin ang="0" scaled="0"/>
                  </a:gradFill>
                </a:ln>
              </p:spPr>
              <p:style>
                <a:lnRef idx="1">
                  <a:schemeClr val="accent5"/>
                </a:lnRef>
                <a:fillRef idx="0">
                  <a:schemeClr val="accent5"/>
                </a:fillRef>
                <a:effectRef idx="0">
                  <a:schemeClr val="accent5"/>
                </a:effectRef>
                <a:fontRef idx="minor">
                  <a:schemeClr val="tx1"/>
                </a:fontRef>
              </p:style>
            </p:cxnSp>
          </p:grpSp>
          <p:grpSp>
            <p:nvGrpSpPr>
              <p:cNvPr id="69" name="组合 68">
                <a:extLst>
                  <a:ext uri="{FF2B5EF4-FFF2-40B4-BE49-F238E27FC236}">
                    <a16:creationId xmlns:a16="http://schemas.microsoft.com/office/drawing/2014/main" id="{9A76E9B8-91C2-4D98-9154-3EA908D2C852}"/>
                  </a:ext>
                </a:extLst>
              </p:cNvPr>
              <p:cNvGrpSpPr/>
              <p:nvPr/>
            </p:nvGrpSpPr>
            <p:grpSpPr>
              <a:xfrm flipH="1">
                <a:off x="2336048" y="3944771"/>
                <a:ext cx="3755189" cy="346508"/>
                <a:chOff x="6100764" y="3946358"/>
                <a:chExt cx="3750425" cy="346508"/>
              </a:xfrm>
            </p:grpSpPr>
            <p:cxnSp>
              <p:nvCxnSpPr>
                <p:cNvPr id="70" name="直接连接符 69">
                  <a:extLst>
                    <a:ext uri="{FF2B5EF4-FFF2-40B4-BE49-F238E27FC236}">
                      <a16:creationId xmlns:a16="http://schemas.microsoft.com/office/drawing/2014/main" id="{F45B6B99-7D6F-4F85-9F39-0EB6A18E2610}"/>
                    </a:ext>
                  </a:extLst>
                </p:cNvPr>
                <p:cNvCxnSpPr>
                  <a:cxnSpLocks/>
                </p:cNvCxnSpPr>
                <p:nvPr/>
              </p:nvCxnSpPr>
              <p:spPr>
                <a:xfrm>
                  <a:off x="6100764" y="3946358"/>
                  <a:ext cx="2104724" cy="0"/>
                </a:xfrm>
                <a:prstGeom prst="line">
                  <a:avLst/>
                </a:prstGeom>
                <a:ln w="12700">
                  <a:gradFill>
                    <a:gsLst>
                      <a:gs pos="49000">
                        <a:schemeClr val="accent1">
                          <a:lumMod val="45000"/>
                          <a:lumOff val="55000"/>
                        </a:schemeClr>
                      </a:gs>
                      <a:gs pos="0">
                        <a:schemeClr val="accent5"/>
                      </a:gs>
                      <a:gs pos="100000">
                        <a:schemeClr val="accent5">
                          <a:lumMod val="60000"/>
                          <a:lumOff val="40000"/>
                        </a:schemeClr>
                      </a:gs>
                    </a:gsLst>
                    <a:lin ang="0" scaled="0"/>
                  </a:gradFill>
                </a:ln>
              </p:spPr>
              <p:style>
                <a:lnRef idx="1">
                  <a:schemeClr val="accent5"/>
                </a:lnRef>
                <a:fillRef idx="0">
                  <a:schemeClr val="accent5"/>
                </a:fillRef>
                <a:effectRef idx="0">
                  <a:schemeClr val="accent5"/>
                </a:effectRef>
                <a:fontRef idx="minor">
                  <a:schemeClr val="tx1"/>
                </a:fontRef>
              </p:style>
            </p:cxnSp>
            <p:cxnSp>
              <p:nvCxnSpPr>
                <p:cNvPr id="71" name="直接连接符 70">
                  <a:extLst>
                    <a:ext uri="{FF2B5EF4-FFF2-40B4-BE49-F238E27FC236}">
                      <a16:creationId xmlns:a16="http://schemas.microsoft.com/office/drawing/2014/main" id="{2190937E-E5B6-4C77-8E8B-34BC474B9C62}"/>
                    </a:ext>
                  </a:extLst>
                </p:cNvPr>
                <p:cNvCxnSpPr>
                  <a:cxnSpLocks/>
                </p:cNvCxnSpPr>
                <p:nvPr/>
              </p:nvCxnSpPr>
              <p:spPr>
                <a:xfrm>
                  <a:off x="8200724" y="3946358"/>
                  <a:ext cx="250257" cy="346508"/>
                </a:xfrm>
                <a:prstGeom prst="line">
                  <a:avLst/>
                </a:prstGeom>
                <a:ln w="12700">
                  <a:solidFill>
                    <a:schemeClr val="accent5">
                      <a:lumMod val="60000"/>
                      <a:lumOff val="40000"/>
                    </a:schemeClr>
                  </a:solidFill>
                </a:ln>
              </p:spPr>
              <p:style>
                <a:lnRef idx="1">
                  <a:schemeClr val="accent5"/>
                </a:lnRef>
                <a:fillRef idx="0">
                  <a:schemeClr val="accent5"/>
                </a:fillRef>
                <a:effectRef idx="0">
                  <a:schemeClr val="accent5"/>
                </a:effectRef>
                <a:fontRef idx="minor">
                  <a:schemeClr val="tx1"/>
                </a:fontRef>
              </p:style>
            </p:cxnSp>
            <p:cxnSp>
              <p:nvCxnSpPr>
                <p:cNvPr id="72" name="直接连接符 71">
                  <a:extLst>
                    <a:ext uri="{FF2B5EF4-FFF2-40B4-BE49-F238E27FC236}">
                      <a16:creationId xmlns:a16="http://schemas.microsoft.com/office/drawing/2014/main" id="{1B4E1684-740D-4D99-B014-F15C3D0AEEA8}"/>
                    </a:ext>
                  </a:extLst>
                </p:cNvPr>
                <p:cNvCxnSpPr/>
                <p:nvPr/>
              </p:nvCxnSpPr>
              <p:spPr>
                <a:xfrm>
                  <a:off x="8445901" y="4291279"/>
                  <a:ext cx="1405288" cy="0"/>
                </a:xfrm>
                <a:prstGeom prst="line">
                  <a:avLst/>
                </a:prstGeom>
                <a:ln w="12700">
                  <a:gradFill>
                    <a:gsLst>
                      <a:gs pos="0">
                        <a:schemeClr val="accent5">
                          <a:lumMod val="60000"/>
                          <a:lumOff val="40000"/>
                        </a:schemeClr>
                      </a:gs>
                      <a:gs pos="100000">
                        <a:schemeClr val="accent5">
                          <a:lumMod val="50000"/>
                          <a:alpha val="0"/>
                        </a:schemeClr>
                      </a:gs>
                    </a:gsLst>
                    <a:lin ang="0" scaled="0"/>
                  </a:gradFill>
                </a:ln>
              </p:spPr>
              <p:style>
                <a:lnRef idx="1">
                  <a:schemeClr val="accent5"/>
                </a:lnRef>
                <a:fillRef idx="0">
                  <a:schemeClr val="accent5"/>
                </a:fillRef>
                <a:effectRef idx="0">
                  <a:schemeClr val="accent5"/>
                </a:effectRef>
                <a:fontRef idx="minor">
                  <a:schemeClr val="tx1"/>
                </a:fontRef>
              </p:style>
            </p:cxnSp>
          </p:grpSp>
        </p:grpSp>
        <p:sp>
          <p:nvSpPr>
            <p:cNvPr id="9" name="任意多边形: 形状 8">
              <a:extLst>
                <a:ext uri="{FF2B5EF4-FFF2-40B4-BE49-F238E27FC236}">
                  <a16:creationId xmlns:a16="http://schemas.microsoft.com/office/drawing/2014/main" id="{5D55C019-30BB-47FA-896D-BBDBC8B59A8A}"/>
                </a:ext>
              </a:extLst>
            </p:cNvPr>
            <p:cNvSpPr/>
            <p:nvPr/>
          </p:nvSpPr>
          <p:spPr>
            <a:xfrm>
              <a:off x="2971800" y="3753994"/>
              <a:ext cx="6235700" cy="1720850"/>
            </a:xfrm>
            <a:custGeom>
              <a:avLst/>
              <a:gdLst>
                <a:gd name="connsiteX0" fmla="*/ 520700 w 6235700"/>
                <a:gd name="connsiteY0" fmla="*/ 0 h 1720850"/>
                <a:gd name="connsiteX1" fmla="*/ 5708650 w 6235700"/>
                <a:gd name="connsiteY1" fmla="*/ 6350 h 1720850"/>
                <a:gd name="connsiteX2" fmla="*/ 6235700 w 6235700"/>
                <a:gd name="connsiteY2" fmla="*/ 565150 h 1720850"/>
                <a:gd name="connsiteX3" fmla="*/ 5365750 w 6235700"/>
                <a:gd name="connsiteY3" fmla="*/ 1720850 h 1720850"/>
                <a:gd name="connsiteX4" fmla="*/ 838200 w 6235700"/>
                <a:gd name="connsiteY4" fmla="*/ 1701800 h 1720850"/>
                <a:gd name="connsiteX5" fmla="*/ 0 w 6235700"/>
                <a:gd name="connsiteY5" fmla="*/ 565150 h 1720850"/>
                <a:gd name="connsiteX6" fmla="*/ 520700 w 6235700"/>
                <a:gd name="connsiteY6" fmla="*/ 0 h 172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5700" h="1720850">
                  <a:moveTo>
                    <a:pt x="520700" y="0"/>
                  </a:moveTo>
                  <a:lnTo>
                    <a:pt x="5708650" y="6350"/>
                  </a:lnTo>
                  <a:lnTo>
                    <a:pt x="6235700" y="565150"/>
                  </a:lnTo>
                  <a:lnTo>
                    <a:pt x="5365750" y="1720850"/>
                  </a:lnTo>
                  <a:lnTo>
                    <a:pt x="838200" y="1701800"/>
                  </a:lnTo>
                  <a:lnTo>
                    <a:pt x="0" y="565150"/>
                  </a:lnTo>
                  <a:lnTo>
                    <a:pt x="520700" y="0"/>
                  </a:lnTo>
                  <a:close/>
                </a:path>
              </a:pathLst>
            </a:custGeom>
            <a:solidFill>
              <a:schemeClr val="accent3">
                <a:lumMod val="50000"/>
              </a:scheme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任意多边形: 形状 9">
              <a:extLst>
                <a:ext uri="{FF2B5EF4-FFF2-40B4-BE49-F238E27FC236}">
                  <a16:creationId xmlns:a16="http://schemas.microsoft.com/office/drawing/2014/main" id="{4D65ACF3-4B12-4A80-8B01-3EF9ACBED438}"/>
                </a:ext>
              </a:extLst>
            </p:cNvPr>
            <p:cNvSpPr/>
            <p:nvPr/>
          </p:nvSpPr>
          <p:spPr>
            <a:xfrm>
              <a:off x="3147185" y="3842080"/>
              <a:ext cx="5907916" cy="1517320"/>
            </a:xfrm>
            <a:custGeom>
              <a:avLst/>
              <a:gdLst>
                <a:gd name="connsiteX0" fmla="*/ 520700 w 6235700"/>
                <a:gd name="connsiteY0" fmla="*/ 0 h 1720850"/>
                <a:gd name="connsiteX1" fmla="*/ 5708650 w 6235700"/>
                <a:gd name="connsiteY1" fmla="*/ 6350 h 1720850"/>
                <a:gd name="connsiteX2" fmla="*/ 6235700 w 6235700"/>
                <a:gd name="connsiteY2" fmla="*/ 565150 h 1720850"/>
                <a:gd name="connsiteX3" fmla="*/ 5365750 w 6235700"/>
                <a:gd name="connsiteY3" fmla="*/ 1720850 h 1720850"/>
                <a:gd name="connsiteX4" fmla="*/ 838200 w 6235700"/>
                <a:gd name="connsiteY4" fmla="*/ 1701800 h 1720850"/>
                <a:gd name="connsiteX5" fmla="*/ 0 w 6235700"/>
                <a:gd name="connsiteY5" fmla="*/ 565150 h 1720850"/>
                <a:gd name="connsiteX6" fmla="*/ 520700 w 6235700"/>
                <a:gd name="connsiteY6" fmla="*/ 0 h 172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5700" h="1720850">
                  <a:moveTo>
                    <a:pt x="520700" y="0"/>
                  </a:moveTo>
                  <a:lnTo>
                    <a:pt x="5708650" y="6350"/>
                  </a:lnTo>
                  <a:lnTo>
                    <a:pt x="6235700" y="565150"/>
                  </a:lnTo>
                  <a:lnTo>
                    <a:pt x="5365750" y="1720850"/>
                  </a:lnTo>
                  <a:lnTo>
                    <a:pt x="838200" y="1701800"/>
                  </a:lnTo>
                  <a:lnTo>
                    <a:pt x="0" y="565150"/>
                  </a:lnTo>
                  <a:lnTo>
                    <a:pt x="520700" y="0"/>
                  </a:lnTo>
                  <a:close/>
                </a:path>
              </a:pathLst>
            </a:cu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任意多边形: 形状 10">
              <a:extLst>
                <a:ext uri="{FF2B5EF4-FFF2-40B4-BE49-F238E27FC236}">
                  <a16:creationId xmlns:a16="http://schemas.microsoft.com/office/drawing/2014/main" id="{4D9F6D41-1780-488C-BB71-4FE243C43BB2}"/>
                </a:ext>
              </a:extLst>
            </p:cNvPr>
            <p:cNvSpPr/>
            <p:nvPr/>
          </p:nvSpPr>
          <p:spPr>
            <a:xfrm>
              <a:off x="3219717" y="3933803"/>
              <a:ext cx="5765534" cy="1350933"/>
            </a:xfrm>
            <a:custGeom>
              <a:avLst/>
              <a:gdLst>
                <a:gd name="connsiteX0" fmla="*/ 520700 w 6235700"/>
                <a:gd name="connsiteY0" fmla="*/ 0 h 1720850"/>
                <a:gd name="connsiteX1" fmla="*/ 5708650 w 6235700"/>
                <a:gd name="connsiteY1" fmla="*/ 6350 h 1720850"/>
                <a:gd name="connsiteX2" fmla="*/ 6235700 w 6235700"/>
                <a:gd name="connsiteY2" fmla="*/ 565150 h 1720850"/>
                <a:gd name="connsiteX3" fmla="*/ 5365750 w 6235700"/>
                <a:gd name="connsiteY3" fmla="*/ 1720850 h 1720850"/>
                <a:gd name="connsiteX4" fmla="*/ 838200 w 6235700"/>
                <a:gd name="connsiteY4" fmla="*/ 1701800 h 1720850"/>
                <a:gd name="connsiteX5" fmla="*/ 0 w 6235700"/>
                <a:gd name="connsiteY5" fmla="*/ 565150 h 1720850"/>
                <a:gd name="connsiteX6" fmla="*/ 520700 w 6235700"/>
                <a:gd name="connsiteY6" fmla="*/ 0 h 172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5700" h="1720850">
                  <a:moveTo>
                    <a:pt x="520700" y="0"/>
                  </a:moveTo>
                  <a:lnTo>
                    <a:pt x="5708650" y="6350"/>
                  </a:lnTo>
                  <a:lnTo>
                    <a:pt x="6235700" y="565150"/>
                  </a:lnTo>
                  <a:lnTo>
                    <a:pt x="5365750" y="1720850"/>
                  </a:lnTo>
                  <a:lnTo>
                    <a:pt x="838200" y="1701800"/>
                  </a:lnTo>
                  <a:lnTo>
                    <a:pt x="0" y="565150"/>
                  </a:lnTo>
                  <a:lnTo>
                    <a:pt x="520700" y="0"/>
                  </a:lnTo>
                  <a:close/>
                </a:path>
              </a:pathLst>
            </a:custGeom>
            <a:solidFill>
              <a:schemeClr val="accent2">
                <a:lumMod val="50000"/>
                <a:lumOff val="50000"/>
              </a:schemeClr>
            </a:solidFill>
            <a:ln>
              <a:noFill/>
            </a:ln>
            <a:effectLst>
              <a:glow rad="228600">
                <a:schemeClr val="accent2">
                  <a:lumMod val="50000"/>
                  <a:lumOff val="50000"/>
                  <a:alpha val="90000"/>
                </a:schemeClr>
              </a:glow>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六边形 11">
              <a:extLst>
                <a:ext uri="{FF2B5EF4-FFF2-40B4-BE49-F238E27FC236}">
                  <a16:creationId xmlns:a16="http://schemas.microsoft.com/office/drawing/2014/main" id="{5DA1FD48-DB24-42B1-87CA-CD269F377A82}"/>
                </a:ext>
              </a:extLst>
            </p:cNvPr>
            <p:cNvSpPr/>
            <p:nvPr/>
          </p:nvSpPr>
          <p:spPr>
            <a:xfrm>
              <a:off x="7920488" y="4060260"/>
              <a:ext cx="547173" cy="471701"/>
            </a:xfrm>
            <a:prstGeom prst="hexagon">
              <a:avLst/>
            </a:prstGeom>
            <a:solidFill>
              <a:srgbClr val="FFFFFF">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六边形 12">
              <a:extLst>
                <a:ext uri="{FF2B5EF4-FFF2-40B4-BE49-F238E27FC236}">
                  <a16:creationId xmlns:a16="http://schemas.microsoft.com/office/drawing/2014/main" id="{A8671A79-DAB0-4653-8B4E-83FAD2A62218}"/>
                </a:ext>
              </a:extLst>
            </p:cNvPr>
            <p:cNvSpPr/>
            <p:nvPr/>
          </p:nvSpPr>
          <p:spPr>
            <a:xfrm>
              <a:off x="7590021" y="4455932"/>
              <a:ext cx="356136" cy="307014"/>
            </a:xfrm>
            <a:prstGeom prst="hexagon">
              <a:avLst/>
            </a:prstGeom>
            <a:solidFill>
              <a:srgbClr val="FFFFFF">
                <a:alpha val="1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六边形 141">
              <a:extLst>
                <a:ext uri="{FF2B5EF4-FFF2-40B4-BE49-F238E27FC236}">
                  <a16:creationId xmlns:a16="http://schemas.microsoft.com/office/drawing/2014/main" id="{4A5E500D-C609-4B5A-B64A-BEDAFBADF6A5}"/>
                </a:ext>
              </a:extLst>
            </p:cNvPr>
            <p:cNvSpPr/>
            <p:nvPr/>
          </p:nvSpPr>
          <p:spPr>
            <a:xfrm>
              <a:off x="6865852" y="3862908"/>
              <a:ext cx="1091156" cy="470326"/>
            </a:xfrm>
            <a:custGeom>
              <a:avLst/>
              <a:gdLst>
                <a:gd name="connsiteX0" fmla="*/ 0 w 1091156"/>
                <a:gd name="connsiteY0" fmla="*/ 470326 h 940652"/>
                <a:gd name="connsiteX1" fmla="*/ 235163 w 1091156"/>
                <a:gd name="connsiteY1" fmla="*/ 0 h 940652"/>
                <a:gd name="connsiteX2" fmla="*/ 855993 w 1091156"/>
                <a:gd name="connsiteY2" fmla="*/ 0 h 940652"/>
                <a:gd name="connsiteX3" fmla="*/ 1091156 w 1091156"/>
                <a:gd name="connsiteY3" fmla="*/ 470326 h 940652"/>
                <a:gd name="connsiteX4" fmla="*/ 855993 w 1091156"/>
                <a:gd name="connsiteY4" fmla="*/ 940652 h 940652"/>
                <a:gd name="connsiteX5" fmla="*/ 235163 w 1091156"/>
                <a:gd name="connsiteY5" fmla="*/ 940652 h 940652"/>
                <a:gd name="connsiteX6" fmla="*/ 0 w 1091156"/>
                <a:gd name="connsiteY6" fmla="*/ 470326 h 940652"/>
                <a:gd name="connsiteX0" fmla="*/ 0 w 1091156"/>
                <a:gd name="connsiteY0" fmla="*/ 470326 h 940652"/>
                <a:gd name="connsiteX1" fmla="*/ 855993 w 1091156"/>
                <a:gd name="connsiteY1" fmla="*/ 0 h 940652"/>
                <a:gd name="connsiteX2" fmla="*/ 1091156 w 1091156"/>
                <a:gd name="connsiteY2" fmla="*/ 470326 h 940652"/>
                <a:gd name="connsiteX3" fmla="*/ 855993 w 1091156"/>
                <a:gd name="connsiteY3" fmla="*/ 940652 h 940652"/>
                <a:gd name="connsiteX4" fmla="*/ 235163 w 1091156"/>
                <a:gd name="connsiteY4" fmla="*/ 940652 h 940652"/>
                <a:gd name="connsiteX5" fmla="*/ 0 w 1091156"/>
                <a:gd name="connsiteY5" fmla="*/ 470326 h 940652"/>
                <a:gd name="connsiteX0" fmla="*/ 0 w 1091156"/>
                <a:gd name="connsiteY0" fmla="*/ 0 h 470326"/>
                <a:gd name="connsiteX1" fmla="*/ 1091156 w 1091156"/>
                <a:gd name="connsiteY1" fmla="*/ 0 h 470326"/>
                <a:gd name="connsiteX2" fmla="*/ 855993 w 1091156"/>
                <a:gd name="connsiteY2" fmla="*/ 470326 h 470326"/>
                <a:gd name="connsiteX3" fmla="*/ 235163 w 1091156"/>
                <a:gd name="connsiteY3" fmla="*/ 470326 h 470326"/>
                <a:gd name="connsiteX4" fmla="*/ 0 w 1091156"/>
                <a:gd name="connsiteY4" fmla="*/ 0 h 470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1156" h="470326">
                  <a:moveTo>
                    <a:pt x="0" y="0"/>
                  </a:moveTo>
                  <a:lnTo>
                    <a:pt x="1091156" y="0"/>
                  </a:lnTo>
                  <a:lnTo>
                    <a:pt x="855993" y="470326"/>
                  </a:lnTo>
                  <a:lnTo>
                    <a:pt x="235163" y="470326"/>
                  </a:lnTo>
                  <a:lnTo>
                    <a:pt x="0" y="0"/>
                  </a:lnTo>
                  <a:close/>
                </a:path>
              </a:pathLst>
            </a:custGeom>
            <a:solidFill>
              <a:srgbClr val="FFFFFF">
                <a:alpha val="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六边形 14">
              <a:extLst>
                <a:ext uri="{FF2B5EF4-FFF2-40B4-BE49-F238E27FC236}">
                  <a16:creationId xmlns:a16="http://schemas.microsoft.com/office/drawing/2014/main" id="{75F85E2C-38A7-4E6E-87F6-295788138F59}"/>
                </a:ext>
              </a:extLst>
            </p:cNvPr>
            <p:cNvSpPr/>
            <p:nvPr/>
          </p:nvSpPr>
          <p:spPr>
            <a:xfrm>
              <a:off x="4027914" y="4224947"/>
              <a:ext cx="356136" cy="307014"/>
            </a:xfrm>
            <a:prstGeom prst="hexagon">
              <a:avLst/>
            </a:prstGeom>
            <a:solidFill>
              <a:srgbClr val="FFFFFF">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六边形 15">
              <a:extLst>
                <a:ext uri="{FF2B5EF4-FFF2-40B4-BE49-F238E27FC236}">
                  <a16:creationId xmlns:a16="http://schemas.microsoft.com/office/drawing/2014/main" id="{834C6395-BBE7-4FF5-B32D-DB4215B0F231}"/>
                </a:ext>
              </a:extLst>
            </p:cNvPr>
            <p:cNvSpPr/>
            <p:nvPr/>
          </p:nvSpPr>
          <p:spPr>
            <a:xfrm>
              <a:off x="5312510" y="4996548"/>
              <a:ext cx="356136" cy="307014"/>
            </a:xfrm>
            <a:prstGeom prst="hexagon">
              <a:avLst/>
            </a:prstGeom>
            <a:solidFill>
              <a:srgbClr val="FFFFFF">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六边形 141">
              <a:extLst>
                <a:ext uri="{FF2B5EF4-FFF2-40B4-BE49-F238E27FC236}">
                  <a16:creationId xmlns:a16="http://schemas.microsoft.com/office/drawing/2014/main" id="{C27D378A-31D4-42C2-8EF6-1823029B43A6}"/>
                </a:ext>
              </a:extLst>
            </p:cNvPr>
            <p:cNvSpPr/>
            <p:nvPr/>
          </p:nvSpPr>
          <p:spPr>
            <a:xfrm flipV="1">
              <a:off x="4221354" y="4929082"/>
              <a:ext cx="1091156" cy="447377"/>
            </a:xfrm>
            <a:custGeom>
              <a:avLst/>
              <a:gdLst>
                <a:gd name="connsiteX0" fmla="*/ 0 w 1091156"/>
                <a:gd name="connsiteY0" fmla="*/ 470326 h 940652"/>
                <a:gd name="connsiteX1" fmla="*/ 235163 w 1091156"/>
                <a:gd name="connsiteY1" fmla="*/ 0 h 940652"/>
                <a:gd name="connsiteX2" fmla="*/ 855993 w 1091156"/>
                <a:gd name="connsiteY2" fmla="*/ 0 h 940652"/>
                <a:gd name="connsiteX3" fmla="*/ 1091156 w 1091156"/>
                <a:gd name="connsiteY3" fmla="*/ 470326 h 940652"/>
                <a:gd name="connsiteX4" fmla="*/ 855993 w 1091156"/>
                <a:gd name="connsiteY4" fmla="*/ 940652 h 940652"/>
                <a:gd name="connsiteX5" fmla="*/ 235163 w 1091156"/>
                <a:gd name="connsiteY5" fmla="*/ 940652 h 940652"/>
                <a:gd name="connsiteX6" fmla="*/ 0 w 1091156"/>
                <a:gd name="connsiteY6" fmla="*/ 470326 h 940652"/>
                <a:gd name="connsiteX0" fmla="*/ 0 w 1091156"/>
                <a:gd name="connsiteY0" fmla="*/ 470326 h 940652"/>
                <a:gd name="connsiteX1" fmla="*/ 855993 w 1091156"/>
                <a:gd name="connsiteY1" fmla="*/ 0 h 940652"/>
                <a:gd name="connsiteX2" fmla="*/ 1091156 w 1091156"/>
                <a:gd name="connsiteY2" fmla="*/ 470326 h 940652"/>
                <a:gd name="connsiteX3" fmla="*/ 855993 w 1091156"/>
                <a:gd name="connsiteY3" fmla="*/ 940652 h 940652"/>
                <a:gd name="connsiteX4" fmla="*/ 235163 w 1091156"/>
                <a:gd name="connsiteY4" fmla="*/ 940652 h 940652"/>
                <a:gd name="connsiteX5" fmla="*/ 0 w 1091156"/>
                <a:gd name="connsiteY5" fmla="*/ 470326 h 940652"/>
                <a:gd name="connsiteX0" fmla="*/ 0 w 1091156"/>
                <a:gd name="connsiteY0" fmla="*/ 0 h 470326"/>
                <a:gd name="connsiteX1" fmla="*/ 1091156 w 1091156"/>
                <a:gd name="connsiteY1" fmla="*/ 0 h 470326"/>
                <a:gd name="connsiteX2" fmla="*/ 855993 w 1091156"/>
                <a:gd name="connsiteY2" fmla="*/ 470326 h 470326"/>
                <a:gd name="connsiteX3" fmla="*/ 235163 w 1091156"/>
                <a:gd name="connsiteY3" fmla="*/ 470326 h 470326"/>
                <a:gd name="connsiteX4" fmla="*/ 0 w 1091156"/>
                <a:gd name="connsiteY4" fmla="*/ 0 h 470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1156" h="470326">
                  <a:moveTo>
                    <a:pt x="0" y="0"/>
                  </a:moveTo>
                  <a:lnTo>
                    <a:pt x="1091156" y="0"/>
                  </a:lnTo>
                  <a:lnTo>
                    <a:pt x="855993" y="470326"/>
                  </a:lnTo>
                  <a:lnTo>
                    <a:pt x="235163" y="470326"/>
                  </a:lnTo>
                  <a:lnTo>
                    <a:pt x="0" y="0"/>
                  </a:lnTo>
                  <a:close/>
                </a:path>
              </a:pathLst>
            </a:custGeom>
            <a:solidFill>
              <a:srgbClr val="FFFFFF">
                <a:alpha val="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8" name="组合 17">
              <a:extLst>
                <a:ext uri="{FF2B5EF4-FFF2-40B4-BE49-F238E27FC236}">
                  <a16:creationId xmlns:a16="http://schemas.microsoft.com/office/drawing/2014/main" id="{998CD315-85E2-41E0-980E-ADEB8E790B59}"/>
                </a:ext>
              </a:extLst>
            </p:cNvPr>
            <p:cNvGrpSpPr/>
            <p:nvPr/>
          </p:nvGrpSpPr>
          <p:grpSpPr>
            <a:xfrm>
              <a:off x="8335378" y="3838665"/>
              <a:ext cx="329196" cy="112624"/>
              <a:chOff x="8338554" y="3835489"/>
              <a:chExt cx="329196" cy="112624"/>
            </a:xfrm>
          </p:grpSpPr>
          <p:cxnSp>
            <p:nvCxnSpPr>
              <p:cNvPr id="66" name="直接连接符 65">
                <a:extLst>
                  <a:ext uri="{FF2B5EF4-FFF2-40B4-BE49-F238E27FC236}">
                    <a16:creationId xmlns:a16="http://schemas.microsoft.com/office/drawing/2014/main" id="{8BC2437A-D48D-4E08-8921-4B372446AF76}"/>
                  </a:ext>
                </a:extLst>
              </p:cNvPr>
              <p:cNvCxnSpPr>
                <a:cxnSpLocks/>
              </p:cNvCxnSpPr>
              <p:nvPr/>
            </p:nvCxnSpPr>
            <p:spPr>
              <a:xfrm>
                <a:off x="8556934" y="3835489"/>
                <a:ext cx="110816" cy="112624"/>
              </a:xfrm>
              <a:prstGeom prst="line">
                <a:avLst/>
              </a:prstGeom>
              <a:ln w="34925">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A078033D-5FDD-4BFB-A648-9D24218F56F3}"/>
                  </a:ext>
                </a:extLst>
              </p:cNvPr>
              <p:cNvCxnSpPr>
                <a:cxnSpLocks/>
              </p:cNvCxnSpPr>
              <p:nvPr/>
            </p:nvCxnSpPr>
            <p:spPr>
              <a:xfrm>
                <a:off x="8338554" y="3840481"/>
                <a:ext cx="230771" cy="0"/>
              </a:xfrm>
              <a:prstGeom prst="line">
                <a:avLst/>
              </a:prstGeom>
              <a:ln w="34925">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18">
              <a:extLst>
                <a:ext uri="{FF2B5EF4-FFF2-40B4-BE49-F238E27FC236}">
                  <a16:creationId xmlns:a16="http://schemas.microsoft.com/office/drawing/2014/main" id="{0CA224C7-316D-4050-83CB-84AD61CF1FC9}"/>
                </a:ext>
              </a:extLst>
            </p:cNvPr>
            <p:cNvGrpSpPr/>
            <p:nvPr/>
          </p:nvGrpSpPr>
          <p:grpSpPr>
            <a:xfrm flipH="1">
              <a:off x="3495081" y="3842015"/>
              <a:ext cx="411672" cy="147216"/>
              <a:chOff x="8338554" y="3835489"/>
              <a:chExt cx="329196" cy="112624"/>
            </a:xfrm>
          </p:grpSpPr>
          <p:cxnSp>
            <p:nvCxnSpPr>
              <p:cNvPr id="64" name="直接连接符 63">
                <a:extLst>
                  <a:ext uri="{FF2B5EF4-FFF2-40B4-BE49-F238E27FC236}">
                    <a16:creationId xmlns:a16="http://schemas.microsoft.com/office/drawing/2014/main" id="{CD57952B-70EF-44F5-AC7B-1A02EB7ACEFA}"/>
                  </a:ext>
                </a:extLst>
              </p:cNvPr>
              <p:cNvCxnSpPr>
                <a:cxnSpLocks/>
              </p:cNvCxnSpPr>
              <p:nvPr/>
            </p:nvCxnSpPr>
            <p:spPr>
              <a:xfrm>
                <a:off x="8556934" y="3835489"/>
                <a:ext cx="110816" cy="112624"/>
              </a:xfrm>
              <a:prstGeom prst="line">
                <a:avLst/>
              </a:prstGeom>
              <a:ln w="34925">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214AEACD-41C3-4C39-87CE-83DA25C58C01}"/>
                  </a:ext>
                </a:extLst>
              </p:cNvPr>
              <p:cNvCxnSpPr>
                <a:cxnSpLocks/>
              </p:cNvCxnSpPr>
              <p:nvPr/>
            </p:nvCxnSpPr>
            <p:spPr>
              <a:xfrm>
                <a:off x="8338554" y="3840481"/>
                <a:ext cx="230771" cy="0"/>
              </a:xfrm>
              <a:prstGeom prst="line">
                <a:avLst/>
              </a:prstGeom>
              <a:ln w="34925">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id="{FAAC430A-FF2D-403D-9F5B-29B06F451E6D}"/>
                </a:ext>
              </a:extLst>
            </p:cNvPr>
            <p:cNvGrpSpPr/>
            <p:nvPr/>
          </p:nvGrpSpPr>
          <p:grpSpPr>
            <a:xfrm flipH="1" flipV="1">
              <a:off x="3809682" y="5184773"/>
              <a:ext cx="411672" cy="169863"/>
              <a:chOff x="8338554" y="3835489"/>
              <a:chExt cx="329196" cy="112624"/>
            </a:xfrm>
          </p:grpSpPr>
          <p:cxnSp>
            <p:nvCxnSpPr>
              <p:cNvPr id="62" name="直接连接符 61">
                <a:extLst>
                  <a:ext uri="{FF2B5EF4-FFF2-40B4-BE49-F238E27FC236}">
                    <a16:creationId xmlns:a16="http://schemas.microsoft.com/office/drawing/2014/main" id="{6AB3288A-643B-4913-B839-8E250EED9EC9}"/>
                  </a:ext>
                </a:extLst>
              </p:cNvPr>
              <p:cNvCxnSpPr>
                <a:cxnSpLocks/>
              </p:cNvCxnSpPr>
              <p:nvPr/>
            </p:nvCxnSpPr>
            <p:spPr>
              <a:xfrm>
                <a:off x="8556934" y="3835489"/>
                <a:ext cx="110816" cy="112624"/>
              </a:xfrm>
              <a:prstGeom prst="line">
                <a:avLst/>
              </a:prstGeom>
              <a:ln w="34925">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E9BCDC51-11FB-4CCC-AC16-5B9EF1EA3908}"/>
                  </a:ext>
                </a:extLst>
              </p:cNvPr>
              <p:cNvCxnSpPr>
                <a:cxnSpLocks/>
              </p:cNvCxnSpPr>
              <p:nvPr/>
            </p:nvCxnSpPr>
            <p:spPr>
              <a:xfrm>
                <a:off x="8338554" y="3840481"/>
                <a:ext cx="230771" cy="0"/>
              </a:xfrm>
              <a:prstGeom prst="line">
                <a:avLst/>
              </a:prstGeom>
              <a:ln w="34925">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21" name="组合 20">
              <a:extLst>
                <a:ext uri="{FF2B5EF4-FFF2-40B4-BE49-F238E27FC236}">
                  <a16:creationId xmlns:a16="http://schemas.microsoft.com/office/drawing/2014/main" id="{571BE077-9E92-4EED-AE93-DC32107677F5}"/>
                </a:ext>
              </a:extLst>
            </p:cNvPr>
            <p:cNvGrpSpPr/>
            <p:nvPr/>
          </p:nvGrpSpPr>
          <p:grpSpPr>
            <a:xfrm flipV="1">
              <a:off x="7952449" y="5198101"/>
              <a:ext cx="412616" cy="169863"/>
              <a:chOff x="8338554" y="3835489"/>
              <a:chExt cx="329196" cy="112624"/>
            </a:xfrm>
          </p:grpSpPr>
          <p:cxnSp>
            <p:nvCxnSpPr>
              <p:cNvPr id="60" name="直接连接符 59">
                <a:extLst>
                  <a:ext uri="{FF2B5EF4-FFF2-40B4-BE49-F238E27FC236}">
                    <a16:creationId xmlns:a16="http://schemas.microsoft.com/office/drawing/2014/main" id="{41B1ADD8-A670-4867-8069-636EDA992C66}"/>
                  </a:ext>
                </a:extLst>
              </p:cNvPr>
              <p:cNvCxnSpPr>
                <a:cxnSpLocks/>
              </p:cNvCxnSpPr>
              <p:nvPr/>
            </p:nvCxnSpPr>
            <p:spPr>
              <a:xfrm>
                <a:off x="8556934" y="3835489"/>
                <a:ext cx="110816" cy="112624"/>
              </a:xfrm>
              <a:prstGeom prst="line">
                <a:avLst/>
              </a:prstGeom>
              <a:ln w="34925">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3EB77E97-66C7-4527-BABA-95F2AD7B7A6B}"/>
                  </a:ext>
                </a:extLst>
              </p:cNvPr>
              <p:cNvCxnSpPr>
                <a:cxnSpLocks/>
              </p:cNvCxnSpPr>
              <p:nvPr/>
            </p:nvCxnSpPr>
            <p:spPr>
              <a:xfrm>
                <a:off x="8338554" y="3840481"/>
                <a:ext cx="230771" cy="0"/>
              </a:xfrm>
              <a:prstGeom prst="line">
                <a:avLst/>
              </a:prstGeom>
              <a:ln w="34925">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id="{70E6CAE2-F98D-4829-8078-97FD9095C60B}"/>
                </a:ext>
              </a:extLst>
            </p:cNvPr>
            <p:cNvGrpSpPr/>
            <p:nvPr/>
          </p:nvGrpSpPr>
          <p:grpSpPr>
            <a:xfrm>
              <a:off x="8929812" y="4219378"/>
              <a:ext cx="130444" cy="270072"/>
              <a:chOff x="8929812" y="4219378"/>
              <a:chExt cx="130444" cy="270072"/>
            </a:xfrm>
          </p:grpSpPr>
          <p:cxnSp>
            <p:nvCxnSpPr>
              <p:cNvPr id="58" name="直接连接符 57">
                <a:extLst>
                  <a:ext uri="{FF2B5EF4-FFF2-40B4-BE49-F238E27FC236}">
                    <a16:creationId xmlns:a16="http://schemas.microsoft.com/office/drawing/2014/main" id="{9858A65D-5221-4685-8AC6-5CCF51258822}"/>
                  </a:ext>
                </a:extLst>
              </p:cNvPr>
              <p:cNvCxnSpPr>
                <a:cxnSpLocks/>
              </p:cNvCxnSpPr>
              <p:nvPr/>
            </p:nvCxnSpPr>
            <p:spPr>
              <a:xfrm flipH="1" flipV="1">
                <a:off x="8929812" y="4219378"/>
                <a:ext cx="130444" cy="128898"/>
              </a:xfrm>
              <a:prstGeom prst="line">
                <a:avLst/>
              </a:prstGeom>
              <a:ln w="34925">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9EB11D1C-4F1E-425D-B665-A2195CA20796}"/>
                  </a:ext>
                </a:extLst>
              </p:cNvPr>
              <p:cNvCxnSpPr>
                <a:cxnSpLocks/>
              </p:cNvCxnSpPr>
              <p:nvPr/>
            </p:nvCxnSpPr>
            <p:spPr>
              <a:xfrm flipV="1">
                <a:off x="8931399" y="4333235"/>
                <a:ext cx="121589" cy="156215"/>
              </a:xfrm>
              <a:prstGeom prst="line">
                <a:avLst/>
              </a:prstGeom>
              <a:ln w="34925">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id="{E5C09660-950D-4645-97C3-4D338F8FB93B}"/>
                </a:ext>
              </a:extLst>
            </p:cNvPr>
            <p:cNvGrpSpPr/>
            <p:nvPr/>
          </p:nvGrpSpPr>
          <p:grpSpPr>
            <a:xfrm flipH="1">
              <a:off x="3134128" y="4198197"/>
              <a:ext cx="161521" cy="333763"/>
              <a:chOff x="8929812" y="4219378"/>
              <a:chExt cx="130444" cy="270072"/>
            </a:xfrm>
          </p:grpSpPr>
          <p:cxnSp>
            <p:nvCxnSpPr>
              <p:cNvPr id="56" name="直接连接符 55">
                <a:extLst>
                  <a:ext uri="{FF2B5EF4-FFF2-40B4-BE49-F238E27FC236}">
                    <a16:creationId xmlns:a16="http://schemas.microsoft.com/office/drawing/2014/main" id="{24CCDB91-AF12-4CFE-9F58-5936E7579E93}"/>
                  </a:ext>
                </a:extLst>
              </p:cNvPr>
              <p:cNvCxnSpPr>
                <a:cxnSpLocks/>
              </p:cNvCxnSpPr>
              <p:nvPr/>
            </p:nvCxnSpPr>
            <p:spPr>
              <a:xfrm flipH="1" flipV="1">
                <a:off x="8929812" y="4219378"/>
                <a:ext cx="130444" cy="128898"/>
              </a:xfrm>
              <a:prstGeom prst="line">
                <a:avLst/>
              </a:prstGeom>
              <a:ln w="34925">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4269609F-FB9F-46FD-BD97-15315CF47E6F}"/>
                  </a:ext>
                </a:extLst>
              </p:cNvPr>
              <p:cNvCxnSpPr>
                <a:cxnSpLocks/>
              </p:cNvCxnSpPr>
              <p:nvPr/>
            </p:nvCxnSpPr>
            <p:spPr>
              <a:xfrm flipV="1">
                <a:off x="8931399" y="4333235"/>
                <a:ext cx="121589" cy="156215"/>
              </a:xfrm>
              <a:prstGeom prst="line">
                <a:avLst/>
              </a:prstGeom>
              <a:ln w="34925">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id="{B7D35260-E9FA-4185-91FA-2BFB9C7FCC7B}"/>
                </a:ext>
              </a:extLst>
            </p:cNvPr>
            <p:cNvGrpSpPr/>
            <p:nvPr/>
          </p:nvGrpSpPr>
          <p:grpSpPr>
            <a:xfrm>
              <a:off x="6730765" y="4928241"/>
              <a:ext cx="1495403" cy="166531"/>
              <a:chOff x="6903720" y="4918549"/>
              <a:chExt cx="1495403" cy="166531"/>
            </a:xfrm>
          </p:grpSpPr>
          <p:cxnSp>
            <p:nvCxnSpPr>
              <p:cNvPr id="51" name="直接连接符 50">
                <a:extLst>
                  <a:ext uri="{FF2B5EF4-FFF2-40B4-BE49-F238E27FC236}">
                    <a16:creationId xmlns:a16="http://schemas.microsoft.com/office/drawing/2014/main" id="{61D8FF4A-A080-443A-A32A-F0B756245947}"/>
                  </a:ext>
                </a:extLst>
              </p:cNvPr>
              <p:cNvCxnSpPr>
                <a:cxnSpLocks/>
              </p:cNvCxnSpPr>
              <p:nvPr/>
            </p:nvCxnSpPr>
            <p:spPr>
              <a:xfrm>
                <a:off x="7424184" y="5008296"/>
                <a:ext cx="974939" cy="0"/>
              </a:xfrm>
              <a:prstGeom prst="line">
                <a:avLst/>
              </a:prstGeom>
              <a:ln w="12700">
                <a:gradFill>
                  <a:gsLst>
                    <a:gs pos="0">
                      <a:schemeClr val="accent5">
                        <a:lumMod val="60000"/>
                        <a:lumOff val="40000"/>
                      </a:schemeClr>
                    </a:gs>
                    <a:gs pos="74000">
                      <a:schemeClr val="accent5">
                        <a:lumMod val="20000"/>
                        <a:lumOff val="80000"/>
                        <a:alpha val="0"/>
                      </a:schemeClr>
                    </a:gs>
                  </a:gsLst>
                  <a:lin ang="0" scaled="0"/>
                </a:gradFill>
              </a:ln>
            </p:spPr>
            <p:style>
              <a:lnRef idx="1">
                <a:schemeClr val="accent5"/>
              </a:lnRef>
              <a:fillRef idx="0">
                <a:schemeClr val="accent5"/>
              </a:fillRef>
              <a:effectRef idx="0">
                <a:schemeClr val="accent5"/>
              </a:effectRef>
              <a:fontRef idx="minor">
                <a:schemeClr val="tx1"/>
              </a:fontRef>
            </p:style>
          </p:cxnSp>
          <p:cxnSp>
            <p:nvCxnSpPr>
              <p:cNvPr id="52" name="直接连接符 51">
                <a:extLst>
                  <a:ext uri="{FF2B5EF4-FFF2-40B4-BE49-F238E27FC236}">
                    <a16:creationId xmlns:a16="http://schemas.microsoft.com/office/drawing/2014/main" id="{099694D9-50C9-4542-ACEA-0D1946138494}"/>
                  </a:ext>
                </a:extLst>
              </p:cNvPr>
              <p:cNvCxnSpPr>
                <a:cxnSpLocks/>
              </p:cNvCxnSpPr>
              <p:nvPr/>
            </p:nvCxnSpPr>
            <p:spPr>
              <a:xfrm flipH="1">
                <a:off x="6903720" y="4929082"/>
                <a:ext cx="92181" cy="155998"/>
              </a:xfrm>
              <a:prstGeom prst="line">
                <a:avLst/>
              </a:prstGeom>
              <a:ln w="57150" cap="rnd">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58839439-22E9-4088-8A8C-3F003A1E3B51}"/>
                  </a:ext>
                </a:extLst>
              </p:cNvPr>
              <p:cNvCxnSpPr>
                <a:cxnSpLocks/>
              </p:cNvCxnSpPr>
              <p:nvPr/>
            </p:nvCxnSpPr>
            <p:spPr>
              <a:xfrm flipH="1">
                <a:off x="7036110" y="4918549"/>
                <a:ext cx="92181" cy="155998"/>
              </a:xfrm>
              <a:prstGeom prst="line">
                <a:avLst/>
              </a:prstGeom>
              <a:ln w="57150" cap="rnd">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22233BB5-2995-4281-99D6-421D8EE1AE77}"/>
                  </a:ext>
                </a:extLst>
              </p:cNvPr>
              <p:cNvCxnSpPr>
                <a:cxnSpLocks/>
              </p:cNvCxnSpPr>
              <p:nvPr/>
            </p:nvCxnSpPr>
            <p:spPr>
              <a:xfrm flipH="1">
                <a:off x="7168500" y="4918549"/>
                <a:ext cx="92181" cy="155998"/>
              </a:xfrm>
              <a:prstGeom prst="line">
                <a:avLst/>
              </a:prstGeom>
              <a:ln w="57150" cap="rnd">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52DDA531-CE2F-4C50-9D01-97A21B3938AB}"/>
                  </a:ext>
                </a:extLst>
              </p:cNvPr>
              <p:cNvCxnSpPr>
                <a:cxnSpLocks/>
              </p:cNvCxnSpPr>
              <p:nvPr/>
            </p:nvCxnSpPr>
            <p:spPr>
              <a:xfrm flipH="1">
                <a:off x="7300890" y="4918549"/>
                <a:ext cx="92181" cy="155998"/>
              </a:xfrm>
              <a:prstGeom prst="line">
                <a:avLst/>
              </a:prstGeom>
              <a:ln w="57150" cap="rnd">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id="{6D7FCBE9-7239-4460-A3AB-7C446CFAE7F7}"/>
                </a:ext>
              </a:extLst>
            </p:cNvPr>
            <p:cNvGrpSpPr/>
            <p:nvPr/>
          </p:nvGrpSpPr>
          <p:grpSpPr>
            <a:xfrm flipH="1">
              <a:off x="3935495" y="4928241"/>
              <a:ext cx="1440769" cy="160447"/>
              <a:chOff x="6903720" y="4918549"/>
              <a:chExt cx="1495403" cy="166531"/>
            </a:xfrm>
          </p:grpSpPr>
          <p:cxnSp>
            <p:nvCxnSpPr>
              <p:cNvPr id="46" name="直接连接符 45">
                <a:extLst>
                  <a:ext uri="{FF2B5EF4-FFF2-40B4-BE49-F238E27FC236}">
                    <a16:creationId xmlns:a16="http://schemas.microsoft.com/office/drawing/2014/main" id="{4597A50C-FA10-4D21-85FC-C84E44D39BDE}"/>
                  </a:ext>
                </a:extLst>
              </p:cNvPr>
              <p:cNvCxnSpPr>
                <a:cxnSpLocks/>
              </p:cNvCxnSpPr>
              <p:nvPr/>
            </p:nvCxnSpPr>
            <p:spPr>
              <a:xfrm>
                <a:off x="7424184" y="5008296"/>
                <a:ext cx="974939" cy="0"/>
              </a:xfrm>
              <a:prstGeom prst="line">
                <a:avLst/>
              </a:prstGeom>
              <a:ln w="12700">
                <a:gradFill>
                  <a:gsLst>
                    <a:gs pos="0">
                      <a:schemeClr val="accent5">
                        <a:lumMod val="60000"/>
                        <a:lumOff val="40000"/>
                      </a:schemeClr>
                    </a:gs>
                    <a:gs pos="74000">
                      <a:schemeClr val="accent5">
                        <a:lumMod val="20000"/>
                        <a:lumOff val="80000"/>
                        <a:alpha val="0"/>
                      </a:schemeClr>
                    </a:gs>
                  </a:gsLst>
                  <a:lin ang="0" scaled="0"/>
                </a:gradFill>
              </a:ln>
            </p:spPr>
            <p:style>
              <a:lnRef idx="1">
                <a:schemeClr val="accent5"/>
              </a:lnRef>
              <a:fillRef idx="0">
                <a:schemeClr val="accent5"/>
              </a:fillRef>
              <a:effectRef idx="0">
                <a:schemeClr val="accent5"/>
              </a:effectRef>
              <a:fontRef idx="minor">
                <a:schemeClr val="tx1"/>
              </a:fontRef>
            </p:style>
          </p:cxnSp>
          <p:cxnSp>
            <p:nvCxnSpPr>
              <p:cNvPr id="47" name="直接连接符 46">
                <a:extLst>
                  <a:ext uri="{FF2B5EF4-FFF2-40B4-BE49-F238E27FC236}">
                    <a16:creationId xmlns:a16="http://schemas.microsoft.com/office/drawing/2014/main" id="{0A622C18-A674-4861-AEAE-D1C765702FC0}"/>
                  </a:ext>
                </a:extLst>
              </p:cNvPr>
              <p:cNvCxnSpPr>
                <a:cxnSpLocks/>
              </p:cNvCxnSpPr>
              <p:nvPr/>
            </p:nvCxnSpPr>
            <p:spPr>
              <a:xfrm flipH="1">
                <a:off x="6903720" y="4929082"/>
                <a:ext cx="92181" cy="155998"/>
              </a:xfrm>
              <a:prstGeom prst="line">
                <a:avLst/>
              </a:prstGeom>
              <a:ln w="57150" cap="rnd">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2169CA11-0BF2-49E4-AA30-30124FB1187A}"/>
                  </a:ext>
                </a:extLst>
              </p:cNvPr>
              <p:cNvCxnSpPr>
                <a:cxnSpLocks/>
              </p:cNvCxnSpPr>
              <p:nvPr/>
            </p:nvCxnSpPr>
            <p:spPr>
              <a:xfrm flipH="1">
                <a:off x="7036110" y="4918549"/>
                <a:ext cx="92181" cy="155998"/>
              </a:xfrm>
              <a:prstGeom prst="line">
                <a:avLst/>
              </a:prstGeom>
              <a:ln w="57150" cap="rnd">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E7C85938-4094-41C6-AFD3-79E28FBA419A}"/>
                  </a:ext>
                </a:extLst>
              </p:cNvPr>
              <p:cNvCxnSpPr>
                <a:cxnSpLocks/>
              </p:cNvCxnSpPr>
              <p:nvPr/>
            </p:nvCxnSpPr>
            <p:spPr>
              <a:xfrm flipH="1">
                <a:off x="7168500" y="4918549"/>
                <a:ext cx="92181" cy="155998"/>
              </a:xfrm>
              <a:prstGeom prst="line">
                <a:avLst/>
              </a:prstGeom>
              <a:ln w="57150" cap="rnd">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B1AAEE27-FDAB-4C23-AD9D-B16BE1D21BAA}"/>
                  </a:ext>
                </a:extLst>
              </p:cNvPr>
              <p:cNvCxnSpPr>
                <a:cxnSpLocks/>
              </p:cNvCxnSpPr>
              <p:nvPr/>
            </p:nvCxnSpPr>
            <p:spPr>
              <a:xfrm flipH="1">
                <a:off x="7300890" y="4918549"/>
                <a:ext cx="92181" cy="155998"/>
              </a:xfrm>
              <a:prstGeom prst="line">
                <a:avLst/>
              </a:prstGeom>
              <a:ln w="57150" cap="rnd">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3F34C916-A527-4CD7-A806-ED8AA3540BCD}"/>
                </a:ext>
              </a:extLst>
            </p:cNvPr>
            <p:cNvGrpSpPr/>
            <p:nvPr/>
          </p:nvGrpSpPr>
          <p:grpSpPr>
            <a:xfrm>
              <a:off x="2332079" y="3275828"/>
              <a:ext cx="7515141" cy="402333"/>
              <a:chOff x="2338429" y="3161697"/>
              <a:chExt cx="7515141" cy="402333"/>
            </a:xfrm>
          </p:grpSpPr>
          <p:grpSp>
            <p:nvGrpSpPr>
              <p:cNvPr id="28" name="组合 27">
                <a:extLst>
                  <a:ext uri="{FF2B5EF4-FFF2-40B4-BE49-F238E27FC236}">
                    <a16:creationId xmlns:a16="http://schemas.microsoft.com/office/drawing/2014/main" id="{89C1D08D-1618-4778-91E3-08A7CAA7D802}"/>
                  </a:ext>
                </a:extLst>
              </p:cNvPr>
              <p:cNvGrpSpPr/>
              <p:nvPr/>
            </p:nvGrpSpPr>
            <p:grpSpPr>
              <a:xfrm flipV="1">
                <a:off x="2338429" y="3161697"/>
                <a:ext cx="7515141" cy="342306"/>
                <a:chOff x="2336048" y="3944202"/>
                <a:chExt cx="7515141" cy="348664"/>
              </a:xfrm>
            </p:grpSpPr>
            <p:grpSp>
              <p:nvGrpSpPr>
                <p:cNvPr id="38" name="组合 37">
                  <a:extLst>
                    <a:ext uri="{FF2B5EF4-FFF2-40B4-BE49-F238E27FC236}">
                      <a16:creationId xmlns:a16="http://schemas.microsoft.com/office/drawing/2014/main" id="{ACE839F3-6004-4279-AD9F-F7EC36048E4C}"/>
                    </a:ext>
                  </a:extLst>
                </p:cNvPr>
                <p:cNvGrpSpPr/>
                <p:nvPr/>
              </p:nvGrpSpPr>
              <p:grpSpPr>
                <a:xfrm>
                  <a:off x="6096530" y="3944202"/>
                  <a:ext cx="3754659" cy="348664"/>
                  <a:chOff x="6096530" y="3944202"/>
                  <a:chExt cx="3754659" cy="348664"/>
                </a:xfrm>
              </p:grpSpPr>
              <p:cxnSp>
                <p:nvCxnSpPr>
                  <p:cNvPr id="43" name="直接连接符 42">
                    <a:extLst>
                      <a:ext uri="{FF2B5EF4-FFF2-40B4-BE49-F238E27FC236}">
                        <a16:creationId xmlns:a16="http://schemas.microsoft.com/office/drawing/2014/main" id="{0267E336-D10E-482E-B775-4E421F16C52B}"/>
                      </a:ext>
                    </a:extLst>
                  </p:cNvPr>
                  <p:cNvCxnSpPr>
                    <a:cxnSpLocks/>
                  </p:cNvCxnSpPr>
                  <p:nvPr/>
                </p:nvCxnSpPr>
                <p:spPr>
                  <a:xfrm>
                    <a:off x="6096530" y="3944202"/>
                    <a:ext cx="2104724" cy="0"/>
                  </a:xfrm>
                  <a:prstGeom prst="line">
                    <a:avLst/>
                  </a:prstGeom>
                  <a:ln w="12700">
                    <a:gradFill>
                      <a:gsLst>
                        <a:gs pos="49000">
                          <a:schemeClr val="accent1">
                            <a:lumMod val="45000"/>
                            <a:lumOff val="55000"/>
                          </a:schemeClr>
                        </a:gs>
                        <a:gs pos="0">
                          <a:schemeClr val="accent5"/>
                        </a:gs>
                        <a:gs pos="100000">
                          <a:schemeClr val="accent5">
                            <a:lumMod val="60000"/>
                            <a:lumOff val="40000"/>
                          </a:schemeClr>
                        </a:gs>
                      </a:gsLst>
                      <a:lin ang="0" scaled="0"/>
                    </a:gradFill>
                  </a:ln>
                </p:spPr>
                <p:style>
                  <a:lnRef idx="1">
                    <a:schemeClr val="accent5"/>
                  </a:lnRef>
                  <a:fillRef idx="0">
                    <a:schemeClr val="accent5"/>
                  </a:fillRef>
                  <a:effectRef idx="0">
                    <a:schemeClr val="accent5"/>
                  </a:effectRef>
                  <a:fontRef idx="minor">
                    <a:schemeClr val="tx1"/>
                  </a:fontRef>
                </p:style>
              </p:cxnSp>
              <p:cxnSp>
                <p:nvCxnSpPr>
                  <p:cNvPr id="44" name="直接连接符 43">
                    <a:extLst>
                      <a:ext uri="{FF2B5EF4-FFF2-40B4-BE49-F238E27FC236}">
                        <a16:creationId xmlns:a16="http://schemas.microsoft.com/office/drawing/2014/main" id="{A02112CF-617D-4540-AD31-704A0EA50A0B}"/>
                      </a:ext>
                    </a:extLst>
                  </p:cNvPr>
                  <p:cNvCxnSpPr>
                    <a:cxnSpLocks/>
                  </p:cNvCxnSpPr>
                  <p:nvPr/>
                </p:nvCxnSpPr>
                <p:spPr>
                  <a:xfrm>
                    <a:off x="8200724" y="3946358"/>
                    <a:ext cx="250257" cy="346508"/>
                  </a:xfrm>
                  <a:prstGeom prst="line">
                    <a:avLst/>
                  </a:prstGeom>
                  <a:ln w="12700">
                    <a:solidFill>
                      <a:schemeClr val="accent5">
                        <a:lumMod val="60000"/>
                        <a:lumOff val="40000"/>
                      </a:schemeClr>
                    </a:solidFill>
                  </a:ln>
                </p:spPr>
                <p:style>
                  <a:lnRef idx="1">
                    <a:schemeClr val="accent5"/>
                  </a:lnRef>
                  <a:fillRef idx="0">
                    <a:schemeClr val="accent5"/>
                  </a:fillRef>
                  <a:effectRef idx="0">
                    <a:schemeClr val="accent5"/>
                  </a:effectRef>
                  <a:fontRef idx="minor">
                    <a:schemeClr val="tx1"/>
                  </a:fontRef>
                </p:style>
              </p:cxnSp>
              <p:cxnSp>
                <p:nvCxnSpPr>
                  <p:cNvPr id="45" name="直接连接符 44">
                    <a:extLst>
                      <a:ext uri="{FF2B5EF4-FFF2-40B4-BE49-F238E27FC236}">
                        <a16:creationId xmlns:a16="http://schemas.microsoft.com/office/drawing/2014/main" id="{EB37BD2F-DA46-4178-930B-42C17C092BE4}"/>
                      </a:ext>
                    </a:extLst>
                  </p:cNvPr>
                  <p:cNvCxnSpPr/>
                  <p:nvPr/>
                </p:nvCxnSpPr>
                <p:spPr>
                  <a:xfrm>
                    <a:off x="8445901" y="4291279"/>
                    <a:ext cx="1405288" cy="0"/>
                  </a:xfrm>
                  <a:prstGeom prst="line">
                    <a:avLst/>
                  </a:prstGeom>
                  <a:ln w="12700">
                    <a:gradFill>
                      <a:gsLst>
                        <a:gs pos="0">
                          <a:schemeClr val="accent5">
                            <a:lumMod val="60000"/>
                            <a:lumOff val="40000"/>
                          </a:schemeClr>
                        </a:gs>
                        <a:gs pos="100000">
                          <a:schemeClr val="accent5">
                            <a:lumMod val="50000"/>
                            <a:alpha val="0"/>
                          </a:schemeClr>
                        </a:gs>
                      </a:gsLst>
                      <a:lin ang="0" scaled="0"/>
                    </a:gradFill>
                  </a:ln>
                </p:spPr>
                <p:style>
                  <a:lnRef idx="1">
                    <a:schemeClr val="accent5"/>
                  </a:lnRef>
                  <a:fillRef idx="0">
                    <a:schemeClr val="accent5"/>
                  </a:fillRef>
                  <a:effectRef idx="0">
                    <a:schemeClr val="accent5"/>
                  </a:effectRef>
                  <a:fontRef idx="minor">
                    <a:schemeClr val="tx1"/>
                  </a:fontRef>
                </p:style>
              </p:cxnSp>
            </p:grpSp>
            <p:grpSp>
              <p:nvGrpSpPr>
                <p:cNvPr id="39" name="组合 38">
                  <a:extLst>
                    <a:ext uri="{FF2B5EF4-FFF2-40B4-BE49-F238E27FC236}">
                      <a16:creationId xmlns:a16="http://schemas.microsoft.com/office/drawing/2014/main" id="{DB8F3812-3513-403D-B9DF-4F46D6CFD5A6}"/>
                    </a:ext>
                  </a:extLst>
                </p:cNvPr>
                <p:cNvGrpSpPr/>
                <p:nvPr/>
              </p:nvGrpSpPr>
              <p:grpSpPr>
                <a:xfrm flipH="1">
                  <a:off x="2336048" y="3944771"/>
                  <a:ext cx="3755189" cy="346508"/>
                  <a:chOff x="6100764" y="3946358"/>
                  <a:chExt cx="3750425" cy="346508"/>
                </a:xfrm>
              </p:grpSpPr>
              <p:cxnSp>
                <p:nvCxnSpPr>
                  <p:cNvPr id="40" name="直接连接符 39">
                    <a:extLst>
                      <a:ext uri="{FF2B5EF4-FFF2-40B4-BE49-F238E27FC236}">
                        <a16:creationId xmlns:a16="http://schemas.microsoft.com/office/drawing/2014/main" id="{2BB40EAC-1A1D-4628-B405-05F7C2205ECA}"/>
                      </a:ext>
                    </a:extLst>
                  </p:cNvPr>
                  <p:cNvCxnSpPr>
                    <a:cxnSpLocks/>
                  </p:cNvCxnSpPr>
                  <p:nvPr/>
                </p:nvCxnSpPr>
                <p:spPr>
                  <a:xfrm>
                    <a:off x="6100764" y="3946358"/>
                    <a:ext cx="2104724" cy="0"/>
                  </a:xfrm>
                  <a:prstGeom prst="line">
                    <a:avLst/>
                  </a:prstGeom>
                  <a:ln w="12700">
                    <a:gradFill>
                      <a:gsLst>
                        <a:gs pos="49000">
                          <a:schemeClr val="accent1">
                            <a:lumMod val="45000"/>
                            <a:lumOff val="55000"/>
                          </a:schemeClr>
                        </a:gs>
                        <a:gs pos="0">
                          <a:schemeClr val="accent5"/>
                        </a:gs>
                        <a:gs pos="100000">
                          <a:schemeClr val="accent5">
                            <a:lumMod val="60000"/>
                            <a:lumOff val="40000"/>
                          </a:schemeClr>
                        </a:gs>
                      </a:gsLst>
                      <a:lin ang="0" scaled="0"/>
                    </a:gradFill>
                  </a:ln>
                </p:spPr>
                <p:style>
                  <a:lnRef idx="1">
                    <a:schemeClr val="accent5"/>
                  </a:lnRef>
                  <a:fillRef idx="0">
                    <a:schemeClr val="accent5"/>
                  </a:fillRef>
                  <a:effectRef idx="0">
                    <a:schemeClr val="accent5"/>
                  </a:effectRef>
                  <a:fontRef idx="minor">
                    <a:schemeClr val="tx1"/>
                  </a:fontRef>
                </p:style>
              </p:cxnSp>
              <p:cxnSp>
                <p:nvCxnSpPr>
                  <p:cNvPr id="41" name="直接连接符 40">
                    <a:extLst>
                      <a:ext uri="{FF2B5EF4-FFF2-40B4-BE49-F238E27FC236}">
                        <a16:creationId xmlns:a16="http://schemas.microsoft.com/office/drawing/2014/main" id="{2136FF8F-A8E4-4311-AF24-14B5F81EF9B0}"/>
                      </a:ext>
                    </a:extLst>
                  </p:cNvPr>
                  <p:cNvCxnSpPr>
                    <a:cxnSpLocks/>
                  </p:cNvCxnSpPr>
                  <p:nvPr/>
                </p:nvCxnSpPr>
                <p:spPr>
                  <a:xfrm>
                    <a:off x="8200724" y="3946358"/>
                    <a:ext cx="250257" cy="346508"/>
                  </a:xfrm>
                  <a:prstGeom prst="line">
                    <a:avLst/>
                  </a:prstGeom>
                  <a:ln w="12700">
                    <a:solidFill>
                      <a:schemeClr val="accent5">
                        <a:lumMod val="60000"/>
                        <a:lumOff val="40000"/>
                      </a:schemeClr>
                    </a:solidFill>
                  </a:ln>
                </p:spPr>
                <p:style>
                  <a:lnRef idx="1">
                    <a:schemeClr val="accent5"/>
                  </a:lnRef>
                  <a:fillRef idx="0">
                    <a:schemeClr val="accent5"/>
                  </a:fillRef>
                  <a:effectRef idx="0">
                    <a:schemeClr val="accent5"/>
                  </a:effectRef>
                  <a:fontRef idx="minor">
                    <a:schemeClr val="tx1"/>
                  </a:fontRef>
                </p:style>
              </p:cxnSp>
              <p:cxnSp>
                <p:nvCxnSpPr>
                  <p:cNvPr id="42" name="直接连接符 41">
                    <a:extLst>
                      <a:ext uri="{FF2B5EF4-FFF2-40B4-BE49-F238E27FC236}">
                        <a16:creationId xmlns:a16="http://schemas.microsoft.com/office/drawing/2014/main" id="{7F09AE13-4C7D-466C-B720-6714F9694CBE}"/>
                      </a:ext>
                    </a:extLst>
                  </p:cNvPr>
                  <p:cNvCxnSpPr/>
                  <p:nvPr/>
                </p:nvCxnSpPr>
                <p:spPr>
                  <a:xfrm>
                    <a:off x="8445901" y="4291279"/>
                    <a:ext cx="1405288" cy="0"/>
                  </a:xfrm>
                  <a:prstGeom prst="line">
                    <a:avLst/>
                  </a:prstGeom>
                  <a:ln w="12700">
                    <a:gradFill>
                      <a:gsLst>
                        <a:gs pos="0">
                          <a:schemeClr val="accent5">
                            <a:lumMod val="60000"/>
                            <a:lumOff val="40000"/>
                          </a:schemeClr>
                        </a:gs>
                        <a:gs pos="100000">
                          <a:schemeClr val="accent5">
                            <a:lumMod val="50000"/>
                            <a:alpha val="0"/>
                          </a:schemeClr>
                        </a:gs>
                      </a:gsLst>
                      <a:lin ang="0" scaled="0"/>
                    </a:gradFill>
                  </a:ln>
                </p:spPr>
                <p:style>
                  <a:lnRef idx="1">
                    <a:schemeClr val="accent5"/>
                  </a:lnRef>
                  <a:fillRef idx="0">
                    <a:schemeClr val="accent5"/>
                  </a:fillRef>
                  <a:effectRef idx="0">
                    <a:schemeClr val="accent5"/>
                  </a:effectRef>
                  <a:fontRef idx="minor">
                    <a:schemeClr val="tx1"/>
                  </a:fontRef>
                </p:style>
              </p:cxnSp>
            </p:grpSp>
          </p:grpSp>
          <p:cxnSp>
            <p:nvCxnSpPr>
              <p:cNvPr id="29" name="直接连接符 28">
                <a:extLst>
                  <a:ext uri="{FF2B5EF4-FFF2-40B4-BE49-F238E27FC236}">
                    <a16:creationId xmlns:a16="http://schemas.microsoft.com/office/drawing/2014/main" id="{FD7461BC-7537-4325-B2E1-51E2314F6373}"/>
                  </a:ext>
                </a:extLst>
              </p:cNvPr>
              <p:cNvCxnSpPr>
                <a:cxnSpLocks/>
              </p:cNvCxnSpPr>
              <p:nvPr/>
            </p:nvCxnSpPr>
            <p:spPr>
              <a:xfrm>
                <a:off x="5550693" y="3501886"/>
                <a:ext cx="1085850" cy="0"/>
              </a:xfrm>
              <a:prstGeom prst="line">
                <a:avLst/>
              </a:prstGeom>
              <a:ln w="88900"/>
            </p:spPr>
            <p:style>
              <a:lnRef idx="1">
                <a:schemeClr val="accent5"/>
              </a:lnRef>
              <a:fillRef idx="0">
                <a:schemeClr val="accent5"/>
              </a:fillRef>
              <a:effectRef idx="0">
                <a:schemeClr val="accent5"/>
              </a:effectRef>
              <a:fontRef idx="minor">
                <a:schemeClr val="tx1"/>
              </a:fontRef>
            </p:style>
          </p:cxnSp>
          <p:grpSp>
            <p:nvGrpSpPr>
              <p:cNvPr id="30" name="组合 29">
                <a:extLst>
                  <a:ext uri="{FF2B5EF4-FFF2-40B4-BE49-F238E27FC236}">
                    <a16:creationId xmlns:a16="http://schemas.microsoft.com/office/drawing/2014/main" id="{8896575D-0E60-4F81-8875-3DEDAA920614}"/>
                  </a:ext>
                </a:extLst>
              </p:cNvPr>
              <p:cNvGrpSpPr/>
              <p:nvPr/>
            </p:nvGrpSpPr>
            <p:grpSpPr>
              <a:xfrm>
                <a:off x="6822946" y="3459428"/>
                <a:ext cx="218689" cy="104602"/>
                <a:chOff x="6822946" y="3459428"/>
                <a:chExt cx="218689" cy="104602"/>
              </a:xfrm>
            </p:grpSpPr>
            <p:cxnSp>
              <p:nvCxnSpPr>
                <p:cNvPr id="35" name="直接连接符 34">
                  <a:extLst>
                    <a:ext uri="{FF2B5EF4-FFF2-40B4-BE49-F238E27FC236}">
                      <a16:creationId xmlns:a16="http://schemas.microsoft.com/office/drawing/2014/main" id="{3CA50F3E-744D-473E-B4AE-BD7C325EA328}"/>
                    </a:ext>
                  </a:extLst>
                </p:cNvPr>
                <p:cNvCxnSpPr>
                  <a:cxnSpLocks/>
                </p:cNvCxnSpPr>
                <p:nvPr/>
              </p:nvCxnSpPr>
              <p:spPr>
                <a:xfrm flipH="1">
                  <a:off x="6822946" y="3459428"/>
                  <a:ext cx="60257" cy="104602"/>
                </a:xfrm>
                <a:prstGeom prst="line">
                  <a:avLst/>
                </a:prstGeom>
                <a:ln w="34925" cap="rnd">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656BF225-52D1-4D14-BE4E-AC9A3E531F30}"/>
                    </a:ext>
                  </a:extLst>
                </p:cNvPr>
                <p:cNvCxnSpPr>
                  <a:cxnSpLocks/>
                </p:cNvCxnSpPr>
                <p:nvPr/>
              </p:nvCxnSpPr>
              <p:spPr>
                <a:xfrm flipH="1">
                  <a:off x="6902162" y="3459428"/>
                  <a:ext cx="60257" cy="104602"/>
                </a:xfrm>
                <a:prstGeom prst="line">
                  <a:avLst/>
                </a:prstGeom>
                <a:ln w="34925" cap="rnd">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CB7DDD88-8236-4CFE-8FBE-2DE126836434}"/>
                    </a:ext>
                  </a:extLst>
                </p:cNvPr>
                <p:cNvCxnSpPr>
                  <a:cxnSpLocks/>
                </p:cNvCxnSpPr>
                <p:nvPr/>
              </p:nvCxnSpPr>
              <p:spPr>
                <a:xfrm flipH="1">
                  <a:off x="6981378" y="3459428"/>
                  <a:ext cx="60257" cy="104602"/>
                </a:xfrm>
                <a:prstGeom prst="line">
                  <a:avLst/>
                </a:prstGeom>
                <a:ln w="34925" cap="rnd">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31" name="组合 30">
                <a:extLst>
                  <a:ext uri="{FF2B5EF4-FFF2-40B4-BE49-F238E27FC236}">
                    <a16:creationId xmlns:a16="http://schemas.microsoft.com/office/drawing/2014/main" id="{E639405D-4440-4F70-AE82-EDEEBB4A1270}"/>
                  </a:ext>
                </a:extLst>
              </p:cNvPr>
              <p:cNvGrpSpPr/>
              <p:nvPr/>
            </p:nvGrpSpPr>
            <p:grpSpPr>
              <a:xfrm flipH="1">
                <a:off x="5145602" y="3459944"/>
                <a:ext cx="218688" cy="103570"/>
                <a:chOff x="6822946" y="3459428"/>
                <a:chExt cx="218689" cy="104602"/>
              </a:xfrm>
            </p:grpSpPr>
            <p:cxnSp>
              <p:nvCxnSpPr>
                <p:cNvPr id="32" name="直接连接符 31">
                  <a:extLst>
                    <a:ext uri="{FF2B5EF4-FFF2-40B4-BE49-F238E27FC236}">
                      <a16:creationId xmlns:a16="http://schemas.microsoft.com/office/drawing/2014/main" id="{4828EA21-26D1-49C5-9860-76B5AD59445F}"/>
                    </a:ext>
                  </a:extLst>
                </p:cNvPr>
                <p:cNvCxnSpPr>
                  <a:cxnSpLocks/>
                </p:cNvCxnSpPr>
                <p:nvPr/>
              </p:nvCxnSpPr>
              <p:spPr>
                <a:xfrm flipH="1">
                  <a:off x="6822946" y="3459428"/>
                  <a:ext cx="60257" cy="104602"/>
                </a:xfrm>
                <a:prstGeom prst="line">
                  <a:avLst/>
                </a:prstGeom>
                <a:ln w="34925" cap="rnd">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A55AAB86-E45C-4D1F-83AC-17273644382E}"/>
                    </a:ext>
                  </a:extLst>
                </p:cNvPr>
                <p:cNvCxnSpPr>
                  <a:cxnSpLocks/>
                </p:cNvCxnSpPr>
                <p:nvPr/>
              </p:nvCxnSpPr>
              <p:spPr>
                <a:xfrm flipH="1">
                  <a:off x="6902162" y="3459428"/>
                  <a:ext cx="60257" cy="104602"/>
                </a:xfrm>
                <a:prstGeom prst="line">
                  <a:avLst/>
                </a:prstGeom>
                <a:ln w="34925" cap="rnd">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2075664B-A902-4113-B990-AC4E3BE841C7}"/>
                    </a:ext>
                  </a:extLst>
                </p:cNvPr>
                <p:cNvCxnSpPr>
                  <a:cxnSpLocks/>
                </p:cNvCxnSpPr>
                <p:nvPr/>
              </p:nvCxnSpPr>
              <p:spPr>
                <a:xfrm flipH="1">
                  <a:off x="6981378" y="3459428"/>
                  <a:ext cx="60257" cy="104602"/>
                </a:xfrm>
                <a:prstGeom prst="line">
                  <a:avLst/>
                </a:prstGeom>
                <a:ln w="34925" cap="rnd">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sp>
          <p:nvSpPr>
            <p:cNvPr id="27" name="文本框 26">
              <a:extLst>
                <a:ext uri="{FF2B5EF4-FFF2-40B4-BE49-F238E27FC236}">
                  <a16:creationId xmlns:a16="http://schemas.microsoft.com/office/drawing/2014/main" id="{1B3A8111-6BE9-4550-8EE0-812E2A9554FF}"/>
                </a:ext>
              </a:extLst>
            </p:cNvPr>
            <p:cNvSpPr txBox="1"/>
            <p:nvPr/>
          </p:nvSpPr>
          <p:spPr>
            <a:xfrm>
              <a:off x="3537101" y="4021420"/>
              <a:ext cx="5223590" cy="1142661"/>
            </a:xfrm>
            <a:prstGeom prst="rect">
              <a:avLst/>
            </a:prstGeom>
            <a:noFill/>
            <a:effectLst>
              <a:glow rad="101600">
                <a:schemeClr val="accent5">
                  <a:satMod val="175000"/>
                  <a:alpha val="40000"/>
                </a:schemeClr>
              </a:glow>
            </a:effectLst>
          </p:spPr>
          <p:txBody>
            <a:bodyPr wrap="none" rtlCol="0">
              <a:spAutoFit/>
            </a:bodyPr>
            <a:lstStyle/>
            <a:p>
              <a:pPr algn="ctr"/>
              <a:r>
                <a:rPr lang="zh-CN" altLang="en-US" sz="3600" b="1" dirty="0">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rPr>
                <a:t>元宇宙的概念</a:t>
              </a:r>
            </a:p>
          </p:txBody>
        </p:sp>
      </p:grpSp>
      <p:grpSp>
        <p:nvGrpSpPr>
          <p:cNvPr id="97" name="组合 96">
            <a:extLst>
              <a:ext uri="{FF2B5EF4-FFF2-40B4-BE49-F238E27FC236}">
                <a16:creationId xmlns:a16="http://schemas.microsoft.com/office/drawing/2014/main" id="{B836CD6C-7427-4572-91FD-76636D4B2499}"/>
              </a:ext>
            </a:extLst>
          </p:cNvPr>
          <p:cNvGrpSpPr/>
          <p:nvPr/>
        </p:nvGrpSpPr>
        <p:grpSpPr>
          <a:xfrm>
            <a:off x="7679223" y="1796939"/>
            <a:ext cx="4893642" cy="5050379"/>
            <a:chOff x="595033" y="272794"/>
            <a:chExt cx="4999397" cy="6184174"/>
          </a:xfrm>
          <a:scene3d>
            <a:camera prst="perspectiveFront" fov="2700000">
              <a:rot lat="0" lon="2100000" rev="0"/>
            </a:camera>
            <a:lightRig rig="threePt" dir="t"/>
          </a:scene3d>
        </p:grpSpPr>
        <p:grpSp>
          <p:nvGrpSpPr>
            <p:cNvPr id="98" name="组合 97">
              <a:extLst>
                <a:ext uri="{FF2B5EF4-FFF2-40B4-BE49-F238E27FC236}">
                  <a16:creationId xmlns:a16="http://schemas.microsoft.com/office/drawing/2014/main" id="{6743792D-5B91-4FAE-A3C8-10427365A815}"/>
                </a:ext>
              </a:extLst>
            </p:cNvPr>
            <p:cNvGrpSpPr/>
            <p:nvPr/>
          </p:nvGrpSpPr>
          <p:grpSpPr>
            <a:xfrm>
              <a:off x="595033" y="272794"/>
              <a:ext cx="4053167" cy="5393415"/>
              <a:chOff x="2803140" y="1644555"/>
              <a:chExt cx="5764904" cy="3156205"/>
            </a:xfrm>
          </p:grpSpPr>
          <p:sp>
            <p:nvSpPr>
              <p:cNvPr id="100" name="矩形 99">
                <a:extLst>
                  <a:ext uri="{FF2B5EF4-FFF2-40B4-BE49-F238E27FC236}">
                    <a16:creationId xmlns:a16="http://schemas.microsoft.com/office/drawing/2014/main" id="{E9D8FE02-2C64-40D8-97FC-2B0B78375938}"/>
                  </a:ext>
                </a:extLst>
              </p:cNvPr>
              <p:cNvSpPr/>
              <p:nvPr/>
            </p:nvSpPr>
            <p:spPr>
              <a:xfrm>
                <a:off x="2830706" y="1644555"/>
                <a:ext cx="5709773" cy="3107582"/>
              </a:xfrm>
              <a:prstGeom prst="rect">
                <a:avLst/>
              </a:prstGeom>
              <a:blipFill dpi="0" rotWithShape="1">
                <a:blip r:embed="rId4" cstate="screen">
                  <a:alphaModFix amt="10000"/>
                  <a:extLst>
                    <a:ext uri="{BEBA8EAE-BF5A-486C-A8C5-ECC9F3942E4B}">
                      <a14:imgProps xmlns:a14="http://schemas.microsoft.com/office/drawing/2010/main">
                        <a14:imgLayer r:embed="rId5">
                          <a14:imgEffect>
                            <a14:artisticBlur radius="35"/>
                          </a14:imgEffect>
                        </a14:imgLayer>
                      </a14:imgProps>
                    </a:ext>
                    <a:ext uri="{28A0092B-C50C-407E-A947-70E740481C1C}">
                      <a14:useLocalDpi xmlns:a14="http://schemas.microsoft.com/office/drawing/2010/main"/>
                    </a:ext>
                  </a:extLst>
                </a:blip>
                <a:srcRect/>
                <a:stretch>
                  <a:fillRect/>
                </a:stretch>
              </a:blipFill>
              <a:ln w="12700" cap="flat" cmpd="sng" algn="ctr">
                <a:noFill/>
                <a:prstDash val="solid"/>
                <a:miter lim="800000"/>
              </a:ln>
              <a:effectLst/>
              <a:sp3d extrusionH="133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1" name="组合 100">
                <a:extLst>
                  <a:ext uri="{FF2B5EF4-FFF2-40B4-BE49-F238E27FC236}">
                    <a16:creationId xmlns:a16="http://schemas.microsoft.com/office/drawing/2014/main" id="{ACBBD279-694F-4675-972C-684A42418A58}"/>
                  </a:ext>
                </a:extLst>
              </p:cNvPr>
              <p:cNvGrpSpPr/>
              <p:nvPr/>
            </p:nvGrpSpPr>
            <p:grpSpPr>
              <a:xfrm>
                <a:off x="2803140" y="1644555"/>
                <a:ext cx="5764904" cy="3156205"/>
                <a:chOff x="2844798" y="1562099"/>
                <a:chExt cx="6819903" cy="3733802"/>
              </a:xfrm>
            </p:grpSpPr>
            <p:sp>
              <p:nvSpPr>
                <p:cNvPr id="102" name="矩形 101">
                  <a:extLst>
                    <a:ext uri="{FF2B5EF4-FFF2-40B4-BE49-F238E27FC236}">
                      <a16:creationId xmlns:a16="http://schemas.microsoft.com/office/drawing/2014/main" id="{6C9D7C0F-86C6-4BF3-8FDE-49CAB3C83F27}"/>
                    </a:ext>
                  </a:extLst>
                </p:cNvPr>
                <p:cNvSpPr/>
                <p:nvPr/>
              </p:nvSpPr>
              <p:spPr>
                <a:xfrm>
                  <a:off x="2857500" y="1574800"/>
                  <a:ext cx="6794501" cy="3708402"/>
                </a:xfrm>
                <a:prstGeom prst="rect">
                  <a:avLst/>
                </a:prstGeom>
                <a:gradFill flip="none" rotWithShape="1">
                  <a:gsLst>
                    <a:gs pos="0">
                      <a:schemeClr val="bg2">
                        <a:alpha val="12000"/>
                      </a:schemeClr>
                    </a:gs>
                    <a:gs pos="57000">
                      <a:schemeClr val="bg2">
                        <a:alpha val="15000"/>
                      </a:schemeClr>
                    </a:gs>
                    <a:gs pos="100000">
                      <a:schemeClr val="accent5">
                        <a:lumMod val="60000"/>
                        <a:lumOff val="40000"/>
                        <a:alpha val="28000"/>
                      </a:schemeClr>
                    </a:gs>
                  </a:gsLst>
                  <a:lin ang="2700000" scaled="1"/>
                  <a:tileRect/>
                </a:gradFill>
                <a:ln>
                  <a:noFill/>
                </a:ln>
                <a:sp3d extrusionH="133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3" name="组合 102">
                  <a:extLst>
                    <a:ext uri="{FF2B5EF4-FFF2-40B4-BE49-F238E27FC236}">
                      <a16:creationId xmlns:a16="http://schemas.microsoft.com/office/drawing/2014/main" id="{A9C6699A-AD62-45CA-9E66-4741D1D00D4E}"/>
                    </a:ext>
                  </a:extLst>
                </p:cNvPr>
                <p:cNvGrpSpPr/>
                <p:nvPr/>
              </p:nvGrpSpPr>
              <p:grpSpPr>
                <a:xfrm>
                  <a:off x="2844798" y="1562099"/>
                  <a:ext cx="438152" cy="450851"/>
                  <a:chOff x="2857498" y="1574799"/>
                  <a:chExt cx="438152" cy="450851"/>
                </a:xfrm>
              </p:grpSpPr>
              <p:cxnSp>
                <p:nvCxnSpPr>
                  <p:cNvPr id="113" name="直接连接符 112">
                    <a:extLst>
                      <a:ext uri="{FF2B5EF4-FFF2-40B4-BE49-F238E27FC236}">
                        <a16:creationId xmlns:a16="http://schemas.microsoft.com/office/drawing/2014/main" id="{38E32BB9-7549-43F4-9C17-D9E5CA86D336}"/>
                      </a:ext>
                    </a:extLst>
                  </p:cNvPr>
                  <p:cNvCxnSpPr/>
                  <p:nvPr/>
                </p:nvCxnSpPr>
                <p:spPr>
                  <a:xfrm>
                    <a:off x="2857498" y="1574799"/>
                    <a:ext cx="0" cy="450851"/>
                  </a:xfrm>
                  <a:prstGeom prst="line">
                    <a:avLst/>
                  </a:prstGeom>
                  <a:ln w="19050">
                    <a:solidFill>
                      <a:srgbClr val="CFD8DC"/>
                    </a:solidFill>
                  </a:ln>
                  <a:sp3d extrusionH="133350"/>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id="{E0848C82-7C39-4959-BFC9-C0D31CBCFA87}"/>
                      </a:ext>
                    </a:extLst>
                  </p:cNvPr>
                  <p:cNvCxnSpPr>
                    <a:cxnSpLocks/>
                  </p:cNvCxnSpPr>
                  <p:nvPr/>
                </p:nvCxnSpPr>
                <p:spPr>
                  <a:xfrm>
                    <a:off x="2857498" y="1574799"/>
                    <a:ext cx="438152" cy="0"/>
                  </a:xfrm>
                  <a:prstGeom prst="line">
                    <a:avLst/>
                  </a:prstGeom>
                  <a:ln w="19050">
                    <a:solidFill>
                      <a:srgbClr val="CFD8DC"/>
                    </a:solidFill>
                  </a:ln>
                  <a:sp3d extrusionH="133350"/>
                </p:spPr>
                <p:style>
                  <a:lnRef idx="1">
                    <a:schemeClr val="accent1"/>
                  </a:lnRef>
                  <a:fillRef idx="0">
                    <a:schemeClr val="accent1"/>
                  </a:fillRef>
                  <a:effectRef idx="0">
                    <a:schemeClr val="accent1"/>
                  </a:effectRef>
                  <a:fontRef idx="minor">
                    <a:schemeClr val="tx1"/>
                  </a:fontRef>
                </p:style>
              </p:cxnSp>
            </p:grpSp>
            <p:grpSp>
              <p:nvGrpSpPr>
                <p:cNvPr id="104" name="组合 103">
                  <a:extLst>
                    <a:ext uri="{FF2B5EF4-FFF2-40B4-BE49-F238E27FC236}">
                      <a16:creationId xmlns:a16="http://schemas.microsoft.com/office/drawing/2014/main" id="{93219B24-9D90-4869-9403-86CEF1D67FDE}"/>
                    </a:ext>
                  </a:extLst>
                </p:cNvPr>
                <p:cNvGrpSpPr/>
                <p:nvPr/>
              </p:nvGrpSpPr>
              <p:grpSpPr>
                <a:xfrm flipH="1">
                  <a:off x="9213851" y="1562099"/>
                  <a:ext cx="438150" cy="450851"/>
                  <a:chOff x="2857498" y="1574799"/>
                  <a:chExt cx="438152" cy="450851"/>
                </a:xfrm>
              </p:grpSpPr>
              <p:cxnSp>
                <p:nvCxnSpPr>
                  <p:cNvPr id="111" name="直接连接符 110">
                    <a:extLst>
                      <a:ext uri="{FF2B5EF4-FFF2-40B4-BE49-F238E27FC236}">
                        <a16:creationId xmlns:a16="http://schemas.microsoft.com/office/drawing/2014/main" id="{BD3ED944-7C69-4101-A70C-1C9A6F272F70}"/>
                      </a:ext>
                    </a:extLst>
                  </p:cNvPr>
                  <p:cNvCxnSpPr/>
                  <p:nvPr/>
                </p:nvCxnSpPr>
                <p:spPr>
                  <a:xfrm>
                    <a:off x="2857498" y="1574799"/>
                    <a:ext cx="0" cy="450851"/>
                  </a:xfrm>
                  <a:prstGeom prst="line">
                    <a:avLst/>
                  </a:prstGeom>
                  <a:ln w="19050">
                    <a:solidFill>
                      <a:srgbClr val="CFD8DC"/>
                    </a:solidFill>
                  </a:ln>
                  <a:sp3d extrusionH="133350"/>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23A88B8E-32B7-499D-98A9-3BB6E24DDBCE}"/>
                      </a:ext>
                    </a:extLst>
                  </p:cNvPr>
                  <p:cNvCxnSpPr>
                    <a:cxnSpLocks/>
                  </p:cNvCxnSpPr>
                  <p:nvPr/>
                </p:nvCxnSpPr>
                <p:spPr>
                  <a:xfrm>
                    <a:off x="2857498" y="1574799"/>
                    <a:ext cx="438152" cy="0"/>
                  </a:xfrm>
                  <a:prstGeom prst="line">
                    <a:avLst/>
                  </a:prstGeom>
                  <a:ln w="19050">
                    <a:solidFill>
                      <a:srgbClr val="CFD8DC"/>
                    </a:solidFill>
                  </a:ln>
                  <a:sp3d extrusionH="133350"/>
                </p:spPr>
                <p:style>
                  <a:lnRef idx="1">
                    <a:schemeClr val="accent1"/>
                  </a:lnRef>
                  <a:fillRef idx="0">
                    <a:schemeClr val="accent1"/>
                  </a:fillRef>
                  <a:effectRef idx="0">
                    <a:schemeClr val="accent1"/>
                  </a:effectRef>
                  <a:fontRef idx="minor">
                    <a:schemeClr val="tx1"/>
                  </a:fontRef>
                </p:style>
              </p:cxnSp>
            </p:grpSp>
            <p:grpSp>
              <p:nvGrpSpPr>
                <p:cNvPr id="105" name="组合 104">
                  <a:extLst>
                    <a:ext uri="{FF2B5EF4-FFF2-40B4-BE49-F238E27FC236}">
                      <a16:creationId xmlns:a16="http://schemas.microsoft.com/office/drawing/2014/main" id="{1FC831FD-FFB4-496E-A073-2FED1B994089}"/>
                    </a:ext>
                  </a:extLst>
                </p:cNvPr>
                <p:cNvGrpSpPr/>
                <p:nvPr/>
              </p:nvGrpSpPr>
              <p:grpSpPr>
                <a:xfrm flipV="1">
                  <a:off x="2857498" y="4845051"/>
                  <a:ext cx="438152" cy="450850"/>
                  <a:chOff x="2857498" y="1574799"/>
                  <a:chExt cx="438152" cy="450851"/>
                </a:xfrm>
              </p:grpSpPr>
              <p:cxnSp>
                <p:nvCxnSpPr>
                  <p:cNvPr id="109" name="直接连接符 108">
                    <a:extLst>
                      <a:ext uri="{FF2B5EF4-FFF2-40B4-BE49-F238E27FC236}">
                        <a16:creationId xmlns:a16="http://schemas.microsoft.com/office/drawing/2014/main" id="{52A894F5-C32E-4171-8C57-5D7D6498CB0E}"/>
                      </a:ext>
                    </a:extLst>
                  </p:cNvPr>
                  <p:cNvCxnSpPr/>
                  <p:nvPr/>
                </p:nvCxnSpPr>
                <p:spPr>
                  <a:xfrm>
                    <a:off x="2857498" y="1574799"/>
                    <a:ext cx="0" cy="450851"/>
                  </a:xfrm>
                  <a:prstGeom prst="line">
                    <a:avLst/>
                  </a:prstGeom>
                  <a:ln w="19050">
                    <a:solidFill>
                      <a:srgbClr val="CFD8DC"/>
                    </a:solidFill>
                  </a:ln>
                  <a:sp3d extrusionH="133350"/>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CACCAA4C-83CC-4304-8957-6C218DEA5F55}"/>
                      </a:ext>
                    </a:extLst>
                  </p:cNvPr>
                  <p:cNvCxnSpPr>
                    <a:cxnSpLocks/>
                  </p:cNvCxnSpPr>
                  <p:nvPr/>
                </p:nvCxnSpPr>
                <p:spPr>
                  <a:xfrm>
                    <a:off x="2857498" y="1574799"/>
                    <a:ext cx="438152" cy="0"/>
                  </a:xfrm>
                  <a:prstGeom prst="line">
                    <a:avLst/>
                  </a:prstGeom>
                  <a:ln w="19050">
                    <a:solidFill>
                      <a:srgbClr val="CFD8DC"/>
                    </a:solidFill>
                  </a:ln>
                  <a:sp3d extrusionH="133350"/>
                </p:spPr>
                <p:style>
                  <a:lnRef idx="1">
                    <a:schemeClr val="accent1"/>
                  </a:lnRef>
                  <a:fillRef idx="0">
                    <a:schemeClr val="accent1"/>
                  </a:fillRef>
                  <a:effectRef idx="0">
                    <a:schemeClr val="accent1"/>
                  </a:effectRef>
                  <a:fontRef idx="minor">
                    <a:schemeClr val="tx1"/>
                  </a:fontRef>
                </p:style>
              </p:cxnSp>
            </p:grpSp>
            <p:grpSp>
              <p:nvGrpSpPr>
                <p:cNvPr id="106" name="组合 105">
                  <a:extLst>
                    <a:ext uri="{FF2B5EF4-FFF2-40B4-BE49-F238E27FC236}">
                      <a16:creationId xmlns:a16="http://schemas.microsoft.com/office/drawing/2014/main" id="{CC50C4D7-0692-4EEB-99F1-8020FF6E0D83}"/>
                    </a:ext>
                  </a:extLst>
                </p:cNvPr>
                <p:cNvGrpSpPr/>
                <p:nvPr/>
              </p:nvGrpSpPr>
              <p:grpSpPr>
                <a:xfrm flipH="1" flipV="1">
                  <a:off x="9226551" y="4845051"/>
                  <a:ext cx="438150" cy="450850"/>
                  <a:chOff x="2857498" y="1574799"/>
                  <a:chExt cx="438152" cy="450851"/>
                </a:xfrm>
              </p:grpSpPr>
              <p:cxnSp>
                <p:nvCxnSpPr>
                  <p:cNvPr id="107" name="直接连接符 106">
                    <a:extLst>
                      <a:ext uri="{FF2B5EF4-FFF2-40B4-BE49-F238E27FC236}">
                        <a16:creationId xmlns:a16="http://schemas.microsoft.com/office/drawing/2014/main" id="{F88C7BFA-81C8-4362-9C69-C50FC9680707}"/>
                      </a:ext>
                    </a:extLst>
                  </p:cNvPr>
                  <p:cNvCxnSpPr/>
                  <p:nvPr/>
                </p:nvCxnSpPr>
                <p:spPr>
                  <a:xfrm>
                    <a:off x="2857498" y="1574799"/>
                    <a:ext cx="0" cy="450851"/>
                  </a:xfrm>
                  <a:prstGeom prst="line">
                    <a:avLst/>
                  </a:prstGeom>
                  <a:ln w="19050">
                    <a:solidFill>
                      <a:srgbClr val="CFD8DC"/>
                    </a:solidFill>
                  </a:ln>
                  <a:sp3d extrusionH="133350"/>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id="{49C95986-C2AD-4872-AA12-4F6BF68EE39E}"/>
                      </a:ext>
                    </a:extLst>
                  </p:cNvPr>
                  <p:cNvCxnSpPr>
                    <a:cxnSpLocks/>
                  </p:cNvCxnSpPr>
                  <p:nvPr/>
                </p:nvCxnSpPr>
                <p:spPr>
                  <a:xfrm>
                    <a:off x="2857498" y="1574799"/>
                    <a:ext cx="438152" cy="0"/>
                  </a:xfrm>
                  <a:prstGeom prst="line">
                    <a:avLst/>
                  </a:prstGeom>
                  <a:ln w="19050">
                    <a:solidFill>
                      <a:srgbClr val="CFD8DC"/>
                    </a:solidFill>
                  </a:ln>
                  <a:sp3d extrusionH="133350"/>
                </p:spPr>
                <p:style>
                  <a:lnRef idx="1">
                    <a:schemeClr val="accent1"/>
                  </a:lnRef>
                  <a:fillRef idx="0">
                    <a:schemeClr val="accent1"/>
                  </a:fillRef>
                  <a:effectRef idx="0">
                    <a:schemeClr val="accent1"/>
                  </a:effectRef>
                  <a:fontRef idx="minor">
                    <a:schemeClr val="tx1"/>
                  </a:fontRef>
                </p:style>
              </p:cxnSp>
            </p:grpSp>
          </p:grpSp>
        </p:grpSp>
        <p:sp>
          <p:nvSpPr>
            <p:cNvPr id="99" name="椭圆 98">
              <a:extLst>
                <a:ext uri="{FF2B5EF4-FFF2-40B4-BE49-F238E27FC236}">
                  <a16:creationId xmlns:a16="http://schemas.microsoft.com/office/drawing/2014/main" id="{30CCBA90-3929-445C-8635-75E394C45D40}"/>
                </a:ext>
              </a:extLst>
            </p:cNvPr>
            <p:cNvSpPr/>
            <p:nvPr/>
          </p:nvSpPr>
          <p:spPr>
            <a:xfrm rot="21342246">
              <a:off x="2031613" y="2753140"/>
              <a:ext cx="3562817" cy="3703828"/>
            </a:xfrm>
            <a:prstGeom prst="ellipse">
              <a:avLst/>
            </a:prstGeom>
            <a:gradFill flip="none" rotWithShape="1">
              <a:gsLst>
                <a:gs pos="69000">
                  <a:schemeClr val="accent1">
                    <a:lumMod val="5000"/>
                    <a:lumOff val="95000"/>
                    <a:alpha val="0"/>
                  </a:schemeClr>
                </a:gs>
                <a:gs pos="87000">
                  <a:schemeClr val="accent5">
                    <a:lumMod val="87000"/>
                    <a:lumOff val="13000"/>
                    <a:alpha val="42000"/>
                  </a:schemeClr>
                </a:gs>
              </a:gsLst>
              <a:path path="circle">
                <a:fillToRect l="100000" t="100000"/>
              </a:path>
              <a:tileRect r="-100000" b="-100000"/>
            </a:gradFill>
            <a:ln>
              <a:noFill/>
            </a:ln>
            <a:effectLst>
              <a:outerShdw blurRad="152400" dist="241300" dir="13500000" algn="br" rotWithShape="0">
                <a:schemeClr val="accent4">
                  <a:lumMod val="50000"/>
                  <a:alpha val="66000"/>
                </a:schemeClr>
              </a:outerShdw>
            </a:effectLst>
            <a:sp3d extrusionH="133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16" name="文本框 115">
            <a:extLst>
              <a:ext uri="{FF2B5EF4-FFF2-40B4-BE49-F238E27FC236}">
                <a16:creationId xmlns:a16="http://schemas.microsoft.com/office/drawing/2014/main" id="{B1E53B29-B601-4CFE-B659-02E9CA07BD6D}"/>
              </a:ext>
            </a:extLst>
          </p:cNvPr>
          <p:cNvSpPr txBox="1"/>
          <p:nvPr/>
        </p:nvSpPr>
        <p:spPr>
          <a:xfrm rot="21309582">
            <a:off x="7984796" y="2021538"/>
            <a:ext cx="3693567" cy="830997"/>
          </a:xfrm>
          <a:prstGeom prst="rect">
            <a:avLst/>
          </a:prstGeom>
          <a:noFill/>
          <a:scene3d>
            <a:camera prst="perspectiveFront" fov="2700000">
              <a:rot lat="0" lon="2100000" rev="0"/>
            </a:camera>
            <a:lightRig rig="threePt" dir="t"/>
          </a:scene3d>
          <a:sp3d extrusionH="133350"/>
        </p:spPr>
        <p:txBody>
          <a:bodyPr wrap="square">
            <a:spAutoFit/>
          </a:bodyPr>
          <a:lstStyle/>
          <a:p>
            <a:pPr algn="ctr"/>
            <a:r>
              <a:rPr lang="zh-CN" altLang="en-US" sz="2400"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元宇宙≠</a:t>
            </a:r>
            <a:endParaRPr lang="en-US" altLang="zh-CN" sz="2400"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2400"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游戏世界</a:t>
            </a:r>
          </a:p>
        </p:txBody>
      </p:sp>
      <p:sp>
        <p:nvSpPr>
          <p:cNvPr id="205" name="文本框 204">
            <a:extLst>
              <a:ext uri="{FF2B5EF4-FFF2-40B4-BE49-F238E27FC236}">
                <a16:creationId xmlns:a16="http://schemas.microsoft.com/office/drawing/2014/main" id="{4587F754-D496-4DB9-9A3D-CBE24D64836D}"/>
              </a:ext>
            </a:extLst>
          </p:cNvPr>
          <p:cNvSpPr txBox="1"/>
          <p:nvPr/>
        </p:nvSpPr>
        <p:spPr>
          <a:xfrm>
            <a:off x="8004344" y="3105624"/>
            <a:ext cx="3693567" cy="3367397"/>
          </a:xfrm>
          <a:prstGeom prst="rect">
            <a:avLst/>
          </a:prstGeom>
          <a:noFill/>
          <a:scene3d>
            <a:camera prst="perspectiveFront" fov="2700000">
              <a:rot lat="0" lon="2100000" rev="0"/>
            </a:camera>
            <a:lightRig rig="threePt" dir="t"/>
          </a:scene3d>
          <a:sp3d extrusionH="133350"/>
        </p:spPr>
        <p:txBody>
          <a:bodyPr wrap="square">
            <a:spAutoFit/>
          </a:bodyPr>
          <a:lstStyle/>
          <a:p>
            <a:pPr>
              <a:lnSpc>
                <a:spcPct val="150000"/>
              </a:lnSpc>
            </a:pPr>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       目前，元宇宙的根基建立在游戏体系上，但游戏只是未来元宇宙的一部分。</a:t>
            </a:r>
          </a:p>
          <a:p>
            <a:pPr>
              <a:lnSpc>
                <a:spcPct val="150000"/>
              </a:lnSpc>
            </a:pPr>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       游戏是一种多媒体形式，媒体是创作者想象力的具象化载体介质 ，核心是创造者本身要通过媒体投射思想。</a:t>
            </a:r>
          </a:p>
          <a:p>
            <a:pPr>
              <a:lnSpc>
                <a:spcPct val="150000"/>
              </a:lnSpc>
            </a:pPr>
            <a:endPar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07" name="图片 206">
            <a:extLst>
              <a:ext uri="{FF2B5EF4-FFF2-40B4-BE49-F238E27FC236}">
                <a16:creationId xmlns:a16="http://schemas.microsoft.com/office/drawing/2014/main" id="{441FE5C7-451A-4B4A-9A0A-9732E5DAD336}"/>
              </a:ext>
            </a:extLst>
          </p:cNvPr>
          <p:cNvPicPr>
            <a:picLocks noChangeAspect="1"/>
          </p:cNvPicPr>
          <p:nvPr/>
        </p:nvPicPr>
        <p:blipFill>
          <a:blip r:embed="rId6" cstate="screen">
            <a:duotone>
              <a:prstClr val="black"/>
              <a:schemeClr val="accent4">
                <a:tint val="45000"/>
                <a:satMod val="400000"/>
              </a:schemeClr>
            </a:duotone>
            <a:extLst>
              <a:ext uri="{BEBA8EAE-BF5A-486C-A8C5-ECC9F3942E4B}">
                <a14:imgProps xmlns:a14="http://schemas.microsoft.com/office/drawing/2010/main">
                  <a14:imgLayer r:embed="rId7">
                    <a14:imgEffect>
                      <a14:saturation sat="0"/>
                    </a14:imgEffect>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rot="21340754">
            <a:off x="8186860" y="3003288"/>
            <a:ext cx="3292401" cy="122351"/>
          </a:xfrm>
          <a:prstGeom prst="rect">
            <a:avLst/>
          </a:prstGeom>
          <a:scene3d>
            <a:camera prst="perspectiveFront" fov="2700000">
              <a:rot lat="0" lon="2100000" rev="0"/>
            </a:camera>
            <a:lightRig rig="threePt" dir="t"/>
          </a:scene3d>
          <a:sp3d extrusionH="133350"/>
        </p:spPr>
      </p:pic>
      <p:sp>
        <p:nvSpPr>
          <p:cNvPr id="190" name="矩形 189">
            <a:extLst>
              <a:ext uri="{FF2B5EF4-FFF2-40B4-BE49-F238E27FC236}">
                <a16:creationId xmlns:a16="http://schemas.microsoft.com/office/drawing/2014/main" id="{A1D76D26-7895-4494-BC15-132E78CB69FC}"/>
              </a:ext>
            </a:extLst>
          </p:cNvPr>
          <p:cNvSpPr/>
          <p:nvPr/>
        </p:nvSpPr>
        <p:spPr>
          <a:xfrm>
            <a:off x="4527654" y="2258437"/>
            <a:ext cx="3081241" cy="3215873"/>
          </a:xfrm>
          <a:prstGeom prst="rect">
            <a:avLst/>
          </a:prstGeom>
          <a:blipFill dpi="0" rotWithShape="1">
            <a:blip r:embed="rId8" cstate="screen">
              <a:alphaModFix amt="10000"/>
              <a:extLst>
                <a:ext uri="{BEBA8EAE-BF5A-486C-A8C5-ECC9F3942E4B}">
                  <a14:imgProps xmlns:a14="http://schemas.microsoft.com/office/drawing/2010/main">
                    <a14:imgLayer r:embed="rId9">
                      <a14:imgEffect>
                        <a14:artisticBlur radius="35"/>
                      </a14:imgEffect>
                    </a14:imgLayer>
                  </a14:imgProps>
                </a:ex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2" name="矩形 191">
            <a:extLst>
              <a:ext uri="{FF2B5EF4-FFF2-40B4-BE49-F238E27FC236}">
                <a16:creationId xmlns:a16="http://schemas.microsoft.com/office/drawing/2014/main" id="{826CBB63-6625-460D-BE78-0600B137B852}"/>
              </a:ext>
            </a:extLst>
          </p:cNvPr>
          <p:cNvSpPr/>
          <p:nvPr/>
        </p:nvSpPr>
        <p:spPr>
          <a:xfrm>
            <a:off x="4524364" y="2271663"/>
            <a:ext cx="3099405" cy="3737912"/>
          </a:xfrm>
          <a:prstGeom prst="rect">
            <a:avLst/>
          </a:prstGeom>
          <a:gradFill flip="none" rotWithShape="1">
            <a:gsLst>
              <a:gs pos="0">
                <a:schemeClr val="bg2">
                  <a:alpha val="12000"/>
                </a:schemeClr>
              </a:gs>
              <a:gs pos="57000">
                <a:schemeClr val="bg2">
                  <a:alpha val="15000"/>
                </a:schemeClr>
              </a:gs>
              <a:gs pos="100000">
                <a:schemeClr val="accent5">
                  <a:lumMod val="60000"/>
                  <a:lumOff val="40000"/>
                  <a:alpha val="28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93" name="组合 192">
            <a:extLst>
              <a:ext uri="{FF2B5EF4-FFF2-40B4-BE49-F238E27FC236}">
                <a16:creationId xmlns:a16="http://schemas.microsoft.com/office/drawing/2014/main" id="{30EA74EC-8D89-4348-8FB9-A511AA7F8864}"/>
              </a:ext>
            </a:extLst>
          </p:cNvPr>
          <p:cNvGrpSpPr/>
          <p:nvPr/>
        </p:nvGrpSpPr>
        <p:grpSpPr>
          <a:xfrm>
            <a:off x="4512778" y="2258437"/>
            <a:ext cx="199869" cy="394388"/>
            <a:chOff x="2857498" y="1574799"/>
            <a:chExt cx="438152" cy="450851"/>
          </a:xfrm>
        </p:grpSpPr>
        <p:cxnSp>
          <p:nvCxnSpPr>
            <p:cNvPr id="203" name="直接连接符 202">
              <a:extLst>
                <a:ext uri="{FF2B5EF4-FFF2-40B4-BE49-F238E27FC236}">
                  <a16:creationId xmlns:a16="http://schemas.microsoft.com/office/drawing/2014/main" id="{99BDA66D-6194-483D-AED3-6343992D6A20}"/>
                </a:ext>
              </a:extLst>
            </p:cNvPr>
            <p:cNvCxnSpPr/>
            <p:nvPr/>
          </p:nvCxnSpPr>
          <p:spPr>
            <a:xfrm>
              <a:off x="2857498" y="1574799"/>
              <a:ext cx="0" cy="450851"/>
            </a:xfrm>
            <a:prstGeom prst="line">
              <a:avLst/>
            </a:prstGeom>
            <a:ln w="19050">
              <a:solidFill>
                <a:srgbClr val="CFD8DC"/>
              </a:solidFill>
            </a:ln>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a16="http://schemas.microsoft.com/office/drawing/2014/main" id="{DE0B2A54-D705-487F-9D43-EEEE1F703E52}"/>
                </a:ext>
              </a:extLst>
            </p:cNvPr>
            <p:cNvCxnSpPr>
              <a:cxnSpLocks/>
            </p:cNvCxnSpPr>
            <p:nvPr/>
          </p:nvCxnSpPr>
          <p:spPr>
            <a:xfrm>
              <a:off x="2857498" y="1574799"/>
              <a:ext cx="438152" cy="0"/>
            </a:xfrm>
            <a:prstGeom prst="line">
              <a:avLst/>
            </a:prstGeom>
            <a:ln w="19050">
              <a:solidFill>
                <a:srgbClr val="CFD8DC"/>
              </a:solidFill>
            </a:ln>
          </p:spPr>
          <p:style>
            <a:lnRef idx="1">
              <a:schemeClr val="accent1"/>
            </a:lnRef>
            <a:fillRef idx="0">
              <a:schemeClr val="accent1"/>
            </a:fillRef>
            <a:effectRef idx="0">
              <a:schemeClr val="accent1"/>
            </a:effectRef>
            <a:fontRef idx="minor">
              <a:schemeClr val="tx1"/>
            </a:fontRef>
          </p:style>
        </p:cxnSp>
      </p:grpSp>
      <p:grpSp>
        <p:nvGrpSpPr>
          <p:cNvPr id="194" name="组合 193">
            <a:extLst>
              <a:ext uri="{FF2B5EF4-FFF2-40B4-BE49-F238E27FC236}">
                <a16:creationId xmlns:a16="http://schemas.microsoft.com/office/drawing/2014/main" id="{762089FD-D1AE-443B-8D6A-27B6D28F3F09}"/>
              </a:ext>
            </a:extLst>
          </p:cNvPr>
          <p:cNvGrpSpPr/>
          <p:nvPr/>
        </p:nvGrpSpPr>
        <p:grpSpPr>
          <a:xfrm flipH="1">
            <a:off x="7418109" y="2258437"/>
            <a:ext cx="199868" cy="394388"/>
            <a:chOff x="2857498" y="1574799"/>
            <a:chExt cx="438152" cy="450851"/>
          </a:xfrm>
        </p:grpSpPr>
        <p:cxnSp>
          <p:nvCxnSpPr>
            <p:cNvPr id="201" name="直接连接符 200">
              <a:extLst>
                <a:ext uri="{FF2B5EF4-FFF2-40B4-BE49-F238E27FC236}">
                  <a16:creationId xmlns:a16="http://schemas.microsoft.com/office/drawing/2014/main" id="{53DBB6F3-F88E-4F41-A176-411C849C97E0}"/>
                </a:ext>
              </a:extLst>
            </p:cNvPr>
            <p:cNvCxnSpPr/>
            <p:nvPr/>
          </p:nvCxnSpPr>
          <p:spPr>
            <a:xfrm>
              <a:off x="2857498" y="1574799"/>
              <a:ext cx="0" cy="450851"/>
            </a:xfrm>
            <a:prstGeom prst="line">
              <a:avLst/>
            </a:prstGeom>
            <a:ln w="19050">
              <a:solidFill>
                <a:srgbClr val="CFD8DC"/>
              </a:solidFill>
            </a:ln>
          </p:spPr>
          <p:style>
            <a:lnRef idx="1">
              <a:schemeClr val="accent1"/>
            </a:lnRef>
            <a:fillRef idx="0">
              <a:schemeClr val="accent1"/>
            </a:fillRef>
            <a:effectRef idx="0">
              <a:schemeClr val="accent1"/>
            </a:effectRef>
            <a:fontRef idx="minor">
              <a:schemeClr val="tx1"/>
            </a:fontRef>
          </p:style>
        </p:cxnSp>
        <p:cxnSp>
          <p:nvCxnSpPr>
            <p:cNvPr id="202" name="直接连接符 201">
              <a:extLst>
                <a:ext uri="{FF2B5EF4-FFF2-40B4-BE49-F238E27FC236}">
                  <a16:creationId xmlns:a16="http://schemas.microsoft.com/office/drawing/2014/main" id="{B66CBF0C-FB96-4E2D-988F-69260792C0D1}"/>
                </a:ext>
              </a:extLst>
            </p:cNvPr>
            <p:cNvCxnSpPr>
              <a:cxnSpLocks/>
            </p:cNvCxnSpPr>
            <p:nvPr/>
          </p:nvCxnSpPr>
          <p:spPr>
            <a:xfrm>
              <a:off x="2857498" y="1574799"/>
              <a:ext cx="438152" cy="0"/>
            </a:xfrm>
            <a:prstGeom prst="line">
              <a:avLst/>
            </a:prstGeom>
            <a:ln w="19050">
              <a:solidFill>
                <a:srgbClr val="CFD8DC"/>
              </a:solidFill>
            </a:ln>
          </p:spPr>
          <p:style>
            <a:lnRef idx="1">
              <a:schemeClr val="accent1"/>
            </a:lnRef>
            <a:fillRef idx="0">
              <a:schemeClr val="accent1"/>
            </a:fillRef>
            <a:effectRef idx="0">
              <a:schemeClr val="accent1"/>
            </a:effectRef>
            <a:fontRef idx="minor">
              <a:schemeClr val="tx1"/>
            </a:fontRef>
          </p:style>
        </p:cxnSp>
      </p:grpSp>
      <p:grpSp>
        <p:nvGrpSpPr>
          <p:cNvPr id="195" name="组合 194">
            <a:extLst>
              <a:ext uri="{FF2B5EF4-FFF2-40B4-BE49-F238E27FC236}">
                <a16:creationId xmlns:a16="http://schemas.microsoft.com/office/drawing/2014/main" id="{E84088FA-CB8B-4121-89E6-ADE8AD778FF1}"/>
              </a:ext>
            </a:extLst>
          </p:cNvPr>
          <p:cNvGrpSpPr/>
          <p:nvPr/>
        </p:nvGrpSpPr>
        <p:grpSpPr>
          <a:xfrm flipV="1">
            <a:off x="4518571" y="5621132"/>
            <a:ext cx="199869" cy="394387"/>
            <a:chOff x="2857498" y="1574799"/>
            <a:chExt cx="438152" cy="450851"/>
          </a:xfrm>
        </p:grpSpPr>
        <p:cxnSp>
          <p:nvCxnSpPr>
            <p:cNvPr id="199" name="直接连接符 198">
              <a:extLst>
                <a:ext uri="{FF2B5EF4-FFF2-40B4-BE49-F238E27FC236}">
                  <a16:creationId xmlns:a16="http://schemas.microsoft.com/office/drawing/2014/main" id="{AFAABFF9-AF5A-4767-AC4C-AB8CE4D5D1A0}"/>
                </a:ext>
              </a:extLst>
            </p:cNvPr>
            <p:cNvCxnSpPr/>
            <p:nvPr/>
          </p:nvCxnSpPr>
          <p:spPr>
            <a:xfrm>
              <a:off x="2857498" y="1574799"/>
              <a:ext cx="0" cy="450851"/>
            </a:xfrm>
            <a:prstGeom prst="line">
              <a:avLst/>
            </a:prstGeom>
            <a:ln w="19050">
              <a:solidFill>
                <a:srgbClr val="CFD8DC"/>
              </a:solidFill>
            </a:ln>
          </p:spPr>
          <p:style>
            <a:lnRef idx="1">
              <a:schemeClr val="accent1"/>
            </a:lnRef>
            <a:fillRef idx="0">
              <a:schemeClr val="accent1"/>
            </a:fillRef>
            <a:effectRef idx="0">
              <a:schemeClr val="accent1"/>
            </a:effectRef>
            <a:fontRef idx="minor">
              <a:schemeClr val="tx1"/>
            </a:fontRef>
          </p:style>
        </p:cxnSp>
        <p:cxnSp>
          <p:nvCxnSpPr>
            <p:cNvPr id="200" name="直接连接符 199">
              <a:extLst>
                <a:ext uri="{FF2B5EF4-FFF2-40B4-BE49-F238E27FC236}">
                  <a16:creationId xmlns:a16="http://schemas.microsoft.com/office/drawing/2014/main" id="{C9BA3E55-F8CD-4CD6-9D82-9A337D5557E4}"/>
                </a:ext>
              </a:extLst>
            </p:cNvPr>
            <p:cNvCxnSpPr>
              <a:cxnSpLocks/>
            </p:cNvCxnSpPr>
            <p:nvPr/>
          </p:nvCxnSpPr>
          <p:spPr>
            <a:xfrm>
              <a:off x="2857498" y="1574799"/>
              <a:ext cx="438152" cy="0"/>
            </a:xfrm>
            <a:prstGeom prst="line">
              <a:avLst/>
            </a:prstGeom>
            <a:ln w="19050">
              <a:solidFill>
                <a:srgbClr val="CFD8DC"/>
              </a:solidFill>
            </a:ln>
          </p:spPr>
          <p:style>
            <a:lnRef idx="1">
              <a:schemeClr val="accent1"/>
            </a:lnRef>
            <a:fillRef idx="0">
              <a:schemeClr val="accent1"/>
            </a:fillRef>
            <a:effectRef idx="0">
              <a:schemeClr val="accent1"/>
            </a:effectRef>
            <a:fontRef idx="minor">
              <a:schemeClr val="tx1"/>
            </a:fontRef>
          </p:style>
        </p:cxnSp>
      </p:grpSp>
      <p:grpSp>
        <p:nvGrpSpPr>
          <p:cNvPr id="196" name="组合 195">
            <a:extLst>
              <a:ext uri="{FF2B5EF4-FFF2-40B4-BE49-F238E27FC236}">
                <a16:creationId xmlns:a16="http://schemas.microsoft.com/office/drawing/2014/main" id="{8424DEB8-2247-4189-9DE8-633BC2DC7907}"/>
              </a:ext>
            </a:extLst>
          </p:cNvPr>
          <p:cNvGrpSpPr/>
          <p:nvPr/>
        </p:nvGrpSpPr>
        <p:grpSpPr>
          <a:xfrm flipH="1" flipV="1">
            <a:off x="7423902" y="5621132"/>
            <a:ext cx="199868" cy="394387"/>
            <a:chOff x="2857498" y="1574799"/>
            <a:chExt cx="438152" cy="450851"/>
          </a:xfrm>
        </p:grpSpPr>
        <p:cxnSp>
          <p:nvCxnSpPr>
            <p:cNvPr id="197" name="直接连接符 196">
              <a:extLst>
                <a:ext uri="{FF2B5EF4-FFF2-40B4-BE49-F238E27FC236}">
                  <a16:creationId xmlns:a16="http://schemas.microsoft.com/office/drawing/2014/main" id="{EA3BBF47-B8C4-4154-83E6-0A7B45D0B05F}"/>
                </a:ext>
              </a:extLst>
            </p:cNvPr>
            <p:cNvCxnSpPr/>
            <p:nvPr/>
          </p:nvCxnSpPr>
          <p:spPr>
            <a:xfrm>
              <a:off x="2857498" y="1574799"/>
              <a:ext cx="0" cy="450851"/>
            </a:xfrm>
            <a:prstGeom prst="line">
              <a:avLst/>
            </a:prstGeom>
            <a:ln w="19050">
              <a:solidFill>
                <a:srgbClr val="CFD8DC"/>
              </a:solidFill>
            </a:ln>
          </p:spPr>
          <p:style>
            <a:lnRef idx="1">
              <a:schemeClr val="accent1"/>
            </a:lnRef>
            <a:fillRef idx="0">
              <a:schemeClr val="accent1"/>
            </a:fillRef>
            <a:effectRef idx="0">
              <a:schemeClr val="accent1"/>
            </a:effectRef>
            <a:fontRef idx="minor">
              <a:schemeClr val="tx1"/>
            </a:fontRef>
          </p:style>
        </p:cxnSp>
        <p:cxnSp>
          <p:nvCxnSpPr>
            <p:cNvPr id="198" name="直接连接符 197">
              <a:extLst>
                <a:ext uri="{FF2B5EF4-FFF2-40B4-BE49-F238E27FC236}">
                  <a16:creationId xmlns:a16="http://schemas.microsoft.com/office/drawing/2014/main" id="{154DB6F1-0DA0-4026-BDAF-4C74422B48B9}"/>
                </a:ext>
              </a:extLst>
            </p:cNvPr>
            <p:cNvCxnSpPr>
              <a:cxnSpLocks/>
            </p:cNvCxnSpPr>
            <p:nvPr/>
          </p:nvCxnSpPr>
          <p:spPr>
            <a:xfrm>
              <a:off x="2857498" y="1574799"/>
              <a:ext cx="438152" cy="0"/>
            </a:xfrm>
            <a:prstGeom prst="line">
              <a:avLst/>
            </a:prstGeom>
            <a:ln w="19050">
              <a:solidFill>
                <a:srgbClr val="CFD8DC"/>
              </a:solidFill>
            </a:ln>
          </p:spPr>
          <p:style>
            <a:lnRef idx="1">
              <a:schemeClr val="accent1"/>
            </a:lnRef>
            <a:fillRef idx="0">
              <a:schemeClr val="accent1"/>
            </a:fillRef>
            <a:effectRef idx="0">
              <a:schemeClr val="accent1"/>
            </a:effectRef>
            <a:fontRef idx="minor">
              <a:schemeClr val="tx1"/>
            </a:fontRef>
          </p:style>
        </p:cxnSp>
      </p:grpSp>
      <p:sp>
        <p:nvSpPr>
          <p:cNvPr id="189" name="椭圆 188">
            <a:extLst>
              <a:ext uri="{FF2B5EF4-FFF2-40B4-BE49-F238E27FC236}">
                <a16:creationId xmlns:a16="http://schemas.microsoft.com/office/drawing/2014/main" id="{2E9503B5-7586-48C5-AC9C-1047E893689F}"/>
              </a:ext>
            </a:extLst>
          </p:cNvPr>
          <p:cNvSpPr/>
          <p:nvPr/>
        </p:nvSpPr>
        <p:spPr>
          <a:xfrm rot="21342246">
            <a:off x="5571999" y="4187923"/>
            <a:ext cx="2734625" cy="2761636"/>
          </a:xfrm>
          <a:prstGeom prst="ellipse">
            <a:avLst/>
          </a:prstGeom>
          <a:gradFill flip="none" rotWithShape="1">
            <a:gsLst>
              <a:gs pos="69000">
                <a:schemeClr val="accent1">
                  <a:lumMod val="5000"/>
                  <a:lumOff val="95000"/>
                  <a:alpha val="0"/>
                </a:schemeClr>
              </a:gs>
              <a:gs pos="87000">
                <a:schemeClr val="accent5">
                  <a:lumMod val="87000"/>
                  <a:lumOff val="13000"/>
                  <a:alpha val="42000"/>
                </a:schemeClr>
              </a:gs>
            </a:gsLst>
            <a:path path="circle">
              <a:fillToRect l="100000" t="100000"/>
            </a:path>
            <a:tileRect r="-100000" b="-100000"/>
          </a:gradFill>
          <a:ln>
            <a:noFill/>
          </a:ln>
          <a:effectLst>
            <a:outerShdw blurRad="152400" dist="241300" dir="13500000" algn="br" rotWithShape="0">
              <a:schemeClr val="accent4">
                <a:lumMod val="50000"/>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9" name="文本框 208">
            <a:extLst>
              <a:ext uri="{FF2B5EF4-FFF2-40B4-BE49-F238E27FC236}">
                <a16:creationId xmlns:a16="http://schemas.microsoft.com/office/drawing/2014/main" id="{A092D236-4A4A-4E98-AF6C-27F4C5915C7B}"/>
              </a:ext>
            </a:extLst>
          </p:cNvPr>
          <p:cNvSpPr txBox="1"/>
          <p:nvPr/>
        </p:nvSpPr>
        <p:spPr>
          <a:xfrm>
            <a:off x="4599331" y="2325065"/>
            <a:ext cx="2883186" cy="830997"/>
          </a:xfrm>
          <a:prstGeom prst="rect">
            <a:avLst/>
          </a:prstGeom>
          <a:noFill/>
        </p:spPr>
        <p:txBody>
          <a:bodyPr wrap="square">
            <a:spAutoFit/>
          </a:bodyPr>
          <a:lstStyle/>
          <a:p>
            <a:pPr marL="0" marR="0" algn="ctr"/>
            <a:r>
              <a:rPr lang="zh-CN" altLang="en-US" sz="2400"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元宇宙</a:t>
            </a:r>
            <a:r>
              <a:rPr lang="en-US" altLang="zh-CN" sz="2400"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a:t>
            </a:r>
          </a:p>
          <a:p>
            <a:pPr marL="0" marR="0"/>
            <a:r>
              <a:rPr lang="zh-CN" altLang="en-US" sz="2400"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物理现实</a:t>
            </a:r>
            <a:r>
              <a:rPr lang="en-US" altLang="zh-CN" sz="2400"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400"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虚拟空间</a:t>
            </a:r>
            <a:endParaRPr lang="en-US" altLang="zh-CN" sz="2400"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10" name="图片 209">
            <a:extLst>
              <a:ext uri="{FF2B5EF4-FFF2-40B4-BE49-F238E27FC236}">
                <a16:creationId xmlns:a16="http://schemas.microsoft.com/office/drawing/2014/main" id="{B36A234D-1C8D-4C99-B852-56BD8B3F3C84}"/>
              </a:ext>
            </a:extLst>
          </p:cNvPr>
          <p:cNvPicPr>
            <a:picLocks noChangeAspect="1"/>
          </p:cNvPicPr>
          <p:nvPr/>
        </p:nvPicPr>
        <p:blipFill>
          <a:blip r:embed="rId10" cstate="screen">
            <a:duotone>
              <a:prstClr val="black"/>
              <a:schemeClr val="accent4">
                <a:tint val="45000"/>
                <a:satMod val="400000"/>
              </a:schemeClr>
            </a:duotone>
            <a:extLst>
              <a:ext uri="{BEBA8EAE-BF5A-486C-A8C5-ECC9F3942E4B}">
                <a14:imgProps xmlns:a14="http://schemas.microsoft.com/office/drawing/2010/main">
                  <a14:imgLayer r:embed="rId11">
                    <a14:imgEffect>
                      <a14:saturation sat="0"/>
                    </a14:imgEffect>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4792384" y="3227083"/>
            <a:ext cx="2581681" cy="114993"/>
          </a:xfrm>
          <a:prstGeom prst="rect">
            <a:avLst/>
          </a:prstGeom>
        </p:spPr>
      </p:pic>
      <p:sp>
        <p:nvSpPr>
          <p:cNvPr id="211" name="文本框 210">
            <a:extLst>
              <a:ext uri="{FF2B5EF4-FFF2-40B4-BE49-F238E27FC236}">
                <a16:creationId xmlns:a16="http://schemas.microsoft.com/office/drawing/2014/main" id="{8F719ECE-B993-48A3-BCC2-6FBD0C07E76A}"/>
              </a:ext>
            </a:extLst>
          </p:cNvPr>
          <p:cNvSpPr txBox="1"/>
          <p:nvPr/>
        </p:nvSpPr>
        <p:spPr>
          <a:xfrm>
            <a:off x="4544935" y="3309921"/>
            <a:ext cx="2896248" cy="2951898"/>
          </a:xfrm>
          <a:prstGeom prst="rect">
            <a:avLst/>
          </a:prstGeom>
          <a:noFill/>
        </p:spPr>
        <p:txBody>
          <a:bodyPr wrap="square">
            <a:spAutoFit/>
          </a:bodyPr>
          <a:lstStyle/>
          <a:p>
            <a:pPr>
              <a:lnSpc>
                <a:spcPct val="150000"/>
              </a:lnSpc>
            </a:pPr>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       通常定义，元宇宙是通过虚拟增强的物理现实，呈现收敛性和物理持久性特征的，基于未来互联网，具有链接感知和共享特征的 </a:t>
            </a:r>
            <a:r>
              <a:rPr lang="en-US" altLang="zh-CN"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3D </a:t>
            </a:r>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虚拟空间。 </a:t>
            </a:r>
          </a:p>
          <a:p>
            <a:pPr>
              <a:lnSpc>
                <a:spcPct val="150000"/>
              </a:lnSpc>
            </a:pPr>
            <a:endPar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7" name="组合 76">
            <a:extLst>
              <a:ext uri="{FF2B5EF4-FFF2-40B4-BE49-F238E27FC236}">
                <a16:creationId xmlns:a16="http://schemas.microsoft.com/office/drawing/2014/main" id="{C04A9902-F225-47C9-950C-983F21440F0C}"/>
              </a:ext>
            </a:extLst>
          </p:cNvPr>
          <p:cNvGrpSpPr/>
          <p:nvPr/>
        </p:nvGrpSpPr>
        <p:grpSpPr>
          <a:xfrm>
            <a:off x="269268" y="1992826"/>
            <a:ext cx="4684708" cy="4746638"/>
            <a:chOff x="595033" y="272794"/>
            <a:chExt cx="4999397" cy="6184174"/>
          </a:xfrm>
          <a:scene3d>
            <a:camera prst="perspectiveFront" fov="2700000">
              <a:rot lat="0" lon="19199958" rev="0"/>
            </a:camera>
            <a:lightRig rig="contrasting" dir="t"/>
          </a:scene3d>
        </p:grpSpPr>
        <p:grpSp>
          <p:nvGrpSpPr>
            <p:cNvPr id="78" name="组合 77">
              <a:extLst>
                <a:ext uri="{FF2B5EF4-FFF2-40B4-BE49-F238E27FC236}">
                  <a16:creationId xmlns:a16="http://schemas.microsoft.com/office/drawing/2014/main" id="{38E9544D-D3F0-4546-B3BF-208F2BF3A79C}"/>
                </a:ext>
              </a:extLst>
            </p:cNvPr>
            <p:cNvGrpSpPr/>
            <p:nvPr/>
          </p:nvGrpSpPr>
          <p:grpSpPr>
            <a:xfrm>
              <a:off x="595033" y="272794"/>
              <a:ext cx="4053167" cy="5393415"/>
              <a:chOff x="2803140" y="1644555"/>
              <a:chExt cx="5764904" cy="3156205"/>
            </a:xfrm>
          </p:grpSpPr>
          <p:sp>
            <p:nvSpPr>
              <p:cNvPr id="80" name="矩形 79">
                <a:extLst>
                  <a:ext uri="{FF2B5EF4-FFF2-40B4-BE49-F238E27FC236}">
                    <a16:creationId xmlns:a16="http://schemas.microsoft.com/office/drawing/2014/main" id="{3A3C991D-1CDD-496C-8736-105FAC5D282D}"/>
                  </a:ext>
                </a:extLst>
              </p:cNvPr>
              <p:cNvSpPr/>
              <p:nvPr/>
            </p:nvSpPr>
            <p:spPr>
              <a:xfrm>
                <a:off x="2830706" y="1644555"/>
                <a:ext cx="5709773" cy="3107582"/>
              </a:xfrm>
              <a:prstGeom prst="rect">
                <a:avLst/>
              </a:prstGeom>
              <a:blipFill dpi="0" rotWithShape="1">
                <a:blip r:embed="rId12" cstate="screen">
                  <a:alphaModFix amt="10000"/>
                  <a:extLst>
                    <a:ext uri="{BEBA8EAE-BF5A-486C-A8C5-ECC9F3942E4B}">
                      <a14:imgProps xmlns:a14="http://schemas.microsoft.com/office/drawing/2010/main">
                        <a14:imgLayer r:embed="rId13">
                          <a14:imgEffect>
                            <a14:artisticBlur radius="35"/>
                          </a14:imgEffect>
                        </a14:imgLayer>
                      </a14:imgProps>
                    </a:ext>
                    <a:ext uri="{28A0092B-C50C-407E-A947-70E740481C1C}">
                      <a14:useLocalDpi xmlns:a14="http://schemas.microsoft.com/office/drawing/2010/main"/>
                    </a:ext>
                  </a:extLst>
                </a:blip>
                <a:srcRect/>
                <a:stretch>
                  <a:fillRect/>
                </a:stretch>
              </a:blipFill>
              <a:ln w="12700" cap="flat" cmpd="sng" algn="ctr">
                <a:noFill/>
                <a:prstDash val="solid"/>
                <a:miter lim="800000"/>
              </a:ln>
              <a:effectLst/>
              <a:sp3d extrusionH="133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1" name="组合 80">
                <a:extLst>
                  <a:ext uri="{FF2B5EF4-FFF2-40B4-BE49-F238E27FC236}">
                    <a16:creationId xmlns:a16="http://schemas.microsoft.com/office/drawing/2014/main" id="{5D05D6EA-40D0-4392-B195-ADD761BBFF78}"/>
                  </a:ext>
                </a:extLst>
              </p:cNvPr>
              <p:cNvGrpSpPr/>
              <p:nvPr/>
            </p:nvGrpSpPr>
            <p:grpSpPr>
              <a:xfrm>
                <a:off x="2803140" y="1644555"/>
                <a:ext cx="5764904" cy="3156205"/>
                <a:chOff x="2844798" y="1562099"/>
                <a:chExt cx="6819903" cy="3733802"/>
              </a:xfrm>
            </p:grpSpPr>
            <p:sp>
              <p:nvSpPr>
                <p:cNvPr id="82" name="矩形 81">
                  <a:extLst>
                    <a:ext uri="{FF2B5EF4-FFF2-40B4-BE49-F238E27FC236}">
                      <a16:creationId xmlns:a16="http://schemas.microsoft.com/office/drawing/2014/main" id="{A743FD98-3ACC-4B68-8374-198BCE0DDB62}"/>
                    </a:ext>
                  </a:extLst>
                </p:cNvPr>
                <p:cNvSpPr/>
                <p:nvPr/>
              </p:nvSpPr>
              <p:spPr>
                <a:xfrm>
                  <a:off x="2857500" y="1574800"/>
                  <a:ext cx="6794501" cy="3708402"/>
                </a:xfrm>
                <a:prstGeom prst="rect">
                  <a:avLst/>
                </a:prstGeom>
                <a:gradFill flip="none" rotWithShape="1">
                  <a:gsLst>
                    <a:gs pos="0">
                      <a:schemeClr val="bg2">
                        <a:alpha val="12000"/>
                      </a:schemeClr>
                    </a:gs>
                    <a:gs pos="57000">
                      <a:schemeClr val="bg2">
                        <a:alpha val="15000"/>
                      </a:schemeClr>
                    </a:gs>
                    <a:gs pos="100000">
                      <a:schemeClr val="accent5">
                        <a:lumMod val="60000"/>
                        <a:lumOff val="40000"/>
                        <a:alpha val="28000"/>
                      </a:schemeClr>
                    </a:gs>
                  </a:gsLst>
                  <a:lin ang="2700000" scaled="1"/>
                  <a:tileRect/>
                </a:gradFill>
                <a:ln>
                  <a:noFill/>
                </a:ln>
                <a:sp3d extrusionH="133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3" name="组合 82">
                  <a:extLst>
                    <a:ext uri="{FF2B5EF4-FFF2-40B4-BE49-F238E27FC236}">
                      <a16:creationId xmlns:a16="http://schemas.microsoft.com/office/drawing/2014/main" id="{12FBE6B8-416A-49C1-821D-FE239D1DB0C0}"/>
                    </a:ext>
                  </a:extLst>
                </p:cNvPr>
                <p:cNvGrpSpPr/>
                <p:nvPr/>
              </p:nvGrpSpPr>
              <p:grpSpPr>
                <a:xfrm>
                  <a:off x="2844798" y="1562099"/>
                  <a:ext cx="438152" cy="450851"/>
                  <a:chOff x="2857498" y="1574799"/>
                  <a:chExt cx="438152" cy="450851"/>
                </a:xfrm>
              </p:grpSpPr>
              <p:cxnSp>
                <p:nvCxnSpPr>
                  <p:cNvPr id="93" name="直接连接符 92">
                    <a:extLst>
                      <a:ext uri="{FF2B5EF4-FFF2-40B4-BE49-F238E27FC236}">
                        <a16:creationId xmlns:a16="http://schemas.microsoft.com/office/drawing/2014/main" id="{8E482F3E-7BC4-48B2-A0B4-876DC0E7AA9A}"/>
                      </a:ext>
                    </a:extLst>
                  </p:cNvPr>
                  <p:cNvCxnSpPr/>
                  <p:nvPr/>
                </p:nvCxnSpPr>
                <p:spPr>
                  <a:xfrm>
                    <a:off x="2857498" y="1574799"/>
                    <a:ext cx="0" cy="450851"/>
                  </a:xfrm>
                  <a:prstGeom prst="line">
                    <a:avLst/>
                  </a:prstGeom>
                  <a:ln w="19050">
                    <a:solidFill>
                      <a:srgbClr val="CFD8DC"/>
                    </a:solidFill>
                  </a:ln>
                  <a:sp3d extrusionH="133350"/>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D707E49C-05CC-4B89-8BB4-54E0DD3DAF74}"/>
                      </a:ext>
                    </a:extLst>
                  </p:cNvPr>
                  <p:cNvCxnSpPr>
                    <a:cxnSpLocks/>
                  </p:cNvCxnSpPr>
                  <p:nvPr/>
                </p:nvCxnSpPr>
                <p:spPr>
                  <a:xfrm>
                    <a:off x="2857498" y="1574799"/>
                    <a:ext cx="438152" cy="0"/>
                  </a:xfrm>
                  <a:prstGeom prst="line">
                    <a:avLst/>
                  </a:prstGeom>
                  <a:ln w="19050">
                    <a:solidFill>
                      <a:srgbClr val="CFD8DC"/>
                    </a:solidFill>
                  </a:ln>
                  <a:sp3d extrusionH="133350"/>
                </p:spPr>
                <p:style>
                  <a:lnRef idx="1">
                    <a:schemeClr val="accent1"/>
                  </a:lnRef>
                  <a:fillRef idx="0">
                    <a:schemeClr val="accent1"/>
                  </a:fillRef>
                  <a:effectRef idx="0">
                    <a:schemeClr val="accent1"/>
                  </a:effectRef>
                  <a:fontRef idx="minor">
                    <a:schemeClr val="tx1"/>
                  </a:fontRef>
                </p:style>
              </p:cxnSp>
            </p:grpSp>
            <p:grpSp>
              <p:nvGrpSpPr>
                <p:cNvPr id="84" name="组合 83">
                  <a:extLst>
                    <a:ext uri="{FF2B5EF4-FFF2-40B4-BE49-F238E27FC236}">
                      <a16:creationId xmlns:a16="http://schemas.microsoft.com/office/drawing/2014/main" id="{00C3CC65-A6C4-4B72-897D-CBD2E5425A08}"/>
                    </a:ext>
                  </a:extLst>
                </p:cNvPr>
                <p:cNvGrpSpPr/>
                <p:nvPr/>
              </p:nvGrpSpPr>
              <p:grpSpPr>
                <a:xfrm flipH="1">
                  <a:off x="9213851" y="1562099"/>
                  <a:ext cx="438150" cy="450851"/>
                  <a:chOff x="2857498" y="1574799"/>
                  <a:chExt cx="438152" cy="450851"/>
                </a:xfrm>
              </p:grpSpPr>
              <p:cxnSp>
                <p:nvCxnSpPr>
                  <p:cNvPr id="91" name="直接连接符 90">
                    <a:extLst>
                      <a:ext uri="{FF2B5EF4-FFF2-40B4-BE49-F238E27FC236}">
                        <a16:creationId xmlns:a16="http://schemas.microsoft.com/office/drawing/2014/main" id="{54517ED5-E7FC-42DF-A65B-29ACBE6C3000}"/>
                      </a:ext>
                    </a:extLst>
                  </p:cNvPr>
                  <p:cNvCxnSpPr/>
                  <p:nvPr/>
                </p:nvCxnSpPr>
                <p:spPr>
                  <a:xfrm>
                    <a:off x="2857498" y="1574799"/>
                    <a:ext cx="0" cy="450851"/>
                  </a:xfrm>
                  <a:prstGeom prst="line">
                    <a:avLst/>
                  </a:prstGeom>
                  <a:ln w="19050">
                    <a:solidFill>
                      <a:srgbClr val="CFD8DC"/>
                    </a:solidFill>
                  </a:ln>
                  <a:sp3d extrusionH="133350"/>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1046808A-5FE1-4798-BD0B-59E965918DEE}"/>
                      </a:ext>
                    </a:extLst>
                  </p:cNvPr>
                  <p:cNvCxnSpPr>
                    <a:cxnSpLocks/>
                  </p:cNvCxnSpPr>
                  <p:nvPr/>
                </p:nvCxnSpPr>
                <p:spPr>
                  <a:xfrm>
                    <a:off x="2857498" y="1574799"/>
                    <a:ext cx="438152" cy="0"/>
                  </a:xfrm>
                  <a:prstGeom prst="line">
                    <a:avLst/>
                  </a:prstGeom>
                  <a:ln w="19050">
                    <a:solidFill>
                      <a:srgbClr val="CFD8DC"/>
                    </a:solidFill>
                  </a:ln>
                  <a:sp3d extrusionH="133350"/>
                </p:spPr>
                <p:style>
                  <a:lnRef idx="1">
                    <a:schemeClr val="accent1"/>
                  </a:lnRef>
                  <a:fillRef idx="0">
                    <a:schemeClr val="accent1"/>
                  </a:fillRef>
                  <a:effectRef idx="0">
                    <a:schemeClr val="accent1"/>
                  </a:effectRef>
                  <a:fontRef idx="minor">
                    <a:schemeClr val="tx1"/>
                  </a:fontRef>
                </p:style>
              </p:cxnSp>
            </p:grpSp>
            <p:grpSp>
              <p:nvGrpSpPr>
                <p:cNvPr id="85" name="组合 84">
                  <a:extLst>
                    <a:ext uri="{FF2B5EF4-FFF2-40B4-BE49-F238E27FC236}">
                      <a16:creationId xmlns:a16="http://schemas.microsoft.com/office/drawing/2014/main" id="{981459B7-A52E-41AB-A1F4-286D14DE99E6}"/>
                    </a:ext>
                  </a:extLst>
                </p:cNvPr>
                <p:cNvGrpSpPr/>
                <p:nvPr/>
              </p:nvGrpSpPr>
              <p:grpSpPr>
                <a:xfrm flipV="1">
                  <a:off x="2857498" y="4845051"/>
                  <a:ext cx="438152" cy="450850"/>
                  <a:chOff x="2857498" y="1574799"/>
                  <a:chExt cx="438152" cy="450851"/>
                </a:xfrm>
              </p:grpSpPr>
              <p:cxnSp>
                <p:nvCxnSpPr>
                  <p:cNvPr id="89" name="直接连接符 88">
                    <a:extLst>
                      <a:ext uri="{FF2B5EF4-FFF2-40B4-BE49-F238E27FC236}">
                        <a16:creationId xmlns:a16="http://schemas.microsoft.com/office/drawing/2014/main" id="{C3886B4E-90DD-451C-B535-D93A7F2C9103}"/>
                      </a:ext>
                    </a:extLst>
                  </p:cNvPr>
                  <p:cNvCxnSpPr/>
                  <p:nvPr/>
                </p:nvCxnSpPr>
                <p:spPr>
                  <a:xfrm>
                    <a:off x="2857498" y="1574799"/>
                    <a:ext cx="0" cy="450851"/>
                  </a:xfrm>
                  <a:prstGeom prst="line">
                    <a:avLst/>
                  </a:prstGeom>
                  <a:ln w="19050">
                    <a:solidFill>
                      <a:srgbClr val="CFD8DC"/>
                    </a:solidFill>
                  </a:ln>
                  <a:sp3d extrusionH="133350"/>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id="{F09D7348-09EC-45AA-92E3-881A73F84B7A}"/>
                      </a:ext>
                    </a:extLst>
                  </p:cNvPr>
                  <p:cNvCxnSpPr>
                    <a:cxnSpLocks/>
                  </p:cNvCxnSpPr>
                  <p:nvPr/>
                </p:nvCxnSpPr>
                <p:spPr>
                  <a:xfrm>
                    <a:off x="2857498" y="1574799"/>
                    <a:ext cx="438152" cy="0"/>
                  </a:xfrm>
                  <a:prstGeom prst="line">
                    <a:avLst/>
                  </a:prstGeom>
                  <a:ln w="19050">
                    <a:solidFill>
                      <a:srgbClr val="CFD8DC"/>
                    </a:solidFill>
                  </a:ln>
                  <a:sp3d extrusionH="133350"/>
                </p:spPr>
                <p:style>
                  <a:lnRef idx="1">
                    <a:schemeClr val="accent1"/>
                  </a:lnRef>
                  <a:fillRef idx="0">
                    <a:schemeClr val="accent1"/>
                  </a:fillRef>
                  <a:effectRef idx="0">
                    <a:schemeClr val="accent1"/>
                  </a:effectRef>
                  <a:fontRef idx="minor">
                    <a:schemeClr val="tx1"/>
                  </a:fontRef>
                </p:style>
              </p:cxnSp>
            </p:grpSp>
            <p:grpSp>
              <p:nvGrpSpPr>
                <p:cNvPr id="86" name="组合 85">
                  <a:extLst>
                    <a:ext uri="{FF2B5EF4-FFF2-40B4-BE49-F238E27FC236}">
                      <a16:creationId xmlns:a16="http://schemas.microsoft.com/office/drawing/2014/main" id="{1601D947-FC2D-4203-AB5C-4FD56634D039}"/>
                    </a:ext>
                  </a:extLst>
                </p:cNvPr>
                <p:cNvGrpSpPr/>
                <p:nvPr/>
              </p:nvGrpSpPr>
              <p:grpSpPr>
                <a:xfrm flipH="1" flipV="1">
                  <a:off x="9226551" y="4845051"/>
                  <a:ext cx="438150" cy="450850"/>
                  <a:chOff x="2857498" y="1574799"/>
                  <a:chExt cx="438152" cy="450851"/>
                </a:xfrm>
              </p:grpSpPr>
              <p:cxnSp>
                <p:nvCxnSpPr>
                  <p:cNvPr id="87" name="直接连接符 86">
                    <a:extLst>
                      <a:ext uri="{FF2B5EF4-FFF2-40B4-BE49-F238E27FC236}">
                        <a16:creationId xmlns:a16="http://schemas.microsoft.com/office/drawing/2014/main" id="{36AAA78A-FCBF-4C29-A2C5-C41EC33A2CB0}"/>
                      </a:ext>
                    </a:extLst>
                  </p:cNvPr>
                  <p:cNvCxnSpPr/>
                  <p:nvPr/>
                </p:nvCxnSpPr>
                <p:spPr>
                  <a:xfrm>
                    <a:off x="2857498" y="1574799"/>
                    <a:ext cx="0" cy="450851"/>
                  </a:xfrm>
                  <a:prstGeom prst="line">
                    <a:avLst/>
                  </a:prstGeom>
                  <a:ln w="19050">
                    <a:solidFill>
                      <a:srgbClr val="CFD8DC"/>
                    </a:solidFill>
                  </a:ln>
                  <a:sp3d extrusionH="133350"/>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E2C3FEDB-8EC9-4437-8409-C98AC4C5431E}"/>
                      </a:ext>
                    </a:extLst>
                  </p:cNvPr>
                  <p:cNvCxnSpPr>
                    <a:cxnSpLocks/>
                  </p:cNvCxnSpPr>
                  <p:nvPr/>
                </p:nvCxnSpPr>
                <p:spPr>
                  <a:xfrm>
                    <a:off x="2857498" y="1574799"/>
                    <a:ext cx="438152" cy="0"/>
                  </a:xfrm>
                  <a:prstGeom prst="line">
                    <a:avLst/>
                  </a:prstGeom>
                  <a:ln w="19050">
                    <a:solidFill>
                      <a:srgbClr val="CFD8DC"/>
                    </a:solidFill>
                  </a:ln>
                  <a:sp3d extrusionH="133350"/>
                </p:spPr>
                <p:style>
                  <a:lnRef idx="1">
                    <a:schemeClr val="accent1"/>
                  </a:lnRef>
                  <a:fillRef idx="0">
                    <a:schemeClr val="accent1"/>
                  </a:fillRef>
                  <a:effectRef idx="0">
                    <a:schemeClr val="accent1"/>
                  </a:effectRef>
                  <a:fontRef idx="minor">
                    <a:schemeClr val="tx1"/>
                  </a:fontRef>
                </p:style>
              </p:cxnSp>
            </p:grpSp>
          </p:grpSp>
        </p:grpSp>
        <p:sp>
          <p:nvSpPr>
            <p:cNvPr id="79" name="椭圆 78">
              <a:extLst>
                <a:ext uri="{FF2B5EF4-FFF2-40B4-BE49-F238E27FC236}">
                  <a16:creationId xmlns:a16="http://schemas.microsoft.com/office/drawing/2014/main" id="{44B2BD72-7EDC-4552-8904-DC4277C082D9}"/>
                </a:ext>
              </a:extLst>
            </p:cNvPr>
            <p:cNvSpPr/>
            <p:nvPr/>
          </p:nvSpPr>
          <p:spPr>
            <a:xfrm rot="21342246">
              <a:off x="2031613" y="2753140"/>
              <a:ext cx="3562817" cy="3703828"/>
            </a:xfrm>
            <a:prstGeom prst="ellipse">
              <a:avLst/>
            </a:prstGeom>
            <a:gradFill flip="none" rotWithShape="1">
              <a:gsLst>
                <a:gs pos="69000">
                  <a:schemeClr val="accent1">
                    <a:lumMod val="5000"/>
                    <a:lumOff val="95000"/>
                    <a:alpha val="0"/>
                  </a:schemeClr>
                </a:gs>
                <a:gs pos="87000">
                  <a:schemeClr val="accent5">
                    <a:lumMod val="87000"/>
                    <a:lumOff val="13000"/>
                    <a:alpha val="42000"/>
                  </a:schemeClr>
                </a:gs>
              </a:gsLst>
              <a:path path="circle">
                <a:fillToRect l="100000" t="100000"/>
              </a:path>
              <a:tileRect r="-100000" b="-100000"/>
            </a:gradFill>
            <a:ln>
              <a:noFill/>
            </a:ln>
            <a:effectLst>
              <a:outerShdw blurRad="152400" dist="241300" dir="13500000" algn="br" rotWithShape="0">
                <a:schemeClr val="accent4">
                  <a:lumMod val="50000"/>
                  <a:alpha val="66000"/>
                </a:schemeClr>
              </a:outerShdw>
            </a:effectLs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6" name="文本框 75">
            <a:extLst>
              <a:ext uri="{FF2B5EF4-FFF2-40B4-BE49-F238E27FC236}">
                <a16:creationId xmlns:a16="http://schemas.microsoft.com/office/drawing/2014/main" id="{EB89F183-0774-4AE3-9CD8-06EDE3FA1F7E}"/>
              </a:ext>
            </a:extLst>
          </p:cNvPr>
          <p:cNvSpPr txBox="1"/>
          <p:nvPr/>
        </p:nvSpPr>
        <p:spPr>
          <a:xfrm rot="341076">
            <a:off x="444967" y="2167622"/>
            <a:ext cx="3519923" cy="830997"/>
          </a:xfrm>
          <a:prstGeom prst="rect">
            <a:avLst/>
          </a:prstGeom>
          <a:noFill/>
          <a:scene3d>
            <a:camera prst="perspectiveFront" fov="2700000">
              <a:rot lat="0" lon="19199958" rev="0"/>
            </a:camera>
            <a:lightRig rig="contrasting" dir="t"/>
          </a:scene3d>
          <a:sp3d extrusionH="133350"/>
        </p:spPr>
        <p:txBody>
          <a:bodyPr wrap="square">
            <a:spAutoFit/>
          </a:bodyPr>
          <a:lstStyle/>
          <a:p>
            <a:pPr marL="0" marR="0" algn="ctr"/>
            <a:r>
              <a:rPr lang="zh-CN" altLang="en-US" sz="2400"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元宇宙</a:t>
            </a:r>
            <a:r>
              <a:rPr lang="en-US" altLang="zh-CN" sz="2400"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a:t>
            </a:r>
          </a:p>
          <a:p>
            <a:pPr marL="0" marR="0"/>
            <a:r>
              <a:rPr lang="zh-CN" altLang="en-US" sz="2400"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   虚拟世界</a:t>
            </a:r>
            <a:r>
              <a:rPr lang="en-US" altLang="zh-CN" sz="2400"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400"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思想世界</a:t>
            </a:r>
          </a:p>
        </p:txBody>
      </p:sp>
      <p:pic>
        <p:nvPicPr>
          <p:cNvPr id="95" name="图片 94">
            <a:extLst>
              <a:ext uri="{FF2B5EF4-FFF2-40B4-BE49-F238E27FC236}">
                <a16:creationId xmlns:a16="http://schemas.microsoft.com/office/drawing/2014/main" id="{70586B88-D791-4F03-AF52-7B01318CD991}"/>
              </a:ext>
            </a:extLst>
          </p:cNvPr>
          <p:cNvPicPr>
            <a:picLocks noChangeAspect="1"/>
          </p:cNvPicPr>
          <p:nvPr/>
        </p:nvPicPr>
        <p:blipFill>
          <a:blip r:embed="rId14" cstate="screen">
            <a:duotone>
              <a:prstClr val="black"/>
              <a:schemeClr val="accent4">
                <a:tint val="45000"/>
                <a:satMod val="400000"/>
              </a:schemeClr>
            </a:duotone>
            <a:extLst>
              <a:ext uri="{BEBA8EAE-BF5A-486C-A8C5-ECC9F3942E4B}">
                <a14:imgProps xmlns:a14="http://schemas.microsoft.com/office/drawing/2010/main">
                  <a14:imgLayer r:embed="rId15">
                    <a14:imgEffect>
                      <a14:saturation sat="0"/>
                    </a14:imgEffect>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rot="235675">
            <a:off x="552974" y="3098565"/>
            <a:ext cx="3151832" cy="114993"/>
          </a:xfrm>
          <a:prstGeom prst="rect">
            <a:avLst/>
          </a:prstGeom>
          <a:scene3d>
            <a:camera prst="perspectiveFront" fov="2700000">
              <a:rot lat="0" lon="19199958" rev="0"/>
            </a:camera>
            <a:lightRig rig="contrasting" dir="t"/>
          </a:scene3d>
          <a:sp3d extrusionH="133350"/>
        </p:spPr>
      </p:pic>
      <p:sp>
        <p:nvSpPr>
          <p:cNvPr id="212" name="文本框 211">
            <a:extLst>
              <a:ext uri="{FF2B5EF4-FFF2-40B4-BE49-F238E27FC236}">
                <a16:creationId xmlns:a16="http://schemas.microsoft.com/office/drawing/2014/main" id="{8E30CB1C-8A89-4B49-A67C-0F80F4C5140B}"/>
              </a:ext>
            </a:extLst>
          </p:cNvPr>
          <p:cNvSpPr txBox="1"/>
          <p:nvPr/>
        </p:nvSpPr>
        <p:spPr>
          <a:xfrm>
            <a:off x="451455" y="3284579"/>
            <a:ext cx="3535870" cy="2536400"/>
          </a:xfrm>
          <a:prstGeom prst="rect">
            <a:avLst/>
          </a:prstGeom>
          <a:noFill/>
          <a:scene3d>
            <a:camera prst="perspectiveFront" fov="2700000">
              <a:rot lat="0" lon="19199958" rev="0"/>
            </a:camera>
            <a:lightRig rig="contrasting" dir="t"/>
          </a:scene3d>
          <a:sp3d extrusionH="133350"/>
        </p:spPr>
        <p:txBody>
          <a:bodyPr wrap="square">
            <a:spAutoFit/>
          </a:bodyPr>
          <a:lstStyle/>
          <a:p>
            <a:pPr>
              <a:lnSpc>
                <a:spcPct val="150000"/>
              </a:lnSpc>
            </a:pPr>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       元就是崭新的开始，在现实世界之外，重新造出一个约定的虚拟世界，我们完全做主，运行什么样的秩序，遵循什么样的法则，成为什么样的世界，不仅是技术问题，更是哲学思想问题。</a:t>
            </a:r>
          </a:p>
        </p:txBody>
      </p:sp>
      <p:grpSp>
        <p:nvGrpSpPr>
          <p:cNvPr id="2" name="组合 1">
            <a:extLst>
              <a:ext uri="{FF2B5EF4-FFF2-40B4-BE49-F238E27FC236}">
                <a16:creationId xmlns:a16="http://schemas.microsoft.com/office/drawing/2014/main" id="{32817A3F-E0B9-464E-A9E8-898AD0C12CE7}"/>
              </a:ext>
            </a:extLst>
          </p:cNvPr>
          <p:cNvGrpSpPr/>
          <p:nvPr/>
        </p:nvGrpSpPr>
        <p:grpSpPr>
          <a:xfrm>
            <a:off x="8426096" y="955303"/>
            <a:ext cx="3272247" cy="494250"/>
            <a:chOff x="8850983" y="955303"/>
            <a:chExt cx="7642696" cy="389597"/>
          </a:xfrm>
        </p:grpSpPr>
        <p:cxnSp>
          <p:nvCxnSpPr>
            <p:cNvPr id="140" name="直接连接符 139">
              <a:extLst>
                <a:ext uri="{FF2B5EF4-FFF2-40B4-BE49-F238E27FC236}">
                  <a16:creationId xmlns:a16="http://schemas.microsoft.com/office/drawing/2014/main" id="{F5AADE69-1959-429C-9544-67DB31F8F067}"/>
                </a:ext>
              </a:extLst>
            </p:cNvPr>
            <p:cNvCxnSpPr>
              <a:cxnSpLocks/>
            </p:cNvCxnSpPr>
            <p:nvPr/>
          </p:nvCxnSpPr>
          <p:spPr>
            <a:xfrm>
              <a:off x="10191800" y="1344900"/>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141" name="直接连接符 140">
              <a:extLst>
                <a:ext uri="{FF2B5EF4-FFF2-40B4-BE49-F238E27FC236}">
                  <a16:creationId xmlns:a16="http://schemas.microsoft.com/office/drawing/2014/main" id="{E8C648BF-24F8-41BC-808A-82104BC8C7E6}"/>
                </a:ext>
              </a:extLst>
            </p:cNvPr>
            <p:cNvCxnSpPr>
              <a:cxnSpLocks/>
            </p:cNvCxnSpPr>
            <p:nvPr/>
          </p:nvCxnSpPr>
          <p:spPr>
            <a:xfrm>
              <a:off x="8850983" y="955303"/>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142" name="直接连接符 141">
              <a:extLst>
                <a:ext uri="{FF2B5EF4-FFF2-40B4-BE49-F238E27FC236}">
                  <a16:creationId xmlns:a16="http://schemas.microsoft.com/office/drawing/2014/main" id="{C5B8F5A5-229A-443F-AF2A-9CC43F18432D}"/>
                </a:ext>
              </a:extLst>
            </p:cNvPr>
            <p:cNvCxnSpPr>
              <a:cxnSpLocks/>
            </p:cNvCxnSpPr>
            <p:nvPr/>
          </p:nvCxnSpPr>
          <p:spPr>
            <a:xfrm>
              <a:off x="9492741" y="1142513"/>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grpSp>
      <p:grpSp>
        <p:nvGrpSpPr>
          <p:cNvPr id="151" name="组合 150">
            <a:extLst>
              <a:ext uri="{FF2B5EF4-FFF2-40B4-BE49-F238E27FC236}">
                <a16:creationId xmlns:a16="http://schemas.microsoft.com/office/drawing/2014/main" id="{6BAB0C00-ADDD-4682-B145-4E924026CA28}"/>
              </a:ext>
            </a:extLst>
          </p:cNvPr>
          <p:cNvGrpSpPr/>
          <p:nvPr/>
        </p:nvGrpSpPr>
        <p:grpSpPr>
          <a:xfrm flipH="1">
            <a:off x="-471864" y="955303"/>
            <a:ext cx="3951050" cy="494250"/>
            <a:chOff x="8850983" y="955303"/>
            <a:chExt cx="7642696" cy="389597"/>
          </a:xfrm>
        </p:grpSpPr>
        <p:cxnSp>
          <p:nvCxnSpPr>
            <p:cNvPr id="152" name="直接连接符 151">
              <a:extLst>
                <a:ext uri="{FF2B5EF4-FFF2-40B4-BE49-F238E27FC236}">
                  <a16:creationId xmlns:a16="http://schemas.microsoft.com/office/drawing/2014/main" id="{75E3AAB8-C62A-4F9E-9E75-A6B3386B0A8F}"/>
                </a:ext>
              </a:extLst>
            </p:cNvPr>
            <p:cNvCxnSpPr>
              <a:cxnSpLocks/>
            </p:cNvCxnSpPr>
            <p:nvPr/>
          </p:nvCxnSpPr>
          <p:spPr>
            <a:xfrm>
              <a:off x="10191800" y="1344900"/>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153" name="直接连接符 152">
              <a:extLst>
                <a:ext uri="{FF2B5EF4-FFF2-40B4-BE49-F238E27FC236}">
                  <a16:creationId xmlns:a16="http://schemas.microsoft.com/office/drawing/2014/main" id="{375C7404-85E0-43C2-BAB9-802F0813EF25}"/>
                </a:ext>
              </a:extLst>
            </p:cNvPr>
            <p:cNvCxnSpPr>
              <a:cxnSpLocks/>
            </p:cNvCxnSpPr>
            <p:nvPr/>
          </p:nvCxnSpPr>
          <p:spPr>
            <a:xfrm>
              <a:off x="8850983" y="955303"/>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154" name="直接连接符 153">
              <a:extLst>
                <a:ext uri="{FF2B5EF4-FFF2-40B4-BE49-F238E27FC236}">
                  <a16:creationId xmlns:a16="http://schemas.microsoft.com/office/drawing/2014/main" id="{4DD0E99A-E476-493F-955A-2FE0295E45BA}"/>
                </a:ext>
              </a:extLst>
            </p:cNvPr>
            <p:cNvCxnSpPr>
              <a:cxnSpLocks/>
            </p:cNvCxnSpPr>
            <p:nvPr/>
          </p:nvCxnSpPr>
          <p:spPr>
            <a:xfrm>
              <a:off x="9492741" y="1142513"/>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grpSp>
    </p:spTree>
    <p:extLst>
      <p:ext uri="{BB962C8B-B14F-4D97-AF65-F5344CB8AC3E}">
        <p14:creationId xmlns:p14="http://schemas.microsoft.com/office/powerpoint/2010/main" val="3104800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a:extLst>
              <a:ext uri="{FF2B5EF4-FFF2-40B4-BE49-F238E27FC236}">
                <a16:creationId xmlns:a16="http://schemas.microsoft.com/office/drawing/2014/main" id="{427B13B1-6D3A-4FD7-8F1F-0837711DFD1A}"/>
              </a:ext>
            </a:extLst>
          </p:cNvPr>
          <p:cNvSpPr/>
          <p:nvPr/>
        </p:nvSpPr>
        <p:spPr>
          <a:xfrm>
            <a:off x="0" y="0"/>
            <a:ext cx="12192000" cy="6858000"/>
          </a:xfrm>
          <a:prstGeom prst="rect">
            <a:avLst/>
          </a:prstGeom>
          <a:blipFill dpi="0" rotWithShape="1">
            <a:blip r:embed="rId2" cstate="screen">
              <a:alphaModFix amt="1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矩形 48">
            <a:extLst>
              <a:ext uri="{FF2B5EF4-FFF2-40B4-BE49-F238E27FC236}">
                <a16:creationId xmlns:a16="http://schemas.microsoft.com/office/drawing/2014/main" id="{542DEF95-B945-4E08-967B-B10809D5B2CF}"/>
              </a:ext>
            </a:extLst>
          </p:cNvPr>
          <p:cNvSpPr/>
          <p:nvPr/>
        </p:nvSpPr>
        <p:spPr>
          <a:xfrm>
            <a:off x="0" y="0"/>
            <a:ext cx="12192000" cy="6858000"/>
          </a:xfrm>
          <a:prstGeom prst="rect">
            <a:avLst/>
          </a:prstGeom>
          <a:gradFill flip="none" rotWithShape="1">
            <a:gsLst>
              <a:gs pos="0">
                <a:schemeClr val="accent5">
                  <a:lumMod val="0"/>
                  <a:lumOff val="100000"/>
                </a:schemeClr>
              </a:gs>
              <a:gs pos="0">
                <a:schemeClr val="accent5">
                  <a:lumMod val="0"/>
                  <a:lumOff val="100000"/>
                </a:schemeClr>
              </a:gs>
              <a:gs pos="65000">
                <a:srgbClr val="18374C"/>
              </a:gs>
              <a:gs pos="28000">
                <a:srgbClr val="50708B"/>
              </a:gs>
            </a:gsLst>
            <a:path path="circle">
              <a:fillToRect l="50000" t="-80000" r="50000" b="18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314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1" name="图片占位符 2">
            <a:extLst>
              <a:ext uri="{FF2B5EF4-FFF2-40B4-BE49-F238E27FC236}">
                <a16:creationId xmlns:a16="http://schemas.microsoft.com/office/drawing/2014/main" id="{ACDADF5E-F785-46E8-8ED5-091DE1E681D2}"/>
              </a:ext>
            </a:extLst>
          </p:cNvPr>
          <p:cNvPicPr>
            <a:picLocks noChangeAspect="1"/>
          </p:cNvPicPr>
          <p:nvPr/>
        </p:nvPicPr>
        <p:blipFill rotWithShape="1">
          <a:blip r:embed="rId3" cstate="screen">
            <a:duotone>
              <a:schemeClr val="accent1">
                <a:shade val="45000"/>
                <a:satMod val="135000"/>
              </a:schemeClr>
              <a:prstClr val="white"/>
            </a:duotone>
            <a:extLst>
              <a:ext uri="{28A0092B-C50C-407E-A947-70E740481C1C}">
                <a14:useLocalDpi xmlns:a14="http://schemas.microsoft.com/office/drawing/2010/main"/>
              </a:ext>
            </a:extLst>
          </a:blip>
          <a:srcRect t="-1593"/>
          <a:stretch/>
        </p:blipFill>
        <p:spPr>
          <a:xfrm>
            <a:off x="12700" y="-175098"/>
            <a:ext cx="12192000" cy="7033098"/>
          </a:xfrm>
          <a:prstGeom prst="rect">
            <a:avLst/>
          </a:prstGeom>
        </p:spPr>
      </p:pic>
      <p:sp>
        <p:nvSpPr>
          <p:cNvPr id="55" name="矩形 54">
            <a:extLst>
              <a:ext uri="{FF2B5EF4-FFF2-40B4-BE49-F238E27FC236}">
                <a16:creationId xmlns:a16="http://schemas.microsoft.com/office/drawing/2014/main" id="{89BA808B-95A5-4D20-AA06-1E7FE3490798}"/>
              </a:ext>
            </a:extLst>
          </p:cNvPr>
          <p:cNvSpPr/>
          <p:nvPr/>
        </p:nvSpPr>
        <p:spPr>
          <a:xfrm>
            <a:off x="25400" y="1402468"/>
            <a:ext cx="12192000" cy="4054330"/>
          </a:xfrm>
          <a:prstGeom prst="rect">
            <a:avLst/>
          </a:prstGeom>
          <a:gradFill flip="none" rotWithShape="1">
            <a:gsLst>
              <a:gs pos="100000">
                <a:schemeClr val="accent4">
                  <a:lumMod val="75000"/>
                </a:schemeClr>
              </a:gs>
              <a:gs pos="78000">
                <a:schemeClr val="accent4">
                  <a:lumMod val="75000"/>
                </a:schemeClr>
              </a:gs>
              <a:gs pos="39000">
                <a:schemeClr val="accent4">
                  <a:lumMod val="64000"/>
                  <a:lumOff val="36000"/>
                </a:schemeClr>
              </a:gs>
            </a:gsLst>
            <a:lin ang="2700000" scaled="0"/>
            <a:tileRect/>
          </a:gradFill>
          <a:ln w="19050" cap="flat" cmpd="sng" algn="ctr">
            <a:gradFill flip="none" rotWithShape="1">
              <a:gsLst>
                <a:gs pos="1000">
                  <a:schemeClr val="accent4">
                    <a:lumMod val="5000"/>
                    <a:lumOff val="95000"/>
                    <a:alpha val="5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2700000" scaled="0"/>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12">
            <a:extLst>
              <a:ext uri="{FF2B5EF4-FFF2-40B4-BE49-F238E27FC236}">
                <a16:creationId xmlns:a16="http://schemas.microsoft.com/office/drawing/2014/main" id="{1D223E97-0BBB-47EF-8F02-09DE0B089114}"/>
              </a:ext>
            </a:extLst>
          </p:cNvPr>
          <p:cNvSpPr/>
          <p:nvPr/>
        </p:nvSpPr>
        <p:spPr>
          <a:xfrm>
            <a:off x="25400" y="1401203"/>
            <a:ext cx="12166600" cy="4054330"/>
          </a:xfrm>
          <a:prstGeom prst="rect">
            <a:avLst/>
          </a:prstGeom>
          <a:gradFill>
            <a:gsLst>
              <a:gs pos="0">
                <a:schemeClr val="accent5">
                  <a:alpha val="42000"/>
                  <a:lumMod val="0"/>
                </a:schemeClr>
              </a:gs>
              <a:gs pos="73000">
                <a:schemeClr val="accent5">
                  <a:lumMod val="0"/>
                  <a:alpha val="6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占位符 2">
            <a:extLst>
              <a:ext uri="{FF2B5EF4-FFF2-40B4-BE49-F238E27FC236}">
                <a16:creationId xmlns:a16="http://schemas.microsoft.com/office/drawing/2014/main" id="{81716FC2-7926-476F-8954-ECE91BDBE8A9}"/>
              </a:ext>
            </a:extLst>
          </p:cNvPr>
          <p:cNvPicPr>
            <a:picLocks noGrp="1" noChangeAspect="1"/>
          </p:cNvPicPr>
          <p:nvPr>
            <p:ph type="pic" sz="quarter" idx="4294967295"/>
          </p:nvPr>
        </p:nvPicPr>
        <p:blipFill>
          <a:blip r:embed="rId4" cstate="screen">
            <a:extLst>
              <a:ext uri="{28A0092B-C50C-407E-A947-70E740481C1C}">
                <a14:useLocalDpi xmlns:a14="http://schemas.microsoft.com/office/drawing/2010/main"/>
              </a:ext>
            </a:extLst>
          </a:blip>
          <a:srcRect/>
          <a:stretch>
            <a:fillRect/>
          </a:stretch>
        </p:blipFill>
        <p:spPr>
          <a:xfrm>
            <a:off x="1499281" y="836675"/>
            <a:ext cx="3979863" cy="5359400"/>
          </a:xfrm>
          <a:prstGeom prst="rect">
            <a:avLst/>
          </a:prstGeom>
        </p:spPr>
      </p:pic>
      <p:pic>
        <p:nvPicPr>
          <p:cNvPr id="85" name="图片 84" descr="电脑的屏幕&#10;&#10;描述已自动生成">
            <a:extLst>
              <a:ext uri="{FF2B5EF4-FFF2-40B4-BE49-F238E27FC236}">
                <a16:creationId xmlns:a16="http://schemas.microsoft.com/office/drawing/2014/main" id="{524B7A73-CDC3-4E63-A7E9-3F3B3B92817C}"/>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308100" y="661925"/>
            <a:ext cx="4307229" cy="5607278"/>
          </a:xfrm>
          <a:custGeom>
            <a:avLst/>
            <a:gdLst>
              <a:gd name="connsiteX0" fmla="*/ 979467 w 3349640"/>
              <a:gd name="connsiteY0" fmla="*/ 990515 h 4360660"/>
              <a:gd name="connsiteX1" fmla="*/ 627929 w 3349640"/>
              <a:gd name="connsiteY1" fmla="*/ 1342053 h 4360660"/>
              <a:gd name="connsiteX2" fmla="*/ 627929 w 3349640"/>
              <a:gd name="connsiteY2" fmla="*/ 2748161 h 4360660"/>
              <a:gd name="connsiteX3" fmla="*/ 979467 w 3349640"/>
              <a:gd name="connsiteY3" fmla="*/ 3099699 h 4360660"/>
              <a:gd name="connsiteX4" fmla="*/ 2549944 w 3349640"/>
              <a:gd name="connsiteY4" fmla="*/ 3099699 h 4360660"/>
              <a:gd name="connsiteX5" fmla="*/ 2901482 w 3349640"/>
              <a:gd name="connsiteY5" fmla="*/ 2748161 h 4360660"/>
              <a:gd name="connsiteX6" fmla="*/ 2901482 w 3349640"/>
              <a:gd name="connsiteY6" fmla="*/ 1342053 h 4360660"/>
              <a:gd name="connsiteX7" fmla="*/ 2549944 w 3349640"/>
              <a:gd name="connsiteY7" fmla="*/ 990515 h 4360660"/>
              <a:gd name="connsiteX8" fmla="*/ 0 w 3349640"/>
              <a:gd name="connsiteY8" fmla="*/ 0 h 4360660"/>
              <a:gd name="connsiteX9" fmla="*/ 3349640 w 3349640"/>
              <a:gd name="connsiteY9" fmla="*/ 0 h 4360660"/>
              <a:gd name="connsiteX10" fmla="*/ 3349640 w 3349640"/>
              <a:gd name="connsiteY10" fmla="*/ 4360660 h 4360660"/>
              <a:gd name="connsiteX11" fmla="*/ 0 w 3349640"/>
              <a:gd name="connsiteY11" fmla="*/ 4360660 h 436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9640" h="4360660">
                <a:moveTo>
                  <a:pt x="979467" y="990515"/>
                </a:moveTo>
                <a:cubicBezTo>
                  <a:pt x="785318" y="990515"/>
                  <a:pt x="627929" y="1147904"/>
                  <a:pt x="627929" y="1342053"/>
                </a:cubicBezTo>
                <a:lnTo>
                  <a:pt x="627929" y="2748161"/>
                </a:lnTo>
                <a:cubicBezTo>
                  <a:pt x="627929" y="2942310"/>
                  <a:pt x="785318" y="3099699"/>
                  <a:pt x="979467" y="3099699"/>
                </a:cubicBezTo>
                <a:lnTo>
                  <a:pt x="2549944" y="3099699"/>
                </a:lnTo>
                <a:cubicBezTo>
                  <a:pt x="2744093" y="3099699"/>
                  <a:pt x="2901482" y="2942310"/>
                  <a:pt x="2901482" y="2748161"/>
                </a:cubicBezTo>
                <a:lnTo>
                  <a:pt x="2901482" y="1342053"/>
                </a:lnTo>
                <a:cubicBezTo>
                  <a:pt x="2901482" y="1147904"/>
                  <a:pt x="2744093" y="990515"/>
                  <a:pt x="2549944" y="990515"/>
                </a:cubicBezTo>
                <a:close/>
                <a:moveTo>
                  <a:pt x="0" y="0"/>
                </a:moveTo>
                <a:lnTo>
                  <a:pt x="3349640" y="0"/>
                </a:lnTo>
                <a:lnTo>
                  <a:pt x="3349640" y="4360660"/>
                </a:lnTo>
                <a:lnTo>
                  <a:pt x="0" y="4360660"/>
                </a:lnTo>
                <a:close/>
              </a:path>
            </a:pathLst>
          </a:custGeom>
        </p:spPr>
      </p:pic>
      <p:sp>
        <p:nvSpPr>
          <p:cNvPr id="15" name="文本框 14">
            <a:extLst>
              <a:ext uri="{FF2B5EF4-FFF2-40B4-BE49-F238E27FC236}">
                <a16:creationId xmlns:a16="http://schemas.microsoft.com/office/drawing/2014/main" id="{8819B28A-55EF-4F21-809B-B381613C1A79}"/>
              </a:ext>
            </a:extLst>
          </p:cNvPr>
          <p:cNvSpPr txBox="1"/>
          <p:nvPr/>
        </p:nvSpPr>
        <p:spPr>
          <a:xfrm>
            <a:off x="2044657" y="1628995"/>
            <a:ext cx="2834113" cy="3416320"/>
          </a:xfrm>
          <a:prstGeom prst="rect">
            <a:avLst/>
          </a:prstGeom>
          <a:noFill/>
        </p:spPr>
        <p:txBody>
          <a:bodyPr wrap="square">
            <a:spAutoFit/>
          </a:bodyPr>
          <a:lstStyle/>
          <a:p>
            <a:pPr algn="ctr"/>
            <a:r>
              <a:rPr lang="zh-CN" altLang="en-US" sz="5400" b="1" dirty="0">
                <a:gradFill>
                  <a:gsLst>
                    <a:gs pos="1000">
                      <a:schemeClr val="accent5">
                        <a:lumMod val="0"/>
                        <a:lumOff val="100000"/>
                      </a:schemeClr>
                    </a:gs>
                    <a:gs pos="54000">
                      <a:schemeClr val="accent5">
                        <a:lumMod val="24000"/>
                        <a:lumOff val="76000"/>
                      </a:schemeClr>
                    </a:gs>
                    <a:gs pos="83000">
                      <a:schemeClr val="accent5">
                        <a:lumMod val="43000"/>
                        <a:lumOff val="57000"/>
                      </a:schemeClr>
                    </a:gs>
                    <a:gs pos="100000">
                      <a:schemeClr val="accent5">
                        <a:lumMod val="60000"/>
                        <a:lumOff val="40000"/>
                      </a:schemeClr>
                    </a:gs>
                  </a:gsLst>
                  <a:lin ang="2700000" scaled="0"/>
                </a:gra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黑</a:t>
            </a:r>
            <a:endParaRPr lang="en-US" altLang="zh-CN" sz="5400" b="1" dirty="0">
              <a:gradFill>
                <a:gsLst>
                  <a:gs pos="1000">
                    <a:schemeClr val="accent5">
                      <a:lumMod val="0"/>
                      <a:lumOff val="100000"/>
                    </a:schemeClr>
                  </a:gs>
                  <a:gs pos="54000">
                    <a:schemeClr val="accent5">
                      <a:lumMod val="24000"/>
                      <a:lumOff val="76000"/>
                    </a:schemeClr>
                  </a:gs>
                  <a:gs pos="83000">
                    <a:schemeClr val="accent5">
                      <a:lumMod val="43000"/>
                      <a:lumOff val="57000"/>
                    </a:schemeClr>
                  </a:gs>
                  <a:gs pos="100000">
                    <a:schemeClr val="accent5">
                      <a:lumMod val="60000"/>
                      <a:lumOff val="40000"/>
                    </a:schemeClr>
                  </a:gs>
                </a:gsLst>
                <a:lin ang="2700000" scaled="0"/>
              </a:gra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5400" b="1" dirty="0">
                <a:gradFill>
                  <a:gsLst>
                    <a:gs pos="1000">
                      <a:schemeClr val="accent5">
                        <a:lumMod val="0"/>
                        <a:lumOff val="100000"/>
                      </a:schemeClr>
                    </a:gs>
                    <a:gs pos="54000">
                      <a:schemeClr val="accent5">
                        <a:lumMod val="24000"/>
                        <a:lumOff val="76000"/>
                      </a:schemeClr>
                    </a:gs>
                    <a:gs pos="83000">
                      <a:schemeClr val="accent5">
                        <a:lumMod val="43000"/>
                        <a:lumOff val="57000"/>
                      </a:schemeClr>
                    </a:gs>
                    <a:gs pos="100000">
                      <a:schemeClr val="accent5">
                        <a:lumMod val="60000"/>
                        <a:lumOff val="40000"/>
                      </a:schemeClr>
                    </a:gs>
                  </a:gsLst>
                  <a:lin ang="2700000" scaled="0"/>
                </a:gra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客 </a:t>
            </a:r>
          </a:p>
          <a:p>
            <a:pPr algn="ctr"/>
            <a:r>
              <a:rPr lang="zh-CN" altLang="en-US" sz="5400" b="1" dirty="0">
                <a:gradFill>
                  <a:gsLst>
                    <a:gs pos="1000">
                      <a:schemeClr val="accent5">
                        <a:lumMod val="0"/>
                        <a:lumOff val="100000"/>
                      </a:schemeClr>
                    </a:gs>
                    <a:gs pos="54000">
                      <a:schemeClr val="accent5">
                        <a:lumMod val="24000"/>
                        <a:lumOff val="76000"/>
                      </a:schemeClr>
                    </a:gs>
                    <a:gs pos="83000">
                      <a:schemeClr val="accent5">
                        <a:lumMod val="43000"/>
                        <a:lumOff val="57000"/>
                      </a:schemeClr>
                    </a:gs>
                    <a:gs pos="100000">
                      <a:schemeClr val="accent5">
                        <a:lumMod val="60000"/>
                        <a:lumOff val="40000"/>
                      </a:schemeClr>
                    </a:gs>
                  </a:gsLst>
                  <a:lin ang="2700000" scaled="0"/>
                </a:gra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帝</a:t>
            </a:r>
            <a:endParaRPr lang="en-US" altLang="zh-CN" sz="5400" b="1" dirty="0">
              <a:gradFill>
                <a:gsLst>
                  <a:gs pos="1000">
                    <a:schemeClr val="accent5">
                      <a:lumMod val="0"/>
                      <a:lumOff val="100000"/>
                    </a:schemeClr>
                  </a:gs>
                  <a:gs pos="54000">
                    <a:schemeClr val="accent5">
                      <a:lumMod val="24000"/>
                      <a:lumOff val="76000"/>
                    </a:schemeClr>
                  </a:gs>
                  <a:gs pos="83000">
                    <a:schemeClr val="accent5">
                      <a:lumMod val="43000"/>
                      <a:lumOff val="57000"/>
                    </a:schemeClr>
                  </a:gs>
                  <a:gs pos="100000">
                    <a:schemeClr val="accent5">
                      <a:lumMod val="60000"/>
                      <a:lumOff val="40000"/>
                    </a:schemeClr>
                  </a:gs>
                </a:gsLst>
                <a:lin ang="2700000" scaled="0"/>
              </a:gra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5400" b="1" dirty="0">
                <a:gradFill>
                  <a:gsLst>
                    <a:gs pos="1000">
                      <a:schemeClr val="accent5">
                        <a:lumMod val="0"/>
                        <a:lumOff val="100000"/>
                      </a:schemeClr>
                    </a:gs>
                    <a:gs pos="54000">
                      <a:schemeClr val="accent5">
                        <a:lumMod val="24000"/>
                        <a:lumOff val="76000"/>
                      </a:schemeClr>
                    </a:gs>
                    <a:gs pos="83000">
                      <a:schemeClr val="accent5">
                        <a:lumMod val="43000"/>
                        <a:lumOff val="57000"/>
                      </a:schemeClr>
                    </a:gs>
                    <a:gs pos="100000">
                      <a:schemeClr val="accent5">
                        <a:lumMod val="60000"/>
                        <a:lumOff val="40000"/>
                      </a:schemeClr>
                    </a:gs>
                  </a:gsLst>
                  <a:lin ang="2700000" scaled="0"/>
                </a:gra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国</a:t>
            </a:r>
            <a:endParaRPr lang="en-US" altLang="zh-CN" sz="5400" b="1" dirty="0">
              <a:gradFill>
                <a:gsLst>
                  <a:gs pos="1000">
                    <a:schemeClr val="accent5">
                      <a:lumMod val="0"/>
                      <a:lumOff val="100000"/>
                    </a:schemeClr>
                  </a:gs>
                  <a:gs pos="54000">
                    <a:schemeClr val="accent5">
                      <a:lumMod val="24000"/>
                      <a:lumOff val="76000"/>
                    </a:schemeClr>
                  </a:gs>
                  <a:gs pos="83000">
                    <a:schemeClr val="accent5">
                      <a:lumMod val="43000"/>
                      <a:lumOff val="57000"/>
                    </a:schemeClr>
                  </a:gs>
                  <a:gs pos="100000">
                    <a:schemeClr val="accent5">
                      <a:lumMod val="60000"/>
                      <a:lumOff val="40000"/>
                    </a:schemeClr>
                  </a:gs>
                </a:gsLst>
                <a:lin ang="2700000" scaled="0"/>
              </a:gra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6" name="图片 15">
            <a:extLst>
              <a:ext uri="{FF2B5EF4-FFF2-40B4-BE49-F238E27FC236}">
                <a16:creationId xmlns:a16="http://schemas.microsoft.com/office/drawing/2014/main" id="{0C7938F9-14C8-4E78-9106-B95B17710591}"/>
              </a:ext>
            </a:extLst>
          </p:cNvPr>
          <p:cNvPicPr>
            <a:picLocks noChangeAspect="1"/>
          </p:cNvPicPr>
          <p:nvPr/>
        </p:nvPicPr>
        <p:blipFill>
          <a:blip r:embed="rId6">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1294967" y="4610669"/>
            <a:ext cx="9267615" cy="3279835"/>
          </a:xfrm>
          <a:prstGeom prst="rect">
            <a:avLst/>
          </a:prstGeom>
        </p:spPr>
      </p:pic>
      <p:pic>
        <p:nvPicPr>
          <p:cNvPr id="17" name="图片 16">
            <a:extLst>
              <a:ext uri="{FF2B5EF4-FFF2-40B4-BE49-F238E27FC236}">
                <a16:creationId xmlns:a16="http://schemas.microsoft.com/office/drawing/2014/main" id="{4E1D6701-3D7C-4A08-9F9F-DFC977E383F0}"/>
              </a:ext>
            </a:extLst>
          </p:cNvPr>
          <p:cNvPicPr>
            <a:picLocks noChangeAspect="1"/>
          </p:cNvPicPr>
          <p:nvPr/>
        </p:nvPicPr>
        <p:blipFill rotWithShape="1">
          <a:blip r:embed="rId7" cstate="screen">
            <a:duotone>
              <a:prstClr val="black"/>
              <a:schemeClr val="accent5">
                <a:tint val="45000"/>
                <a:satMod val="400000"/>
              </a:schemeClr>
            </a:duotone>
            <a:extLst>
              <a:ext uri="{28A0092B-C50C-407E-A947-70E740481C1C}">
                <a14:useLocalDpi xmlns:a14="http://schemas.microsoft.com/office/drawing/2010/main"/>
              </a:ext>
            </a:extLst>
          </a:blip>
          <a:srcRect/>
          <a:stretch/>
        </p:blipFill>
        <p:spPr>
          <a:xfrm>
            <a:off x="8474559" y="5377041"/>
            <a:ext cx="3768241" cy="356484"/>
          </a:xfrm>
          <a:prstGeom prst="rect">
            <a:avLst/>
          </a:prstGeom>
        </p:spPr>
      </p:pic>
      <p:pic>
        <p:nvPicPr>
          <p:cNvPr id="18" name="图片 17">
            <a:extLst>
              <a:ext uri="{FF2B5EF4-FFF2-40B4-BE49-F238E27FC236}">
                <a16:creationId xmlns:a16="http://schemas.microsoft.com/office/drawing/2014/main" id="{E6A9DA85-1BC2-43EB-B200-C53E186E500A}"/>
              </a:ext>
            </a:extLst>
          </p:cNvPr>
          <p:cNvPicPr>
            <a:picLocks noChangeAspect="1"/>
          </p:cNvPicPr>
          <p:nvPr/>
        </p:nvPicPr>
        <p:blipFill rotWithShape="1">
          <a:blip r:embed="rId8" cstate="screen">
            <a:duotone>
              <a:prstClr val="black"/>
              <a:schemeClr val="accent5">
                <a:tint val="45000"/>
                <a:satMod val="400000"/>
              </a:schemeClr>
            </a:duotone>
            <a:extLst>
              <a:ext uri="{28A0092B-C50C-407E-A947-70E740481C1C}">
                <a14:useLocalDpi xmlns:a14="http://schemas.microsoft.com/office/drawing/2010/main"/>
              </a:ext>
            </a:extLst>
          </a:blip>
          <a:srcRect/>
          <a:stretch/>
        </p:blipFill>
        <p:spPr>
          <a:xfrm>
            <a:off x="4894664" y="1283633"/>
            <a:ext cx="4156921" cy="393254"/>
          </a:xfrm>
          <a:prstGeom prst="rect">
            <a:avLst/>
          </a:prstGeom>
        </p:spPr>
      </p:pic>
      <p:sp>
        <p:nvSpPr>
          <p:cNvPr id="2" name="半闭框 1">
            <a:extLst>
              <a:ext uri="{FF2B5EF4-FFF2-40B4-BE49-F238E27FC236}">
                <a16:creationId xmlns:a16="http://schemas.microsoft.com/office/drawing/2014/main" id="{0FCA82CD-0C41-4078-8EDC-FFAB4ED21D1B}"/>
              </a:ext>
            </a:extLst>
          </p:cNvPr>
          <p:cNvSpPr/>
          <p:nvPr/>
        </p:nvSpPr>
        <p:spPr>
          <a:xfrm>
            <a:off x="6066349" y="1663963"/>
            <a:ext cx="404422" cy="393254"/>
          </a:xfrm>
          <a:prstGeom prst="halfFrame">
            <a:avLst>
              <a:gd name="adj1" fmla="val 11281"/>
              <a:gd name="adj2" fmla="val 10745"/>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9" name="半闭框 18">
            <a:extLst>
              <a:ext uri="{FF2B5EF4-FFF2-40B4-BE49-F238E27FC236}">
                <a16:creationId xmlns:a16="http://schemas.microsoft.com/office/drawing/2014/main" id="{4EECE889-756F-464A-9E3A-0CB38CD1D2BE}"/>
              </a:ext>
            </a:extLst>
          </p:cNvPr>
          <p:cNvSpPr/>
          <p:nvPr/>
        </p:nvSpPr>
        <p:spPr>
          <a:xfrm>
            <a:off x="6240471" y="1844655"/>
            <a:ext cx="404422" cy="393254"/>
          </a:xfrm>
          <a:prstGeom prst="halfFrame">
            <a:avLst>
              <a:gd name="adj1" fmla="val 11281"/>
              <a:gd name="adj2" fmla="val 10745"/>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0" name="半闭框 19">
            <a:extLst>
              <a:ext uri="{FF2B5EF4-FFF2-40B4-BE49-F238E27FC236}">
                <a16:creationId xmlns:a16="http://schemas.microsoft.com/office/drawing/2014/main" id="{38907201-1BC2-4B94-A3F0-49B49F47AA12}"/>
              </a:ext>
            </a:extLst>
          </p:cNvPr>
          <p:cNvSpPr/>
          <p:nvPr/>
        </p:nvSpPr>
        <p:spPr>
          <a:xfrm rot="10800000">
            <a:off x="11160733" y="3319748"/>
            <a:ext cx="404422" cy="393254"/>
          </a:xfrm>
          <a:prstGeom prst="halfFrame">
            <a:avLst>
              <a:gd name="adj1" fmla="val 11281"/>
              <a:gd name="adj2" fmla="val 10745"/>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1" name="半闭框 20">
            <a:extLst>
              <a:ext uri="{FF2B5EF4-FFF2-40B4-BE49-F238E27FC236}">
                <a16:creationId xmlns:a16="http://schemas.microsoft.com/office/drawing/2014/main" id="{A6C7F753-6334-4465-9A42-BB1A5416A8B7}"/>
              </a:ext>
            </a:extLst>
          </p:cNvPr>
          <p:cNvSpPr/>
          <p:nvPr/>
        </p:nvSpPr>
        <p:spPr>
          <a:xfrm rot="10800000">
            <a:off x="11252616" y="3425060"/>
            <a:ext cx="404422" cy="393254"/>
          </a:xfrm>
          <a:prstGeom prst="halfFrame">
            <a:avLst>
              <a:gd name="adj1" fmla="val 11281"/>
              <a:gd name="adj2" fmla="val 10745"/>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3" name="文本框 22">
            <a:extLst>
              <a:ext uri="{FF2B5EF4-FFF2-40B4-BE49-F238E27FC236}">
                <a16:creationId xmlns:a16="http://schemas.microsoft.com/office/drawing/2014/main" id="{871EAB3C-B17D-4A5C-ABCE-7FC27B7575BD}"/>
              </a:ext>
            </a:extLst>
          </p:cNvPr>
          <p:cNvSpPr txBox="1"/>
          <p:nvPr/>
        </p:nvSpPr>
        <p:spPr>
          <a:xfrm>
            <a:off x="6562654" y="2008525"/>
            <a:ext cx="4949825" cy="1477328"/>
          </a:xfrm>
          <a:prstGeom prst="rect">
            <a:avLst/>
          </a:prstGeom>
          <a:noFill/>
        </p:spPr>
        <p:txBody>
          <a:bodyPr wrap="square">
            <a:spAutoFit/>
          </a:bodyPr>
          <a:lstStyle/>
          <a:p>
            <a:r>
              <a:rPr lang="zh-CN" altLang="en-US" b="0" i="0" dirty="0">
                <a:solidFill>
                  <a:schemeClr val="bg2"/>
                </a:solidFill>
                <a:effectLst/>
                <a:latin typeface="微软雅黑" panose="020B0503020204020204" pitchFamily="34" charset="-122"/>
                <a:ea typeface="微软雅黑" panose="020B0503020204020204" pitchFamily="34" charset="-122"/>
                <a:sym typeface="微软雅黑" panose="020B0503020204020204" pitchFamily="34" charset="-122"/>
              </a:rPr>
              <a:t>       一名年轻的网络黑客尼奥发现看似正常的现实世界实际上是由一个名为“矩阵”的计算机人工智能系统控制的，尼奥在一名神秘女郎崔妮蒂的引导下见到了黑客组织的首领墨菲斯，三人走上了抗争矩阵征途的故事</a:t>
            </a:r>
            <a:endPar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文本框 23">
            <a:extLst>
              <a:ext uri="{FF2B5EF4-FFF2-40B4-BE49-F238E27FC236}">
                <a16:creationId xmlns:a16="http://schemas.microsoft.com/office/drawing/2014/main" id="{EF31C0F0-B235-4ABE-BE95-3F6CB7F7A675}"/>
              </a:ext>
            </a:extLst>
          </p:cNvPr>
          <p:cNvSpPr txBox="1"/>
          <p:nvPr/>
        </p:nvSpPr>
        <p:spPr>
          <a:xfrm>
            <a:off x="6498091" y="4370291"/>
            <a:ext cx="4949825" cy="646331"/>
          </a:xfrm>
          <a:prstGeom prst="rect">
            <a:avLst/>
          </a:prstGeom>
          <a:noFill/>
        </p:spPr>
        <p:txBody>
          <a:bodyPr wrap="square">
            <a:spAutoFit/>
          </a:bodyPr>
          <a:lstStyle/>
          <a:p>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       “矩阵”这个世界，就是元宇宙，人们“生活在”其中，而不自知。</a:t>
            </a:r>
          </a:p>
        </p:txBody>
      </p:sp>
      <p:cxnSp>
        <p:nvCxnSpPr>
          <p:cNvPr id="5" name="直接连接符 4">
            <a:extLst>
              <a:ext uri="{FF2B5EF4-FFF2-40B4-BE49-F238E27FC236}">
                <a16:creationId xmlns:a16="http://schemas.microsoft.com/office/drawing/2014/main" id="{45655D58-79D7-465F-8DC3-FCBD29ACC169}"/>
              </a:ext>
            </a:extLst>
          </p:cNvPr>
          <p:cNvCxnSpPr/>
          <p:nvPr/>
        </p:nvCxnSpPr>
        <p:spPr>
          <a:xfrm>
            <a:off x="6317868" y="1681120"/>
            <a:ext cx="3962147" cy="0"/>
          </a:xfrm>
          <a:prstGeom prst="line">
            <a:avLst/>
          </a:prstGeom>
          <a:ln w="44450">
            <a:gradFill>
              <a:gsLst>
                <a:gs pos="0">
                  <a:schemeClr val="accent6">
                    <a:lumMod val="20000"/>
                    <a:lumOff val="80000"/>
                  </a:schemeClr>
                </a:gs>
                <a:gs pos="74000">
                  <a:schemeClr val="accent4">
                    <a:lumMod val="42000"/>
                    <a:lumOff val="58000"/>
                    <a:alpha val="0"/>
                  </a:schemeClr>
                </a:gs>
              </a:gsLst>
              <a:lin ang="0" scaled="0"/>
            </a:gradFill>
          </a:ln>
        </p:spPr>
        <p:style>
          <a:lnRef idx="3">
            <a:schemeClr val="accent6"/>
          </a:lnRef>
          <a:fillRef idx="0">
            <a:schemeClr val="accent6"/>
          </a:fillRef>
          <a:effectRef idx="2">
            <a:schemeClr val="accent6"/>
          </a:effectRef>
          <a:fontRef idx="minor">
            <a:schemeClr val="tx1"/>
          </a:fontRef>
        </p:style>
      </p:cxnSp>
      <p:cxnSp>
        <p:nvCxnSpPr>
          <p:cNvPr id="25" name="直接连接符 24">
            <a:extLst>
              <a:ext uri="{FF2B5EF4-FFF2-40B4-BE49-F238E27FC236}">
                <a16:creationId xmlns:a16="http://schemas.microsoft.com/office/drawing/2014/main" id="{10D7A3FA-F43C-4751-BBB2-122C71A69EAC}"/>
              </a:ext>
            </a:extLst>
          </p:cNvPr>
          <p:cNvCxnSpPr/>
          <p:nvPr/>
        </p:nvCxnSpPr>
        <p:spPr>
          <a:xfrm>
            <a:off x="7518242" y="3792914"/>
            <a:ext cx="3962147" cy="0"/>
          </a:xfrm>
          <a:prstGeom prst="line">
            <a:avLst/>
          </a:prstGeom>
          <a:ln w="44450">
            <a:gradFill>
              <a:gsLst>
                <a:gs pos="100000">
                  <a:schemeClr val="accent6">
                    <a:lumMod val="20000"/>
                    <a:lumOff val="80000"/>
                  </a:schemeClr>
                </a:gs>
                <a:gs pos="26000">
                  <a:schemeClr val="accent4">
                    <a:lumMod val="42000"/>
                    <a:lumOff val="58000"/>
                    <a:alpha val="0"/>
                  </a:schemeClr>
                </a:gs>
              </a:gsLst>
              <a:lin ang="0" scaled="0"/>
            </a:gradFill>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39378801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a16="http://schemas.microsoft.com/office/drawing/2014/main" id="{C953B2EE-59C6-4B87-A1D4-461C01C4D59B}"/>
              </a:ext>
            </a:extLst>
          </p:cNvPr>
          <p:cNvGrpSpPr/>
          <p:nvPr/>
        </p:nvGrpSpPr>
        <p:grpSpPr>
          <a:xfrm>
            <a:off x="4289755" y="2665842"/>
            <a:ext cx="3534536" cy="817402"/>
            <a:chOff x="6425755" y="1258370"/>
            <a:chExt cx="3534536" cy="817402"/>
          </a:xfrm>
        </p:grpSpPr>
        <p:sp>
          <p:nvSpPr>
            <p:cNvPr id="32" name="椭圆 31">
              <a:extLst>
                <a:ext uri="{FF2B5EF4-FFF2-40B4-BE49-F238E27FC236}">
                  <a16:creationId xmlns:a16="http://schemas.microsoft.com/office/drawing/2014/main" id="{EC9180EE-5820-4DEC-91C7-F2F8BC190470}"/>
                </a:ext>
              </a:extLst>
            </p:cNvPr>
            <p:cNvSpPr/>
            <p:nvPr/>
          </p:nvSpPr>
          <p:spPr>
            <a:xfrm>
              <a:off x="6425755" y="1297785"/>
              <a:ext cx="3534536" cy="777987"/>
            </a:xfrm>
            <a:prstGeom prst="ellipse">
              <a:avLst/>
            </a:prstGeom>
            <a:gradFill>
              <a:gsLst>
                <a:gs pos="0">
                  <a:schemeClr val="accent2">
                    <a:lumMod val="41000"/>
                    <a:lumOff val="59000"/>
                  </a:schemeClr>
                </a:gs>
                <a:gs pos="43000">
                  <a:schemeClr val="accent2">
                    <a:lumMod val="73000"/>
                    <a:lumOff val="27000"/>
                  </a:schemeClr>
                </a:gs>
                <a:gs pos="99000">
                  <a:schemeClr val="accent2">
                    <a:lumMod val="39000"/>
                    <a:lumOff val="61000"/>
                  </a:schemeClr>
                </a:gs>
              </a:gsLst>
              <a:lin ang="5400000" scaled="1"/>
            </a:gradFill>
            <a:ln>
              <a:gradFill>
                <a:gsLst>
                  <a:gs pos="0">
                    <a:schemeClr val="tx2">
                      <a:lumMod val="49000"/>
                    </a:schemeClr>
                  </a:gs>
                  <a:gs pos="41000">
                    <a:schemeClr val="tx2">
                      <a:alpha val="70000"/>
                      <a:lumMod val="60000"/>
                      <a:lumOff val="40000"/>
                    </a:schemeClr>
                  </a:gs>
                  <a:gs pos="99000">
                    <a:schemeClr val="tx2">
                      <a:lumMod val="37000"/>
                      <a:lumOff val="63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CA46457A-C817-442C-A4AE-707DCA655F8A}"/>
                </a:ext>
              </a:extLst>
            </p:cNvPr>
            <p:cNvSpPr/>
            <p:nvPr/>
          </p:nvSpPr>
          <p:spPr>
            <a:xfrm>
              <a:off x="6905117" y="1325133"/>
              <a:ext cx="2575813" cy="517840"/>
            </a:xfrm>
            <a:prstGeom prst="ellipse">
              <a:avLst/>
            </a:prstGeom>
            <a:gradFill>
              <a:gsLst>
                <a:gs pos="0">
                  <a:schemeClr val="accent2">
                    <a:lumMod val="90000"/>
                    <a:lumOff val="10000"/>
                    <a:alpha val="67000"/>
                  </a:schemeClr>
                </a:gs>
                <a:gs pos="32000">
                  <a:schemeClr val="accent2">
                    <a:alpha val="29000"/>
                    <a:lumMod val="72000"/>
                    <a:lumOff val="28000"/>
                  </a:schemeClr>
                </a:gs>
                <a:gs pos="99000">
                  <a:schemeClr val="accent2">
                    <a:alpha val="77000"/>
                    <a:lumMod val="14000"/>
                    <a:lumOff val="86000"/>
                  </a:schemeClr>
                </a:gs>
              </a:gsLst>
              <a:lin ang="5400000" scaled="1"/>
            </a:gradFill>
            <a:ln>
              <a:gradFill>
                <a:gsLst>
                  <a:gs pos="0">
                    <a:schemeClr val="accent5">
                      <a:lumMod val="42000"/>
                    </a:schemeClr>
                  </a:gs>
                  <a:gs pos="41000">
                    <a:schemeClr val="accent5">
                      <a:lumMod val="89000"/>
                    </a:schemeClr>
                  </a:gs>
                  <a:gs pos="99000">
                    <a:schemeClr val="accent5">
                      <a:lumMod val="40000"/>
                      <a:lumOff val="6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494A2BD0-1783-41E2-9846-63B88A740F98}"/>
                </a:ext>
              </a:extLst>
            </p:cNvPr>
            <p:cNvSpPr/>
            <p:nvPr/>
          </p:nvSpPr>
          <p:spPr>
            <a:xfrm>
              <a:off x="7370064" y="1258370"/>
              <a:ext cx="1645920" cy="420624"/>
            </a:xfrm>
            <a:prstGeom prst="ellipse">
              <a:avLst/>
            </a:prstGeom>
            <a:gradFill>
              <a:gsLst>
                <a:gs pos="4000">
                  <a:schemeClr val="accent5">
                    <a:lumMod val="16000"/>
                    <a:lumOff val="84000"/>
                  </a:schemeClr>
                </a:gs>
                <a:gs pos="34000">
                  <a:schemeClr val="accent2">
                    <a:lumMod val="52000"/>
                    <a:lumOff val="48000"/>
                  </a:schemeClr>
                </a:gs>
                <a:gs pos="99000">
                  <a:schemeClr val="accent5">
                    <a:lumMod val="33000"/>
                    <a:lumOff val="67000"/>
                  </a:schemeClr>
                </a:gs>
              </a:gsLst>
              <a:lin ang="5400000" scaled="1"/>
            </a:gradFill>
            <a:ln>
              <a:gradFill>
                <a:gsLst>
                  <a:gs pos="0">
                    <a:schemeClr val="accent4">
                      <a:alpha val="0"/>
                      <a:lumMod val="0"/>
                      <a:lumOff val="100000"/>
                    </a:schemeClr>
                  </a:gs>
                  <a:gs pos="41000">
                    <a:schemeClr val="accent3">
                      <a:lumMod val="50000"/>
                      <a:alpha val="69000"/>
                    </a:schemeClr>
                  </a:gs>
                  <a:gs pos="99000">
                    <a:schemeClr val="accent1">
                      <a:alpha val="60000"/>
                      <a:lumMod val="40000"/>
                      <a:lumOff val="6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15" name="图片 14">
            <a:extLst>
              <a:ext uri="{FF2B5EF4-FFF2-40B4-BE49-F238E27FC236}">
                <a16:creationId xmlns:a16="http://schemas.microsoft.com/office/drawing/2014/main" id="{25C6F749-3C76-480A-9842-879DBF622869}"/>
              </a:ext>
            </a:extLst>
          </p:cNvPr>
          <p:cNvPicPr>
            <a:picLocks noChangeAspect="1"/>
          </p:cNvPicPr>
          <p:nvPr/>
        </p:nvPicPr>
        <p:blipFill>
          <a:blip r:embed="rId2">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1456449" y="1546277"/>
            <a:ext cx="9267615" cy="3279835"/>
          </a:xfrm>
          <a:prstGeom prst="rect">
            <a:avLst/>
          </a:prstGeom>
        </p:spPr>
      </p:pic>
      <p:sp>
        <p:nvSpPr>
          <p:cNvPr id="13" name="文本框 12">
            <a:extLst>
              <a:ext uri="{FF2B5EF4-FFF2-40B4-BE49-F238E27FC236}">
                <a16:creationId xmlns:a16="http://schemas.microsoft.com/office/drawing/2014/main" id="{91E5AB6A-9BFB-4D0F-986A-384C3CC36583}"/>
              </a:ext>
            </a:extLst>
          </p:cNvPr>
          <p:cNvSpPr txBox="1"/>
          <p:nvPr/>
        </p:nvSpPr>
        <p:spPr>
          <a:xfrm>
            <a:off x="5041361" y="2082521"/>
            <a:ext cx="2031325" cy="954107"/>
          </a:xfrm>
          <a:prstGeom prst="rect">
            <a:avLst/>
          </a:prstGeom>
          <a:noFill/>
          <a:effectLst>
            <a:glow rad="101600">
              <a:schemeClr val="accent5">
                <a:satMod val="175000"/>
                <a:alpha val="40000"/>
              </a:schemeClr>
            </a:glow>
          </a:effectLst>
        </p:spPr>
        <p:txBody>
          <a:bodyPr wrap="none" rtlCol="0">
            <a:spAutoFit/>
          </a:bodyPr>
          <a:lstStyle/>
          <a:p>
            <a:pPr algn="ctr"/>
            <a:r>
              <a:rPr lang="zh-CN" altLang="en-US" sz="2000" b="1" dirty="0">
                <a:solidFill>
                  <a:schemeClr val="bg2"/>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rPr>
              <a:t>元宇宙</a:t>
            </a:r>
            <a:endParaRPr lang="en-US" altLang="zh-CN" sz="2000" b="1" dirty="0">
              <a:solidFill>
                <a:schemeClr val="bg2"/>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3600" b="1" dirty="0">
                <a:solidFill>
                  <a:schemeClr val="bg2"/>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rPr>
              <a:t>八大要素</a:t>
            </a:r>
          </a:p>
        </p:txBody>
      </p:sp>
      <p:sp>
        <p:nvSpPr>
          <p:cNvPr id="14" name="文本框 13">
            <a:extLst>
              <a:ext uri="{FF2B5EF4-FFF2-40B4-BE49-F238E27FC236}">
                <a16:creationId xmlns:a16="http://schemas.microsoft.com/office/drawing/2014/main" id="{C3BA5C7B-88BE-4337-BA99-F3F6DDCD33FA}"/>
              </a:ext>
            </a:extLst>
          </p:cNvPr>
          <p:cNvSpPr txBox="1"/>
          <p:nvPr/>
        </p:nvSpPr>
        <p:spPr>
          <a:xfrm>
            <a:off x="4441742" y="3539925"/>
            <a:ext cx="3230562" cy="338554"/>
          </a:xfrm>
          <a:prstGeom prst="rect">
            <a:avLst/>
          </a:prstGeom>
          <a:noFill/>
        </p:spPr>
        <p:txBody>
          <a:bodyPr wrap="square">
            <a:spAutoFit/>
          </a:bodyPr>
          <a:lstStyle/>
          <a:p>
            <a:pPr algn="ct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“元宇宙第一股”的</a:t>
            </a:r>
            <a:r>
              <a:rPr lang="en-US" altLang="zh-CN"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Roblox</a:t>
            </a:r>
            <a:r>
              <a:rPr lang="zh-CN" altLang="en-US" sz="16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定义</a:t>
            </a:r>
          </a:p>
        </p:txBody>
      </p:sp>
      <p:sp>
        <p:nvSpPr>
          <p:cNvPr id="23" name="弧形 22">
            <a:extLst>
              <a:ext uri="{FF2B5EF4-FFF2-40B4-BE49-F238E27FC236}">
                <a16:creationId xmlns:a16="http://schemas.microsoft.com/office/drawing/2014/main" id="{2865B1FD-B5BC-48EA-BD75-AEDC2A0901A0}"/>
              </a:ext>
            </a:extLst>
          </p:cNvPr>
          <p:cNvSpPr/>
          <p:nvPr/>
        </p:nvSpPr>
        <p:spPr>
          <a:xfrm rot="6354130">
            <a:off x="2691283" y="1038582"/>
            <a:ext cx="995925" cy="995925"/>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文本框 18">
            <a:extLst>
              <a:ext uri="{FF2B5EF4-FFF2-40B4-BE49-F238E27FC236}">
                <a16:creationId xmlns:a16="http://schemas.microsoft.com/office/drawing/2014/main" id="{33F24E3D-0445-42D5-B90E-A985947A0239}"/>
              </a:ext>
            </a:extLst>
          </p:cNvPr>
          <p:cNvSpPr txBox="1"/>
          <p:nvPr/>
        </p:nvSpPr>
        <p:spPr>
          <a:xfrm>
            <a:off x="3345710" y="1236160"/>
            <a:ext cx="1212303" cy="646331"/>
          </a:xfrm>
          <a:prstGeom prst="rect">
            <a:avLst/>
          </a:prstGeom>
          <a:noFill/>
        </p:spPr>
        <p:txBody>
          <a:bodyPr wrap="square">
            <a:spAutoFit/>
          </a:bodyPr>
          <a:lstStyle/>
          <a:p>
            <a:pPr>
              <a:defRPr/>
            </a:pPr>
            <a:r>
              <a:rPr lang="zh-CN" altLang="en-US" b="1" dirty="0">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rPr>
              <a:t>身份</a:t>
            </a:r>
            <a:endParaRPr lang="en-US" altLang="zh-CN" b="1" dirty="0">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a:p>
            <a:pPr>
              <a:defRPr/>
            </a:pPr>
            <a:r>
              <a:rPr lang="en-US" altLang="zh-CN" b="1" dirty="0" err="1">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rPr>
              <a:t>dentity</a:t>
            </a:r>
            <a:endParaRPr lang="zh-CN" altLang="en-US" b="1" dirty="0">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文本框 19">
            <a:extLst>
              <a:ext uri="{FF2B5EF4-FFF2-40B4-BE49-F238E27FC236}">
                <a16:creationId xmlns:a16="http://schemas.microsoft.com/office/drawing/2014/main" id="{D26BF108-5A3D-4DFF-87E9-6664C8211FFB}"/>
              </a:ext>
            </a:extLst>
          </p:cNvPr>
          <p:cNvSpPr txBox="1"/>
          <p:nvPr/>
        </p:nvSpPr>
        <p:spPr>
          <a:xfrm>
            <a:off x="2923782" y="1058354"/>
            <a:ext cx="333010" cy="1015663"/>
          </a:xfrm>
          <a:prstGeom prst="rect">
            <a:avLst/>
          </a:prstGeom>
          <a:noFill/>
        </p:spPr>
        <p:txBody>
          <a:bodyPr wrap="square">
            <a:spAutoFit/>
          </a:bodyPr>
          <a:lstStyle/>
          <a:p>
            <a:r>
              <a:rPr lang="en-US" altLang="zh-CN" sz="6000" b="1" dirty="0">
                <a:gradFill flip="none" rotWithShape="1">
                  <a:gsLst>
                    <a:gs pos="0">
                      <a:schemeClr val="accent3">
                        <a:lumMod val="0"/>
                        <a:lumOff val="100000"/>
                      </a:schemeClr>
                    </a:gs>
                    <a:gs pos="77000">
                      <a:schemeClr val="accent3">
                        <a:lumMod val="60000"/>
                        <a:lumOff val="40000"/>
                      </a:schemeClr>
                    </a:gs>
                    <a:gs pos="100000">
                      <a:schemeClr val="accent3">
                        <a:lumMod val="9000"/>
                        <a:lumOff val="91000"/>
                      </a:schemeClr>
                    </a:gs>
                  </a:gsLst>
                  <a:path path="circle">
                    <a:fillToRect l="50000" t="130000" r="50000" b="-30000"/>
                  </a:path>
                  <a:tileRect/>
                </a:gradFill>
                <a:latin typeface="微软雅黑" panose="020B0503020204020204" pitchFamily="34" charset="-122"/>
                <a:ea typeface="微软雅黑" panose="020B0503020204020204" pitchFamily="34" charset="-122"/>
                <a:sym typeface="微软雅黑" panose="020B0503020204020204" pitchFamily="34" charset="-122"/>
              </a:rPr>
              <a:t>I</a:t>
            </a:r>
            <a:endParaRPr lang="zh-CN" altLang="en-US" sz="6000" b="1" dirty="0">
              <a:gradFill flip="none" rotWithShape="1">
                <a:gsLst>
                  <a:gs pos="0">
                    <a:schemeClr val="accent3">
                      <a:lumMod val="0"/>
                      <a:lumOff val="100000"/>
                    </a:schemeClr>
                  </a:gs>
                  <a:gs pos="77000">
                    <a:schemeClr val="accent3">
                      <a:lumMod val="60000"/>
                      <a:lumOff val="40000"/>
                    </a:schemeClr>
                  </a:gs>
                  <a:gs pos="100000">
                    <a:schemeClr val="accent3">
                      <a:lumMod val="9000"/>
                      <a:lumOff val="91000"/>
                    </a:schemeClr>
                  </a:gs>
                </a:gsLst>
                <a:path path="circle">
                  <a:fillToRect l="50000" t="130000" r="50000" b="-30000"/>
                </a:path>
                <a:tileRect/>
              </a:gra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弧形 38">
            <a:extLst>
              <a:ext uri="{FF2B5EF4-FFF2-40B4-BE49-F238E27FC236}">
                <a16:creationId xmlns:a16="http://schemas.microsoft.com/office/drawing/2014/main" id="{93E4DFA9-C382-418F-8F9E-5B070D26BA68}"/>
              </a:ext>
            </a:extLst>
          </p:cNvPr>
          <p:cNvSpPr/>
          <p:nvPr/>
        </p:nvSpPr>
        <p:spPr>
          <a:xfrm rot="6354130">
            <a:off x="8421579" y="976797"/>
            <a:ext cx="995926" cy="995925"/>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文本框 34">
            <a:extLst>
              <a:ext uri="{FF2B5EF4-FFF2-40B4-BE49-F238E27FC236}">
                <a16:creationId xmlns:a16="http://schemas.microsoft.com/office/drawing/2014/main" id="{961A4C8A-5B35-4540-A561-D461895E8C92}"/>
              </a:ext>
            </a:extLst>
          </p:cNvPr>
          <p:cNvSpPr txBox="1"/>
          <p:nvPr/>
        </p:nvSpPr>
        <p:spPr>
          <a:xfrm>
            <a:off x="9152032" y="1223175"/>
            <a:ext cx="2117384" cy="646331"/>
          </a:xfrm>
          <a:prstGeom prst="rect">
            <a:avLst/>
          </a:prstGeom>
          <a:noFill/>
        </p:spPr>
        <p:txBody>
          <a:bodyPr wrap="square">
            <a:spAutoFit/>
          </a:bodyPr>
          <a:lstStyle/>
          <a:p>
            <a:pPr>
              <a:defRPr/>
            </a:pPr>
            <a:r>
              <a:rPr lang="zh-CN" altLang="en-US" b="1" dirty="0">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rPr>
              <a:t>沉浸感</a:t>
            </a:r>
            <a:endParaRPr lang="en-US" altLang="zh-CN" b="1" dirty="0">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a:p>
            <a:pPr>
              <a:defRPr/>
            </a:pPr>
            <a:r>
              <a:rPr lang="en-US" altLang="zh-CN" b="1" dirty="0" err="1">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rPr>
              <a:t>mmersiveness</a:t>
            </a:r>
            <a:endParaRPr lang="zh-CN" altLang="en-US" b="1" dirty="0">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文本框 35">
            <a:extLst>
              <a:ext uri="{FF2B5EF4-FFF2-40B4-BE49-F238E27FC236}">
                <a16:creationId xmlns:a16="http://schemas.microsoft.com/office/drawing/2014/main" id="{A032E910-5017-4078-940E-5FF2F9922E64}"/>
              </a:ext>
            </a:extLst>
          </p:cNvPr>
          <p:cNvSpPr txBox="1"/>
          <p:nvPr/>
        </p:nvSpPr>
        <p:spPr>
          <a:xfrm>
            <a:off x="8736347" y="1040337"/>
            <a:ext cx="333010" cy="1015663"/>
          </a:xfrm>
          <a:prstGeom prst="rect">
            <a:avLst/>
          </a:prstGeom>
          <a:noFill/>
        </p:spPr>
        <p:txBody>
          <a:bodyPr wrap="square">
            <a:spAutoFit/>
          </a:bodyPr>
          <a:lstStyle/>
          <a:p>
            <a:r>
              <a:rPr lang="en-US" altLang="zh-CN" sz="6000" b="1" dirty="0">
                <a:gradFill flip="none" rotWithShape="1">
                  <a:gsLst>
                    <a:gs pos="0">
                      <a:schemeClr val="accent3">
                        <a:lumMod val="0"/>
                        <a:lumOff val="100000"/>
                      </a:schemeClr>
                    </a:gs>
                    <a:gs pos="77000">
                      <a:schemeClr val="accent3">
                        <a:lumMod val="60000"/>
                        <a:lumOff val="40000"/>
                      </a:schemeClr>
                    </a:gs>
                    <a:gs pos="100000">
                      <a:schemeClr val="accent3">
                        <a:lumMod val="9000"/>
                        <a:lumOff val="91000"/>
                      </a:schemeClr>
                    </a:gs>
                  </a:gsLst>
                  <a:path path="circle">
                    <a:fillToRect l="50000" t="130000" r="50000" b="-30000"/>
                  </a:path>
                  <a:tileRect/>
                </a:gradFill>
                <a:latin typeface="微软雅黑" panose="020B0503020204020204" pitchFamily="34" charset="-122"/>
                <a:ea typeface="微软雅黑" panose="020B0503020204020204" pitchFamily="34" charset="-122"/>
                <a:sym typeface="微软雅黑" panose="020B0503020204020204" pitchFamily="34" charset="-122"/>
              </a:rPr>
              <a:t>I</a:t>
            </a:r>
            <a:endParaRPr lang="zh-CN" altLang="en-US" sz="6000" b="1" dirty="0">
              <a:gradFill flip="none" rotWithShape="1">
                <a:gsLst>
                  <a:gs pos="0">
                    <a:schemeClr val="accent3">
                      <a:lumMod val="0"/>
                      <a:lumOff val="100000"/>
                    </a:schemeClr>
                  </a:gs>
                  <a:gs pos="77000">
                    <a:schemeClr val="accent3">
                      <a:lumMod val="60000"/>
                      <a:lumOff val="40000"/>
                    </a:schemeClr>
                  </a:gs>
                  <a:gs pos="100000">
                    <a:schemeClr val="accent3">
                      <a:lumMod val="9000"/>
                      <a:lumOff val="91000"/>
                    </a:schemeClr>
                  </a:gs>
                </a:gsLst>
                <a:path path="circle">
                  <a:fillToRect l="50000" t="130000" r="50000" b="-30000"/>
                </a:path>
                <a:tileRect/>
              </a:gra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弧形 53">
            <a:extLst>
              <a:ext uri="{FF2B5EF4-FFF2-40B4-BE49-F238E27FC236}">
                <a16:creationId xmlns:a16="http://schemas.microsoft.com/office/drawing/2014/main" id="{E851F1DC-DCB1-4B21-8068-C5A7D32A8B42}"/>
              </a:ext>
            </a:extLst>
          </p:cNvPr>
          <p:cNvSpPr/>
          <p:nvPr/>
        </p:nvSpPr>
        <p:spPr>
          <a:xfrm rot="6354130">
            <a:off x="903637" y="2243433"/>
            <a:ext cx="1605956" cy="1605956"/>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弧形 54">
            <a:extLst>
              <a:ext uri="{FF2B5EF4-FFF2-40B4-BE49-F238E27FC236}">
                <a16:creationId xmlns:a16="http://schemas.microsoft.com/office/drawing/2014/main" id="{3B23C2C5-A1AB-47B9-A926-3DD4ACBEB60A}"/>
              </a:ext>
            </a:extLst>
          </p:cNvPr>
          <p:cNvSpPr/>
          <p:nvPr/>
        </p:nvSpPr>
        <p:spPr>
          <a:xfrm rot="6354130">
            <a:off x="1142177" y="2477717"/>
            <a:ext cx="1139438" cy="113943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文本框 50">
            <a:extLst>
              <a:ext uri="{FF2B5EF4-FFF2-40B4-BE49-F238E27FC236}">
                <a16:creationId xmlns:a16="http://schemas.microsoft.com/office/drawing/2014/main" id="{381EF313-8BA6-4634-B8EF-10BDFE2B7C3E}"/>
              </a:ext>
            </a:extLst>
          </p:cNvPr>
          <p:cNvSpPr txBox="1"/>
          <p:nvPr/>
        </p:nvSpPr>
        <p:spPr>
          <a:xfrm>
            <a:off x="1967337" y="2646559"/>
            <a:ext cx="1984524" cy="830997"/>
          </a:xfrm>
          <a:prstGeom prst="rect">
            <a:avLst/>
          </a:prstGeom>
          <a:noFill/>
        </p:spPr>
        <p:txBody>
          <a:bodyPr wrap="square">
            <a:spAutoFit/>
          </a:bodyPr>
          <a:lstStyle/>
          <a:p>
            <a:pPr>
              <a:defRPr/>
            </a:pPr>
            <a:r>
              <a:rPr lang="zh-CN" altLang="en-US" sz="2400" b="1" dirty="0">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rPr>
              <a:t>低延迟</a:t>
            </a:r>
            <a:endParaRPr lang="en-US" altLang="zh-CN" sz="2400" b="1" dirty="0">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a:p>
            <a:pPr>
              <a:defRPr/>
            </a:pPr>
            <a:r>
              <a:rPr lang="en-US" altLang="zh-CN" sz="2400" b="1" dirty="0">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rPr>
              <a:t>ow Friction</a:t>
            </a:r>
            <a:endParaRPr lang="zh-CN" altLang="en-US" sz="2400" b="1" dirty="0">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文本框 51">
            <a:extLst>
              <a:ext uri="{FF2B5EF4-FFF2-40B4-BE49-F238E27FC236}">
                <a16:creationId xmlns:a16="http://schemas.microsoft.com/office/drawing/2014/main" id="{41AC8ED6-7606-4578-BD9E-A79491B03C81}"/>
              </a:ext>
            </a:extLst>
          </p:cNvPr>
          <p:cNvSpPr txBox="1"/>
          <p:nvPr/>
        </p:nvSpPr>
        <p:spPr>
          <a:xfrm>
            <a:off x="1408179" y="2500338"/>
            <a:ext cx="380997" cy="1107996"/>
          </a:xfrm>
          <a:prstGeom prst="rect">
            <a:avLst/>
          </a:prstGeom>
          <a:noFill/>
        </p:spPr>
        <p:txBody>
          <a:bodyPr wrap="square">
            <a:spAutoFit/>
          </a:bodyPr>
          <a:lstStyle/>
          <a:p>
            <a:r>
              <a:rPr lang="en-US" altLang="zh-CN" sz="6600" b="1" dirty="0">
                <a:gradFill flip="none" rotWithShape="1">
                  <a:gsLst>
                    <a:gs pos="0">
                      <a:schemeClr val="accent3">
                        <a:lumMod val="0"/>
                        <a:lumOff val="100000"/>
                      </a:schemeClr>
                    </a:gs>
                    <a:gs pos="77000">
                      <a:schemeClr val="accent3">
                        <a:lumMod val="60000"/>
                        <a:lumOff val="40000"/>
                      </a:schemeClr>
                    </a:gs>
                    <a:gs pos="100000">
                      <a:schemeClr val="accent3">
                        <a:lumMod val="9000"/>
                        <a:lumOff val="91000"/>
                      </a:schemeClr>
                    </a:gs>
                  </a:gsLst>
                  <a:path path="circle">
                    <a:fillToRect l="50000" t="130000" r="50000" b="-30000"/>
                  </a:path>
                  <a:tileRect/>
                </a:gradFill>
                <a:latin typeface="微软雅黑" panose="020B0503020204020204" pitchFamily="34" charset="-122"/>
                <a:ea typeface="微软雅黑" panose="020B0503020204020204" pitchFamily="34" charset="-122"/>
                <a:sym typeface="微软雅黑" panose="020B0503020204020204" pitchFamily="34" charset="-122"/>
              </a:rPr>
              <a:t>L</a:t>
            </a:r>
            <a:endParaRPr lang="zh-CN" altLang="en-US" sz="6600" b="1" dirty="0">
              <a:gradFill flip="none" rotWithShape="1">
                <a:gsLst>
                  <a:gs pos="0">
                    <a:schemeClr val="accent3">
                      <a:lumMod val="0"/>
                      <a:lumOff val="100000"/>
                    </a:schemeClr>
                  </a:gs>
                  <a:gs pos="77000">
                    <a:schemeClr val="accent3">
                      <a:lumMod val="60000"/>
                      <a:lumOff val="40000"/>
                    </a:schemeClr>
                  </a:gs>
                  <a:gs pos="100000">
                    <a:schemeClr val="accent3">
                      <a:lumMod val="9000"/>
                      <a:lumOff val="91000"/>
                    </a:schemeClr>
                  </a:gs>
                </a:gsLst>
                <a:path path="circle">
                  <a:fillToRect l="50000" t="130000" r="50000" b="-30000"/>
                </a:path>
                <a:tileRect/>
              </a:gra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弧形 70">
            <a:extLst>
              <a:ext uri="{FF2B5EF4-FFF2-40B4-BE49-F238E27FC236}">
                <a16:creationId xmlns:a16="http://schemas.microsoft.com/office/drawing/2014/main" id="{60DBFC5C-01FB-4A1A-AD13-FF29766A97E6}"/>
              </a:ext>
            </a:extLst>
          </p:cNvPr>
          <p:cNvSpPr/>
          <p:nvPr/>
        </p:nvSpPr>
        <p:spPr>
          <a:xfrm rot="6354130">
            <a:off x="10071793" y="2551504"/>
            <a:ext cx="1139438" cy="113943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66">
            <a:extLst>
              <a:ext uri="{FF2B5EF4-FFF2-40B4-BE49-F238E27FC236}">
                <a16:creationId xmlns:a16="http://schemas.microsoft.com/office/drawing/2014/main" id="{60D1BB21-E508-4632-98AA-2719EFBE346E}"/>
              </a:ext>
            </a:extLst>
          </p:cNvPr>
          <p:cNvSpPr txBox="1"/>
          <p:nvPr/>
        </p:nvSpPr>
        <p:spPr>
          <a:xfrm>
            <a:off x="10826731" y="2704700"/>
            <a:ext cx="2422498" cy="830997"/>
          </a:xfrm>
          <a:prstGeom prst="rect">
            <a:avLst/>
          </a:prstGeom>
          <a:noFill/>
        </p:spPr>
        <p:txBody>
          <a:bodyPr wrap="square">
            <a:spAutoFit/>
          </a:bodyPr>
          <a:lstStyle/>
          <a:p>
            <a:pPr>
              <a:defRPr/>
            </a:pPr>
            <a:r>
              <a:rPr lang="zh-CN" altLang="en-US" sz="2400" b="1" dirty="0">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rPr>
              <a:t>文明</a:t>
            </a:r>
            <a:endParaRPr lang="en-US" altLang="zh-CN" sz="2400" b="1" dirty="0">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a:p>
            <a:pPr>
              <a:defRPr/>
            </a:pPr>
            <a:r>
              <a:rPr lang="en-US" altLang="zh-CN" sz="2400" b="1" dirty="0" err="1">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rPr>
              <a:t>ivility</a:t>
            </a:r>
            <a:endParaRPr lang="zh-CN" altLang="en-US" sz="2400" b="1" dirty="0">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文本框 67">
            <a:extLst>
              <a:ext uri="{FF2B5EF4-FFF2-40B4-BE49-F238E27FC236}">
                <a16:creationId xmlns:a16="http://schemas.microsoft.com/office/drawing/2014/main" id="{35478792-832F-475C-B06A-59B602246322}"/>
              </a:ext>
            </a:extLst>
          </p:cNvPr>
          <p:cNvSpPr txBox="1"/>
          <p:nvPr/>
        </p:nvSpPr>
        <p:spPr>
          <a:xfrm>
            <a:off x="10210724" y="2581134"/>
            <a:ext cx="380997" cy="1107996"/>
          </a:xfrm>
          <a:prstGeom prst="rect">
            <a:avLst/>
          </a:prstGeom>
          <a:noFill/>
        </p:spPr>
        <p:txBody>
          <a:bodyPr wrap="square">
            <a:spAutoFit/>
          </a:bodyPr>
          <a:lstStyle/>
          <a:p>
            <a:r>
              <a:rPr lang="en-US" altLang="zh-CN" sz="6600" b="1" dirty="0">
                <a:gradFill flip="none" rotWithShape="1">
                  <a:gsLst>
                    <a:gs pos="0">
                      <a:schemeClr val="accent3">
                        <a:lumMod val="0"/>
                        <a:lumOff val="100000"/>
                      </a:schemeClr>
                    </a:gs>
                    <a:gs pos="77000">
                      <a:schemeClr val="accent3">
                        <a:lumMod val="60000"/>
                        <a:lumOff val="40000"/>
                      </a:schemeClr>
                    </a:gs>
                    <a:gs pos="100000">
                      <a:schemeClr val="accent3">
                        <a:lumMod val="9000"/>
                        <a:lumOff val="91000"/>
                      </a:schemeClr>
                    </a:gs>
                  </a:gsLst>
                  <a:path path="circle">
                    <a:fillToRect l="50000" t="130000" r="50000" b="-30000"/>
                  </a:path>
                  <a:tileRect/>
                </a:gradFill>
                <a:latin typeface="微软雅黑" panose="020B0503020204020204" pitchFamily="34" charset="-122"/>
                <a:ea typeface="微软雅黑" panose="020B0503020204020204" pitchFamily="34" charset="-122"/>
                <a:sym typeface="微软雅黑" panose="020B0503020204020204" pitchFamily="34" charset="-122"/>
              </a:rPr>
              <a:t>C</a:t>
            </a:r>
            <a:endParaRPr lang="zh-CN" altLang="en-US" sz="6600" b="1" dirty="0">
              <a:gradFill flip="none" rotWithShape="1">
                <a:gsLst>
                  <a:gs pos="0">
                    <a:schemeClr val="accent3">
                      <a:lumMod val="0"/>
                      <a:lumOff val="100000"/>
                    </a:schemeClr>
                  </a:gs>
                  <a:gs pos="77000">
                    <a:schemeClr val="accent3">
                      <a:lumMod val="60000"/>
                      <a:lumOff val="40000"/>
                    </a:schemeClr>
                  </a:gs>
                  <a:gs pos="100000">
                    <a:schemeClr val="accent3">
                      <a:lumMod val="9000"/>
                      <a:lumOff val="91000"/>
                    </a:schemeClr>
                  </a:gs>
                </a:gsLst>
                <a:path path="circle">
                  <a:fillToRect l="50000" t="130000" r="50000" b="-30000"/>
                </a:path>
                <a:tileRect/>
              </a:gra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7" name="弧形 86">
            <a:extLst>
              <a:ext uri="{FF2B5EF4-FFF2-40B4-BE49-F238E27FC236}">
                <a16:creationId xmlns:a16="http://schemas.microsoft.com/office/drawing/2014/main" id="{4F85431D-BC10-48E1-AE4E-22674802793E}"/>
              </a:ext>
            </a:extLst>
          </p:cNvPr>
          <p:cNvSpPr/>
          <p:nvPr/>
        </p:nvSpPr>
        <p:spPr>
          <a:xfrm rot="6354130">
            <a:off x="2644539" y="4399933"/>
            <a:ext cx="1312818" cy="131281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3" name="文本框 82">
            <a:extLst>
              <a:ext uri="{FF2B5EF4-FFF2-40B4-BE49-F238E27FC236}">
                <a16:creationId xmlns:a16="http://schemas.microsoft.com/office/drawing/2014/main" id="{5B7CEC3E-7695-47F7-8B74-D5A4E1123D4B}"/>
              </a:ext>
            </a:extLst>
          </p:cNvPr>
          <p:cNvSpPr txBox="1"/>
          <p:nvPr/>
        </p:nvSpPr>
        <p:spPr>
          <a:xfrm>
            <a:off x="3514351" y="4576439"/>
            <a:ext cx="2286495" cy="954107"/>
          </a:xfrm>
          <a:prstGeom prst="rect">
            <a:avLst/>
          </a:prstGeom>
          <a:noFill/>
        </p:spPr>
        <p:txBody>
          <a:bodyPr wrap="square">
            <a:spAutoFit/>
          </a:bodyPr>
          <a:lstStyle/>
          <a:p>
            <a:pPr>
              <a:defRPr/>
            </a:pPr>
            <a:r>
              <a:rPr lang="zh-CN" altLang="en-US" sz="2800" b="1" dirty="0">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rPr>
              <a:t>经济系统</a:t>
            </a:r>
            <a:endParaRPr lang="en-US" altLang="zh-CN" sz="2800" b="1" dirty="0">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a:p>
            <a:pPr>
              <a:defRPr/>
            </a:pPr>
            <a:r>
              <a:rPr lang="en-US" altLang="zh-CN" sz="2800" b="1" dirty="0" err="1">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rPr>
              <a:t>conomy</a:t>
            </a:r>
            <a:endParaRPr lang="zh-CN" altLang="en-US" sz="2800" b="1" dirty="0">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4" name="文本框 83">
            <a:extLst>
              <a:ext uri="{FF2B5EF4-FFF2-40B4-BE49-F238E27FC236}">
                <a16:creationId xmlns:a16="http://schemas.microsoft.com/office/drawing/2014/main" id="{E2A2186D-8AAE-4B4F-A3F7-E3D54E81B7D3}"/>
              </a:ext>
            </a:extLst>
          </p:cNvPr>
          <p:cNvSpPr txBox="1"/>
          <p:nvPr/>
        </p:nvSpPr>
        <p:spPr>
          <a:xfrm>
            <a:off x="2870801" y="4470851"/>
            <a:ext cx="438971" cy="1200329"/>
          </a:xfrm>
          <a:prstGeom prst="rect">
            <a:avLst/>
          </a:prstGeom>
          <a:noFill/>
        </p:spPr>
        <p:txBody>
          <a:bodyPr wrap="square">
            <a:spAutoFit/>
          </a:bodyPr>
          <a:lstStyle/>
          <a:p>
            <a:r>
              <a:rPr lang="en-US" altLang="zh-CN" sz="7200" b="1" dirty="0">
                <a:gradFill flip="none" rotWithShape="1">
                  <a:gsLst>
                    <a:gs pos="0">
                      <a:schemeClr val="accent3">
                        <a:lumMod val="0"/>
                        <a:lumOff val="100000"/>
                      </a:schemeClr>
                    </a:gs>
                    <a:gs pos="77000">
                      <a:schemeClr val="accent3">
                        <a:lumMod val="60000"/>
                        <a:lumOff val="40000"/>
                      </a:schemeClr>
                    </a:gs>
                    <a:gs pos="100000">
                      <a:schemeClr val="accent3">
                        <a:lumMod val="9000"/>
                        <a:lumOff val="91000"/>
                      </a:schemeClr>
                    </a:gs>
                  </a:gsLst>
                  <a:path path="circle">
                    <a:fillToRect l="50000" t="130000" r="50000" b="-30000"/>
                  </a:path>
                  <a:tileRect/>
                </a:gradFill>
                <a:latin typeface="微软雅黑" panose="020B0503020204020204" pitchFamily="34" charset="-122"/>
                <a:ea typeface="微软雅黑" panose="020B0503020204020204" pitchFamily="34" charset="-122"/>
                <a:sym typeface="微软雅黑" panose="020B0503020204020204" pitchFamily="34" charset="-122"/>
              </a:rPr>
              <a:t>E</a:t>
            </a:r>
            <a:endParaRPr lang="zh-CN" altLang="en-US" sz="7200" b="1" dirty="0">
              <a:gradFill flip="none" rotWithShape="1">
                <a:gsLst>
                  <a:gs pos="0">
                    <a:schemeClr val="accent3">
                      <a:lumMod val="0"/>
                      <a:lumOff val="100000"/>
                    </a:schemeClr>
                  </a:gs>
                  <a:gs pos="77000">
                    <a:schemeClr val="accent3">
                      <a:lumMod val="60000"/>
                      <a:lumOff val="40000"/>
                    </a:schemeClr>
                  </a:gs>
                  <a:gs pos="100000">
                    <a:schemeClr val="accent3">
                      <a:lumMod val="9000"/>
                      <a:lumOff val="91000"/>
                    </a:schemeClr>
                  </a:gs>
                </a:gsLst>
                <a:path path="circle">
                  <a:fillToRect l="50000" t="130000" r="50000" b="-30000"/>
                </a:path>
                <a:tileRect/>
              </a:gra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3" name="弧形 102">
            <a:extLst>
              <a:ext uri="{FF2B5EF4-FFF2-40B4-BE49-F238E27FC236}">
                <a16:creationId xmlns:a16="http://schemas.microsoft.com/office/drawing/2014/main" id="{D7206D23-FFB8-42B3-9922-1FF90537B75F}"/>
              </a:ext>
            </a:extLst>
          </p:cNvPr>
          <p:cNvSpPr/>
          <p:nvPr/>
        </p:nvSpPr>
        <p:spPr>
          <a:xfrm rot="6354130">
            <a:off x="5447488" y="4766510"/>
            <a:ext cx="1505303" cy="1505303"/>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9" name="文本框 98">
            <a:extLst>
              <a:ext uri="{FF2B5EF4-FFF2-40B4-BE49-F238E27FC236}">
                <a16:creationId xmlns:a16="http://schemas.microsoft.com/office/drawing/2014/main" id="{074FB049-6B6E-435E-9CBB-1C2A0800DD0B}"/>
              </a:ext>
            </a:extLst>
          </p:cNvPr>
          <p:cNvSpPr txBox="1"/>
          <p:nvPr/>
        </p:nvSpPr>
        <p:spPr>
          <a:xfrm>
            <a:off x="6533733" y="5060200"/>
            <a:ext cx="2164522" cy="954107"/>
          </a:xfrm>
          <a:prstGeom prst="rect">
            <a:avLst/>
          </a:prstGeom>
          <a:noFill/>
        </p:spPr>
        <p:txBody>
          <a:bodyPr wrap="square">
            <a:spAutoFit/>
          </a:bodyPr>
          <a:lstStyle/>
          <a:p>
            <a:pPr>
              <a:defRPr/>
            </a:pPr>
            <a:r>
              <a:rPr lang="zh-CN" altLang="en-US" sz="2800" b="1" dirty="0">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rPr>
              <a:t>任何地方</a:t>
            </a:r>
            <a:endParaRPr lang="en-US" altLang="zh-CN" sz="2800" b="1" dirty="0">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a:p>
            <a:pPr>
              <a:defRPr/>
            </a:pPr>
            <a:r>
              <a:rPr lang="en-US" altLang="zh-CN" sz="2800" b="1" dirty="0" err="1">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rPr>
              <a:t>nywhere</a:t>
            </a:r>
            <a:endParaRPr lang="zh-CN" altLang="en-US" sz="2800" b="1" dirty="0">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0" name="文本框 99">
            <a:extLst>
              <a:ext uri="{FF2B5EF4-FFF2-40B4-BE49-F238E27FC236}">
                <a16:creationId xmlns:a16="http://schemas.microsoft.com/office/drawing/2014/main" id="{CBA22F7E-88B1-4E14-9B3A-9BA8D89F5391}"/>
              </a:ext>
            </a:extLst>
          </p:cNvPr>
          <p:cNvSpPr txBox="1"/>
          <p:nvPr/>
        </p:nvSpPr>
        <p:spPr>
          <a:xfrm>
            <a:off x="5768551" y="4962490"/>
            <a:ext cx="503332" cy="1200329"/>
          </a:xfrm>
          <a:prstGeom prst="rect">
            <a:avLst/>
          </a:prstGeom>
          <a:noFill/>
        </p:spPr>
        <p:txBody>
          <a:bodyPr wrap="square">
            <a:spAutoFit/>
          </a:bodyPr>
          <a:lstStyle/>
          <a:p>
            <a:r>
              <a:rPr lang="en-US" altLang="zh-CN" sz="7200" b="1" dirty="0">
                <a:gradFill flip="none" rotWithShape="1">
                  <a:gsLst>
                    <a:gs pos="0">
                      <a:schemeClr val="accent3">
                        <a:lumMod val="0"/>
                        <a:lumOff val="100000"/>
                      </a:schemeClr>
                    </a:gs>
                    <a:gs pos="77000">
                      <a:schemeClr val="accent3">
                        <a:lumMod val="60000"/>
                        <a:lumOff val="40000"/>
                      </a:schemeClr>
                    </a:gs>
                    <a:gs pos="100000">
                      <a:schemeClr val="accent3">
                        <a:lumMod val="9000"/>
                        <a:lumOff val="91000"/>
                      </a:schemeClr>
                    </a:gs>
                  </a:gsLst>
                  <a:path path="circle">
                    <a:fillToRect l="50000" t="130000" r="50000" b="-30000"/>
                  </a:path>
                  <a:tileRect/>
                </a:gradFill>
                <a:latin typeface="微软雅黑" panose="020B0503020204020204" pitchFamily="34" charset="-122"/>
                <a:ea typeface="微软雅黑" panose="020B0503020204020204" pitchFamily="34" charset="-122"/>
                <a:sym typeface="微软雅黑" panose="020B0503020204020204" pitchFamily="34" charset="-122"/>
              </a:rPr>
              <a:t>A</a:t>
            </a:r>
            <a:endParaRPr lang="zh-CN" altLang="en-US" sz="7200" b="1" dirty="0">
              <a:gradFill flip="none" rotWithShape="1">
                <a:gsLst>
                  <a:gs pos="0">
                    <a:schemeClr val="accent3">
                      <a:lumMod val="0"/>
                      <a:lumOff val="100000"/>
                    </a:schemeClr>
                  </a:gs>
                  <a:gs pos="77000">
                    <a:schemeClr val="accent3">
                      <a:lumMod val="60000"/>
                      <a:lumOff val="40000"/>
                    </a:schemeClr>
                  </a:gs>
                  <a:gs pos="100000">
                    <a:schemeClr val="accent3">
                      <a:lumMod val="9000"/>
                      <a:lumOff val="91000"/>
                    </a:schemeClr>
                  </a:gs>
                </a:gsLst>
                <a:path path="circle">
                  <a:fillToRect l="50000" t="130000" r="50000" b="-30000"/>
                </a:path>
                <a:tileRect/>
              </a:gra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9" name="弧形 118">
            <a:extLst>
              <a:ext uri="{FF2B5EF4-FFF2-40B4-BE49-F238E27FC236}">
                <a16:creationId xmlns:a16="http://schemas.microsoft.com/office/drawing/2014/main" id="{41FD63A8-93DB-4D8F-90F8-4DC1908B19D8}"/>
              </a:ext>
            </a:extLst>
          </p:cNvPr>
          <p:cNvSpPr/>
          <p:nvPr/>
        </p:nvSpPr>
        <p:spPr>
          <a:xfrm rot="6354130">
            <a:off x="8473742" y="4386457"/>
            <a:ext cx="1312818" cy="1312818"/>
          </a:xfrm>
          <a:prstGeom prst="arc">
            <a:avLst>
              <a:gd name="adj1" fmla="val 16200000"/>
              <a:gd name="adj2" fmla="val 16172412"/>
            </a:avLst>
          </a:prstGeom>
          <a:ln w="15875">
            <a:gradFill>
              <a:gsLst>
                <a:gs pos="0">
                  <a:schemeClr val="accent1">
                    <a:lumMod val="5000"/>
                    <a:lumOff val="95000"/>
                    <a:alpha val="10000"/>
                  </a:schemeClr>
                </a:gs>
                <a:gs pos="100000">
                  <a:srgbClr val="C9F1FF">
                    <a:alpha val="10000"/>
                  </a:srgbClr>
                </a:gs>
              </a:gsLst>
              <a:lin ang="5400000" scaled="1"/>
            </a:gradFill>
            <a:prstDash val="sysDash"/>
          </a:ln>
          <a:effectLst/>
        </p:spPr>
        <p:style>
          <a:lnRef idx="1">
            <a:schemeClr val="accent5"/>
          </a:lnRef>
          <a:fillRef idx="0">
            <a:schemeClr val="accent5"/>
          </a:fillRef>
          <a:effectRef idx="0">
            <a:schemeClr val="accent5"/>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5" name="文本框 114">
            <a:extLst>
              <a:ext uri="{FF2B5EF4-FFF2-40B4-BE49-F238E27FC236}">
                <a16:creationId xmlns:a16="http://schemas.microsoft.com/office/drawing/2014/main" id="{3F20790C-AF46-43E1-9FE5-DD61D7864D4D}"/>
              </a:ext>
            </a:extLst>
          </p:cNvPr>
          <p:cNvSpPr txBox="1"/>
          <p:nvPr/>
        </p:nvSpPr>
        <p:spPr>
          <a:xfrm>
            <a:off x="9441139" y="4636552"/>
            <a:ext cx="2791113" cy="954107"/>
          </a:xfrm>
          <a:prstGeom prst="rect">
            <a:avLst/>
          </a:prstGeom>
          <a:noFill/>
        </p:spPr>
        <p:txBody>
          <a:bodyPr wrap="square">
            <a:spAutoFit/>
          </a:bodyPr>
          <a:lstStyle/>
          <a:p>
            <a:pPr>
              <a:defRPr/>
            </a:pPr>
            <a:r>
              <a:rPr lang="zh-CN" altLang="en-US" sz="2800" b="1" dirty="0">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rPr>
              <a:t>多样化</a:t>
            </a:r>
            <a:endParaRPr lang="en-US" altLang="zh-CN" sz="2800" b="1" dirty="0">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a:p>
            <a:pPr>
              <a:defRPr/>
            </a:pPr>
            <a:r>
              <a:rPr lang="en-US" altLang="zh-CN" sz="2800" b="1" dirty="0" err="1">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rPr>
              <a:t>ariety</a:t>
            </a:r>
            <a:endParaRPr lang="zh-CN" altLang="en-US" sz="2800" b="1" dirty="0">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6" name="文本框 115">
            <a:extLst>
              <a:ext uri="{FF2B5EF4-FFF2-40B4-BE49-F238E27FC236}">
                <a16:creationId xmlns:a16="http://schemas.microsoft.com/office/drawing/2014/main" id="{455A9693-DF76-45C5-9497-20A5435AC3AD}"/>
              </a:ext>
            </a:extLst>
          </p:cNvPr>
          <p:cNvSpPr txBox="1"/>
          <p:nvPr/>
        </p:nvSpPr>
        <p:spPr>
          <a:xfrm>
            <a:off x="8660588" y="4522133"/>
            <a:ext cx="438971" cy="1200329"/>
          </a:xfrm>
          <a:prstGeom prst="rect">
            <a:avLst/>
          </a:prstGeom>
          <a:noFill/>
        </p:spPr>
        <p:txBody>
          <a:bodyPr wrap="square">
            <a:spAutoFit/>
          </a:bodyPr>
          <a:lstStyle/>
          <a:p>
            <a:r>
              <a:rPr lang="en-US" altLang="zh-CN" sz="7200" b="1" dirty="0">
                <a:gradFill flip="none" rotWithShape="1">
                  <a:gsLst>
                    <a:gs pos="0">
                      <a:schemeClr val="accent3">
                        <a:lumMod val="0"/>
                        <a:lumOff val="100000"/>
                      </a:schemeClr>
                    </a:gs>
                    <a:gs pos="77000">
                      <a:schemeClr val="accent3">
                        <a:lumMod val="60000"/>
                        <a:lumOff val="40000"/>
                      </a:schemeClr>
                    </a:gs>
                    <a:gs pos="100000">
                      <a:schemeClr val="accent3">
                        <a:lumMod val="9000"/>
                        <a:lumOff val="91000"/>
                      </a:schemeClr>
                    </a:gs>
                  </a:gsLst>
                  <a:path path="circle">
                    <a:fillToRect l="50000" t="130000" r="50000" b="-30000"/>
                  </a:path>
                  <a:tileRect/>
                </a:gradFill>
                <a:latin typeface="微软雅黑" panose="020B0503020204020204" pitchFamily="34" charset="-122"/>
                <a:ea typeface="微软雅黑" panose="020B0503020204020204" pitchFamily="34" charset="-122"/>
                <a:sym typeface="微软雅黑" panose="020B0503020204020204" pitchFamily="34" charset="-122"/>
              </a:rPr>
              <a:t>V</a:t>
            </a:r>
            <a:endParaRPr lang="zh-CN" altLang="en-US" sz="7200" b="1" dirty="0">
              <a:gradFill flip="none" rotWithShape="1">
                <a:gsLst>
                  <a:gs pos="0">
                    <a:schemeClr val="accent3">
                      <a:lumMod val="0"/>
                      <a:lumOff val="100000"/>
                    </a:schemeClr>
                  </a:gs>
                  <a:gs pos="77000">
                    <a:schemeClr val="accent3">
                      <a:lumMod val="60000"/>
                      <a:lumOff val="40000"/>
                    </a:schemeClr>
                  </a:gs>
                  <a:gs pos="100000">
                    <a:schemeClr val="accent3">
                      <a:lumMod val="9000"/>
                      <a:lumOff val="91000"/>
                    </a:schemeClr>
                  </a:gs>
                </a:gsLst>
                <a:path path="circle">
                  <a:fillToRect l="50000" t="130000" r="50000" b="-30000"/>
                </a:path>
                <a:tileRect/>
              </a:gra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29" name="组合 128">
            <a:extLst>
              <a:ext uri="{FF2B5EF4-FFF2-40B4-BE49-F238E27FC236}">
                <a16:creationId xmlns:a16="http://schemas.microsoft.com/office/drawing/2014/main" id="{71ADCF95-8135-4545-ADFD-271761B14AF8}"/>
              </a:ext>
            </a:extLst>
          </p:cNvPr>
          <p:cNvGrpSpPr/>
          <p:nvPr/>
        </p:nvGrpSpPr>
        <p:grpSpPr>
          <a:xfrm>
            <a:off x="5848779" y="616121"/>
            <a:ext cx="1566145" cy="923330"/>
            <a:chOff x="3758069" y="1206635"/>
            <a:chExt cx="2030358" cy="1197010"/>
          </a:xfrm>
        </p:grpSpPr>
        <p:sp>
          <p:nvSpPr>
            <p:cNvPr id="130" name="文本框 129">
              <a:extLst>
                <a:ext uri="{FF2B5EF4-FFF2-40B4-BE49-F238E27FC236}">
                  <a16:creationId xmlns:a16="http://schemas.microsoft.com/office/drawing/2014/main" id="{4F16A5CF-311A-4279-8087-B1EBF7F10671}"/>
                </a:ext>
              </a:extLst>
            </p:cNvPr>
            <p:cNvSpPr txBox="1"/>
            <p:nvPr/>
          </p:nvSpPr>
          <p:spPr>
            <a:xfrm>
              <a:off x="4401432" y="1414236"/>
              <a:ext cx="1386995" cy="837907"/>
            </a:xfrm>
            <a:prstGeom prst="rect">
              <a:avLst/>
            </a:prstGeom>
            <a:noFill/>
          </p:spPr>
          <p:txBody>
            <a:bodyPr wrap="square">
              <a:spAutoFit/>
            </a:bodyPr>
            <a:lstStyle/>
            <a:p>
              <a:pPr>
                <a:defRPr/>
              </a:pPr>
              <a:r>
                <a:rPr lang="zh-CN" altLang="en-US" b="1" dirty="0">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rPr>
                <a:t>朋友</a:t>
              </a:r>
              <a:endParaRPr lang="en-US" altLang="zh-CN" b="1" dirty="0">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a:p>
              <a:pPr>
                <a:defRPr/>
              </a:pPr>
              <a:r>
                <a:rPr lang="en-US" altLang="zh-CN" b="1" dirty="0" err="1">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rPr>
                <a:t>riends</a:t>
              </a:r>
              <a:endParaRPr lang="zh-CN" altLang="en-US" b="1" dirty="0">
                <a:solidFill>
                  <a:srgbClr val="FFFFFF"/>
                </a:solidFill>
                <a:effectLst>
                  <a:glow rad="152400">
                    <a:schemeClr val="bg1">
                      <a:alpha val="24000"/>
                    </a:schemeClr>
                  </a:glo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1" name="文本框 130">
              <a:extLst>
                <a:ext uri="{FF2B5EF4-FFF2-40B4-BE49-F238E27FC236}">
                  <a16:creationId xmlns:a16="http://schemas.microsoft.com/office/drawing/2014/main" id="{16E36954-3404-4CC5-B13F-1A09B3F69062}"/>
                </a:ext>
              </a:extLst>
            </p:cNvPr>
            <p:cNvSpPr txBox="1"/>
            <p:nvPr/>
          </p:nvSpPr>
          <p:spPr>
            <a:xfrm>
              <a:off x="3758069" y="1206635"/>
              <a:ext cx="380997" cy="1197010"/>
            </a:xfrm>
            <a:prstGeom prst="rect">
              <a:avLst/>
            </a:prstGeom>
            <a:noFill/>
          </p:spPr>
          <p:txBody>
            <a:bodyPr wrap="square">
              <a:spAutoFit/>
            </a:bodyPr>
            <a:lstStyle/>
            <a:p>
              <a:r>
                <a:rPr lang="en-US" altLang="zh-CN" sz="5400" b="1" dirty="0">
                  <a:gradFill flip="none" rotWithShape="1">
                    <a:gsLst>
                      <a:gs pos="0">
                        <a:schemeClr val="accent3">
                          <a:lumMod val="0"/>
                          <a:lumOff val="100000"/>
                        </a:schemeClr>
                      </a:gs>
                      <a:gs pos="77000">
                        <a:schemeClr val="accent3">
                          <a:lumMod val="60000"/>
                          <a:lumOff val="40000"/>
                        </a:schemeClr>
                      </a:gs>
                      <a:gs pos="100000">
                        <a:schemeClr val="accent3">
                          <a:lumMod val="9000"/>
                          <a:lumOff val="91000"/>
                        </a:schemeClr>
                      </a:gs>
                    </a:gsLst>
                    <a:path path="circle">
                      <a:fillToRect l="50000" t="130000" r="50000" b="-30000"/>
                    </a:path>
                    <a:tileRect/>
                  </a:gradFill>
                  <a:latin typeface="微软雅黑" panose="020B0503020204020204" pitchFamily="34" charset="-122"/>
                  <a:ea typeface="微软雅黑" panose="020B0503020204020204" pitchFamily="34" charset="-122"/>
                  <a:sym typeface="微软雅黑" panose="020B0503020204020204" pitchFamily="34" charset="-122"/>
                </a:rPr>
                <a:t>F</a:t>
              </a:r>
              <a:endParaRPr lang="zh-CN" altLang="en-US" sz="5400" b="1" dirty="0">
                <a:gradFill flip="none" rotWithShape="1">
                  <a:gsLst>
                    <a:gs pos="0">
                      <a:schemeClr val="accent3">
                        <a:lumMod val="0"/>
                        <a:lumOff val="100000"/>
                      </a:schemeClr>
                    </a:gs>
                    <a:gs pos="77000">
                      <a:schemeClr val="accent3">
                        <a:lumMod val="60000"/>
                        <a:lumOff val="40000"/>
                      </a:schemeClr>
                    </a:gs>
                    <a:gs pos="100000">
                      <a:schemeClr val="accent3">
                        <a:lumMod val="9000"/>
                        <a:lumOff val="91000"/>
                      </a:schemeClr>
                    </a:gs>
                  </a:gsLst>
                  <a:path path="circle">
                    <a:fillToRect l="50000" t="130000" r="50000" b="-30000"/>
                  </a:path>
                  <a:tileRect/>
                </a:gra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36071861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BB0A877B-5D10-470A-84D3-B84F4B9AF597}"/>
              </a:ext>
            </a:extLst>
          </p:cNvPr>
          <p:cNvSpPr>
            <a:spLocks noGrp="1"/>
          </p:cNvSpPr>
          <p:nvPr>
            <p:ph sz="quarter" idx="12"/>
          </p:nvPr>
        </p:nvSpPr>
        <p:spPr>
          <a:xfrm>
            <a:off x="4993487" y="1714363"/>
            <a:ext cx="4455313" cy="1862991"/>
          </a:xfrm>
        </p:spPr>
        <p:txBody>
          <a:bodyPr/>
          <a:lstStyle/>
          <a:p>
            <a:pPr>
              <a:lnSpc>
                <a:spcPct val="100000"/>
              </a:lnSpc>
              <a:spcBef>
                <a:spcPts val="0"/>
              </a:spcBef>
            </a:pPr>
            <a:r>
              <a:rPr lang="zh-CN" altLang="en-US" sz="7200" b="1" dirty="0">
                <a:solidFill>
                  <a:schemeClr val="tx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没想到</a:t>
            </a:r>
            <a:endParaRPr lang="en-US" altLang="zh-CN" sz="7200" b="1" dirty="0">
              <a:solidFill>
                <a:schemeClr val="tx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00000"/>
              </a:lnSpc>
              <a:spcBef>
                <a:spcPts val="0"/>
              </a:spcBef>
            </a:pP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内容占位符 2">
            <a:extLst>
              <a:ext uri="{FF2B5EF4-FFF2-40B4-BE49-F238E27FC236}">
                <a16:creationId xmlns:a16="http://schemas.microsoft.com/office/drawing/2014/main" id="{8C973F41-40EB-4BC9-B55F-BC02AC06B079}"/>
              </a:ext>
            </a:extLst>
          </p:cNvPr>
          <p:cNvSpPr>
            <a:spLocks noGrp="1"/>
          </p:cNvSpPr>
          <p:nvPr>
            <p:ph sz="quarter" idx="13"/>
          </p:nvPr>
        </p:nvSpPr>
        <p:spPr>
          <a:xfrm>
            <a:off x="7268814" y="2136487"/>
            <a:ext cx="3613751" cy="5102996"/>
          </a:xfrm>
        </p:spPr>
        <p:txBody>
          <a:bodyPr/>
          <a:lstStyle/>
          <a:p>
            <a:pPr>
              <a:lnSpc>
                <a:spcPct val="100000"/>
              </a:lnSpc>
              <a:spcBef>
                <a:spcPts val="0"/>
              </a:spcBef>
            </a:pPr>
            <a:r>
              <a:rPr lang="en-US" altLang="zh-CN" dirty="0">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内容占位符 3">
            <a:extLst>
              <a:ext uri="{FF2B5EF4-FFF2-40B4-BE49-F238E27FC236}">
                <a16:creationId xmlns:a16="http://schemas.microsoft.com/office/drawing/2014/main" id="{C52A2990-6F32-40F8-A63D-1283684B5185}"/>
              </a:ext>
            </a:extLst>
          </p:cNvPr>
          <p:cNvSpPr>
            <a:spLocks noGrp="1"/>
          </p:cNvSpPr>
          <p:nvPr>
            <p:ph sz="quarter" idx="14"/>
          </p:nvPr>
        </p:nvSpPr>
        <p:spPr>
          <a:xfrm>
            <a:off x="3039310" y="5162754"/>
            <a:ext cx="4319559" cy="877267"/>
          </a:xfrm>
        </p:spPr>
        <p:txBody>
          <a:bodyPr/>
          <a:lstStyle/>
          <a:p>
            <a:pPr>
              <a:lnSpc>
                <a:spcPct val="100000"/>
              </a:lnSpc>
              <a:spcBef>
                <a:spcPts val="0"/>
              </a:spcBef>
            </a:pPr>
            <a:r>
              <a:rPr lang="zh-CN" altLang="en-US" sz="3600" dirty="0">
                <a:gradFill>
                  <a:gsLst>
                    <a:gs pos="0">
                      <a:schemeClr val="tx2">
                        <a:lumMod val="60000"/>
                        <a:lumOff val="40000"/>
                      </a:schemeClr>
                    </a:gs>
                    <a:gs pos="89000">
                      <a:schemeClr val="bg2">
                        <a:alpha val="85000"/>
                      </a:schemeClr>
                    </a:gs>
                    <a:gs pos="100000">
                      <a:schemeClr val="tx2">
                        <a:lumMod val="20000"/>
                        <a:lumOff val="80000"/>
                        <a:alpha val="44000"/>
                      </a:schemeClr>
                    </a:gs>
                  </a:gsLst>
                  <a:lin ang="5400000" scaled="0"/>
                </a:gradFill>
                <a:latin typeface="微软雅黑" panose="020B0503020204020204" pitchFamily="34" charset="-122"/>
                <a:ea typeface="微软雅黑" panose="020B0503020204020204" pitchFamily="34" charset="-122"/>
                <a:sym typeface="微软雅黑" panose="020B0503020204020204" pitchFamily="34" charset="-122"/>
              </a:rPr>
              <a:t>元宇宙的迅猛发展</a:t>
            </a:r>
          </a:p>
        </p:txBody>
      </p:sp>
    </p:spTree>
    <p:extLst>
      <p:ext uri="{BB962C8B-B14F-4D97-AF65-F5344CB8AC3E}">
        <p14:creationId xmlns:p14="http://schemas.microsoft.com/office/powerpoint/2010/main" val="40361415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39E4922-2387-4558-BADE-D5694779F268}"/>
              </a:ext>
            </a:extLst>
          </p:cNvPr>
          <p:cNvSpPr txBox="1"/>
          <p:nvPr/>
        </p:nvSpPr>
        <p:spPr>
          <a:xfrm>
            <a:off x="1697532" y="690215"/>
            <a:ext cx="3470447" cy="646331"/>
          </a:xfrm>
          <a:prstGeom prst="rect">
            <a:avLst/>
          </a:prstGeom>
          <a:noFill/>
        </p:spPr>
        <p:txBody>
          <a:bodyPr wrap="square">
            <a:spAutoFit/>
          </a:bodyPr>
          <a:lstStyle/>
          <a:p>
            <a:r>
              <a:rPr lang="zh-CN" altLang="en-US" sz="3600" b="1" dirty="0">
                <a:solidFill>
                  <a:schemeClr val="bg2"/>
                </a:solidFill>
                <a:effectLst>
                  <a:glow rad="279400">
                    <a:schemeClr val="accent5">
                      <a:satMod val="175000"/>
                      <a:alpha val="0"/>
                    </a:schemeClr>
                  </a:glow>
                </a:effectLst>
                <a:latin typeface="微软雅黑" panose="020B0503020204020204" pitchFamily="34" charset="-122"/>
                <a:ea typeface="微软雅黑" panose="020B0503020204020204" pitchFamily="34" charset="-122"/>
                <a:sym typeface="微软雅黑" panose="020B0503020204020204" pitchFamily="34" charset="-122"/>
              </a:rPr>
              <a:t>元宇宙搜索热度</a:t>
            </a:r>
          </a:p>
        </p:txBody>
      </p:sp>
      <p:sp>
        <p:nvSpPr>
          <p:cNvPr id="4" name="文本框 3">
            <a:extLst>
              <a:ext uri="{FF2B5EF4-FFF2-40B4-BE49-F238E27FC236}">
                <a16:creationId xmlns:a16="http://schemas.microsoft.com/office/drawing/2014/main" id="{29747184-8051-428D-ADBD-6F8EA928B4C1}"/>
              </a:ext>
            </a:extLst>
          </p:cNvPr>
          <p:cNvSpPr txBox="1"/>
          <p:nvPr/>
        </p:nvSpPr>
        <p:spPr>
          <a:xfrm>
            <a:off x="1697532" y="1709216"/>
            <a:ext cx="2755450" cy="1200329"/>
          </a:xfrm>
          <a:prstGeom prst="rect">
            <a:avLst/>
          </a:prstGeom>
          <a:noFill/>
        </p:spPr>
        <p:txBody>
          <a:bodyPr wrap="square">
            <a:spAutoFit/>
          </a:bodyPr>
          <a:lstStyle/>
          <a:p>
            <a:r>
              <a:rPr lang="zh-CN" altLang="en-US" sz="7200" b="1" dirty="0">
                <a:gradFill>
                  <a:gsLst>
                    <a:gs pos="0">
                      <a:schemeClr val="accent1">
                        <a:lumMod val="5000"/>
                        <a:lumOff val="95000"/>
                      </a:schemeClr>
                    </a:gs>
                    <a:gs pos="74000">
                      <a:schemeClr val="accent1">
                        <a:lumMod val="45000"/>
                        <a:lumOff val="55000"/>
                      </a:schemeClr>
                    </a:gs>
                    <a:gs pos="87000">
                      <a:schemeClr val="accent1">
                        <a:lumMod val="45000"/>
                        <a:lumOff val="55000"/>
                      </a:schemeClr>
                    </a:gs>
                    <a:gs pos="100000">
                      <a:schemeClr val="accent1">
                        <a:lumMod val="30000"/>
                        <a:lumOff val="70000"/>
                      </a:schemeClr>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暴</a:t>
            </a:r>
            <a:r>
              <a:rPr lang="en-US" altLang="zh-CN" sz="7200" b="1" dirty="0">
                <a:gradFill>
                  <a:gsLst>
                    <a:gs pos="0">
                      <a:schemeClr val="accent1">
                        <a:lumMod val="5000"/>
                        <a:lumOff val="95000"/>
                      </a:schemeClr>
                    </a:gs>
                    <a:gs pos="74000">
                      <a:schemeClr val="accent1">
                        <a:lumMod val="45000"/>
                        <a:lumOff val="55000"/>
                      </a:schemeClr>
                    </a:gs>
                    <a:gs pos="87000">
                      <a:schemeClr val="accent1">
                        <a:lumMod val="45000"/>
                        <a:lumOff val="55000"/>
                      </a:schemeClr>
                    </a:gs>
                    <a:gs pos="100000">
                      <a:schemeClr val="accent1">
                        <a:lumMod val="30000"/>
                        <a:lumOff val="70000"/>
                      </a:schemeClr>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7200" b="1" dirty="0">
                <a:gradFill>
                  <a:gsLst>
                    <a:gs pos="0">
                      <a:schemeClr val="accent1">
                        <a:lumMod val="5000"/>
                        <a:lumOff val="95000"/>
                      </a:schemeClr>
                    </a:gs>
                    <a:gs pos="74000">
                      <a:schemeClr val="accent1">
                        <a:lumMod val="45000"/>
                        <a:lumOff val="55000"/>
                      </a:schemeClr>
                    </a:gs>
                    <a:gs pos="87000">
                      <a:schemeClr val="accent1">
                        <a:lumMod val="45000"/>
                        <a:lumOff val="55000"/>
                      </a:schemeClr>
                    </a:gs>
                    <a:gs pos="100000">
                      <a:schemeClr val="accent1">
                        <a:lumMod val="30000"/>
                        <a:lumOff val="70000"/>
                      </a:schemeClr>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涨</a:t>
            </a:r>
            <a:endParaRPr lang="zh-CN" altLang="en-US" sz="7200" dirty="0">
              <a:gradFill>
                <a:gsLst>
                  <a:gs pos="0">
                    <a:schemeClr val="accent1">
                      <a:lumMod val="5000"/>
                      <a:lumOff val="95000"/>
                    </a:schemeClr>
                  </a:gs>
                  <a:gs pos="74000">
                    <a:schemeClr val="accent1">
                      <a:lumMod val="45000"/>
                      <a:lumOff val="55000"/>
                    </a:schemeClr>
                  </a:gs>
                  <a:gs pos="87000">
                    <a:schemeClr val="accent1">
                      <a:lumMod val="45000"/>
                      <a:lumOff val="55000"/>
                    </a:schemeClr>
                  </a:gs>
                  <a:gs pos="100000">
                    <a:schemeClr val="accent1">
                      <a:lumMod val="30000"/>
                      <a:lumOff val="70000"/>
                    </a:schemeClr>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5" name="图表 4">
            <a:extLst>
              <a:ext uri="{FF2B5EF4-FFF2-40B4-BE49-F238E27FC236}">
                <a16:creationId xmlns:a16="http://schemas.microsoft.com/office/drawing/2014/main" id="{EB939440-9589-4E6F-9ADB-3F9013F83D34}"/>
              </a:ext>
            </a:extLst>
          </p:cNvPr>
          <p:cNvGraphicFramePr/>
          <p:nvPr>
            <p:extLst>
              <p:ext uri="{D42A27DB-BD31-4B8C-83A1-F6EECF244321}">
                <p14:modId xmlns:p14="http://schemas.microsoft.com/office/powerpoint/2010/main" val="2764144638"/>
              </p:ext>
            </p:extLst>
          </p:nvPr>
        </p:nvGraphicFramePr>
        <p:xfrm>
          <a:off x="5004149" y="300902"/>
          <a:ext cx="7555755" cy="7908365"/>
        </p:xfrm>
        <a:graphic>
          <a:graphicData uri="http://schemas.openxmlformats.org/drawingml/2006/chart">
            <c:chart xmlns:c="http://schemas.openxmlformats.org/drawingml/2006/chart" xmlns:r="http://schemas.openxmlformats.org/officeDocument/2006/relationships" r:id="rId2"/>
          </a:graphicData>
        </a:graphic>
      </p:graphicFrame>
      <p:sp>
        <p:nvSpPr>
          <p:cNvPr id="9" name="文本框 8">
            <a:extLst>
              <a:ext uri="{FF2B5EF4-FFF2-40B4-BE49-F238E27FC236}">
                <a16:creationId xmlns:a16="http://schemas.microsoft.com/office/drawing/2014/main" id="{85E0D3F0-3D56-433E-A654-81DB6D1D1FD5}"/>
              </a:ext>
            </a:extLst>
          </p:cNvPr>
          <p:cNvSpPr txBox="1"/>
          <p:nvPr/>
        </p:nvSpPr>
        <p:spPr>
          <a:xfrm>
            <a:off x="890022" y="3608754"/>
            <a:ext cx="3918250" cy="646331"/>
          </a:xfrm>
          <a:prstGeom prst="rect">
            <a:avLst/>
          </a:prstGeom>
          <a:noFill/>
        </p:spPr>
        <p:txBody>
          <a:bodyPr wrap="square">
            <a:spAutoFit/>
          </a:bodyPr>
          <a:lstStyle/>
          <a:p>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“元宇宙”搜索关注在</a:t>
            </a:r>
            <a:r>
              <a:rPr lang="en-US" altLang="zh-CN"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9</a:t>
            </a:r>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月迎来爆炸式增长，</a:t>
            </a:r>
            <a:r>
              <a:rPr lang="en-US" altLang="zh-CN"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30</a:t>
            </a:r>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天热度环比上升</a:t>
            </a:r>
            <a:r>
              <a:rPr lang="en-US" altLang="zh-CN"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466%</a:t>
            </a:r>
            <a:endPar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文本框 9">
            <a:extLst>
              <a:ext uri="{FF2B5EF4-FFF2-40B4-BE49-F238E27FC236}">
                <a16:creationId xmlns:a16="http://schemas.microsoft.com/office/drawing/2014/main" id="{F4217F72-68F0-4CC1-BB66-4F2E1994052A}"/>
              </a:ext>
            </a:extLst>
          </p:cNvPr>
          <p:cNvSpPr txBox="1"/>
          <p:nvPr/>
        </p:nvSpPr>
        <p:spPr>
          <a:xfrm>
            <a:off x="890021" y="5320370"/>
            <a:ext cx="3918250" cy="369332"/>
          </a:xfrm>
          <a:prstGeom prst="rect">
            <a:avLst/>
          </a:prstGeom>
          <a:noFill/>
        </p:spPr>
        <p:txBody>
          <a:bodyPr wrap="square">
            <a:spAutoFit/>
          </a:bodyPr>
          <a:lstStyle/>
          <a:p>
            <a:r>
              <a:rPr lang="zh-CN" altLang="en-US"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“元宇宙是什么”位于热搜话题第一</a:t>
            </a:r>
          </a:p>
        </p:txBody>
      </p:sp>
      <p:sp>
        <p:nvSpPr>
          <p:cNvPr id="11" name="矩形: 圆角 10">
            <a:extLst>
              <a:ext uri="{FF2B5EF4-FFF2-40B4-BE49-F238E27FC236}">
                <a16:creationId xmlns:a16="http://schemas.microsoft.com/office/drawing/2014/main" id="{E6CF042C-E055-480D-939E-63BAF20F13E7}"/>
              </a:ext>
            </a:extLst>
          </p:cNvPr>
          <p:cNvSpPr/>
          <p:nvPr/>
        </p:nvSpPr>
        <p:spPr>
          <a:xfrm>
            <a:off x="654515" y="3282215"/>
            <a:ext cx="4389265" cy="1299410"/>
          </a:xfrm>
          <a:prstGeom prst="roundRect">
            <a:avLst>
              <a:gd name="adj" fmla="val 7778"/>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圆角 11">
            <a:extLst>
              <a:ext uri="{FF2B5EF4-FFF2-40B4-BE49-F238E27FC236}">
                <a16:creationId xmlns:a16="http://schemas.microsoft.com/office/drawing/2014/main" id="{415A5EE5-450D-4655-82EB-CAFA68DCBB20}"/>
              </a:ext>
            </a:extLst>
          </p:cNvPr>
          <p:cNvSpPr/>
          <p:nvPr/>
        </p:nvSpPr>
        <p:spPr>
          <a:xfrm>
            <a:off x="654514" y="4855331"/>
            <a:ext cx="4389265" cy="1299410"/>
          </a:xfrm>
          <a:prstGeom prst="roundRect">
            <a:avLst>
              <a:gd name="adj" fmla="val 7778"/>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3" name="直接连接符 12">
            <a:extLst>
              <a:ext uri="{FF2B5EF4-FFF2-40B4-BE49-F238E27FC236}">
                <a16:creationId xmlns:a16="http://schemas.microsoft.com/office/drawing/2014/main" id="{0277ED10-303F-4B8C-99D1-20CF1F4BB0A6}"/>
              </a:ext>
            </a:extLst>
          </p:cNvPr>
          <p:cNvCxnSpPr>
            <a:cxnSpLocks/>
          </p:cNvCxnSpPr>
          <p:nvPr/>
        </p:nvCxnSpPr>
        <p:spPr>
          <a:xfrm>
            <a:off x="7508251" y="1135204"/>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14" name="直接连接符 13">
            <a:extLst>
              <a:ext uri="{FF2B5EF4-FFF2-40B4-BE49-F238E27FC236}">
                <a16:creationId xmlns:a16="http://schemas.microsoft.com/office/drawing/2014/main" id="{B93FE53A-49BD-411F-AE68-CD9C4133097A}"/>
              </a:ext>
            </a:extLst>
          </p:cNvPr>
          <p:cNvCxnSpPr>
            <a:cxnSpLocks/>
          </p:cNvCxnSpPr>
          <p:nvPr/>
        </p:nvCxnSpPr>
        <p:spPr>
          <a:xfrm>
            <a:off x="6167434" y="745607"/>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cxnSp>
        <p:nvCxnSpPr>
          <p:cNvPr id="15" name="直接连接符 14">
            <a:extLst>
              <a:ext uri="{FF2B5EF4-FFF2-40B4-BE49-F238E27FC236}">
                <a16:creationId xmlns:a16="http://schemas.microsoft.com/office/drawing/2014/main" id="{C0614BC7-A1E6-4265-942D-14DCA585D6C6}"/>
              </a:ext>
            </a:extLst>
          </p:cNvPr>
          <p:cNvCxnSpPr>
            <a:cxnSpLocks/>
          </p:cNvCxnSpPr>
          <p:nvPr/>
        </p:nvCxnSpPr>
        <p:spPr>
          <a:xfrm>
            <a:off x="6809192" y="932817"/>
            <a:ext cx="6301879" cy="0"/>
          </a:xfrm>
          <a:prstGeom prst="line">
            <a:avLst/>
          </a:prstGeom>
          <a:ln w="15875">
            <a:gradFill>
              <a:gsLst>
                <a:gs pos="0">
                  <a:schemeClr val="accent1">
                    <a:lumMod val="5000"/>
                    <a:lumOff val="95000"/>
                  </a:schemeClr>
                </a:gs>
                <a:gs pos="31000">
                  <a:schemeClr val="accent1">
                    <a:lumMod val="45000"/>
                    <a:lumOff val="55000"/>
                  </a:schemeClr>
                </a:gs>
                <a:gs pos="79000">
                  <a:schemeClr val="accent1">
                    <a:lumMod val="45000"/>
                    <a:lumOff val="55000"/>
                    <a:alpha val="0"/>
                  </a:schemeClr>
                </a:gs>
                <a:gs pos="100000">
                  <a:schemeClr val="accent1">
                    <a:lumMod val="30000"/>
                    <a:lumOff val="70000"/>
                    <a:alpha val="0"/>
                  </a:schemeClr>
                </a:gs>
              </a:gsLst>
              <a:lin ang="0" scaled="0"/>
            </a:gradFill>
          </a:ln>
          <a:effectLst/>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397776148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Office 主题​​">
  <a:themeElements>
    <a:clrScheme name="自定义 9">
      <a:dk1>
        <a:srgbClr val="201D47"/>
      </a:dk1>
      <a:lt1>
        <a:srgbClr val="E7E6E6"/>
      </a:lt1>
      <a:dk2>
        <a:srgbClr val="033753"/>
      </a:dk2>
      <a:lt2>
        <a:srgbClr val="FFFFFF"/>
      </a:lt2>
      <a:accent1>
        <a:srgbClr val="002B41"/>
      </a:accent1>
      <a:accent2>
        <a:srgbClr val="033753"/>
      </a:accent2>
      <a:accent3>
        <a:srgbClr val="285370"/>
      </a:accent3>
      <a:accent4>
        <a:srgbClr val="50708B"/>
      </a:accent4>
      <a:accent5>
        <a:srgbClr val="00B3F2"/>
      </a:accent5>
      <a:accent6>
        <a:srgbClr val="757575"/>
      </a:accent6>
      <a:hlink>
        <a:srgbClr val="BDBDBD"/>
      </a:hlink>
      <a:folHlink>
        <a:srgbClr val="FFFFFF"/>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4371</TotalTime>
  <Words>1963</Words>
  <Application>Microsoft Office PowerPoint</Application>
  <PresentationFormat>宽屏</PresentationFormat>
  <Paragraphs>348</Paragraphs>
  <Slides>40</Slides>
  <Notes>1</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40</vt:i4>
      </vt:variant>
    </vt:vector>
  </HeadingPairs>
  <TitlesOfParts>
    <vt:vector size="51" baseType="lpstr">
      <vt:lpstr>Radikal</vt:lpstr>
      <vt:lpstr>Roboto Regular</vt:lpstr>
      <vt:lpstr>STHeiti</vt:lpstr>
      <vt:lpstr>等线</vt:lpstr>
      <vt:lpstr>汉仪雅酷黑 45W</vt:lpstr>
      <vt:lpstr>Microsoft YaHei</vt:lpstr>
      <vt:lpstr>Microsoft YaHei</vt:lpstr>
      <vt:lpstr>Arial</vt:lpstr>
      <vt:lpstr>Arial</vt:lpstr>
      <vt:lpstr>Roboto</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未来虚拟世界元宇宙主题ppt模板</dc:title>
  <dc:creator>Nigel</dc:creator>
  <cp:keywords>P界达人</cp:keywords>
  <dc:description>www.51pptmoban.com</dc:description>
  <cp:lastModifiedBy>Win user</cp:lastModifiedBy>
  <cp:revision>520</cp:revision>
  <dcterms:created xsi:type="dcterms:W3CDTF">2021-11-06T07:58:13Z</dcterms:created>
  <dcterms:modified xsi:type="dcterms:W3CDTF">2022-02-28T14:31:00Z</dcterms:modified>
</cp:coreProperties>
</file>