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4"/>
  </p:notesMasterIdLst>
  <p:sldIdLst>
    <p:sldId id="256" r:id="rId3"/>
    <p:sldId id="257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1" r:id="rId12"/>
    <p:sldId id="269" r:id="rId13"/>
    <p:sldId id="270" r:id="rId14"/>
    <p:sldId id="271" r:id="rId15"/>
    <p:sldId id="272" r:id="rId16"/>
    <p:sldId id="262" r:id="rId17"/>
    <p:sldId id="273" r:id="rId18"/>
    <p:sldId id="274" r:id="rId19"/>
    <p:sldId id="275" r:id="rId20"/>
    <p:sldId id="276" r:id="rId21"/>
    <p:sldId id="278" r:id="rId22"/>
    <p:sldId id="279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B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6314" autoAdjust="0"/>
  </p:normalViewPr>
  <p:slideViewPr>
    <p:cSldViewPr snapToGrid="0">
      <p:cViewPr varScale="1">
        <p:scale>
          <a:sx n="107" d="100"/>
          <a:sy n="107" d="100"/>
        </p:scale>
        <p:origin x="138" y="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469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626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81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650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960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231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640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7295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539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9850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723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052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0815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07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31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348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13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274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999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552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927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010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512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1494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211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2022/2/28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980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2022/2/28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5994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693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73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85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749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755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295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875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766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697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99A6B-0115-4F4D-82E6-9E49BB5B72E3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34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1770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0DACD5A-3655-42F3-9746-50F34C23D9E6}"/>
              </a:ext>
            </a:extLst>
          </p:cNvPr>
          <p:cNvGrpSpPr/>
          <p:nvPr/>
        </p:nvGrpSpPr>
        <p:grpSpPr>
          <a:xfrm>
            <a:off x="-1" y="2405056"/>
            <a:ext cx="12192012" cy="4452944"/>
            <a:chOff x="-1" y="614356"/>
            <a:chExt cx="12192012" cy="4452944"/>
          </a:xfrm>
        </p:grpSpPr>
        <p:pic>
          <p:nvPicPr>
            <p:cNvPr id="11" name="Picture 2" descr="C:\Users\Administrator\Desktop\中国风素材\56cac3e4c2dee_1024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444"/>
            <a:stretch/>
          </p:blipFill>
          <p:spPr bwMode="auto">
            <a:xfrm>
              <a:off x="-1" y="2257425"/>
              <a:ext cx="12192001" cy="2809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7A3A7C2-38AA-4018-8E44-F1C7E1FDD4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108"/>
            <a:stretch/>
          </p:blipFill>
          <p:spPr>
            <a:xfrm>
              <a:off x="0" y="614356"/>
              <a:ext cx="12192011" cy="4199691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305574" y="3098035"/>
            <a:ext cx="7613126" cy="53014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8C03124-AF5C-4E4A-91C2-B76384EC50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6250" y="4669765"/>
            <a:ext cx="970550" cy="151503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E8C868E-BDF5-42B8-8863-5FA93E6F5E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3596" y="5293380"/>
            <a:ext cx="561769" cy="477212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C4BAEF9E-C628-4404-8171-EBD56C0F0B76}"/>
              </a:ext>
            </a:extLst>
          </p:cNvPr>
          <p:cNvGrpSpPr/>
          <p:nvPr/>
        </p:nvGrpSpPr>
        <p:grpSpPr>
          <a:xfrm>
            <a:off x="3261508" y="1449392"/>
            <a:ext cx="5860316" cy="1395390"/>
            <a:chOff x="2798277" y="1282700"/>
            <a:chExt cx="5860316" cy="139539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7574EED-FB20-4C6D-9838-FA64DFF1A459}"/>
                </a:ext>
              </a:extLst>
            </p:cNvPr>
            <p:cNvGrpSpPr/>
            <p:nvPr/>
          </p:nvGrpSpPr>
          <p:grpSpPr>
            <a:xfrm>
              <a:off x="2798277" y="1282700"/>
              <a:ext cx="2471455" cy="1395390"/>
              <a:chOff x="3572977" y="1282700"/>
              <a:chExt cx="2471455" cy="1395390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B37469BD-16EC-48B8-8987-CE57D38FBC84}"/>
                  </a:ext>
                </a:extLst>
              </p:cNvPr>
              <p:cNvSpPr/>
              <p:nvPr/>
            </p:nvSpPr>
            <p:spPr>
              <a:xfrm>
                <a:off x="3572977" y="1282700"/>
                <a:ext cx="1395390" cy="139539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80CF809-B34E-4AEA-BD71-8F1E89936531}"/>
                  </a:ext>
                </a:extLst>
              </p:cNvPr>
              <p:cNvSpPr/>
              <p:nvPr/>
            </p:nvSpPr>
            <p:spPr>
              <a:xfrm>
                <a:off x="4649042" y="1282700"/>
                <a:ext cx="1395390" cy="139539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8C995A0-EE4C-427B-8FAE-BEB19EF003DA}"/>
                  </a:ext>
                </a:extLst>
              </p:cNvPr>
              <p:cNvSpPr txBox="1"/>
              <p:nvPr/>
            </p:nvSpPr>
            <p:spPr>
              <a:xfrm>
                <a:off x="3695342" y="1376461"/>
                <a:ext cx="2262158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dirty="0">
                    <a:latin typeface="华文仿宋" panose="02010600040101010101" pitchFamily="2" charset="-122"/>
                    <a:ea typeface="华文仿宋" panose="02010600040101010101" pitchFamily="2" charset="-122"/>
                  </a:rPr>
                  <a:t>简 约</a:t>
                </a: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2EB1773-992D-4A92-8F51-897A346C71DE}"/>
                </a:ext>
              </a:extLst>
            </p:cNvPr>
            <p:cNvSpPr txBox="1"/>
            <p:nvPr/>
          </p:nvSpPr>
          <p:spPr>
            <a:xfrm>
              <a:off x="5309660" y="1376460"/>
              <a:ext cx="3348933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中国风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6895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519840" y="2164895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第二章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303415" y="2164895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826092" y="3060640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4738" y="3096617"/>
            <a:ext cx="1154162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pic>
        <p:nvPicPr>
          <p:cNvPr id="2050" name="Picture 2" descr="C:\Users\Administrator\Desktop\中国风素材\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0" r="6872"/>
          <a:stretch/>
        </p:blipFill>
        <p:spPr bwMode="auto">
          <a:xfrm>
            <a:off x="6153150" y="-8166"/>
            <a:ext cx="6038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806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72692" y="1943069"/>
            <a:ext cx="2400657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979565" y="1822558"/>
            <a:ext cx="0" cy="337865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075315" y="1822558"/>
            <a:ext cx="0" cy="337865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87649" y="2038506"/>
            <a:ext cx="679451" cy="12322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27578" y="1943069"/>
            <a:ext cx="2400657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42535" y="2038506"/>
            <a:ext cx="679451" cy="123225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06992" y="1943069"/>
            <a:ext cx="2400657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21949" y="2038506"/>
            <a:ext cx="679451" cy="12322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26690" y="5201213"/>
            <a:ext cx="1037471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909660" y="5610255"/>
            <a:ext cx="6540528" cy="44262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2402552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152" y="2929871"/>
            <a:ext cx="2438303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175" y="2929871"/>
            <a:ext cx="2438303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341369" y="4893850"/>
            <a:ext cx="5353234" cy="181806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096" y="1938394"/>
            <a:ext cx="4599604" cy="25535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50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2" name="Picture 2" descr="C:\Users\Administrator\Desktop\中国风素材\56cac3e4c2dee_102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/>
        </p:blipFill>
        <p:spPr bwMode="auto">
          <a:xfrm>
            <a:off x="-1" y="1266825"/>
            <a:ext cx="12192001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59730" y="4535817"/>
            <a:ext cx="8371523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秋风起兮白云飞，草木黄落兮雁南归。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兰有秀兮菊有芳，怀佳人兮不能忘。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泛楼船兮济汾河，横中流兮扬素波。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箫鼓鸣兮发棹歌，欢乐极兮哀情多。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少壮几时兮奈老何！箫鼓鸣兮发棹歌，欢乐极兮哀情多。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少壮几时兮奈老何！</a:t>
            </a:r>
          </a:p>
          <a:p>
            <a:pPr>
              <a:lnSpc>
                <a:spcPct val="20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9075512" y="4579359"/>
            <a:ext cx="400110" cy="149656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这里输入标题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01774" y="4579359"/>
            <a:ext cx="4720909" cy="1552017"/>
            <a:chOff x="3401774" y="4579359"/>
            <a:chExt cx="4720909" cy="1552017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697174" y="4579359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125363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553552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981741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409930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838119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66308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694497" y="4579359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122683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278074" y="4602340"/>
              <a:ext cx="0" cy="12985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858974" y="4602340"/>
              <a:ext cx="0" cy="12667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401774" y="4602340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8859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0"/>
            <a:ext cx="12192000" cy="2286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901916" y="1868829"/>
            <a:ext cx="2308134" cy="2161478"/>
            <a:chOff x="2035266" y="1868829"/>
            <a:chExt cx="2308134" cy="2161478"/>
          </a:xfrm>
        </p:grpSpPr>
        <p:sp>
          <p:nvSpPr>
            <p:cNvPr id="43" name="矩形 42"/>
            <p:cNvSpPr/>
            <p:nvPr/>
          </p:nvSpPr>
          <p:spPr>
            <a:xfrm>
              <a:off x="2035266" y="2460647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风萧萧兮易水寒，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壮士一去兮不复还。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探虎穴兮入蛟宫，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仰天呼气兮成白虹。</a:t>
              </a:r>
            </a:p>
          </p:txBody>
        </p:sp>
        <p:sp>
          <p:nvSpPr>
            <p:cNvPr id="44" name="文本框 4"/>
            <p:cNvSpPr txBox="1"/>
            <p:nvPr/>
          </p:nvSpPr>
          <p:spPr>
            <a:xfrm>
              <a:off x="2340066" y="1868829"/>
              <a:ext cx="1107996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rPr>
                <a:t>中国风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74237" y="1868829"/>
            <a:ext cx="2308134" cy="2161478"/>
            <a:chOff x="5084258" y="1884682"/>
            <a:chExt cx="2308134" cy="2161478"/>
          </a:xfrm>
        </p:grpSpPr>
        <p:sp>
          <p:nvSpPr>
            <p:cNvPr id="45" name="矩形 44"/>
            <p:cNvSpPr/>
            <p:nvPr/>
          </p:nvSpPr>
          <p:spPr>
            <a:xfrm>
              <a:off x="5084258" y="2476500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风萧萧兮易水寒，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壮士一去兮不复还。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探虎穴兮入蛟宫，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仰天呼气兮成白虹。</a:t>
              </a:r>
            </a:p>
          </p:txBody>
        </p:sp>
        <p:sp>
          <p:nvSpPr>
            <p:cNvPr id="46" name="文本框 4"/>
            <p:cNvSpPr txBox="1"/>
            <p:nvPr/>
          </p:nvSpPr>
          <p:spPr>
            <a:xfrm>
              <a:off x="5389058" y="1884682"/>
              <a:ext cx="1107996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rPr>
                <a:t>中国风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46558" y="1868829"/>
            <a:ext cx="2308134" cy="2161478"/>
            <a:chOff x="8379908" y="1884682"/>
            <a:chExt cx="2308134" cy="2161478"/>
          </a:xfrm>
        </p:grpSpPr>
        <p:sp>
          <p:nvSpPr>
            <p:cNvPr id="47" name="矩形 46"/>
            <p:cNvSpPr/>
            <p:nvPr/>
          </p:nvSpPr>
          <p:spPr>
            <a:xfrm>
              <a:off x="8379908" y="2476500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风萧萧兮易水寒，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壮士一去兮不复还。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探虎穴兮入蛟宫，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仰天呼气兮成白虹。</a:t>
              </a:r>
            </a:p>
          </p:txBody>
        </p:sp>
        <p:sp>
          <p:nvSpPr>
            <p:cNvPr id="48" name="文本框 4"/>
            <p:cNvSpPr txBox="1"/>
            <p:nvPr/>
          </p:nvSpPr>
          <p:spPr>
            <a:xfrm>
              <a:off x="8684708" y="1884682"/>
              <a:ext cx="1107996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rPr>
                <a:t>中国风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5306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中国风素材\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813507" y="1311248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第三章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9597082" y="1311248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119759" y="2206993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68405" y="2242970"/>
            <a:ext cx="1154162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3422683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037569" y="2331010"/>
            <a:ext cx="3693319" cy="17266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546" y="1657350"/>
            <a:ext cx="8049671" cy="3086100"/>
          </a:xfrm>
          <a:prstGeom prst="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31"/>
          <a:stretch/>
        </p:blipFill>
        <p:spPr bwMode="auto">
          <a:xfrm>
            <a:off x="1246729" y="2340273"/>
            <a:ext cx="3591972" cy="25535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5"/>
          <p:cNvSpPr txBox="1"/>
          <p:nvPr/>
        </p:nvSpPr>
        <p:spPr>
          <a:xfrm>
            <a:off x="7894412" y="2447510"/>
            <a:ext cx="400110" cy="149656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这里输入标题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681" y="5309708"/>
            <a:ext cx="1219152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429" y="5309708"/>
            <a:ext cx="1219152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2177158" y="5522716"/>
            <a:ext cx="5323086" cy="35503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pic>
        <p:nvPicPr>
          <p:cNvPr id="17" name="Picture 5" descr="C:\Users\Administrator\Desktop\66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6741" y="0"/>
            <a:ext cx="1634319" cy="377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010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Users\Administrator\Desktop\中国风素材\20661287_205529056000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r="59964" b="12557"/>
          <a:stretch/>
        </p:blipFill>
        <p:spPr bwMode="auto">
          <a:xfrm>
            <a:off x="1920720" y="1487528"/>
            <a:ext cx="2974586" cy="393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864315" y="1856034"/>
            <a:ext cx="4794249" cy="129266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2392350" y="3686290"/>
            <a:ext cx="2031325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这里输入标题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5864315" y="3150421"/>
            <a:ext cx="4794249" cy="129266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64315" y="4444809"/>
            <a:ext cx="4794249" cy="129266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9980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Picture 2" descr="C:\Users\Administrator\Desktop\54544a3364fa6.pn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/>
        </p:blipFill>
        <p:spPr bwMode="auto">
          <a:xfrm>
            <a:off x="4189274" y="1580029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8055971" y="2741405"/>
            <a:ext cx="4794249" cy="193899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2850" y="2741405"/>
            <a:ext cx="4794249" cy="193899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9980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H="1">
            <a:off x="2427926" y="2494643"/>
            <a:ext cx="1504950" cy="1638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180401" y="2797648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        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      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仰天呼气兮成白虹。风萧萧兮易水寒，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6064745" y="2494643"/>
            <a:ext cx="1504950" cy="1638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817220" y="2797648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        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      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仰天呼气兮成白虹。风萧萧兮易水寒，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6127" y="2480129"/>
            <a:ext cx="2645187" cy="1652814"/>
          </a:xfrm>
          <a:custGeom>
            <a:avLst/>
            <a:gdLst>
              <a:gd name="connsiteX0" fmla="*/ 0 w 2645187"/>
              <a:gd name="connsiteY0" fmla="*/ 0 h 1638300"/>
              <a:gd name="connsiteX1" fmla="*/ 2645187 w 2645187"/>
              <a:gd name="connsiteY1" fmla="*/ 0 h 1638300"/>
              <a:gd name="connsiteX2" fmla="*/ 2645187 w 2645187"/>
              <a:gd name="connsiteY2" fmla="*/ 1638300 h 1638300"/>
              <a:gd name="connsiteX3" fmla="*/ 0 w 2645187"/>
              <a:gd name="connsiteY3" fmla="*/ 1638300 h 1638300"/>
              <a:gd name="connsiteX4" fmla="*/ 0 w 2645187"/>
              <a:gd name="connsiteY4" fmla="*/ 0 h 1638300"/>
              <a:gd name="connsiteX0" fmla="*/ 0 w 2645187"/>
              <a:gd name="connsiteY0" fmla="*/ 0 h 1652814"/>
              <a:gd name="connsiteX1" fmla="*/ 2645187 w 2645187"/>
              <a:gd name="connsiteY1" fmla="*/ 0 h 1652814"/>
              <a:gd name="connsiteX2" fmla="*/ 1164730 w 2645187"/>
              <a:gd name="connsiteY2" fmla="*/ 1652814 h 1652814"/>
              <a:gd name="connsiteX3" fmla="*/ 0 w 2645187"/>
              <a:gd name="connsiteY3" fmla="*/ 1638300 h 1652814"/>
              <a:gd name="connsiteX4" fmla="*/ 0 w 2645187"/>
              <a:gd name="connsiteY4" fmla="*/ 0 h 165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187" h="1652814">
                <a:moveTo>
                  <a:pt x="0" y="0"/>
                </a:moveTo>
                <a:lnTo>
                  <a:pt x="2645187" y="0"/>
                </a:lnTo>
                <a:lnTo>
                  <a:pt x="1164730" y="1652814"/>
                </a:lnTo>
                <a:lnTo>
                  <a:pt x="0" y="16383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99315" y="2480129"/>
            <a:ext cx="1257300" cy="1638300"/>
          </a:xfrm>
          <a:custGeom>
            <a:avLst/>
            <a:gdLst>
              <a:gd name="connsiteX0" fmla="*/ 0 w 1252248"/>
              <a:gd name="connsiteY0" fmla="*/ 0 h 1638300"/>
              <a:gd name="connsiteX1" fmla="*/ 1252248 w 1252248"/>
              <a:gd name="connsiteY1" fmla="*/ 0 h 1638300"/>
              <a:gd name="connsiteX2" fmla="*/ 1252248 w 1252248"/>
              <a:gd name="connsiteY2" fmla="*/ 1638300 h 1638300"/>
              <a:gd name="connsiteX3" fmla="*/ 0 w 1252248"/>
              <a:gd name="connsiteY3" fmla="*/ 1638300 h 1638300"/>
              <a:gd name="connsiteX4" fmla="*/ 0 w 1252248"/>
              <a:gd name="connsiteY4" fmla="*/ 0 h 1638300"/>
              <a:gd name="connsiteX0" fmla="*/ 1257300 w 1257300"/>
              <a:gd name="connsiteY0" fmla="*/ 19050 h 1638300"/>
              <a:gd name="connsiteX1" fmla="*/ 1252248 w 1257300"/>
              <a:gd name="connsiteY1" fmla="*/ 0 h 1638300"/>
              <a:gd name="connsiteX2" fmla="*/ 1252248 w 1257300"/>
              <a:gd name="connsiteY2" fmla="*/ 1638300 h 1638300"/>
              <a:gd name="connsiteX3" fmla="*/ 0 w 1257300"/>
              <a:gd name="connsiteY3" fmla="*/ 1638300 h 1638300"/>
              <a:gd name="connsiteX4" fmla="*/ 1257300 w 1257300"/>
              <a:gd name="connsiteY4" fmla="*/ 1905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1638300">
                <a:moveTo>
                  <a:pt x="1257300" y="19050"/>
                </a:moveTo>
                <a:lnTo>
                  <a:pt x="1252248" y="0"/>
                </a:lnTo>
                <a:lnTo>
                  <a:pt x="1252248" y="1638300"/>
                </a:lnTo>
                <a:lnTo>
                  <a:pt x="0" y="1638300"/>
                </a:lnTo>
                <a:lnTo>
                  <a:pt x="1257300" y="1905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45556" y="5731198"/>
            <a:ext cx="5323086" cy="35503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pic>
        <p:nvPicPr>
          <p:cNvPr id="23" name="Picture 7" descr="C:\Users\Administrator\Desktop\时尚中国风素材\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5802"/>
          <a:stretch/>
        </p:blipFill>
        <p:spPr bwMode="auto">
          <a:xfrm>
            <a:off x="5390606" y="4732847"/>
            <a:ext cx="1453980" cy="76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980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005360" y="3035451"/>
            <a:ext cx="677108" cy="11406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01425" y="2212521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第一章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985000" y="2212521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507677" y="3108266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67815" y="2212521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第二章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851390" y="2212521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374067" y="3108266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12398" y="2212521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第三章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2695973" y="2212521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218651" y="3108266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38210" y="2590800"/>
            <a:ext cx="1960800" cy="184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28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0DACD5A-3655-42F3-9746-50F34C23D9E6}"/>
              </a:ext>
            </a:extLst>
          </p:cNvPr>
          <p:cNvGrpSpPr/>
          <p:nvPr/>
        </p:nvGrpSpPr>
        <p:grpSpPr>
          <a:xfrm>
            <a:off x="-1" y="2405056"/>
            <a:ext cx="12192012" cy="4452944"/>
            <a:chOff x="-1" y="614356"/>
            <a:chExt cx="12192012" cy="4452944"/>
          </a:xfrm>
        </p:grpSpPr>
        <p:pic>
          <p:nvPicPr>
            <p:cNvPr id="11" name="Picture 2" descr="C:\Users\Administrator\Desktop\中国风素材\56cac3e4c2dee_1024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444"/>
            <a:stretch/>
          </p:blipFill>
          <p:spPr bwMode="auto">
            <a:xfrm>
              <a:off x="-1" y="2257425"/>
              <a:ext cx="12192001" cy="2809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7A3A7C2-38AA-4018-8E44-F1C7E1FDD4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108"/>
            <a:stretch/>
          </p:blipFill>
          <p:spPr>
            <a:xfrm>
              <a:off x="0" y="614356"/>
              <a:ext cx="12192011" cy="4199691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305574" y="3098035"/>
            <a:ext cx="7613126" cy="53014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8C03124-AF5C-4E4A-91C2-B76384EC50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6250" y="4669765"/>
            <a:ext cx="970550" cy="151503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E8C868E-BDF5-42B8-8863-5FA93E6F5E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3596" y="5293380"/>
            <a:ext cx="561769" cy="47721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37574EED-FB20-4C6D-9838-FA64DFF1A459}"/>
              </a:ext>
            </a:extLst>
          </p:cNvPr>
          <p:cNvGrpSpPr/>
          <p:nvPr/>
        </p:nvGrpSpPr>
        <p:grpSpPr>
          <a:xfrm>
            <a:off x="5210522" y="1449392"/>
            <a:ext cx="2471455" cy="1395390"/>
            <a:chOff x="3572977" y="1282700"/>
            <a:chExt cx="2471455" cy="139539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37469BD-16EC-48B8-8987-CE57D38FBC84}"/>
                </a:ext>
              </a:extLst>
            </p:cNvPr>
            <p:cNvSpPr/>
            <p:nvPr/>
          </p:nvSpPr>
          <p:spPr>
            <a:xfrm>
              <a:off x="3572977" y="1282700"/>
              <a:ext cx="1395390" cy="139539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80CF809-B34E-4AEA-BD71-8F1E89936531}"/>
                </a:ext>
              </a:extLst>
            </p:cNvPr>
            <p:cNvSpPr/>
            <p:nvPr/>
          </p:nvSpPr>
          <p:spPr>
            <a:xfrm>
              <a:off x="4649042" y="1282700"/>
              <a:ext cx="1395390" cy="139539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8C995A0-EE4C-427B-8FAE-BEB19EF003DA}"/>
                </a:ext>
              </a:extLst>
            </p:cNvPr>
            <p:cNvSpPr txBox="1"/>
            <p:nvPr/>
          </p:nvSpPr>
          <p:spPr>
            <a:xfrm>
              <a:off x="3695342" y="1376461"/>
              <a:ext cx="20313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谢谢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6482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3573EA-A1C3-49CE-BD00-3BC7C65FF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1E11018-7EB2-47A2-88C8-EFADE3A9A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东方之</a:t>
            </a:r>
            <a:r>
              <a:rPr lang="en-US" altLang="zh-CN" dirty="0"/>
              <a:t>P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959496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044340" y="2164896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第一章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9827915" y="2164896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350592" y="3060641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27" name="Picture 3" descr="C:\Users\Administrator\Desktop\中国风素材\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" r="31422" b="37360"/>
          <a:stretch/>
        </p:blipFill>
        <p:spPr bwMode="auto">
          <a:xfrm>
            <a:off x="-1" y="6866"/>
            <a:ext cx="5257801" cy="685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999238" y="3096618"/>
            <a:ext cx="1154162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1650404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098" name="Picture 2" descr="C:\Users\Administrator\Desktop\中国风素材\56cac3e4c2dee_102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/>
        </p:blipFill>
        <p:spPr bwMode="auto">
          <a:xfrm>
            <a:off x="-1" y="3409950"/>
            <a:ext cx="12192001" cy="3448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533211" y="1748788"/>
            <a:ext cx="9125575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秋风起兮白云飞，草木黄落兮雁南归。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兰有秀兮菊有芳，怀佳人兮不能忘。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泛楼船兮济汾河，横中流兮扬素波。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箫鼓鸣兮发棹歌，欢乐极兮哀情多。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少壮几时兮奈老何！</a:t>
            </a:r>
          </a:p>
        </p:txBody>
      </p:sp>
    </p:spTree>
    <p:extLst>
      <p:ext uri="{BB962C8B-B14F-4D97-AF65-F5344CB8AC3E}">
        <p14:creationId xmlns:p14="http://schemas.microsoft.com/office/powerpoint/2010/main" val="2182958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122" name="Picture 2" descr="C:\Users\Administrator\Desktop\中国风素材\20661287_205529056000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r="59964" b="12557"/>
          <a:stretch/>
        </p:blipFill>
        <p:spPr bwMode="auto">
          <a:xfrm>
            <a:off x="9112640" y="2921521"/>
            <a:ext cx="2974586" cy="393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29859" y="1604961"/>
            <a:ext cx="2643860" cy="3103791"/>
            <a:chOff x="4098774" y="1395749"/>
            <a:chExt cx="2324100" cy="2728404"/>
          </a:xfrm>
        </p:grpSpPr>
        <p:pic>
          <p:nvPicPr>
            <p:cNvPr id="12" name="Picture 2" descr="C:\Users\Administrator\Desktop\中国风素材\20661287_205529056000_2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826" t="5735" r="6328"/>
            <a:stretch/>
          </p:blipFill>
          <p:spPr bwMode="auto">
            <a:xfrm>
              <a:off x="4098774" y="1395749"/>
              <a:ext cx="1872343" cy="2610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椭圆 12"/>
            <p:cNvSpPr/>
            <p:nvPr/>
          </p:nvSpPr>
          <p:spPr>
            <a:xfrm>
              <a:off x="4098774" y="1800053"/>
              <a:ext cx="2324100" cy="23241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151180" y="2600532"/>
            <a:ext cx="6217087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秋风起兮白云飞，草木黄落兮雁南归。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兰有秀兮菊有芳，怀佳人兮不能忘。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泛楼船兮济汾河，横中流兮扬素波。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箫鼓鸣兮发棹歌，欢乐极兮哀情多。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少壮几时兮奈老何！</a:t>
            </a:r>
          </a:p>
        </p:txBody>
      </p:sp>
      <p:sp>
        <p:nvSpPr>
          <p:cNvPr id="17" name="文本框 5"/>
          <p:cNvSpPr txBox="1"/>
          <p:nvPr/>
        </p:nvSpPr>
        <p:spPr>
          <a:xfrm>
            <a:off x="8712529" y="2644074"/>
            <a:ext cx="400110" cy="149656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这里输入标题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334191" y="2644074"/>
            <a:ext cx="0" cy="15290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62380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190569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618758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46947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475136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903325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331514" y="2644074"/>
            <a:ext cx="0" cy="15290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759700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126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076450" y="1943100"/>
            <a:ext cx="1181100" cy="10668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</a:t>
            </a:r>
          </a:p>
        </p:txBody>
      </p:sp>
      <p:sp>
        <p:nvSpPr>
          <p:cNvPr id="31" name="矩形 30"/>
          <p:cNvSpPr/>
          <p:nvPr/>
        </p:nvSpPr>
        <p:spPr>
          <a:xfrm>
            <a:off x="4216688" y="1943100"/>
            <a:ext cx="1181100" cy="10668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</a:t>
            </a:r>
          </a:p>
        </p:txBody>
      </p:sp>
      <p:sp>
        <p:nvSpPr>
          <p:cNvPr id="32" name="矩形 31"/>
          <p:cNvSpPr/>
          <p:nvPr/>
        </p:nvSpPr>
        <p:spPr>
          <a:xfrm>
            <a:off x="6356926" y="1943100"/>
            <a:ext cx="1181100" cy="10668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</a:t>
            </a:r>
          </a:p>
        </p:txBody>
      </p:sp>
      <p:sp>
        <p:nvSpPr>
          <p:cNvPr id="33" name="矩形 32"/>
          <p:cNvSpPr/>
          <p:nvPr/>
        </p:nvSpPr>
        <p:spPr>
          <a:xfrm>
            <a:off x="8497165" y="1943100"/>
            <a:ext cx="1181100" cy="10668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</a:t>
            </a:r>
          </a:p>
        </p:txBody>
      </p:sp>
      <p:sp>
        <p:nvSpPr>
          <p:cNvPr id="8" name="矩形 7"/>
          <p:cNvSpPr/>
          <p:nvPr/>
        </p:nvSpPr>
        <p:spPr>
          <a:xfrm>
            <a:off x="1753682" y="3394230"/>
            <a:ext cx="2094418" cy="1520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本是同根生，相煎何太急？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25923" y="3394230"/>
            <a:ext cx="2094418" cy="1520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本是同根生，相煎何太急？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萁在釜下燃，豆在釜中泣。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本自同根生，相煎何太急？</a:t>
            </a:r>
          </a:p>
        </p:txBody>
      </p:sp>
      <p:sp>
        <p:nvSpPr>
          <p:cNvPr id="35" name="矩形 34"/>
          <p:cNvSpPr/>
          <p:nvPr/>
        </p:nvSpPr>
        <p:spPr>
          <a:xfrm>
            <a:off x="6020341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本是同根生，相煎何太急？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萁在釜下燃，豆在釜中泣。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本自同根生，相煎何太急？</a:t>
            </a:r>
          </a:p>
        </p:txBody>
      </p:sp>
      <p:sp>
        <p:nvSpPr>
          <p:cNvPr id="36" name="矩形 35"/>
          <p:cNvSpPr/>
          <p:nvPr/>
        </p:nvSpPr>
        <p:spPr>
          <a:xfrm>
            <a:off x="8190959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本是同根生，相煎何太急？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萁在釜下燃，豆在釜中泣。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9383"/>
            <a:ext cx="5030346" cy="1503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420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153" y="4301472"/>
            <a:ext cx="595312" cy="140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/>
        </p:blipFill>
        <p:spPr bwMode="auto">
          <a:xfrm>
            <a:off x="1257300" y="1971173"/>
            <a:ext cx="1941358" cy="2406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730716" y="2808012"/>
            <a:ext cx="23081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探虎穴兮入蛟宫，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1971173"/>
            <a:ext cx="1992173" cy="2406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8550366" y="2808012"/>
            <a:ext cx="23081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探虎穴兮入蛟宫，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</a:p>
        </p:txBody>
      </p:sp>
      <p:sp>
        <p:nvSpPr>
          <p:cNvPr id="21" name="文本框 4"/>
          <p:cNvSpPr txBox="1"/>
          <p:nvPr/>
        </p:nvSpPr>
        <p:spPr>
          <a:xfrm>
            <a:off x="3743178" y="2193947"/>
            <a:ext cx="800219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简约</a:t>
            </a:r>
          </a:p>
        </p:txBody>
      </p:sp>
      <p:sp>
        <p:nvSpPr>
          <p:cNvPr id="22" name="文本框 4"/>
          <p:cNvSpPr txBox="1"/>
          <p:nvPr/>
        </p:nvSpPr>
        <p:spPr>
          <a:xfrm>
            <a:off x="8550366" y="2216194"/>
            <a:ext cx="1107996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中国风</a:t>
            </a:r>
          </a:p>
        </p:txBody>
      </p:sp>
      <p:sp>
        <p:nvSpPr>
          <p:cNvPr id="23" name="矩形 22"/>
          <p:cNvSpPr/>
          <p:nvPr/>
        </p:nvSpPr>
        <p:spPr>
          <a:xfrm>
            <a:off x="3478907" y="5832642"/>
            <a:ext cx="5323086" cy="35503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3910705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34676" y="1920222"/>
            <a:ext cx="2438400" cy="2438400"/>
            <a:chOff x="1485900" y="1905000"/>
            <a:chExt cx="2438400" cy="2438400"/>
          </a:xfrm>
        </p:grpSpPr>
        <p:sp>
          <p:nvSpPr>
            <p:cNvPr id="3" name="椭圆 2"/>
            <p:cNvSpPr/>
            <p:nvPr/>
          </p:nvSpPr>
          <p:spPr>
            <a:xfrm>
              <a:off x="1485900" y="1905000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6324" y="2152537"/>
              <a:ext cx="1897552" cy="194332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4772079" y="1920222"/>
            <a:ext cx="2438400" cy="2438400"/>
            <a:chOff x="4787900" y="1905000"/>
            <a:chExt cx="2438400" cy="2438400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1767" y="2150950"/>
              <a:ext cx="1950667" cy="19465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椭圆 23"/>
            <p:cNvSpPr/>
            <p:nvPr/>
          </p:nvSpPr>
          <p:spPr>
            <a:xfrm>
              <a:off x="4787900" y="1905000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09481" y="1920222"/>
            <a:ext cx="2438400" cy="2438400"/>
            <a:chOff x="7872638" y="2013946"/>
            <a:chExt cx="2438400" cy="2438400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8360" y="2267613"/>
              <a:ext cx="1926956" cy="193106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7872638" y="2013946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460722" y="5292332"/>
            <a:ext cx="5323086" cy="44262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30" name="文本框 4"/>
          <p:cNvSpPr txBox="1"/>
          <p:nvPr/>
        </p:nvSpPr>
        <p:spPr>
          <a:xfrm>
            <a:off x="5207507" y="4789827"/>
            <a:ext cx="1518364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时尚 高端 简约</a:t>
            </a:r>
          </a:p>
        </p:txBody>
      </p:sp>
    </p:spTree>
    <p:extLst>
      <p:ext uri="{BB962C8B-B14F-4D97-AF65-F5344CB8AC3E}">
        <p14:creationId xmlns:p14="http://schemas.microsoft.com/office/powerpoint/2010/main" val="4247946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Users\Administrator\Desktop\中国风素材\20661287_205529056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26" t="5735" r="6328"/>
          <a:stretch/>
        </p:blipFill>
        <p:spPr bwMode="auto">
          <a:xfrm>
            <a:off x="976992" y="3231922"/>
            <a:ext cx="1385207" cy="193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933450" y="1843043"/>
            <a:ext cx="5810250" cy="321945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854013" y="2419972"/>
            <a:ext cx="4616648" cy="22941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6945819" y="1814015"/>
            <a:ext cx="3139321" cy="1294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时尚，</a:t>
            </a:r>
            <a:endParaRPr lang="en-US" altLang="zh-CN" sz="2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高端。</a:t>
            </a:r>
            <a:endParaRPr lang="en-US" altLang="zh-CN" sz="2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简约，</a:t>
            </a:r>
            <a:endParaRPr lang="en-US" altLang="zh-CN" sz="2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大气。</a:t>
            </a:r>
          </a:p>
        </p:txBody>
      </p:sp>
      <p:pic>
        <p:nvPicPr>
          <p:cNvPr id="31" name="Picture 2" descr="C:\Users\Administrator\Desktop\中国风素材\20661287_205529056000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r="59964" b="12557"/>
          <a:stretch/>
        </p:blipFill>
        <p:spPr bwMode="auto">
          <a:xfrm>
            <a:off x="9112640" y="2921521"/>
            <a:ext cx="2974586" cy="393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379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awm5pe5">
      <a:majorFont>
        <a:latin typeface="Arial"/>
        <a:ea typeface="华文仿宋"/>
        <a:cs typeface=""/>
      </a:majorFont>
      <a:minorFont>
        <a:latin typeface="Arial"/>
        <a:ea typeface="华文仿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wm5pe5">
      <a:majorFont>
        <a:latin typeface="Arial"/>
        <a:ea typeface="华文仿宋"/>
        <a:cs typeface=""/>
      </a:majorFont>
      <a:minorFont>
        <a:latin typeface="Arial"/>
        <a:ea typeface="华文仿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1944</Words>
  <Application>Microsoft Office PowerPoint</Application>
  <PresentationFormat>宽屏</PresentationFormat>
  <Paragraphs>205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华文仿宋</vt:lpstr>
      <vt:lpstr>华文中宋</vt:lpstr>
      <vt:lpstr>Arial</vt:lpstr>
      <vt:lpstr>Calibri</vt:lpstr>
      <vt:lpstr>51PPT模板网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简约素雅中国风工作汇报ppt模板</dc:title>
  <dc:creator>东方之P</dc:creator>
  <cp:keywords>51PPT模板网</cp:keywords>
  <dc:description>www.51pptmoban.com</dc:description>
  <cp:lastModifiedBy>Win user</cp:lastModifiedBy>
  <cp:revision>19</cp:revision>
  <dcterms:created xsi:type="dcterms:W3CDTF">2016-05-09T13:01:27Z</dcterms:created>
  <dcterms:modified xsi:type="dcterms:W3CDTF">2022-02-28T14:23:53Z</dcterms:modified>
</cp:coreProperties>
</file>