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8" r:id="rId2"/>
    <p:sldMasterId id="2147483710" r:id="rId3"/>
  </p:sldMasterIdLst>
  <p:notesMasterIdLst>
    <p:notesMasterId r:id="rId10"/>
  </p:notesMasterIdLst>
  <p:sldIdLst>
    <p:sldId id="291" r:id="rId4"/>
    <p:sldId id="272" r:id="rId5"/>
    <p:sldId id="273" r:id="rId6"/>
    <p:sldId id="290" r:id="rId7"/>
    <p:sldId id="320" r:id="rId8"/>
    <p:sldId id="32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38" autoAdjust="0"/>
    <p:restoredTop sz="93939" autoAdjust="0"/>
  </p:normalViewPr>
  <p:slideViewPr>
    <p:cSldViewPr snapToGrid="0">
      <p:cViewPr varScale="1">
        <p:scale>
          <a:sx n="86" d="100"/>
          <a:sy n="86" d="100"/>
        </p:scale>
        <p:origin x="96" y="1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97C01-41FC-4743-9C52-26CAD62A04AC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53E2-612C-43A5-8384-1E1EB0D2F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50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EA190A-30BD-4AA4-B8D8-4B012002F6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85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sv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9E8116-0717-4947-8952-A2379CB70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39570AB-725A-4E6D-AA5D-E7C894709A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1A2C32-55DE-4EAA-ACFA-E1274E053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18F769-DF10-4EC1-B989-861885FEF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F30145-A8C1-4364-8F3A-904F4912A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124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51A42E-3A0A-4C33-B233-914D808CF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7D2DEA9-5AAB-46EA-956F-67C0F64D90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1B5A46-D575-4B8C-A6DE-8608E7724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57C39E-CF87-419D-A68B-9696C6E28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2EA9B3-DC8B-4C68-839A-8024FB6E3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27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5B393A6-98B9-4541-9B71-A71617D7FE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302777A-A81E-484A-9EE7-CB524F3F37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FA432E-DB2E-4F5A-8FE7-B4975E01F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0EB230-0120-44ED-8507-EFFF856A0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1E8388-E40A-4E6A-A6F5-1F4B0382A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821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4210BE-F899-4E8C-9C8C-769BF84E6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683D40-61DC-4332-8642-ADA08E439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32ED25-B841-465E-AB2F-F5F9D8EB3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CBAEA9-8CFF-4C72-A100-D97B75AEC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3CF007-3BC2-4141-B2CF-94B4FEB4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58DFB1E-F202-4EA4-88CD-424D303B2B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751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13708-B4CC-4242-881B-314CC947D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8DC405-189B-4514-A838-965B289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25DB38-2471-4160-A2EE-F9FDC1692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7435FA-58BA-49B2-BC02-23AB45D7A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08A248-CF12-410F-9286-D841D31C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744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A06CA-5560-4712-A643-62C71F97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A96966-6AF0-465D-A5F0-9B452D64E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6A5A7-D944-4F84-B8A7-E014188F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029ED6-B122-41F4-A7C7-3C021812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3F71DA-3B3F-47B2-8CB1-236A1911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210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92A63B-A382-45C0-9CF0-A065B862A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237410-01DC-41B8-8017-302B1877DF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6EEEEF-BFC3-4CA5-9436-F68176C50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B92717-A081-4798-9BD8-EB0C0036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E6D488-92BB-4650-915A-42CAA66D3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D951B-FA3A-4A03-B4C9-AB1FD66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876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60C5A-499F-4354-BDF1-94838C08A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6A2715-97CE-4499-A153-FF4838927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E045F1-DFBB-4DD6-B083-CEC81244F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CE74AD-314D-4C4D-A266-028F5CE66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2FF49C-7334-4743-8267-98BB6D3A6D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EEB332-AA41-4583-9B97-A01BEF23E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4692B9C-DDCC-4EEA-B4A7-00D89ED4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E16EDD-60DC-43DF-873F-8C5ED8CF4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981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960D1C-617A-4B91-9886-FCFC5B8A0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212936F-7F95-40C6-9CD3-DFBEF8106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54D20D-E975-4C09-A9B5-8024D2E43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961A8-AB15-46E6-A275-B4952FB49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11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CD716D0-4EB0-494C-B470-89F1A00D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7E8F08-5A43-417A-B89F-F244F370C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47ECBD-5FD0-46C3-B0A1-C3EE5B9D3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507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D2D7F-0DC2-4B19-9955-9995F486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89CCBE-1C8C-4BDA-8D10-C70CD0C53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EEAFD-456B-49BE-85CF-73E0C9207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50ABA9-7DA5-4580-B076-D9012242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C897A-CC6F-4D84-9263-7424543B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8F52C1-5A7D-4147-B1D9-94C8E2C0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7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95754E-3B71-45AC-B9A1-87711C258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FA0536-E3E5-46FE-AE8E-6CAA79DF2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0283EA-0A71-4C58-9E20-0721AE668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1622CE-0991-4BF3-BA72-FE1CED627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8B96F2-5020-4F27-A7A0-349346235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27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ACA762-74FA-4B1D-A5DA-C71BA8EE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21C20D-1DE7-4A00-9B7D-B9BAA0F1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3FB23C-9C20-4F72-A3D7-1386F4ED4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BED3B2-FC1B-46B4-A674-A8C65734F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FCF69-C5DE-44F2-B011-65F6DA2E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07BFE2-2353-4823-9FD7-E7809FEC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33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86F6D-B491-4FCF-B75A-880A7C3C4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7D5AC5-C686-4919-89B0-4D8272707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891B4-4B53-497D-BB5F-3CF9D32C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D39D27-C499-4C04-808D-45221E27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59E38-761B-4A92-80CE-AD27009E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014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5A3B3F-C5F9-4BC8-B8BA-66900E4C2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2D664B-9622-4083-A2C1-BD7B5CD68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6BAB2-CBEE-41AA-8E18-C005BA6F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20F560-DB3F-4FC1-B316-0182E432A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B7594-E65E-4034-9A9D-DB9E5B36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5186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4210BE-F899-4E8C-9C8C-769BF84E6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683D40-61DC-4332-8642-ADA08E439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32ED25-B841-465E-AB2F-F5F9D8EB3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CBAEA9-8CFF-4C72-A100-D97B75AEC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3CF007-3BC2-4141-B2CF-94B4FEB4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58DFB1E-F202-4EA4-88CD-424D303B2B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5213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13708-B4CC-4242-881B-314CC947D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8DC405-189B-4514-A838-965B289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25DB38-2471-4160-A2EE-F9FDC1692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7435FA-58BA-49B2-BC02-23AB45D7A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08A248-CF12-410F-9286-D841D31C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6665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A06CA-5560-4712-A643-62C71F97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A96966-6AF0-465D-A5F0-9B452D64E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6A5A7-D944-4F84-B8A7-E014188F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029ED6-B122-41F4-A7C7-3C021812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3F71DA-3B3F-47B2-8CB1-236A1911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08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92A63B-A382-45C0-9CF0-A065B862A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237410-01DC-41B8-8017-302B1877DF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6EEEEF-BFC3-4CA5-9436-F68176C50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B92717-A081-4798-9BD8-EB0C0036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E6D488-92BB-4650-915A-42CAA66D3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D951B-FA3A-4A03-B4C9-AB1FD66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441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60C5A-499F-4354-BDF1-94838C08A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6A2715-97CE-4499-A153-FF4838927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E045F1-DFBB-4DD6-B083-CEC81244F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CE74AD-314D-4C4D-A266-028F5CE66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2FF49C-7334-4743-8267-98BB6D3A6D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EEB332-AA41-4583-9B97-A01BEF23E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4692B9C-DDCC-4EEA-B4A7-00D89ED4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E16EDD-60DC-43DF-873F-8C5ED8CF4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4392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C92F8B6-8CFA-4162-BE42-FCAD98DA7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20AC61C8-66D2-4FEA-8BA1-FBFEF4EB85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470" y="2136371"/>
            <a:ext cx="4009302" cy="198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239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B1F82DC-93D1-43A3-88DE-32F9E0F577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6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0A3599-EE6E-4957-88EF-15DFBE0BE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01347F-6802-4BC9-BB30-C6A16D0A07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07D182-9B26-4B25-9642-C12054A41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F64B50-D523-44B7-A261-A55923EE0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D6BBF5-F51D-4C34-8293-DD26AFF7F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5527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D2D7F-0DC2-4B19-9955-9995F486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89CCBE-1C8C-4BDA-8D10-C70CD0C53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EEAFD-456B-49BE-85CF-73E0C9207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50ABA9-7DA5-4580-B076-D9012242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C897A-CC6F-4D84-9263-7424543B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8F52C1-5A7D-4147-B1D9-94C8E2C0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0120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ACA762-74FA-4B1D-A5DA-C71BA8EE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21C20D-1DE7-4A00-9B7D-B9BAA0F1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3FB23C-9C20-4F72-A3D7-1386F4ED4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BED3B2-FC1B-46B4-A674-A8C65734F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FCF69-C5DE-44F2-B011-65F6DA2E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07BFE2-2353-4823-9FD7-E7809FEC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8872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86F6D-B491-4FCF-B75A-880A7C3C4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7D5AC5-C686-4919-89B0-4D8272707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891B4-4B53-497D-BB5F-3CF9D32C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D39D27-C499-4C04-808D-45221E27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59E38-761B-4A92-80CE-AD27009E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3499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5A3B3F-C5F9-4BC8-B8BA-66900E4C2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2D664B-9622-4083-A2C1-BD7B5CD68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6BAB2-CBEE-41AA-8E18-C005BA6F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20F560-DB3F-4FC1-B316-0182E432A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B7594-E65E-4034-9A9D-DB9E5B36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589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BA0559-6EFE-48EC-9860-0C8968B9D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CDF5D8-5EA6-4FB3-AF96-96EAED8CFE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349ABA-AA5E-4730-B83A-3AD76449D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944CBE4-F710-44DD-94EF-67A3FAD4E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0529F8-F853-49D8-A623-59DA86F25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67762D7-5DFC-4B26-96B9-ECECC1CCC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0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FBE77D-55F0-4776-8480-2E431CCE1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ADBC53-29A3-4B12-8262-49BDA66746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71EE6C-39DA-4B57-A010-83B6CD12F0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B4055B-F261-4239-A6E6-B0620E9CAD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BAFCA4D-1F2B-49AE-8AFD-3D05D7E056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3196B42-7F74-4CDD-A5E5-B34E1258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D36BA40-E75A-4FA3-ACEA-873377593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DBE59F5-E57B-4C5F-AE18-3658F45A7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21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BC372B-C584-4967-88A1-EFC4D0EDD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4ECC950-0BDF-4A30-A0F5-64A3630AD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8199D0C-3D9C-41AE-80E1-CA8A75A69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A36EA1B-ECB9-49F3-89A3-70D1D1740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228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A1A32B9-FB84-4DF5-BD20-A4D92FFFE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7463D54-1E0E-4F32-9D95-B414A504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B174BC6-DFA5-49D2-8F13-49C266980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78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374B61-5859-4AA5-92FC-36E3FA97A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0FE848-8E3C-4FEF-821A-4CE181EB6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ECCC11-4AEE-4A32-9023-D2E8C1641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A1CF8C7-85EC-44CF-8DB5-91281C8B8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B6AA4F-0DA4-4A56-B54E-E4C1B6BED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1726DA2-32E0-4768-BD34-12C0DF0CB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755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63ED70-C54E-48DE-B716-D76322B78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E1A9B6A-1C89-4698-A5F6-AA9FF42C09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FD8046-90F6-43C8-A7AA-5C57D1CCEE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BC4F14-8208-4133-AF02-8B9A32390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4CAF94-AA3F-42A5-8447-A19BF6C2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D7AB49-DD01-495C-81D1-CB2220EFA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61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9B67CE1-A378-4A0B-A2D5-2B8F9DE6F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781FBD0-0817-4140-A5EB-11FD5D47C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184B16-B3D5-4016-866C-39DC4104A0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FF966-3A1E-4248-89F4-E8A94D5308C2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22BE36-9BCB-4DF4-BF31-28F097E3ED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37289E-4D45-4331-AA0B-4011A59717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98EE0-18AF-4C01-B524-698AD03267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83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7E8C36-14FB-4303-B470-62F43201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DD2F6A-B223-4922-AD80-C90D140E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198B8C-3D6C-4E62-B6DA-194C4F666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E059D-2BED-44F2-82DB-AF32AE138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C8589-370A-49F2-96FE-2AEB303CF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17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7E8C36-14FB-4303-B470-62F43201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DD2F6A-B223-4922-AD80-C90D140E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198B8C-3D6C-4E62-B6DA-194C4F666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DBBDE-CF2B-431E-AAA9-A398740D792F}" type="datetimeFigureOut">
              <a:rPr lang="zh-CN" altLang="en-US" smtClean="0"/>
              <a:t>2022/2/28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E059D-2BED-44F2-82DB-AF32AE138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C8589-370A-49F2-96FE-2AEB303CF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636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gif"/><Relationship Id="rId3" Type="http://schemas.openxmlformats.org/officeDocument/2006/relationships/tags" Target="../tags/tag3.xml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10.svg"/><Relationship Id="rId5" Type="http://schemas.openxmlformats.org/officeDocument/2006/relationships/tags" Target="../tags/tag5.xml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tags" Target="../tags/tag4.xml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21.png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xiongdongjun/" TargetMode="Externa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9">
            <a:extLst>
              <a:ext uri="{FF2B5EF4-FFF2-40B4-BE49-F238E27FC236}">
                <a16:creationId xmlns:a16="http://schemas.microsoft.com/office/drawing/2014/main" id="{EB2DCBC5-96C3-4D2C-908A-6168B5714A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097539" y="1236890"/>
            <a:ext cx="4192295" cy="591312"/>
          </a:xfrm>
          <a:custGeom>
            <a:avLst/>
            <a:gdLst/>
            <a:ahLst/>
            <a:cxnLst/>
            <a:rect l="l" t="t" r="r" b="b"/>
            <a:pathLst>
              <a:path w="4192295" h="591312">
                <a:moveTo>
                  <a:pt x="1499006" y="351129"/>
                </a:moveTo>
                <a:lnTo>
                  <a:pt x="1499006" y="377952"/>
                </a:lnTo>
                <a:lnTo>
                  <a:pt x="1684934" y="377952"/>
                </a:lnTo>
                <a:lnTo>
                  <a:pt x="1684934" y="351129"/>
                </a:lnTo>
                <a:close/>
                <a:moveTo>
                  <a:pt x="3953942" y="310896"/>
                </a:moveTo>
                <a:lnTo>
                  <a:pt x="3953942" y="377952"/>
                </a:lnTo>
                <a:lnTo>
                  <a:pt x="4002100" y="377952"/>
                </a:lnTo>
                <a:lnTo>
                  <a:pt x="4002100" y="310896"/>
                </a:lnTo>
                <a:close/>
                <a:moveTo>
                  <a:pt x="3843604" y="310896"/>
                </a:moveTo>
                <a:lnTo>
                  <a:pt x="3843604" y="377952"/>
                </a:lnTo>
                <a:lnTo>
                  <a:pt x="3892372" y="377952"/>
                </a:lnTo>
                <a:lnTo>
                  <a:pt x="3892372" y="310896"/>
                </a:lnTo>
                <a:close/>
                <a:moveTo>
                  <a:pt x="1499006" y="276149"/>
                </a:moveTo>
                <a:lnTo>
                  <a:pt x="1499006" y="302361"/>
                </a:lnTo>
                <a:lnTo>
                  <a:pt x="1684934" y="302361"/>
                </a:lnTo>
                <a:lnTo>
                  <a:pt x="1684934" y="276149"/>
                </a:lnTo>
                <a:close/>
                <a:moveTo>
                  <a:pt x="1438047" y="227381"/>
                </a:moveTo>
                <a:lnTo>
                  <a:pt x="1747723" y="227381"/>
                </a:lnTo>
                <a:lnTo>
                  <a:pt x="1747723" y="429768"/>
                </a:lnTo>
                <a:lnTo>
                  <a:pt x="1665427" y="429768"/>
                </a:lnTo>
                <a:lnTo>
                  <a:pt x="1665427" y="488289"/>
                </a:lnTo>
                <a:cubicBezTo>
                  <a:pt x="1665427" y="500075"/>
                  <a:pt x="1666850" y="507390"/>
                  <a:pt x="1669694" y="510235"/>
                </a:cubicBezTo>
                <a:cubicBezTo>
                  <a:pt x="1672539" y="513080"/>
                  <a:pt x="1677416" y="514705"/>
                  <a:pt x="1684325" y="515112"/>
                </a:cubicBezTo>
                <a:cubicBezTo>
                  <a:pt x="1686357" y="515112"/>
                  <a:pt x="1691030" y="515213"/>
                  <a:pt x="1698346" y="515417"/>
                </a:cubicBezTo>
                <a:cubicBezTo>
                  <a:pt x="1705661" y="515620"/>
                  <a:pt x="1711554" y="515518"/>
                  <a:pt x="1716024" y="515112"/>
                </a:cubicBezTo>
                <a:cubicBezTo>
                  <a:pt x="1725778" y="514705"/>
                  <a:pt x="1732077" y="513080"/>
                  <a:pt x="1734922" y="510235"/>
                </a:cubicBezTo>
                <a:cubicBezTo>
                  <a:pt x="1737766" y="507390"/>
                  <a:pt x="1739595" y="500685"/>
                  <a:pt x="1740408" y="490118"/>
                </a:cubicBezTo>
                <a:cubicBezTo>
                  <a:pt x="1741221" y="479552"/>
                  <a:pt x="1742034" y="469900"/>
                  <a:pt x="1742847" y="461162"/>
                </a:cubicBezTo>
                <a:cubicBezTo>
                  <a:pt x="1743659" y="452425"/>
                  <a:pt x="1744066" y="444602"/>
                  <a:pt x="1744066" y="437693"/>
                </a:cubicBezTo>
                <a:lnTo>
                  <a:pt x="1797101" y="450494"/>
                </a:lnTo>
                <a:cubicBezTo>
                  <a:pt x="1796694" y="456997"/>
                  <a:pt x="1796186" y="464718"/>
                  <a:pt x="1795577" y="473659"/>
                </a:cubicBezTo>
                <a:cubicBezTo>
                  <a:pt x="1794967" y="482600"/>
                  <a:pt x="1794256" y="491541"/>
                  <a:pt x="1793443" y="500481"/>
                </a:cubicBezTo>
                <a:cubicBezTo>
                  <a:pt x="1791411" y="520395"/>
                  <a:pt x="1786535" y="536346"/>
                  <a:pt x="1778813" y="548335"/>
                </a:cubicBezTo>
                <a:cubicBezTo>
                  <a:pt x="1771091" y="560324"/>
                  <a:pt x="1757477" y="566928"/>
                  <a:pt x="1737970" y="568147"/>
                </a:cubicBezTo>
                <a:cubicBezTo>
                  <a:pt x="1728623" y="568960"/>
                  <a:pt x="1717751" y="569570"/>
                  <a:pt x="1705356" y="569976"/>
                </a:cubicBezTo>
                <a:cubicBezTo>
                  <a:pt x="1692961" y="570382"/>
                  <a:pt x="1680870" y="570382"/>
                  <a:pt x="1669085" y="569976"/>
                </a:cubicBezTo>
                <a:cubicBezTo>
                  <a:pt x="1647546" y="569570"/>
                  <a:pt x="1632001" y="564388"/>
                  <a:pt x="1622451" y="554431"/>
                </a:cubicBezTo>
                <a:cubicBezTo>
                  <a:pt x="1612900" y="544474"/>
                  <a:pt x="1608125" y="526491"/>
                  <a:pt x="1608125" y="500481"/>
                </a:cubicBezTo>
                <a:lnTo>
                  <a:pt x="1608125" y="429768"/>
                </a:lnTo>
                <a:lnTo>
                  <a:pt x="1563014" y="429768"/>
                </a:lnTo>
                <a:cubicBezTo>
                  <a:pt x="1560576" y="469189"/>
                  <a:pt x="1548181" y="500481"/>
                  <a:pt x="1525829" y="523646"/>
                </a:cubicBezTo>
                <a:cubicBezTo>
                  <a:pt x="1514450" y="535432"/>
                  <a:pt x="1499718" y="546608"/>
                  <a:pt x="1481633" y="557174"/>
                </a:cubicBezTo>
                <a:cubicBezTo>
                  <a:pt x="1463548" y="567741"/>
                  <a:pt x="1441704" y="577697"/>
                  <a:pt x="1416101" y="587045"/>
                </a:cubicBezTo>
                <a:lnTo>
                  <a:pt x="1388059" y="531571"/>
                </a:lnTo>
                <a:cubicBezTo>
                  <a:pt x="1411224" y="524662"/>
                  <a:pt x="1429919" y="517550"/>
                  <a:pt x="1444142" y="510235"/>
                </a:cubicBezTo>
                <a:cubicBezTo>
                  <a:pt x="1458366" y="502920"/>
                  <a:pt x="1469543" y="494792"/>
                  <a:pt x="1477670" y="485851"/>
                </a:cubicBezTo>
                <a:cubicBezTo>
                  <a:pt x="1485798" y="476504"/>
                  <a:pt x="1491793" y="467461"/>
                  <a:pt x="1495654" y="458724"/>
                </a:cubicBezTo>
                <a:cubicBezTo>
                  <a:pt x="1499514" y="449986"/>
                  <a:pt x="1501851" y="440334"/>
                  <a:pt x="1502664" y="429768"/>
                </a:cubicBezTo>
                <a:lnTo>
                  <a:pt x="1438047" y="429768"/>
                </a:lnTo>
                <a:close/>
                <a:moveTo>
                  <a:pt x="3953942" y="192633"/>
                </a:moveTo>
                <a:lnTo>
                  <a:pt x="3953942" y="254813"/>
                </a:lnTo>
                <a:lnTo>
                  <a:pt x="4002100" y="254813"/>
                </a:lnTo>
                <a:lnTo>
                  <a:pt x="4002100" y="192633"/>
                </a:lnTo>
                <a:close/>
                <a:moveTo>
                  <a:pt x="3843604" y="192633"/>
                </a:moveTo>
                <a:lnTo>
                  <a:pt x="3843604" y="254813"/>
                </a:lnTo>
                <a:lnTo>
                  <a:pt x="3892372" y="254813"/>
                </a:lnTo>
                <a:lnTo>
                  <a:pt x="3892372" y="192633"/>
                </a:lnTo>
                <a:close/>
                <a:moveTo>
                  <a:pt x="369418" y="166421"/>
                </a:moveTo>
                <a:lnTo>
                  <a:pt x="363322" y="180441"/>
                </a:lnTo>
                <a:cubicBezTo>
                  <a:pt x="371450" y="242621"/>
                  <a:pt x="388518" y="298094"/>
                  <a:pt x="414528" y="346862"/>
                </a:cubicBezTo>
                <a:cubicBezTo>
                  <a:pt x="426314" y="321259"/>
                  <a:pt x="435661" y="293725"/>
                  <a:pt x="442570" y="264261"/>
                </a:cubicBezTo>
                <a:cubicBezTo>
                  <a:pt x="449478" y="234797"/>
                  <a:pt x="454762" y="202184"/>
                  <a:pt x="458419" y="166421"/>
                </a:cubicBezTo>
                <a:close/>
                <a:moveTo>
                  <a:pt x="4100245" y="134112"/>
                </a:moveTo>
                <a:lnTo>
                  <a:pt x="4167911" y="134112"/>
                </a:lnTo>
                <a:lnTo>
                  <a:pt x="4167911" y="560222"/>
                </a:lnTo>
                <a:lnTo>
                  <a:pt x="3677793" y="560222"/>
                </a:lnTo>
                <a:lnTo>
                  <a:pt x="3677793" y="134721"/>
                </a:lnTo>
                <a:lnTo>
                  <a:pt x="3744239" y="134721"/>
                </a:lnTo>
                <a:lnTo>
                  <a:pt x="3744239" y="493776"/>
                </a:lnTo>
                <a:lnTo>
                  <a:pt x="4100245" y="493776"/>
                </a:lnTo>
                <a:close/>
                <a:moveTo>
                  <a:pt x="3780205" y="134112"/>
                </a:moveTo>
                <a:lnTo>
                  <a:pt x="4064889" y="134112"/>
                </a:lnTo>
                <a:lnTo>
                  <a:pt x="4064889" y="438302"/>
                </a:lnTo>
                <a:lnTo>
                  <a:pt x="3780205" y="438302"/>
                </a:lnTo>
                <a:close/>
                <a:moveTo>
                  <a:pt x="2345283" y="114605"/>
                </a:moveTo>
                <a:lnTo>
                  <a:pt x="2345283" y="304800"/>
                </a:lnTo>
                <a:lnTo>
                  <a:pt x="2420264" y="304800"/>
                </a:lnTo>
                <a:cubicBezTo>
                  <a:pt x="2450744" y="304800"/>
                  <a:pt x="2474315" y="296570"/>
                  <a:pt x="2490978" y="280111"/>
                </a:cubicBezTo>
                <a:cubicBezTo>
                  <a:pt x="2507640" y="263652"/>
                  <a:pt x="2515971" y="240182"/>
                  <a:pt x="2515971" y="209702"/>
                </a:cubicBezTo>
                <a:cubicBezTo>
                  <a:pt x="2515971" y="179222"/>
                  <a:pt x="2507640" y="155753"/>
                  <a:pt x="2490978" y="139293"/>
                </a:cubicBezTo>
                <a:cubicBezTo>
                  <a:pt x="2474315" y="122834"/>
                  <a:pt x="2450744" y="114605"/>
                  <a:pt x="2420264" y="114605"/>
                </a:cubicBezTo>
                <a:close/>
                <a:moveTo>
                  <a:pt x="1945234" y="114605"/>
                </a:moveTo>
                <a:lnTo>
                  <a:pt x="1945234" y="304800"/>
                </a:lnTo>
                <a:lnTo>
                  <a:pt x="2020214" y="304800"/>
                </a:lnTo>
                <a:cubicBezTo>
                  <a:pt x="2050694" y="304800"/>
                  <a:pt x="2074266" y="296570"/>
                  <a:pt x="2090928" y="280111"/>
                </a:cubicBezTo>
                <a:cubicBezTo>
                  <a:pt x="2107590" y="263652"/>
                  <a:pt x="2115921" y="240182"/>
                  <a:pt x="2115921" y="209702"/>
                </a:cubicBezTo>
                <a:cubicBezTo>
                  <a:pt x="2115921" y="179222"/>
                  <a:pt x="2107590" y="155753"/>
                  <a:pt x="2090928" y="139293"/>
                </a:cubicBezTo>
                <a:cubicBezTo>
                  <a:pt x="2074266" y="122834"/>
                  <a:pt x="2050694" y="114605"/>
                  <a:pt x="2020214" y="114605"/>
                </a:cubicBezTo>
                <a:close/>
                <a:moveTo>
                  <a:pt x="1542898" y="101193"/>
                </a:moveTo>
                <a:lnTo>
                  <a:pt x="1571549" y="149352"/>
                </a:lnTo>
                <a:lnTo>
                  <a:pt x="1618488" y="149352"/>
                </a:lnTo>
                <a:cubicBezTo>
                  <a:pt x="1623771" y="140817"/>
                  <a:pt x="1628445" y="132689"/>
                  <a:pt x="1632509" y="124968"/>
                </a:cubicBezTo>
                <a:cubicBezTo>
                  <a:pt x="1636573" y="117246"/>
                  <a:pt x="1640637" y="109321"/>
                  <a:pt x="1644701" y="101193"/>
                </a:cubicBezTo>
                <a:close/>
                <a:moveTo>
                  <a:pt x="2642921" y="50597"/>
                </a:moveTo>
                <a:lnTo>
                  <a:pt x="2987345" y="50597"/>
                </a:lnTo>
                <a:lnTo>
                  <a:pt x="2987345" y="118872"/>
                </a:lnTo>
                <a:lnTo>
                  <a:pt x="2855671" y="118872"/>
                </a:lnTo>
                <a:lnTo>
                  <a:pt x="2855671" y="548030"/>
                </a:lnTo>
                <a:lnTo>
                  <a:pt x="2775204" y="548030"/>
                </a:lnTo>
                <a:lnTo>
                  <a:pt x="2775204" y="118872"/>
                </a:lnTo>
                <a:lnTo>
                  <a:pt x="2642921" y="118872"/>
                </a:lnTo>
                <a:close/>
                <a:moveTo>
                  <a:pt x="2265426" y="50597"/>
                </a:moveTo>
                <a:lnTo>
                  <a:pt x="2436723" y="50597"/>
                </a:lnTo>
                <a:cubicBezTo>
                  <a:pt x="2468423" y="50597"/>
                  <a:pt x="2496363" y="57201"/>
                  <a:pt x="2520543" y="70409"/>
                </a:cubicBezTo>
                <a:cubicBezTo>
                  <a:pt x="2544724" y="83617"/>
                  <a:pt x="2563520" y="102209"/>
                  <a:pt x="2576931" y="126187"/>
                </a:cubicBezTo>
                <a:cubicBezTo>
                  <a:pt x="2590343" y="150165"/>
                  <a:pt x="2597048" y="178003"/>
                  <a:pt x="2597048" y="209702"/>
                </a:cubicBezTo>
                <a:cubicBezTo>
                  <a:pt x="2597048" y="240995"/>
                  <a:pt x="2590343" y="268732"/>
                  <a:pt x="2576931" y="292913"/>
                </a:cubicBezTo>
                <a:cubicBezTo>
                  <a:pt x="2563520" y="317093"/>
                  <a:pt x="2544724" y="335788"/>
                  <a:pt x="2520543" y="348996"/>
                </a:cubicBezTo>
                <a:cubicBezTo>
                  <a:pt x="2496363" y="362204"/>
                  <a:pt x="2468423" y="368808"/>
                  <a:pt x="2436723" y="368808"/>
                </a:cubicBezTo>
                <a:lnTo>
                  <a:pt x="2345283" y="368808"/>
                </a:lnTo>
                <a:lnTo>
                  <a:pt x="2345283" y="548030"/>
                </a:lnTo>
                <a:lnTo>
                  <a:pt x="2265426" y="548030"/>
                </a:lnTo>
                <a:close/>
                <a:moveTo>
                  <a:pt x="1865376" y="50597"/>
                </a:moveTo>
                <a:lnTo>
                  <a:pt x="2036674" y="50597"/>
                </a:lnTo>
                <a:cubicBezTo>
                  <a:pt x="2068373" y="50597"/>
                  <a:pt x="2096313" y="57201"/>
                  <a:pt x="2120494" y="70409"/>
                </a:cubicBezTo>
                <a:cubicBezTo>
                  <a:pt x="2144674" y="83617"/>
                  <a:pt x="2163470" y="102209"/>
                  <a:pt x="2176882" y="126187"/>
                </a:cubicBezTo>
                <a:cubicBezTo>
                  <a:pt x="2190293" y="150165"/>
                  <a:pt x="2196998" y="178003"/>
                  <a:pt x="2196998" y="209702"/>
                </a:cubicBezTo>
                <a:cubicBezTo>
                  <a:pt x="2196998" y="240995"/>
                  <a:pt x="2190293" y="268732"/>
                  <a:pt x="2176882" y="292913"/>
                </a:cubicBezTo>
                <a:cubicBezTo>
                  <a:pt x="2163470" y="317093"/>
                  <a:pt x="2144674" y="335788"/>
                  <a:pt x="2120494" y="348996"/>
                </a:cubicBezTo>
                <a:cubicBezTo>
                  <a:pt x="2096313" y="362204"/>
                  <a:pt x="2068373" y="368808"/>
                  <a:pt x="2036674" y="368808"/>
                </a:cubicBezTo>
                <a:lnTo>
                  <a:pt x="1945234" y="368808"/>
                </a:lnTo>
                <a:lnTo>
                  <a:pt x="1945234" y="548030"/>
                </a:lnTo>
                <a:lnTo>
                  <a:pt x="1865376" y="548030"/>
                </a:lnTo>
                <a:close/>
                <a:moveTo>
                  <a:pt x="3070021" y="45720"/>
                </a:moveTo>
                <a:lnTo>
                  <a:pt x="3292526" y="45720"/>
                </a:lnTo>
                <a:lnTo>
                  <a:pt x="3292526" y="110947"/>
                </a:lnTo>
                <a:lnTo>
                  <a:pt x="3070021" y="110947"/>
                </a:lnTo>
                <a:close/>
                <a:moveTo>
                  <a:pt x="3654019" y="34747"/>
                </a:moveTo>
                <a:lnTo>
                  <a:pt x="4192295" y="34747"/>
                </a:lnTo>
                <a:lnTo>
                  <a:pt x="4192295" y="97536"/>
                </a:lnTo>
                <a:lnTo>
                  <a:pt x="3654019" y="97536"/>
                </a:lnTo>
                <a:close/>
                <a:moveTo>
                  <a:pt x="865632" y="9753"/>
                </a:moveTo>
                <a:lnTo>
                  <a:pt x="940003" y="9753"/>
                </a:lnTo>
                <a:lnTo>
                  <a:pt x="940003" y="147523"/>
                </a:lnTo>
                <a:lnTo>
                  <a:pt x="1163117" y="147523"/>
                </a:lnTo>
                <a:lnTo>
                  <a:pt x="1163117" y="217017"/>
                </a:lnTo>
                <a:lnTo>
                  <a:pt x="938174" y="217017"/>
                </a:lnTo>
                <a:cubicBezTo>
                  <a:pt x="938174" y="219049"/>
                  <a:pt x="938073" y="220777"/>
                  <a:pt x="937870" y="222199"/>
                </a:cubicBezTo>
                <a:cubicBezTo>
                  <a:pt x="937666" y="223621"/>
                  <a:pt x="937565" y="225145"/>
                  <a:pt x="937565" y="226771"/>
                </a:cubicBezTo>
                <a:cubicBezTo>
                  <a:pt x="945286" y="257657"/>
                  <a:pt x="955650" y="286309"/>
                  <a:pt x="968654" y="312725"/>
                </a:cubicBezTo>
                <a:cubicBezTo>
                  <a:pt x="981659" y="339141"/>
                  <a:pt x="998118" y="364033"/>
                  <a:pt x="1018032" y="387401"/>
                </a:cubicBezTo>
                <a:cubicBezTo>
                  <a:pt x="1037946" y="410769"/>
                  <a:pt x="1061720" y="432816"/>
                  <a:pt x="1089355" y="453542"/>
                </a:cubicBezTo>
                <a:cubicBezTo>
                  <a:pt x="1116990" y="474269"/>
                  <a:pt x="1149096" y="494589"/>
                  <a:pt x="1185672" y="514502"/>
                </a:cubicBezTo>
                <a:lnTo>
                  <a:pt x="1139342" y="583387"/>
                </a:lnTo>
                <a:cubicBezTo>
                  <a:pt x="1081227" y="547624"/>
                  <a:pt x="1033170" y="509321"/>
                  <a:pt x="995172" y="468477"/>
                </a:cubicBezTo>
                <a:cubicBezTo>
                  <a:pt x="957174" y="427634"/>
                  <a:pt x="927811" y="384251"/>
                  <a:pt x="907085" y="338328"/>
                </a:cubicBezTo>
                <a:cubicBezTo>
                  <a:pt x="895299" y="363931"/>
                  <a:pt x="881177" y="388112"/>
                  <a:pt x="864718" y="410870"/>
                </a:cubicBezTo>
                <a:cubicBezTo>
                  <a:pt x="848258" y="433629"/>
                  <a:pt x="829767" y="455270"/>
                  <a:pt x="809244" y="475793"/>
                </a:cubicBezTo>
                <a:cubicBezTo>
                  <a:pt x="788721" y="496316"/>
                  <a:pt x="766775" y="515620"/>
                  <a:pt x="743407" y="533705"/>
                </a:cubicBezTo>
                <a:cubicBezTo>
                  <a:pt x="720039" y="551789"/>
                  <a:pt x="695960" y="568960"/>
                  <a:pt x="671170" y="585216"/>
                </a:cubicBezTo>
                <a:lnTo>
                  <a:pt x="623011" y="523037"/>
                </a:lnTo>
                <a:cubicBezTo>
                  <a:pt x="652678" y="506374"/>
                  <a:pt x="681228" y="487274"/>
                  <a:pt x="708660" y="465734"/>
                </a:cubicBezTo>
                <a:cubicBezTo>
                  <a:pt x="736092" y="444195"/>
                  <a:pt x="760679" y="420522"/>
                  <a:pt x="782422" y="394716"/>
                </a:cubicBezTo>
                <a:cubicBezTo>
                  <a:pt x="804164" y="368909"/>
                  <a:pt x="822249" y="341173"/>
                  <a:pt x="836676" y="311505"/>
                </a:cubicBezTo>
                <a:cubicBezTo>
                  <a:pt x="851103" y="281838"/>
                  <a:pt x="860146" y="250342"/>
                  <a:pt x="863803" y="217017"/>
                </a:cubicBezTo>
                <a:lnTo>
                  <a:pt x="643738" y="217017"/>
                </a:lnTo>
                <a:lnTo>
                  <a:pt x="643738" y="147523"/>
                </a:lnTo>
                <a:lnTo>
                  <a:pt x="865632" y="147523"/>
                </a:lnTo>
                <a:close/>
                <a:moveTo>
                  <a:pt x="3365068" y="8534"/>
                </a:moveTo>
                <a:lnTo>
                  <a:pt x="3429686" y="8534"/>
                </a:lnTo>
                <a:lnTo>
                  <a:pt x="3429686" y="115214"/>
                </a:lnTo>
                <a:lnTo>
                  <a:pt x="3569894" y="115214"/>
                </a:lnTo>
                <a:cubicBezTo>
                  <a:pt x="3569894" y="146507"/>
                  <a:pt x="3569691" y="177901"/>
                  <a:pt x="3569284" y="209397"/>
                </a:cubicBezTo>
                <a:cubicBezTo>
                  <a:pt x="3568878" y="240893"/>
                  <a:pt x="3568268" y="271983"/>
                  <a:pt x="3567455" y="302666"/>
                </a:cubicBezTo>
                <a:cubicBezTo>
                  <a:pt x="3566643" y="333349"/>
                  <a:pt x="3565525" y="363017"/>
                  <a:pt x="3564103" y="391668"/>
                </a:cubicBezTo>
                <a:cubicBezTo>
                  <a:pt x="3562680" y="420319"/>
                  <a:pt x="3561156" y="447243"/>
                  <a:pt x="3559530" y="472440"/>
                </a:cubicBezTo>
                <a:cubicBezTo>
                  <a:pt x="3558311" y="487477"/>
                  <a:pt x="3556685" y="500278"/>
                  <a:pt x="3554653" y="510845"/>
                </a:cubicBezTo>
                <a:cubicBezTo>
                  <a:pt x="3552622" y="521411"/>
                  <a:pt x="3549167" y="530149"/>
                  <a:pt x="3544290" y="537057"/>
                </a:cubicBezTo>
                <a:cubicBezTo>
                  <a:pt x="3539413" y="543966"/>
                  <a:pt x="3532708" y="549453"/>
                  <a:pt x="3524173" y="553517"/>
                </a:cubicBezTo>
                <a:cubicBezTo>
                  <a:pt x="3515639" y="557581"/>
                  <a:pt x="3504057" y="560426"/>
                  <a:pt x="3489427" y="562051"/>
                </a:cubicBezTo>
                <a:cubicBezTo>
                  <a:pt x="3479673" y="563677"/>
                  <a:pt x="3468192" y="564896"/>
                  <a:pt x="3454984" y="565709"/>
                </a:cubicBezTo>
                <a:cubicBezTo>
                  <a:pt x="3441776" y="566522"/>
                  <a:pt x="3427450" y="566725"/>
                  <a:pt x="3412007" y="566318"/>
                </a:cubicBezTo>
                <a:lnTo>
                  <a:pt x="3397377" y="493166"/>
                </a:lnTo>
                <a:cubicBezTo>
                  <a:pt x="3410381" y="493979"/>
                  <a:pt x="3421761" y="494690"/>
                  <a:pt x="3431514" y="495300"/>
                </a:cubicBezTo>
                <a:cubicBezTo>
                  <a:pt x="3441268" y="495910"/>
                  <a:pt x="3449599" y="495808"/>
                  <a:pt x="3456508" y="494995"/>
                </a:cubicBezTo>
                <a:cubicBezTo>
                  <a:pt x="3465043" y="494589"/>
                  <a:pt x="3471748" y="493878"/>
                  <a:pt x="3476625" y="492862"/>
                </a:cubicBezTo>
                <a:cubicBezTo>
                  <a:pt x="3481502" y="491846"/>
                  <a:pt x="3485261" y="489712"/>
                  <a:pt x="3487903" y="486461"/>
                </a:cubicBezTo>
                <a:cubicBezTo>
                  <a:pt x="3490544" y="483209"/>
                  <a:pt x="3492373" y="478333"/>
                  <a:pt x="3493389" y="471830"/>
                </a:cubicBezTo>
                <a:cubicBezTo>
                  <a:pt x="3494405" y="465328"/>
                  <a:pt x="3495319" y="456184"/>
                  <a:pt x="3496132" y="444398"/>
                </a:cubicBezTo>
                <a:cubicBezTo>
                  <a:pt x="3498977" y="400507"/>
                  <a:pt x="3501212" y="355905"/>
                  <a:pt x="3502837" y="310591"/>
                </a:cubicBezTo>
                <a:cubicBezTo>
                  <a:pt x="3504463" y="265277"/>
                  <a:pt x="3505073" y="222707"/>
                  <a:pt x="3504667" y="182880"/>
                </a:cubicBezTo>
                <a:lnTo>
                  <a:pt x="3429686" y="182880"/>
                </a:lnTo>
                <a:cubicBezTo>
                  <a:pt x="3429279" y="233273"/>
                  <a:pt x="3427755" y="277469"/>
                  <a:pt x="3425113" y="315468"/>
                </a:cubicBezTo>
                <a:cubicBezTo>
                  <a:pt x="3422472" y="353466"/>
                  <a:pt x="3417494" y="388112"/>
                  <a:pt x="3410179" y="419405"/>
                </a:cubicBezTo>
                <a:cubicBezTo>
                  <a:pt x="3402863" y="450698"/>
                  <a:pt x="3392601" y="480060"/>
                  <a:pt x="3379394" y="507492"/>
                </a:cubicBezTo>
                <a:cubicBezTo>
                  <a:pt x="3366185" y="534924"/>
                  <a:pt x="3348812" y="562864"/>
                  <a:pt x="3327273" y="591312"/>
                </a:cubicBezTo>
                <a:lnTo>
                  <a:pt x="3268751" y="552298"/>
                </a:lnTo>
                <a:cubicBezTo>
                  <a:pt x="3284601" y="532384"/>
                  <a:pt x="3298418" y="512470"/>
                  <a:pt x="3310204" y="492557"/>
                </a:cubicBezTo>
                <a:lnTo>
                  <a:pt x="3264484" y="511454"/>
                </a:lnTo>
                <a:lnTo>
                  <a:pt x="3259607" y="494995"/>
                </a:lnTo>
                <a:cubicBezTo>
                  <a:pt x="3244164" y="497434"/>
                  <a:pt x="3227603" y="499770"/>
                  <a:pt x="3209925" y="502005"/>
                </a:cubicBezTo>
                <a:cubicBezTo>
                  <a:pt x="3192246" y="504241"/>
                  <a:pt x="3174365" y="506476"/>
                  <a:pt x="3156280" y="508711"/>
                </a:cubicBezTo>
                <a:cubicBezTo>
                  <a:pt x="3138195" y="510946"/>
                  <a:pt x="3120313" y="512978"/>
                  <a:pt x="3102635" y="514807"/>
                </a:cubicBezTo>
                <a:cubicBezTo>
                  <a:pt x="3084957" y="516636"/>
                  <a:pt x="3068599" y="518160"/>
                  <a:pt x="3053563" y="519379"/>
                </a:cubicBezTo>
                <a:lnTo>
                  <a:pt x="3040761" y="451104"/>
                </a:lnTo>
                <a:cubicBezTo>
                  <a:pt x="3047263" y="449885"/>
                  <a:pt x="3052648" y="447243"/>
                  <a:pt x="3056915" y="443179"/>
                </a:cubicBezTo>
                <a:cubicBezTo>
                  <a:pt x="3061182" y="439115"/>
                  <a:pt x="3064942" y="433629"/>
                  <a:pt x="3068193" y="426720"/>
                </a:cubicBezTo>
                <a:cubicBezTo>
                  <a:pt x="3072663" y="417779"/>
                  <a:pt x="3077439" y="406908"/>
                  <a:pt x="3082519" y="394106"/>
                </a:cubicBezTo>
                <a:cubicBezTo>
                  <a:pt x="3087599" y="381305"/>
                  <a:pt x="3092577" y="367690"/>
                  <a:pt x="3097453" y="353263"/>
                </a:cubicBezTo>
                <a:cubicBezTo>
                  <a:pt x="3102330" y="338836"/>
                  <a:pt x="3107106" y="324205"/>
                  <a:pt x="3111779" y="309372"/>
                </a:cubicBezTo>
                <a:cubicBezTo>
                  <a:pt x="3116453" y="294538"/>
                  <a:pt x="3120619" y="280619"/>
                  <a:pt x="3124276" y="267614"/>
                </a:cubicBezTo>
                <a:lnTo>
                  <a:pt x="3046247" y="267614"/>
                </a:lnTo>
                <a:lnTo>
                  <a:pt x="3046247" y="199949"/>
                </a:lnTo>
                <a:lnTo>
                  <a:pt x="3313252" y="199949"/>
                </a:lnTo>
                <a:lnTo>
                  <a:pt x="3313252" y="267614"/>
                </a:lnTo>
                <a:lnTo>
                  <a:pt x="3194380" y="267614"/>
                </a:lnTo>
                <a:cubicBezTo>
                  <a:pt x="3187471" y="290779"/>
                  <a:pt x="3178327" y="317601"/>
                  <a:pt x="3166948" y="348081"/>
                </a:cubicBezTo>
                <a:cubicBezTo>
                  <a:pt x="3159226" y="369214"/>
                  <a:pt x="3152115" y="387705"/>
                  <a:pt x="3145612" y="403555"/>
                </a:cubicBezTo>
                <a:cubicBezTo>
                  <a:pt x="3139109" y="419405"/>
                  <a:pt x="3133014" y="432816"/>
                  <a:pt x="3127324" y="443789"/>
                </a:cubicBezTo>
                <a:cubicBezTo>
                  <a:pt x="3146831" y="442569"/>
                  <a:pt x="3165221" y="441045"/>
                  <a:pt x="3182493" y="439217"/>
                </a:cubicBezTo>
                <a:cubicBezTo>
                  <a:pt x="3199765" y="437388"/>
                  <a:pt x="3218154" y="434848"/>
                  <a:pt x="3237661" y="431597"/>
                </a:cubicBezTo>
                <a:lnTo>
                  <a:pt x="3235223" y="424891"/>
                </a:lnTo>
                <a:cubicBezTo>
                  <a:pt x="3228315" y="405384"/>
                  <a:pt x="3221812" y="388112"/>
                  <a:pt x="3215716" y="373075"/>
                </a:cubicBezTo>
                <a:cubicBezTo>
                  <a:pt x="3209620" y="358038"/>
                  <a:pt x="3203727" y="345237"/>
                  <a:pt x="3198037" y="334670"/>
                </a:cubicBezTo>
                <a:lnTo>
                  <a:pt x="3258388" y="307848"/>
                </a:lnTo>
                <a:cubicBezTo>
                  <a:pt x="3269767" y="330200"/>
                  <a:pt x="3282569" y="360070"/>
                  <a:pt x="3296793" y="397459"/>
                </a:cubicBezTo>
                <a:cubicBezTo>
                  <a:pt x="3302482" y="412089"/>
                  <a:pt x="3307258" y="425501"/>
                  <a:pt x="3311119" y="437693"/>
                </a:cubicBezTo>
                <a:cubicBezTo>
                  <a:pt x="3314979" y="449885"/>
                  <a:pt x="3318535" y="460857"/>
                  <a:pt x="3321787" y="470611"/>
                </a:cubicBezTo>
                <a:cubicBezTo>
                  <a:pt x="3329915" y="453542"/>
                  <a:pt x="3336721" y="435457"/>
                  <a:pt x="3342208" y="416357"/>
                </a:cubicBezTo>
                <a:cubicBezTo>
                  <a:pt x="3347695" y="397256"/>
                  <a:pt x="3352165" y="376225"/>
                  <a:pt x="3355619" y="353263"/>
                </a:cubicBezTo>
                <a:cubicBezTo>
                  <a:pt x="3359074" y="330301"/>
                  <a:pt x="3361512" y="304901"/>
                  <a:pt x="3362935" y="277063"/>
                </a:cubicBezTo>
                <a:cubicBezTo>
                  <a:pt x="3364357" y="249225"/>
                  <a:pt x="3365068" y="217830"/>
                  <a:pt x="3365068" y="182880"/>
                </a:cubicBezTo>
                <a:lnTo>
                  <a:pt x="3295573" y="182880"/>
                </a:lnTo>
                <a:lnTo>
                  <a:pt x="3295573" y="115214"/>
                </a:lnTo>
                <a:lnTo>
                  <a:pt x="3365068" y="115214"/>
                </a:lnTo>
                <a:close/>
                <a:moveTo>
                  <a:pt x="1617878" y="1219"/>
                </a:moveTo>
                <a:cubicBezTo>
                  <a:pt x="1619504" y="5689"/>
                  <a:pt x="1621434" y="11684"/>
                  <a:pt x="1623670" y="19202"/>
                </a:cubicBezTo>
                <a:cubicBezTo>
                  <a:pt x="1625905" y="26721"/>
                  <a:pt x="1628039" y="34544"/>
                  <a:pt x="1630070" y="42672"/>
                </a:cubicBezTo>
                <a:lnTo>
                  <a:pt x="1631899" y="50597"/>
                </a:lnTo>
                <a:lnTo>
                  <a:pt x="1769669" y="50597"/>
                </a:lnTo>
                <a:lnTo>
                  <a:pt x="1769669" y="101193"/>
                </a:lnTo>
                <a:lnTo>
                  <a:pt x="1676400" y="101193"/>
                </a:lnTo>
                <a:lnTo>
                  <a:pt x="1704442" y="115214"/>
                </a:lnTo>
                <a:lnTo>
                  <a:pt x="1686154" y="149352"/>
                </a:lnTo>
                <a:lnTo>
                  <a:pt x="1787957" y="149352"/>
                </a:lnTo>
                <a:lnTo>
                  <a:pt x="1787957" y="199949"/>
                </a:lnTo>
                <a:lnTo>
                  <a:pt x="1418539" y="199949"/>
                </a:lnTo>
                <a:lnTo>
                  <a:pt x="1418539" y="149352"/>
                </a:lnTo>
                <a:lnTo>
                  <a:pt x="1503274" y="149352"/>
                </a:lnTo>
                <a:lnTo>
                  <a:pt x="1480109" y="112166"/>
                </a:lnTo>
                <a:lnTo>
                  <a:pt x="1503274" y="101193"/>
                </a:lnTo>
                <a:lnTo>
                  <a:pt x="1434998" y="101193"/>
                </a:lnTo>
                <a:lnTo>
                  <a:pt x="1434998" y="50597"/>
                </a:lnTo>
                <a:lnTo>
                  <a:pt x="1561795" y="50597"/>
                </a:lnTo>
                <a:lnTo>
                  <a:pt x="1561795" y="49987"/>
                </a:lnTo>
                <a:cubicBezTo>
                  <a:pt x="1559763" y="41859"/>
                  <a:pt x="1557630" y="34239"/>
                  <a:pt x="1555394" y="27127"/>
                </a:cubicBezTo>
                <a:cubicBezTo>
                  <a:pt x="1553159" y="20015"/>
                  <a:pt x="1551229" y="14224"/>
                  <a:pt x="1549603" y="9753"/>
                </a:cubicBezTo>
                <a:close/>
                <a:moveTo>
                  <a:pt x="1305154" y="609"/>
                </a:moveTo>
                <a:lnTo>
                  <a:pt x="1363066" y="19507"/>
                </a:lnTo>
                <a:cubicBezTo>
                  <a:pt x="1359408" y="28448"/>
                  <a:pt x="1355649" y="37389"/>
                  <a:pt x="1351788" y="46329"/>
                </a:cubicBezTo>
                <a:cubicBezTo>
                  <a:pt x="1347927" y="55270"/>
                  <a:pt x="1343762" y="64211"/>
                  <a:pt x="1339291" y="73152"/>
                </a:cubicBezTo>
                <a:lnTo>
                  <a:pt x="1423416" y="73152"/>
                </a:lnTo>
                <a:lnTo>
                  <a:pt x="1423416" y="134721"/>
                </a:lnTo>
                <a:lnTo>
                  <a:pt x="1307592" y="134721"/>
                </a:lnTo>
                <a:cubicBezTo>
                  <a:pt x="1302309" y="144069"/>
                  <a:pt x="1297127" y="152908"/>
                  <a:pt x="1292047" y="161239"/>
                </a:cubicBezTo>
                <a:cubicBezTo>
                  <a:pt x="1286967" y="169570"/>
                  <a:pt x="1281989" y="177190"/>
                  <a:pt x="1277112" y="184099"/>
                </a:cubicBezTo>
                <a:lnTo>
                  <a:pt x="1410614" y="184099"/>
                </a:lnTo>
                <a:lnTo>
                  <a:pt x="1410614" y="244450"/>
                </a:lnTo>
                <a:lnTo>
                  <a:pt x="1355751" y="244450"/>
                </a:lnTo>
                <a:lnTo>
                  <a:pt x="1355751" y="302361"/>
                </a:lnTo>
                <a:lnTo>
                  <a:pt x="1418539" y="302361"/>
                </a:lnTo>
                <a:lnTo>
                  <a:pt x="1418539" y="365760"/>
                </a:lnTo>
                <a:lnTo>
                  <a:pt x="1355751" y="365760"/>
                </a:lnTo>
                <a:lnTo>
                  <a:pt x="1355751" y="462686"/>
                </a:lnTo>
                <a:cubicBezTo>
                  <a:pt x="1363472" y="458216"/>
                  <a:pt x="1370889" y="453238"/>
                  <a:pt x="1378001" y="447751"/>
                </a:cubicBezTo>
                <a:cubicBezTo>
                  <a:pt x="1385113" y="442265"/>
                  <a:pt x="1393749" y="435457"/>
                  <a:pt x="1403909" y="427329"/>
                </a:cubicBezTo>
                <a:lnTo>
                  <a:pt x="1421587" y="487070"/>
                </a:lnTo>
                <a:cubicBezTo>
                  <a:pt x="1403706" y="500075"/>
                  <a:pt x="1384097" y="513181"/>
                  <a:pt x="1362761" y="526390"/>
                </a:cubicBezTo>
                <a:cubicBezTo>
                  <a:pt x="1341425" y="539597"/>
                  <a:pt x="1319784" y="552094"/>
                  <a:pt x="1297838" y="563880"/>
                </a:cubicBezTo>
                <a:lnTo>
                  <a:pt x="1269797" y="514502"/>
                </a:lnTo>
                <a:cubicBezTo>
                  <a:pt x="1277519" y="509625"/>
                  <a:pt x="1283615" y="504139"/>
                  <a:pt x="1288085" y="498043"/>
                </a:cubicBezTo>
                <a:cubicBezTo>
                  <a:pt x="1292555" y="491947"/>
                  <a:pt x="1294790" y="484632"/>
                  <a:pt x="1294790" y="476097"/>
                </a:cubicBezTo>
                <a:lnTo>
                  <a:pt x="1294790" y="365760"/>
                </a:lnTo>
                <a:lnTo>
                  <a:pt x="1239926" y="365760"/>
                </a:lnTo>
                <a:lnTo>
                  <a:pt x="1239926" y="302361"/>
                </a:lnTo>
                <a:lnTo>
                  <a:pt x="1294790" y="302361"/>
                </a:lnTo>
                <a:lnTo>
                  <a:pt x="1294790" y="244450"/>
                </a:lnTo>
                <a:lnTo>
                  <a:pt x="1265530" y="244450"/>
                </a:lnTo>
                <a:lnTo>
                  <a:pt x="1265530" y="189585"/>
                </a:lnTo>
                <a:lnTo>
                  <a:pt x="1218590" y="157277"/>
                </a:lnTo>
                <a:cubicBezTo>
                  <a:pt x="1229563" y="143053"/>
                  <a:pt x="1238910" y="129641"/>
                  <a:pt x="1246632" y="117043"/>
                </a:cubicBezTo>
                <a:cubicBezTo>
                  <a:pt x="1254354" y="104445"/>
                  <a:pt x="1262075" y="90830"/>
                  <a:pt x="1269797" y="76200"/>
                </a:cubicBezTo>
                <a:cubicBezTo>
                  <a:pt x="1273455" y="68885"/>
                  <a:pt x="1276807" y="62281"/>
                  <a:pt x="1279855" y="56388"/>
                </a:cubicBezTo>
                <a:cubicBezTo>
                  <a:pt x="1282903" y="50495"/>
                  <a:pt x="1285748" y="44805"/>
                  <a:pt x="1288390" y="39319"/>
                </a:cubicBezTo>
                <a:cubicBezTo>
                  <a:pt x="1291031" y="33833"/>
                  <a:pt x="1293673" y="28041"/>
                  <a:pt x="1296314" y="21945"/>
                </a:cubicBezTo>
                <a:cubicBezTo>
                  <a:pt x="1298956" y="15849"/>
                  <a:pt x="1301902" y="8737"/>
                  <a:pt x="1305154" y="609"/>
                </a:cubicBezTo>
                <a:close/>
                <a:moveTo>
                  <a:pt x="356006" y="0"/>
                </a:moveTo>
                <a:lnTo>
                  <a:pt x="424891" y="12192"/>
                </a:lnTo>
                <a:cubicBezTo>
                  <a:pt x="420827" y="26416"/>
                  <a:pt x="416662" y="40538"/>
                  <a:pt x="412394" y="54559"/>
                </a:cubicBezTo>
                <a:cubicBezTo>
                  <a:pt x="408127" y="68580"/>
                  <a:pt x="403352" y="82499"/>
                  <a:pt x="398069" y="96317"/>
                </a:cubicBezTo>
                <a:lnTo>
                  <a:pt x="571195" y="96317"/>
                </a:lnTo>
                <a:lnTo>
                  <a:pt x="571195" y="166421"/>
                </a:lnTo>
                <a:lnTo>
                  <a:pt x="525475" y="166421"/>
                </a:lnTo>
                <a:cubicBezTo>
                  <a:pt x="519379" y="215595"/>
                  <a:pt x="511048" y="259689"/>
                  <a:pt x="500482" y="298704"/>
                </a:cubicBezTo>
                <a:cubicBezTo>
                  <a:pt x="489915" y="337718"/>
                  <a:pt x="474878" y="374497"/>
                  <a:pt x="455371" y="409041"/>
                </a:cubicBezTo>
                <a:cubicBezTo>
                  <a:pt x="472440" y="429768"/>
                  <a:pt x="491642" y="449986"/>
                  <a:pt x="512978" y="469697"/>
                </a:cubicBezTo>
                <a:cubicBezTo>
                  <a:pt x="534314" y="489407"/>
                  <a:pt x="557784" y="508000"/>
                  <a:pt x="583387" y="525475"/>
                </a:cubicBezTo>
                <a:lnTo>
                  <a:pt x="538886" y="583997"/>
                </a:lnTo>
                <a:cubicBezTo>
                  <a:pt x="513283" y="564896"/>
                  <a:pt x="490423" y="545693"/>
                  <a:pt x="470306" y="526390"/>
                </a:cubicBezTo>
                <a:cubicBezTo>
                  <a:pt x="450190" y="507085"/>
                  <a:pt x="432003" y="487274"/>
                  <a:pt x="415747" y="466953"/>
                </a:cubicBezTo>
                <a:cubicBezTo>
                  <a:pt x="385267" y="504749"/>
                  <a:pt x="344221" y="542747"/>
                  <a:pt x="292608" y="580949"/>
                </a:cubicBezTo>
                <a:lnTo>
                  <a:pt x="246278" y="529133"/>
                </a:lnTo>
                <a:cubicBezTo>
                  <a:pt x="275133" y="509625"/>
                  <a:pt x="300228" y="490220"/>
                  <a:pt x="321564" y="470916"/>
                </a:cubicBezTo>
                <a:cubicBezTo>
                  <a:pt x="342900" y="451612"/>
                  <a:pt x="361290" y="431597"/>
                  <a:pt x="376733" y="410870"/>
                </a:cubicBezTo>
                <a:cubicBezTo>
                  <a:pt x="362915" y="387705"/>
                  <a:pt x="351231" y="364033"/>
                  <a:pt x="341681" y="339852"/>
                </a:cubicBezTo>
                <a:cubicBezTo>
                  <a:pt x="332130" y="315671"/>
                  <a:pt x="324104" y="290373"/>
                  <a:pt x="317602" y="263957"/>
                </a:cubicBezTo>
                <a:cubicBezTo>
                  <a:pt x="315570" y="267614"/>
                  <a:pt x="313334" y="271272"/>
                  <a:pt x="310896" y="274929"/>
                </a:cubicBezTo>
                <a:cubicBezTo>
                  <a:pt x="308458" y="278587"/>
                  <a:pt x="306019" y="282245"/>
                  <a:pt x="303581" y="285902"/>
                </a:cubicBezTo>
                <a:lnTo>
                  <a:pt x="267614" y="263347"/>
                </a:lnTo>
                <a:cubicBezTo>
                  <a:pt x="266802" y="287325"/>
                  <a:pt x="265989" y="308864"/>
                  <a:pt x="265176" y="327965"/>
                </a:cubicBezTo>
                <a:cubicBezTo>
                  <a:pt x="264363" y="347065"/>
                  <a:pt x="263550" y="364642"/>
                  <a:pt x="262738" y="380695"/>
                </a:cubicBezTo>
                <a:cubicBezTo>
                  <a:pt x="261925" y="396748"/>
                  <a:pt x="260909" y="412089"/>
                  <a:pt x="259690" y="426720"/>
                </a:cubicBezTo>
                <a:cubicBezTo>
                  <a:pt x="258470" y="441350"/>
                  <a:pt x="257048" y="456387"/>
                  <a:pt x="255422" y="471830"/>
                </a:cubicBezTo>
                <a:cubicBezTo>
                  <a:pt x="254203" y="485648"/>
                  <a:pt x="252171" y="497535"/>
                  <a:pt x="249326" y="507492"/>
                </a:cubicBezTo>
                <a:cubicBezTo>
                  <a:pt x="246482" y="517449"/>
                  <a:pt x="242214" y="525780"/>
                  <a:pt x="236525" y="532486"/>
                </a:cubicBezTo>
                <a:cubicBezTo>
                  <a:pt x="230835" y="539191"/>
                  <a:pt x="223520" y="544373"/>
                  <a:pt x="214579" y="548030"/>
                </a:cubicBezTo>
                <a:cubicBezTo>
                  <a:pt x="205638" y="551688"/>
                  <a:pt x="194259" y="554126"/>
                  <a:pt x="180442" y="555346"/>
                </a:cubicBezTo>
                <a:cubicBezTo>
                  <a:pt x="172314" y="556158"/>
                  <a:pt x="164490" y="556666"/>
                  <a:pt x="156972" y="556869"/>
                </a:cubicBezTo>
                <a:cubicBezTo>
                  <a:pt x="149454" y="557073"/>
                  <a:pt x="140818" y="557174"/>
                  <a:pt x="131064" y="557174"/>
                </a:cubicBezTo>
                <a:lnTo>
                  <a:pt x="118872" y="487070"/>
                </a:lnTo>
                <a:cubicBezTo>
                  <a:pt x="127813" y="487883"/>
                  <a:pt x="135433" y="488391"/>
                  <a:pt x="141732" y="488594"/>
                </a:cubicBezTo>
                <a:cubicBezTo>
                  <a:pt x="148031" y="488798"/>
                  <a:pt x="154635" y="488899"/>
                  <a:pt x="161544" y="488899"/>
                </a:cubicBezTo>
                <a:cubicBezTo>
                  <a:pt x="167640" y="488899"/>
                  <a:pt x="172720" y="488493"/>
                  <a:pt x="176784" y="487680"/>
                </a:cubicBezTo>
                <a:cubicBezTo>
                  <a:pt x="180848" y="486867"/>
                  <a:pt x="184099" y="485038"/>
                  <a:pt x="186538" y="482194"/>
                </a:cubicBezTo>
                <a:cubicBezTo>
                  <a:pt x="188976" y="479349"/>
                  <a:pt x="190906" y="475183"/>
                  <a:pt x="192329" y="469697"/>
                </a:cubicBezTo>
                <a:cubicBezTo>
                  <a:pt x="193751" y="464210"/>
                  <a:pt x="194869" y="456590"/>
                  <a:pt x="195682" y="446837"/>
                </a:cubicBezTo>
                <a:cubicBezTo>
                  <a:pt x="196901" y="436677"/>
                  <a:pt x="197917" y="426618"/>
                  <a:pt x="198730" y="416661"/>
                </a:cubicBezTo>
                <a:cubicBezTo>
                  <a:pt x="199542" y="406705"/>
                  <a:pt x="200254" y="395935"/>
                  <a:pt x="200863" y="384353"/>
                </a:cubicBezTo>
                <a:cubicBezTo>
                  <a:pt x="201473" y="372770"/>
                  <a:pt x="202082" y="359664"/>
                  <a:pt x="202692" y="345033"/>
                </a:cubicBezTo>
                <a:cubicBezTo>
                  <a:pt x="203302" y="330403"/>
                  <a:pt x="203810" y="313334"/>
                  <a:pt x="204216" y="293827"/>
                </a:cubicBezTo>
                <a:lnTo>
                  <a:pt x="138989" y="293827"/>
                </a:lnTo>
                <a:cubicBezTo>
                  <a:pt x="137770" y="325526"/>
                  <a:pt x="135534" y="353771"/>
                  <a:pt x="132283" y="378561"/>
                </a:cubicBezTo>
                <a:cubicBezTo>
                  <a:pt x="129032" y="403352"/>
                  <a:pt x="124460" y="426517"/>
                  <a:pt x="118567" y="448056"/>
                </a:cubicBezTo>
                <a:cubicBezTo>
                  <a:pt x="112674" y="469595"/>
                  <a:pt x="104953" y="490423"/>
                  <a:pt x="95402" y="510540"/>
                </a:cubicBezTo>
                <a:cubicBezTo>
                  <a:pt x="85852" y="530657"/>
                  <a:pt x="74168" y="551891"/>
                  <a:pt x="60350" y="574243"/>
                </a:cubicBezTo>
                <a:lnTo>
                  <a:pt x="0" y="538886"/>
                </a:lnTo>
                <a:cubicBezTo>
                  <a:pt x="13818" y="518566"/>
                  <a:pt x="25298" y="498653"/>
                  <a:pt x="34442" y="479145"/>
                </a:cubicBezTo>
                <a:cubicBezTo>
                  <a:pt x="43586" y="459638"/>
                  <a:pt x="51003" y="437794"/>
                  <a:pt x="56693" y="413613"/>
                </a:cubicBezTo>
                <a:cubicBezTo>
                  <a:pt x="62382" y="389433"/>
                  <a:pt x="66650" y="361594"/>
                  <a:pt x="69494" y="330098"/>
                </a:cubicBezTo>
                <a:cubicBezTo>
                  <a:pt x="72339" y="298602"/>
                  <a:pt x="74371" y="260502"/>
                  <a:pt x="75590" y="215798"/>
                </a:cubicBezTo>
                <a:lnTo>
                  <a:pt x="76810" y="159715"/>
                </a:lnTo>
                <a:lnTo>
                  <a:pt x="26822" y="159715"/>
                </a:lnTo>
                <a:lnTo>
                  <a:pt x="26822" y="91440"/>
                </a:lnTo>
                <a:lnTo>
                  <a:pt x="135941" y="91440"/>
                </a:lnTo>
                <a:lnTo>
                  <a:pt x="132893" y="70104"/>
                </a:lnTo>
                <a:cubicBezTo>
                  <a:pt x="130861" y="59131"/>
                  <a:pt x="129032" y="49276"/>
                  <a:pt x="127406" y="40538"/>
                </a:cubicBezTo>
                <a:cubicBezTo>
                  <a:pt x="125781" y="31801"/>
                  <a:pt x="124155" y="24181"/>
                  <a:pt x="122530" y="17678"/>
                </a:cubicBezTo>
                <a:lnTo>
                  <a:pt x="188366" y="12801"/>
                </a:lnTo>
                <a:cubicBezTo>
                  <a:pt x="192430" y="26619"/>
                  <a:pt x="196698" y="45923"/>
                  <a:pt x="201168" y="70713"/>
                </a:cubicBezTo>
                <a:lnTo>
                  <a:pt x="204826" y="91440"/>
                </a:lnTo>
                <a:lnTo>
                  <a:pt x="293218" y="91440"/>
                </a:lnTo>
                <a:lnTo>
                  <a:pt x="293218" y="159715"/>
                </a:lnTo>
                <a:lnTo>
                  <a:pt x="143256" y="159715"/>
                </a:lnTo>
                <a:lnTo>
                  <a:pt x="140818" y="225552"/>
                </a:lnTo>
                <a:lnTo>
                  <a:pt x="140818" y="226771"/>
                </a:lnTo>
                <a:lnTo>
                  <a:pt x="262128" y="226771"/>
                </a:lnTo>
                <a:cubicBezTo>
                  <a:pt x="270256" y="212547"/>
                  <a:pt x="278587" y="197205"/>
                  <a:pt x="287122" y="180746"/>
                </a:cubicBezTo>
                <a:cubicBezTo>
                  <a:pt x="295656" y="164287"/>
                  <a:pt x="303987" y="147117"/>
                  <a:pt x="312115" y="129235"/>
                </a:cubicBezTo>
                <a:cubicBezTo>
                  <a:pt x="322275" y="106070"/>
                  <a:pt x="331114" y="83312"/>
                  <a:pt x="338633" y="60960"/>
                </a:cubicBezTo>
                <a:cubicBezTo>
                  <a:pt x="346151" y="38608"/>
                  <a:pt x="351942" y="18288"/>
                  <a:pt x="35600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6D19A99-32EF-4FE1-856E-24952120C63F}"/>
              </a:ext>
            </a:extLst>
          </p:cNvPr>
          <p:cNvGrpSpPr/>
          <p:nvPr/>
        </p:nvGrpSpPr>
        <p:grpSpPr>
          <a:xfrm>
            <a:off x="10421257" y="195633"/>
            <a:ext cx="1538516" cy="287500"/>
            <a:chOff x="9618542" y="253690"/>
            <a:chExt cx="2500888" cy="46733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185E532-A401-4E67-BE17-711720B2F2F9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C9AAF7B-9CCA-48E7-858D-13C5FB692F56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C30633EE-EE04-4F33-8763-8250AB814B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E71DB620-CED5-41A4-9A48-F03E583A386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173E650-D4A1-48E2-A165-8F2E745994E4}"/>
              </a:ext>
            </a:extLst>
          </p:cNvPr>
          <p:cNvSpPr/>
          <p:nvPr/>
        </p:nvSpPr>
        <p:spPr>
          <a:xfrm>
            <a:off x="6185923" y="3506612"/>
            <a:ext cx="4936054" cy="1269821"/>
          </a:xfrm>
          <a:prstGeom prst="roundRect">
            <a:avLst>
              <a:gd name="adj" fmla="val 8823"/>
            </a:avLst>
          </a:prstGeom>
          <a:solidFill>
            <a:srgbClr val="FED65B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9" name="图形 48">
            <a:extLst>
              <a:ext uri="{FF2B5EF4-FFF2-40B4-BE49-F238E27FC236}">
                <a16:creationId xmlns:a16="http://schemas.microsoft.com/office/drawing/2014/main" id="{490983BB-1BAF-44D9-9239-D4D89691C2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85924" y="1993017"/>
            <a:ext cx="5534858" cy="1410410"/>
          </a:xfrm>
          <a:prstGeom prst="rect">
            <a:avLst/>
          </a:prstGeom>
        </p:spPr>
      </p:pic>
      <p:sp>
        <p:nvSpPr>
          <p:cNvPr id="19" name="TextBox 14">
            <a:extLst>
              <a:ext uri="{FF2B5EF4-FFF2-40B4-BE49-F238E27FC236}">
                <a16:creationId xmlns:a16="http://schemas.microsoft.com/office/drawing/2014/main" id="{58018ED3-1507-4FE6-8625-82537E630B4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541223" y="3762641"/>
            <a:ext cx="2106272" cy="773049"/>
          </a:xfrm>
          <a:custGeom>
            <a:avLst/>
            <a:gdLst/>
            <a:ahLst/>
            <a:cxnLst/>
            <a:rect l="l" t="t" r="r" b="b"/>
            <a:pathLst>
              <a:path w="2106272" h="773049">
                <a:moveTo>
                  <a:pt x="233229" y="690039"/>
                </a:moveTo>
                <a:lnTo>
                  <a:pt x="233229" y="728844"/>
                </a:lnTo>
                <a:lnTo>
                  <a:pt x="252431" y="725443"/>
                </a:lnTo>
                <a:lnTo>
                  <a:pt x="271634" y="721843"/>
                </a:lnTo>
                <a:lnTo>
                  <a:pt x="271634" y="690039"/>
                </a:lnTo>
                <a:close/>
                <a:moveTo>
                  <a:pt x="1412386" y="686838"/>
                </a:moveTo>
                <a:lnTo>
                  <a:pt x="1425988" y="686838"/>
                </a:lnTo>
                <a:lnTo>
                  <a:pt x="1425988" y="712042"/>
                </a:lnTo>
                <a:lnTo>
                  <a:pt x="1508398" y="712042"/>
                </a:lnTo>
                <a:lnTo>
                  <a:pt x="1508398" y="725243"/>
                </a:lnTo>
                <a:lnTo>
                  <a:pt x="1425988" y="725243"/>
                </a:lnTo>
                <a:lnTo>
                  <a:pt x="1425988" y="772649"/>
                </a:lnTo>
                <a:lnTo>
                  <a:pt x="1412386" y="772649"/>
                </a:lnTo>
                <a:lnTo>
                  <a:pt x="1412386" y="725243"/>
                </a:lnTo>
                <a:lnTo>
                  <a:pt x="1329776" y="725243"/>
                </a:lnTo>
                <a:lnTo>
                  <a:pt x="1329776" y="712042"/>
                </a:lnTo>
                <a:lnTo>
                  <a:pt x="1412386" y="712042"/>
                </a:lnTo>
                <a:close/>
                <a:moveTo>
                  <a:pt x="856107" y="681038"/>
                </a:moveTo>
                <a:cubicBezTo>
                  <a:pt x="845572" y="681038"/>
                  <a:pt x="837071" y="684205"/>
                  <a:pt x="830604" y="690539"/>
                </a:cubicBezTo>
                <a:cubicBezTo>
                  <a:pt x="824136" y="696873"/>
                  <a:pt x="820902" y="705307"/>
                  <a:pt x="820902" y="715842"/>
                </a:cubicBezTo>
                <a:cubicBezTo>
                  <a:pt x="820902" y="726243"/>
                  <a:pt x="824203" y="734611"/>
                  <a:pt x="830804" y="740945"/>
                </a:cubicBezTo>
                <a:cubicBezTo>
                  <a:pt x="837405" y="747279"/>
                  <a:pt x="845839" y="750446"/>
                  <a:pt x="856107" y="750446"/>
                </a:cubicBezTo>
                <a:cubicBezTo>
                  <a:pt x="866375" y="750446"/>
                  <a:pt x="874776" y="747279"/>
                  <a:pt x="881310" y="740945"/>
                </a:cubicBezTo>
                <a:cubicBezTo>
                  <a:pt x="887844" y="734611"/>
                  <a:pt x="891111" y="726243"/>
                  <a:pt x="891111" y="715842"/>
                </a:cubicBezTo>
                <a:cubicBezTo>
                  <a:pt x="891111" y="705307"/>
                  <a:pt x="887911" y="696873"/>
                  <a:pt x="881510" y="690539"/>
                </a:cubicBezTo>
                <a:cubicBezTo>
                  <a:pt x="875109" y="684205"/>
                  <a:pt x="866641" y="681038"/>
                  <a:pt x="856107" y="681038"/>
                </a:cubicBezTo>
                <a:close/>
                <a:moveTo>
                  <a:pt x="8801" y="677437"/>
                </a:moveTo>
                <a:lnTo>
                  <a:pt x="80210" y="677437"/>
                </a:lnTo>
                <a:lnTo>
                  <a:pt x="80210" y="691039"/>
                </a:lnTo>
                <a:cubicBezTo>
                  <a:pt x="76076" y="699573"/>
                  <a:pt x="71776" y="707808"/>
                  <a:pt x="67308" y="715742"/>
                </a:cubicBezTo>
                <a:cubicBezTo>
                  <a:pt x="62841" y="723676"/>
                  <a:pt x="58074" y="731311"/>
                  <a:pt x="53007" y="738645"/>
                </a:cubicBezTo>
                <a:cubicBezTo>
                  <a:pt x="56874" y="742379"/>
                  <a:pt x="60374" y="745746"/>
                  <a:pt x="63508" y="748746"/>
                </a:cubicBezTo>
                <a:cubicBezTo>
                  <a:pt x="66642" y="751746"/>
                  <a:pt x="68742" y="753913"/>
                  <a:pt x="69809" y="755247"/>
                </a:cubicBezTo>
                <a:lnTo>
                  <a:pt x="61007" y="764848"/>
                </a:lnTo>
                <a:cubicBezTo>
                  <a:pt x="60074" y="763781"/>
                  <a:pt x="58441" y="762014"/>
                  <a:pt x="56107" y="759547"/>
                </a:cubicBezTo>
                <a:cubicBezTo>
                  <a:pt x="53773" y="757081"/>
                  <a:pt x="51040" y="754280"/>
                  <a:pt x="47906" y="751146"/>
                </a:cubicBezTo>
                <a:cubicBezTo>
                  <a:pt x="44772" y="748013"/>
                  <a:pt x="41438" y="744712"/>
                  <a:pt x="37905" y="741245"/>
                </a:cubicBezTo>
                <a:cubicBezTo>
                  <a:pt x="34371" y="737778"/>
                  <a:pt x="31004" y="734544"/>
                  <a:pt x="27803" y="731544"/>
                </a:cubicBezTo>
                <a:cubicBezTo>
                  <a:pt x="24603" y="728544"/>
                  <a:pt x="21736" y="725910"/>
                  <a:pt x="19202" y="723643"/>
                </a:cubicBezTo>
                <a:cubicBezTo>
                  <a:pt x="16669" y="721376"/>
                  <a:pt x="14868" y="719843"/>
                  <a:pt x="13802" y="719042"/>
                </a:cubicBezTo>
                <a:lnTo>
                  <a:pt x="21803" y="710641"/>
                </a:lnTo>
                <a:cubicBezTo>
                  <a:pt x="23269" y="711708"/>
                  <a:pt x="26070" y="714108"/>
                  <a:pt x="30204" y="717842"/>
                </a:cubicBezTo>
                <a:cubicBezTo>
                  <a:pt x="34338" y="721576"/>
                  <a:pt x="38805" y="725643"/>
                  <a:pt x="43605" y="730044"/>
                </a:cubicBezTo>
                <a:cubicBezTo>
                  <a:pt x="48406" y="723110"/>
                  <a:pt x="52806" y="716142"/>
                  <a:pt x="56807" y="709141"/>
                </a:cubicBezTo>
                <a:cubicBezTo>
                  <a:pt x="60807" y="702140"/>
                  <a:pt x="64141" y="695640"/>
                  <a:pt x="66808" y="689639"/>
                </a:cubicBezTo>
                <a:lnTo>
                  <a:pt x="8801" y="689639"/>
                </a:lnTo>
                <a:close/>
                <a:moveTo>
                  <a:pt x="1158754" y="677237"/>
                </a:moveTo>
                <a:lnTo>
                  <a:pt x="1275769" y="677237"/>
                </a:lnTo>
                <a:lnTo>
                  <a:pt x="1275769" y="685838"/>
                </a:lnTo>
                <a:lnTo>
                  <a:pt x="1231163" y="685838"/>
                </a:lnTo>
                <a:cubicBezTo>
                  <a:pt x="1228363" y="687305"/>
                  <a:pt x="1225496" y="688672"/>
                  <a:pt x="1222562" y="689939"/>
                </a:cubicBezTo>
                <a:cubicBezTo>
                  <a:pt x="1219628" y="691206"/>
                  <a:pt x="1216628" y="692506"/>
                  <a:pt x="1213561" y="693839"/>
                </a:cubicBezTo>
                <a:cubicBezTo>
                  <a:pt x="1218762" y="699307"/>
                  <a:pt x="1223229" y="706041"/>
                  <a:pt x="1226963" y="714042"/>
                </a:cubicBezTo>
                <a:cubicBezTo>
                  <a:pt x="1234030" y="712308"/>
                  <a:pt x="1242898" y="709308"/>
                  <a:pt x="1253566" y="705041"/>
                </a:cubicBezTo>
                <a:cubicBezTo>
                  <a:pt x="1259834" y="702507"/>
                  <a:pt x="1265401" y="700140"/>
                  <a:pt x="1270268" y="697940"/>
                </a:cubicBezTo>
                <a:cubicBezTo>
                  <a:pt x="1275135" y="695739"/>
                  <a:pt x="1279303" y="693639"/>
                  <a:pt x="1282770" y="691639"/>
                </a:cubicBezTo>
                <a:lnTo>
                  <a:pt x="1288370" y="701040"/>
                </a:lnTo>
                <a:cubicBezTo>
                  <a:pt x="1284770" y="703040"/>
                  <a:pt x="1280436" y="705141"/>
                  <a:pt x="1275369" y="707341"/>
                </a:cubicBezTo>
                <a:cubicBezTo>
                  <a:pt x="1270301" y="709541"/>
                  <a:pt x="1264634" y="711908"/>
                  <a:pt x="1258367" y="714442"/>
                </a:cubicBezTo>
                <a:lnTo>
                  <a:pt x="1256166" y="715442"/>
                </a:lnTo>
                <a:cubicBezTo>
                  <a:pt x="1261500" y="723443"/>
                  <a:pt x="1267568" y="730044"/>
                  <a:pt x="1274369" y="735244"/>
                </a:cubicBezTo>
                <a:cubicBezTo>
                  <a:pt x="1278369" y="738311"/>
                  <a:pt x="1283103" y="741212"/>
                  <a:pt x="1288570" y="743946"/>
                </a:cubicBezTo>
                <a:cubicBezTo>
                  <a:pt x="1294038" y="746679"/>
                  <a:pt x="1300439" y="749313"/>
                  <a:pt x="1307773" y="751847"/>
                </a:cubicBezTo>
                <a:lnTo>
                  <a:pt x="1302172" y="762648"/>
                </a:lnTo>
                <a:cubicBezTo>
                  <a:pt x="1294571" y="759581"/>
                  <a:pt x="1287737" y="756414"/>
                  <a:pt x="1281670" y="753147"/>
                </a:cubicBezTo>
                <a:cubicBezTo>
                  <a:pt x="1275602" y="749880"/>
                  <a:pt x="1270301" y="746512"/>
                  <a:pt x="1265768" y="743045"/>
                </a:cubicBezTo>
                <a:cubicBezTo>
                  <a:pt x="1258167" y="737311"/>
                  <a:pt x="1251232" y="729444"/>
                  <a:pt x="1244965" y="719442"/>
                </a:cubicBezTo>
                <a:cubicBezTo>
                  <a:pt x="1242298" y="720376"/>
                  <a:pt x="1239764" y="721176"/>
                  <a:pt x="1237364" y="721843"/>
                </a:cubicBezTo>
                <a:cubicBezTo>
                  <a:pt x="1234964" y="722510"/>
                  <a:pt x="1232763" y="723043"/>
                  <a:pt x="1230763" y="723443"/>
                </a:cubicBezTo>
                <a:cubicBezTo>
                  <a:pt x="1231563" y="726110"/>
                  <a:pt x="1232230" y="728877"/>
                  <a:pt x="1232763" y="731744"/>
                </a:cubicBezTo>
                <a:cubicBezTo>
                  <a:pt x="1233297" y="734611"/>
                  <a:pt x="1233630" y="737378"/>
                  <a:pt x="1233764" y="740045"/>
                </a:cubicBezTo>
                <a:cubicBezTo>
                  <a:pt x="1233764" y="745512"/>
                  <a:pt x="1233430" y="750080"/>
                  <a:pt x="1232763" y="753747"/>
                </a:cubicBezTo>
                <a:cubicBezTo>
                  <a:pt x="1232097" y="757414"/>
                  <a:pt x="1230896" y="760414"/>
                  <a:pt x="1229163" y="762748"/>
                </a:cubicBezTo>
                <a:cubicBezTo>
                  <a:pt x="1227429" y="765081"/>
                  <a:pt x="1225029" y="766815"/>
                  <a:pt x="1221962" y="767949"/>
                </a:cubicBezTo>
                <a:cubicBezTo>
                  <a:pt x="1218895" y="769082"/>
                  <a:pt x="1215028" y="769849"/>
                  <a:pt x="1210361" y="770249"/>
                </a:cubicBezTo>
                <a:cubicBezTo>
                  <a:pt x="1208760" y="770382"/>
                  <a:pt x="1206827" y="770516"/>
                  <a:pt x="1204560" y="770649"/>
                </a:cubicBezTo>
                <a:cubicBezTo>
                  <a:pt x="1202293" y="770782"/>
                  <a:pt x="1200026" y="770882"/>
                  <a:pt x="1197759" y="770949"/>
                </a:cubicBezTo>
                <a:cubicBezTo>
                  <a:pt x="1195492" y="771016"/>
                  <a:pt x="1193325" y="771082"/>
                  <a:pt x="1191258" y="771149"/>
                </a:cubicBezTo>
                <a:cubicBezTo>
                  <a:pt x="1189191" y="771216"/>
                  <a:pt x="1187491" y="771249"/>
                  <a:pt x="1186158" y="771249"/>
                </a:cubicBezTo>
                <a:lnTo>
                  <a:pt x="1183757" y="757447"/>
                </a:lnTo>
                <a:cubicBezTo>
                  <a:pt x="1187224" y="757714"/>
                  <a:pt x="1190892" y="757914"/>
                  <a:pt x="1194759" y="758047"/>
                </a:cubicBezTo>
                <a:cubicBezTo>
                  <a:pt x="1198626" y="758181"/>
                  <a:pt x="1202026" y="758181"/>
                  <a:pt x="1204960" y="758047"/>
                </a:cubicBezTo>
                <a:cubicBezTo>
                  <a:pt x="1208560" y="757914"/>
                  <a:pt x="1211461" y="757647"/>
                  <a:pt x="1213661" y="757247"/>
                </a:cubicBezTo>
                <a:cubicBezTo>
                  <a:pt x="1215861" y="756847"/>
                  <a:pt x="1217562" y="756014"/>
                  <a:pt x="1218762" y="754747"/>
                </a:cubicBezTo>
                <a:cubicBezTo>
                  <a:pt x="1219962" y="753480"/>
                  <a:pt x="1220762" y="751646"/>
                  <a:pt x="1221162" y="749246"/>
                </a:cubicBezTo>
                <a:cubicBezTo>
                  <a:pt x="1221562" y="746846"/>
                  <a:pt x="1221762" y="743646"/>
                  <a:pt x="1221762" y="739645"/>
                </a:cubicBezTo>
                <a:cubicBezTo>
                  <a:pt x="1221762" y="738178"/>
                  <a:pt x="1221629" y="736745"/>
                  <a:pt x="1221362" y="735344"/>
                </a:cubicBezTo>
                <a:cubicBezTo>
                  <a:pt x="1221095" y="733944"/>
                  <a:pt x="1220829" y="732511"/>
                  <a:pt x="1220562" y="731044"/>
                </a:cubicBezTo>
                <a:cubicBezTo>
                  <a:pt x="1209227" y="738111"/>
                  <a:pt x="1196392" y="744612"/>
                  <a:pt x="1182057" y="750546"/>
                </a:cubicBezTo>
                <a:cubicBezTo>
                  <a:pt x="1167722" y="756480"/>
                  <a:pt x="1151353" y="762448"/>
                  <a:pt x="1132951" y="768449"/>
                </a:cubicBezTo>
                <a:lnTo>
                  <a:pt x="1128750" y="758047"/>
                </a:lnTo>
                <a:cubicBezTo>
                  <a:pt x="1147686" y="752980"/>
                  <a:pt x="1164355" y="747479"/>
                  <a:pt x="1178757" y="741545"/>
                </a:cubicBezTo>
                <a:cubicBezTo>
                  <a:pt x="1193159" y="735611"/>
                  <a:pt x="1206027" y="729044"/>
                  <a:pt x="1217362" y="721843"/>
                </a:cubicBezTo>
                <a:cubicBezTo>
                  <a:pt x="1216695" y="720243"/>
                  <a:pt x="1215995" y="718709"/>
                  <a:pt x="1215261" y="717242"/>
                </a:cubicBezTo>
                <a:cubicBezTo>
                  <a:pt x="1214528" y="715775"/>
                  <a:pt x="1213761" y="714308"/>
                  <a:pt x="1212961" y="712842"/>
                </a:cubicBezTo>
                <a:cubicBezTo>
                  <a:pt x="1202426" y="718842"/>
                  <a:pt x="1190725" y="724376"/>
                  <a:pt x="1177857" y="729444"/>
                </a:cubicBezTo>
                <a:cubicBezTo>
                  <a:pt x="1164988" y="734511"/>
                  <a:pt x="1151087" y="739045"/>
                  <a:pt x="1136151" y="743045"/>
                </a:cubicBezTo>
                <a:lnTo>
                  <a:pt x="1132551" y="732844"/>
                </a:lnTo>
                <a:cubicBezTo>
                  <a:pt x="1146686" y="729510"/>
                  <a:pt x="1160221" y="725443"/>
                  <a:pt x="1173156" y="720643"/>
                </a:cubicBezTo>
                <a:cubicBezTo>
                  <a:pt x="1186091" y="715842"/>
                  <a:pt x="1197692" y="710708"/>
                  <a:pt x="1207960" y="705241"/>
                </a:cubicBezTo>
                <a:cubicBezTo>
                  <a:pt x="1206894" y="703907"/>
                  <a:pt x="1205893" y="702707"/>
                  <a:pt x="1204960" y="701640"/>
                </a:cubicBezTo>
                <a:cubicBezTo>
                  <a:pt x="1204026" y="700573"/>
                  <a:pt x="1203093" y="699507"/>
                  <a:pt x="1202160" y="698440"/>
                </a:cubicBezTo>
                <a:lnTo>
                  <a:pt x="1189158" y="703240"/>
                </a:lnTo>
                <a:cubicBezTo>
                  <a:pt x="1180224" y="706307"/>
                  <a:pt x="1171389" y="709175"/>
                  <a:pt x="1162655" y="711841"/>
                </a:cubicBezTo>
                <a:cubicBezTo>
                  <a:pt x="1153920" y="714508"/>
                  <a:pt x="1145152" y="716975"/>
                  <a:pt x="1136351" y="719242"/>
                </a:cubicBezTo>
                <a:lnTo>
                  <a:pt x="1133551" y="709041"/>
                </a:lnTo>
                <a:cubicBezTo>
                  <a:pt x="1148086" y="705841"/>
                  <a:pt x="1161855" y="702274"/>
                  <a:pt x="1174856" y="698340"/>
                </a:cubicBezTo>
                <a:cubicBezTo>
                  <a:pt x="1187858" y="694406"/>
                  <a:pt x="1199359" y="690239"/>
                  <a:pt x="1209360" y="685838"/>
                </a:cubicBezTo>
                <a:lnTo>
                  <a:pt x="1158754" y="685838"/>
                </a:lnTo>
                <a:close/>
                <a:moveTo>
                  <a:pt x="1962254" y="657635"/>
                </a:moveTo>
                <a:lnTo>
                  <a:pt x="1962254" y="693839"/>
                </a:lnTo>
                <a:lnTo>
                  <a:pt x="2024262" y="693839"/>
                </a:lnTo>
                <a:lnTo>
                  <a:pt x="2024262" y="657635"/>
                </a:lnTo>
                <a:close/>
                <a:moveTo>
                  <a:pt x="1137351" y="657235"/>
                </a:moveTo>
                <a:lnTo>
                  <a:pt x="1297371" y="657235"/>
                </a:lnTo>
                <a:lnTo>
                  <a:pt x="1297371" y="687238"/>
                </a:lnTo>
                <a:lnTo>
                  <a:pt x="1284370" y="687238"/>
                </a:lnTo>
                <a:lnTo>
                  <a:pt x="1284370" y="666436"/>
                </a:lnTo>
                <a:lnTo>
                  <a:pt x="1150153" y="666436"/>
                </a:lnTo>
                <a:lnTo>
                  <a:pt x="1150153" y="687038"/>
                </a:lnTo>
                <a:lnTo>
                  <a:pt x="1137351" y="687038"/>
                </a:lnTo>
                <a:close/>
                <a:moveTo>
                  <a:pt x="125816" y="654834"/>
                </a:moveTo>
                <a:lnTo>
                  <a:pt x="137617" y="654834"/>
                </a:lnTo>
                <a:lnTo>
                  <a:pt x="137617" y="688239"/>
                </a:lnTo>
                <a:cubicBezTo>
                  <a:pt x="137617" y="699440"/>
                  <a:pt x="136550" y="709108"/>
                  <a:pt x="134417" y="717242"/>
                </a:cubicBezTo>
                <a:cubicBezTo>
                  <a:pt x="137884" y="719509"/>
                  <a:pt x="141751" y="722209"/>
                  <a:pt x="146018" y="725343"/>
                </a:cubicBezTo>
                <a:cubicBezTo>
                  <a:pt x="150285" y="728477"/>
                  <a:pt x="155019" y="732177"/>
                  <a:pt x="160220" y="736445"/>
                </a:cubicBezTo>
                <a:cubicBezTo>
                  <a:pt x="165954" y="741112"/>
                  <a:pt x="171055" y="745379"/>
                  <a:pt x="175522" y="749246"/>
                </a:cubicBezTo>
                <a:cubicBezTo>
                  <a:pt x="179989" y="753113"/>
                  <a:pt x="183756" y="756647"/>
                  <a:pt x="186823" y="759848"/>
                </a:cubicBezTo>
                <a:lnTo>
                  <a:pt x="178222" y="770649"/>
                </a:lnTo>
                <a:cubicBezTo>
                  <a:pt x="175155" y="767315"/>
                  <a:pt x="171488" y="763648"/>
                  <a:pt x="167221" y="759648"/>
                </a:cubicBezTo>
                <a:cubicBezTo>
                  <a:pt x="162954" y="755647"/>
                  <a:pt x="158020" y="751313"/>
                  <a:pt x="152419" y="746646"/>
                </a:cubicBezTo>
                <a:cubicBezTo>
                  <a:pt x="148152" y="743045"/>
                  <a:pt x="144151" y="739812"/>
                  <a:pt x="140417" y="736945"/>
                </a:cubicBezTo>
                <a:cubicBezTo>
                  <a:pt x="136684" y="734078"/>
                  <a:pt x="133217" y="731511"/>
                  <a:pt x="130016" y="729244"/>
                </a:cubicBezTo>
                <a:cubicBezTo>
                  <a:pt x="129483" y="730310"/>
                  <a:pt x="128949" y="731344"/>
                  <a:pt x="128416" y="732344"/>
                </a:cubicBezTo>
                <a:cubicBezTo>
                  <a:pt x="127883" y="733344"/>
                  <a:pt x="127282" y="734378"/>
                  <a:pt x="126616" y="735444"/>
                </a:cubicBezTo>
                <a:cubicBezTo>
                  <a:pt x="122749" y="741445"/>
                  <a:pt x="116614" y="747846"/>
                  <a:pt x="108213" y="754647"/>
                </a:cubicBezTo>
                <a:cubicBezTo>
                  <a:pt x="99812" y="761448"/>
                  <a:pt x="89878" y="767582"/>
                  <a:pt x="78410" y="773049"/>
                </a:cubicBezTo>
                <a:lnTo>
                  <a:pt x="70609" y="761848"/>
                </a:lnTo>
                <a:cubicBezTo>
                  <a:pt x="82610" y="756114"/>
                  <a:pt x="92278" y="750413"/>
                  <a:pt x="99612" y="744746"/>
                </a:cubicBezTo>
                <a:cubicBezTo>
                  <a:pt x="106947" y="739078"/>
                  <a:pt x="112281" y="733711"/>
                  <a:pt x="115614" y="728644"/>
                </a:cubicBezTo>
                <a:cubicBezTo>
                  <a:pt x="122415" y="718376"/>
                  <a:pt x="125816" y="703974"/>
                  <a:pt x="125816" y="685438"/>
                </a:cubicBezTo>
                <a:close/>
                <a:moveTo>
                  <a:pt x="233229" y="648034"/>
                </a:moveTo>
                <a:lnTo>
                  <a:pt x="233229" y="678437"/>
                </a:lnTo>
                <a:lnTo>
                  <a:pt x="271634" y="678437"/>
                </a:lnTo>
                <a:lnTo>
                  <a:pt x="271634" y="648034"/>
                </a:lnTo>
                <a:close/>
                <a:moveTo>
                  <a:pt x="40605" y="634632"/>
                </a:moveTo>
                <a:cubicBezTo>
                  <a:pt x="41138" y="635299"/>
                  <a:pt x="41972" y="636399"/>
                  <a:pt x="43105" y="637932"/>
                </a:cubicBezTo>
                <a:cubicBezTo>
                  <a:pt x="44239" y="639466"/>
                  <a:pt x="45539" y="641233"/>
                  <a:pt x="47006" y="643233"/>
                </a:cubicBezTo>
                <a:cubicBezTo>
                  <a:pt x="48473" y="645233"/>
                  <a:pt x="50006" y="647367"/>
                  <a:pt x="51606" y="649634"/>
                </a:cubicBezTo>
                <a:cubicBezTo>
                  <a:pt x="53207" y="651901"/>
                  <a:pt x="54707" y="654034"/>
                  <a:pt x="56107" y="656035"/>
                </a:cubicBezTo>
                <a:cubicBezTo>
                  <a:pt x="57507" y="658035"/>
                  <a:pt x="58741" y="659835"/>
                  <a:pt x="59807" y="661435"/>
                </a:cubicBezTo>
                <a:cubicBezTo>
                  <a:pt x="60874" y="663035"/>
                  <a:pt x="61608" y="664169"/>
                  <a:pt x="62008" y="664836"/>
                </a:cubicBezTo>
                <a:lnTo>
                  <a:pt x="52806" y="671436"/>
                </a:lnTo>
                <a:cubicBezTo>
                  <a:pt x="52273" y="670503"/>
                  <a:pt x="51006" y="668536"/>
                  <a:pt x="49006" y="665536"/>
                </a:cubicBezTo>
                <a:cubicBezTo>
                  <a:pt x="47006" y="662535"/>
                  <a:pt x="44839" y="659368"/>
                  <a:pt x="42505" y="656035"/>
                </a:cubicBezTo>
                <a:cubicBezTo>
                  <a:pt x="40172" y="652701"/>
                  <a:pt x="37971" y="649567"/>
                  <a:pt x="35904" y="646633"/>
                </a:cubicBezTo>
                <a:cubicBezTo>
                  <a:pt x="33837" y="643700"/>
                  <a:pt x="32404" y="641833"/>
                  <a:pt x="31604" y="641033"/>
                </a:cubicBezTo>
                <a:close/>
                <a:moveTo>
                  <a:pt x="1170156" y="628031"/>
                </a:moveTo>
                <a:lnTo>
                  <a:pt x="1170156" y="638832"/>
                </a:lnTo>
                <a:lnTo>
                  <a:pt x="1264767" y="638832"/>
                </a:lnTo>
                <a:lnTo>
                  <a:pt x="1264767" y="628031"/>
                </a:lnTo>
                <a:close/>
                <a:moveTo>
                  <a:pt x="1733426" y="622430"/>
                </a:moveTo>
                <a:lnTo>
                  <a:pt x="1804435" y="622430"/>
                </a:lnTo>
                <a:lnTo>
                  <a:pt x="1804435" y="635432"/>
                </a:lnTo>
                <a:cubicBezTo>
                  <a:pt x="1801234" y="641033"/>
                  <a:pt x="1797967" y="646400"/>
                  <a:pt x="1794634" y="651534"/>
                </a:cubicBezTo>
                <a:cubicBezTo>
                  <a:pt x="1791300" y="656668"/>
                  <a:pt x="1787900" y="661569"/>
                  <a:pt x="1784432" y="666236"/>
                </a:cubicBezTo>
                <a:cubicBezTo>
                  <a:pt x="1786966" y="667836"/>
                  <a:pt x="1789933" y="669836"/>
                  <a:pt x="1793334" y="672237"/>
                </a:cubicBezTo>
                <a:cubicBezTo>
                  <a:pt x="1796734" y="674637"/>
                  <a:pt x="1800134" y="677137"/>
                  <a:pt x="1803535" y="679737"/>
                </a:cubicBezTo>
                <a:cubicBezTo>
                  <a:pt x="1806935" y="682338"/>
                  <a:pt x="1810202" y="684905"/>
                  <a:pt x="1813336" y="687438"/>
                </a:cubicBezTo>
                <a:cubicBezTo>
                  <a:pt x="1816470" y="689972"/>
                  <a:pt x="1819170" y="692306"/>
                  <a:pt x="1821437" y="694439"/>
                </a:cubicBezTo>
                <a:lnTo>
                  <a:pt x="1813236" y="705441"/>
                </a:lnTo>
                <a:cubicBezTo>
                  <a:pt x="1811236" y="703440"/>
                  <a:pt x="1808935" y="701307"/>
                  <a:pt x="1806335" y="699040"/>
                </a:cubicBezTo>
                <a:cubicBezTo>
                  <a:pt x="1803735" y="696773"/>
                  <a:pt x="1800968" y="694439"/>
                  <a:pt x="1798034" y="692039"/>
                </a:cubicBezTo>
                <a:cubicBezTo>
                  <a:pt x="1795100" y="689639"/>
                  <a:pt x="1792133" y="687272"/>
                  <a:pt x="1789133" y="684938"/>
                </a:cubicBezTo>
                <a:cubicBezTo>
                  <a:pt x="1786133" y="682605"/>
                  <a:pt x="1783299" y="680504"/>
                  <a:pt x="1780632" y="678637"/>
                </a:cubicBezTo>
                <a:lnTo>
                  <a:pt x="1780632" y="771849"/>
                </a:lnTo>
                <a:lnTo>
                  <a:pt x="1767430" y="771849"/>
                </a:lnTo>
                <a:lnTo>
                  <a:pt x="1767430" y="686438"/>
                </a:lnTo>
                <a:cubicBezTo>
                  <a:pt x="1762630" y="691639"/>
                  <a:pt x="1757662" y="696673"/>
                  <a:pt x="1752528" y="701540"/>
                </a:cubicBezTo>
                <a:cubicBezTo>
                  <a:pt x="1747394" y="706408"/>
                  <a:pt x="1741560" y="711375"/>
                  <a:pt x="1735026" y="716442"/>
                </a:cubicBezTo>
                <a:lnTo>
                  <a:pt x="1726025" y="705641"/>
                </a:lnTo>
                <a:cubicBezTo>
                  <a:pt x="1739760" y="694439"/>
                  <a:pt x="1751862" y="683238"/>
                  <a:pt x="1762330" y="672037"/>
                </a:cubicBezTo>
                <a:cubicBezTo>
                  <a:pt x="1772798" y="660835"/>
                  <a:pt x="1781899" y="648634"/>
                  <a:pt x="1789633" y="635432"/>
                </a:cubicBezTo>
                <a:lnTo>
                  <a:pt x="1733426" y="635432"/>
                </a:lnTo>
                <a:close/>
                <a:moveTo>
                  <a:pt x="1157754" y="619630"/>
                </a:moveTo>
                <a:lnTo>
                  <a:pt x="1277169" y="619630"/>
                </a:lnTo>
                <a:lnTo>
                  <a:pt x="1277169" y="647233"/>
                </a:lnTo>
                <a:lnTo>
                  <a:pt x="1157754" y="647233"/>
                </a:lnTo>
                <a:close/>
                <a:moveTo>
                  <a:pt x="319840" y="616430"/>
                </a:moveTo>
                <a:cubicBezTo>
                  <a:pt x="320773" y="625497"/>
                  <a:pt x="321873" y="633965"/>
                  <a:pt x="323140" y="641833"/>
                </a:cubicBezTo>
                <a:cubicBezTo>
                  <a:pt x="324407" y="649700"/>
                  <a:pt x="325841" y="657035"/>
                  <a:pt x="327441" y="663835"/>
                </a:cubicBezTo>
                <a:cubicBezTo>
                  <a:pt x="329041" y="670636"/>
                  <a:pt x="330875" y="677037"/>
                  <a:pt x="332941" y="683038"/>
                </a:cubicBezTo>
                <a:cubicBezTo>
                  <a:pt x="335008" y="689039"/>
                  <a:pt x="337375" y="694706"/>
                  <a:pt x="340042" y="700040"/>
                </a:cubicBezTo>
                <a:cubicBezTo>
                  <a:pt x="342843" y="694306"/>
                  <a:pt x="345310" y="688372"/>
                  <a:pt x="347443" y="682238"/>
                </a:cubicBezTo>
                <a:cubicBezTo>
                  <a:pt x="349577" y="676104"/>
                  <a:pt x="351544" y="669603"/>
                  <a:pt x="353344" y="662735"/>
                </a:cubicBezTo>
                <a:cubicBezTo>
                  <a:pt x="355144" y="655868"/>
                  <a:pt x="356744" y="648600"/>
                  <a:pt x="358145" y="640933"/>
                </a:cubicBezTo>
                <a:cubicBezTo>
                  <a:pt x="359545" y="633265"/>
                  <a:pt x="360978" y="625097"/>
                  <a:pt x="362445" y="616430"/>
                </a:cubicBezTo>
                <a:close/>
                <a:moveTo>
                  <a:pt x="856107" y="612429"/>
                </a:moveTo>
                <a:cubicBezTo>
                  <a:pt x="847706" y="612429"/>
                  <a:pt x="840938" y="615096"/>
                  <a:pt x="835804" y="620430"/>
                </a:cubicBezTo>
                <a:cubicBezTo>
                  <a:pt x="830670" y="625764"/>
                  <a:pt x="828103" y="632632"/>
                  <a:pt x="828103" y="641033"/>
                </a:cubicBezTo>
                <a:cubicBezTo>
                  <a:pt x="828103" y="649434"/>
                  <a:pt x="830670" y="656268"/>
                  <a:pt x="835804" y="661535"/>
                </a:cubicBezTo>
                <a:cubicBezTo>
                  <a:pt x="840938" y="666803"/>
                  <a:pt x="847706" y="669436"/>
                  <a:pt x="856107" y="669436"/>
                </a:cubicBezTo>
                <a:cubicBezTo>
                  <a:pt x="864375" y="669436"/>
                  <a:pt x="871109" y="666803"/>
                  <a:pt x="876309" y="661535"/>
                </a:cubicBezTo>
                <a:cubicBezTo>
                  <a:pt x="881510" y="656268"/>
                  <a:pt x="884110" y="649434"/>
                  <a:pt x="884110" y="641033"/>
                </a:cubicBezTo>
                <a:cubicBezTo>
                  <a:pt x="884110" y="632632"/>
                  <a:pt x="881510" y="625764"/>
                  <a:pt x="876309" y="620430"/>
                </a:cubicBezTo>
                <a:cubicBezTo>
                  <a:pt x="871109" y="615096"/>
                  <a:pt x="864375" y="612429"/>
                  <a:pt x="856107" y="612429"/>
                </a:cubicBezTo>
                <a:close/>
                <a:moveTo>
                  <a:pt x="233229" y="605628"/>
                </a:moveTo>
                <a:lnTo>
                  <a:pt x="233229" y="636432"/>
                </a:lnTo>
                <a:lnTo>
                  <a:pt x="271634" y="636432"/>
                </a:lnTo>
                <a:lnTo>
                  <a:pt x="271634" y="605628"/>
                </a:lnTo>
                <a:close/>
                <a:moveTo>
                  <a:pt x="300037" y="604428"/>
                </a:moveTo>
                <a:lnTo>
                  <a:pt x="375447" y="604428"/>
                </a:lnTo>
                <a:lnTo>
                  <a:pt x="375447" y="616430"/>
                </a:lnTo>
                <a:cubicBezTo>
                  <a:pt x="373847" y="626564"/>
                  <a:pt x="372146" y="636065"/>
                  <a:pt x="370346" y="644933"/>
                </a:cubicBezTo>
                <a:cubicBezTo>
                  <a:pt x="368546" y="653801"/>
                  <a:pt x="366579" y="662202"/>
                  <a:pt x="364445" y="670136"/>
                </a:cubicBezTo>
                <a:cubicBezTo>
                  <a:pt x="362312" y="678071"/>
                  <a:pt x="359878" y="685605"/>
                  <a:pt x="357144" y="692739"/>
                </a:cubicBezTo>
                <a:cubicBezTo>
                  <a:pt x="354411" y="699873"/>
                  <a:pt x="351244" y="706708"/>
                  <a:pt x="347643" y="713242"/>
                </a:cubicBezTo>
                <a:cubicBezTo>
                  <a:pt x="352577" y="720709"/>
                  <a:pt x="358378" y="727877"/>
                  <a:pt x="365045" y="734744"/>
                </a:cubicBezTo>
                <a:cubicBezTo>
                  <a:pt x="371713" y="741612"/>
                  <a:pt x="379647" y="748646"/>
                  <a:pt x="388848" y="755847"/>
                </a:cubicBezTo>
                <a:lnTo>
                  <a:pt x="380247" y="767048"/>
                </a:lnTo>
                <a:cubicBezTo>
                  <a:pt x="371713" y="759714"/>
                  <a:pt x="364179" y="752713"/>
                  <a:pt x="357645" y="746046"/>
                </a:cubicBezTo>
                <a:cubicBezTo>
                  <a:pt x="351110" y="739378"/>
                  <a:pt x="345376" y="732444"/>
                  <a:pt x="340442" y="725243"/>
                </a:cubicBezTo>
                <a:cubicBezTo>
                  <a:pt x="335642" y="732444"/>
                  <a:pt x="330074" y="739478"/>
                  <a:pt x="323740" y="746346"/>
                </a:cubicBezTo>
                <a:cubicBezTo>
                  <a:pt x="317406" y="753213"/>
                  <a:pt x="310105" y="760248"/>
                  <a:pt x="301838" y="767448"/>
                </a:cubicBezTo>
                <a:lnTo>
                  <a:pt x="292036" y="757447"/>
                </a:lnTo>
                <a:cubicBezTo>
                  <a:pt x="301238" y="749846"/>
                  <a:pt x="309138" y="742445"/>
                  <a:pt x="315739" y="735244"/>
                </a:cubicBezTo>
                <a:cubicBezTo>
                  <a:pt x="322340" y="728044"/>
                  <a:pt x="328041" y="720643"/>
                  <a:pt x="332841" y="713042"/>
                </a:cubicBezTo>
                <a:cubicBezTo>
                  <a:pt x="329374" y="707041"/>
                  <a:pt x="326341" y="700673"/>
                  <a:pt x="323740" y="693939"/>
                </a:cubicBezTo>
                <a:cubicBezTo>
                  <a:pt x="321140" y="687205"/>
                  <a:pt x="318840" y="679904"/>
                  <a:pt x="316839" y="672037"/>
                </a:cubicBezTo>
                <a:cubicBezTo>
                  <a:pt x="314839" y="664169"/>
                  <a:pt x="313072" y="655668"/>
                  <a:pt x="311539" y="646533"/>
                </a:cubicBezTo>
                <a:cubicBezTo>
                  <a:pt x="310005" y="637399"/>
                  <a:pt x="308638" y="627364"/>
                  <a:pt x="307438" y="616430"/>
                </a:cubicBezTo>
                <a:lnTo>
                  <a:pt x="300037" y="616430"/>
                </a:lnTo>
                <a:close/>
                <a:moveTo>
                  <a:pt x="856107" y="600628"/>
                </a:moveTo>
                <a:cubicBezTo>
                  <a:pt x="863975" y="600628"/>
                  <a:pt x="871075" y="602394"/>
                  <a:pt x="877410" y="605928"/>
                </a:cubicBezTo>
                <a:cubicBezTo>
                  <a:pt x="883744" y="609462"/>
                  <a:pt x="888678" y="614296"/>
                  <a:pt x="892211" y="620430"/>
                </a:cubicBezTo>
                <a:cubicBezTo>
                  <a:pt x="895745" y="626564"/>
                  <a:pt x="897512" y="633432"/>
                  <a:pt x="897512" y="641033"/>
                </a:cubicBezTo>
                <a:cubicBezTo>
                  <a:pt x="897512" y="648500"/>
                  <a:pt x="895578" y="655268"/>
                  <a:pt x="891711" y="661335"/>
                </a:cubicBezTo>
                <a:cubicBezTo>
                  <a:pt x="887844" y="667403"/>
                  <a:pt x="882577" y="671970"/>
                  <a:pt x="875909" y="675037"/>
                </a:cubicBezTo>
                <a:cubicBezTo>
                  <a:pt x="884844" y="678237"/>
                  <a:pt x="891878" y="683471"/>
                  <a:pt x="897012" y="690739"/>
                </a:cubicBezTo>
                <a:cubicBezTo>
                  <a:pt x="902146" y="698006"/>
                  <a:pt x="904713" y="706374"/>
                  <a:pt x="904713" y="715842"/>
                </a:cubicBezTo>
                <a:cubicBezTo>
                  <a:pt x="904713" y="724776"/>
                  <a:pt x="902646" y="732777"/>
                  <a:pt x="898512" y="739845"/>
                </a:cubicBezTo>
                <a:cubicBezTo>
                  <a:pt x="894378" y="746913"/>
                  <a:pt x="888611" y="752447"/>
                  <a:pt x="881210" y="756447"/>
                </a:cubicBezTo>
                <a:cubicBezTo>
                  <a:pt x="873809" y="760448"/>
                  <a:pt x="865441" y="762448"/>
                  <a:pt x="856107" y="762448"/>
                </a:cubicBezTo>
                <a:cubicBezTo>
                  <a:pt x="846639" y="762448"/>
                  <a:pt x="838205" y="760448"/>
                  <a:pt x="830804" y="756447"/>
                </a:cubicBezTo>
                <a:cubicBezTo>
                  <a:pt x="823403" y="752447"/>
                  <a:pt x="817635" y="746913"/>
                  <a:pt x="813501" y="739845"/>
                </a:cubicBezTo>
                <a:cubicBezTo>
                  <a:pt x="809368" y="732777"/>
                  <a:pt x="807301" y="724776"/>
                  <a:pt x="807301" y="715842"/>
                </a:cubicBezTo>
                <a:cubicBezTo>
                  <a:pt x="807301" y="706374"/>
                  <a:pt x="809868" y="698006"/>
                  <a:pt x="815002" y="690739"/>
                </a:cubicBezTo>
                <a:cubicBezTo>
                  <a:pt x="820136" y="683471"/>
                  <a:pt x="827170" y="678237"/>
                  <a:pt x="836104" y="675037"/>
                </a:cubicBezTo>
                <a:cubicBezTo>
                  <a:pt x="829437" y="671970"/>
                  <a:pt x="824203" y="667436"/>
                  <a:pt x="820402" y="661435"/>
                </a:cubicBezTo>
                <a:cubicBezTo>
                  <a:pt x="816602" y="655434"/>
                  <a:pt x="814702" y="648634"/>
                  <a:pt x="814702" y="641033"/>
                </a:cubicBezTo>
                <a:cubicBezTo>
                  <a:pt x="814702" y="633432"/>
                  <a:pt x="816469" y="626564"/>
                  <a:pt x="820002" y="620430"/>
                </a:cubicBezTo>
                <a:cubicBezTo>
                  <a:pt x="823536" y="614296"/>
                  <a:pt x="828470" y="609462"/>
                  <a:pt x="834804" y="605928"/>
                </a:cubicBezTo>
                <a:cubicBezTo>
                  <a:pt x="841138" y="602394"/>
                  <a:pt x="848239" y="600628"/>
                  <a:pt x="856107" y="600628"/>
                </a:cubicBezTo>
                <a:close/>
                <a:moveTo>
                  <a:pt x="420252" y="594627"/>
                </a:moveTo>
                <a:lnTo>
                  <a:pt x="433454" y="594627"/>
                </a:lnTo>
                <a:lnTo>
                  <a:pt x="433454" y="730844"/>
                </a:lnTo>
                <a:cubicBezTo>
                  <a:pt x="438255" y="727243"/>
                  <a:pt x="443122" y="723443"/>
                  <a:pt x="448056" y="719442"/>
                </a:cubicBezTo>
                <a:cubicBezTo>
                  <a:pt x="452990" y="715442"/>
                  <a:pt x="457790" y="711408"/>
                  <a:pt x="462458" y="707341"/>
                </a:cubicBezTo>
                <a:cubicBezTo>
                  <a:pt x="467125" y="703274"/>
                  <a:pt x="471659" y="699140"/>
                  <a:pt x="476059" y="694939"/>
                </a:cubicBezTo>
                <a:cubicBezTo>
                  <a:pt x="480460" y="690739"/>
                  <a:pt x="484527" y="686638"/>
                  <a:pt x="488261" y="682638"/>
                </a:cubicBezTo>
                <a:lnTo>
                  <a:pt x="497062" y="693639"/>
                </a:lnTo>
                <a:cubicBezTo>
                  <a:pt x="491861" y="698707"/>
                  <a:pt x="486227" y="703874"/>
                  <a:pt x="480160" y="709141"/>
                </a:cubicBezTo>
                <a:cubicBezTo>
                  <a:pt x="474092" y="714408"/>
                  <a:pt x="467792" y="719709"/>
                  <a:pt x="461257" y="725043"/>
                </a:cubicBezTo>
                <a:cubicBezTo>
                  <a:pt x="454723" y="730377"/>
                  <a:pt x="448089" y="735644"/>
                  <a:pt x="441355" y="740845"/>
                </a:cubicBezTo>
                <a:cubicBezTo>
                  <a:pt x="434621" y="746046"/>
                  <a:pt x="427920" y="751046"/>
                  <a:pt x="421252" y="755847"/>
                </a:cubicBezTo>
                <a:lnTo>
                  <a:pt x="413452" y="746246"/>
                </a:lnTo>
                <a:cubicBezTo>
                  <a:pt x="415985" y="744112"/>
                  <a:pt x="417752" y="742079"/>
                  <a:pt x="418752" y="740145"/>
                </a:cubicBezTo>
                <a:cubicBezTo>
                  <a:pt x="419752" y="738211"/>
                  <a:pt x="420252" y="736111"/>
                  <a:pt x="420252" y="733844"/>
                </a:cubicBezTo>
                <a:close/>
                <a:moveTo>
                  <a:pt x="81610" y="594627"/>
                </a:moveTo>
                <a:lnTo>
                  <a:pt x="185423" y="594627"/>
                </a:lnTo>
                <a:lnTo>
                  <a:pt x="185423" y="606828"/>
                </a:lnTo>
                <a:lnTo>
                  <a:pt x="139817" y="606828"/>
                </a:lnTo>
                <a:lnTo>
                  <a:pt x="136817" y="620030"/>
                </a:lnTo>
                <a:cubicBezTo>
                  <a:pt x="136150" y="622564"/>
                  <a:pt x="135583" y="624864"/>
                  <a:pt x="135117" y="626931"/>
                </a:cubicBezTo>
                <a:cubicBezTo>
                  <a:pt x="134650" y="628998"/>
                  <a:pt x="134083" y="630965"/>
                  <a:pt x="133417" y="632832"/>
                </a:cubicBezTo>
                <a:lnTo>
                  <a:pt x="173422" y="632832"/>
                </a:lnTo>
                <a:lnTo>
                  <a:pt x="173422" y="721643"/>
                </a:lnTo>
                <a:lnTo>
                  <a:pt x="160820" y="721643"/>
                </a:lnTo>
                <a:lnTo>
                  <a:pt x="160820" y="644233"/>
                </a:lnTo>
                <a:lnTo>
                  <a:pt x="103813" y="644233"/>
                </a:lnTo>
                <a:lnTo>
                  <a:pt x="103813" y="721843"/>
                </a:lnTo>
                <a:lnTo>
                  <a:pt x="91411" y="721843"/>
                </a:lnTo>
                <a:lnTo>
                  <a:pt x="91411" y="632832"/>
                </a:lnTo>
                <a:lnTo>
                  <a:pt x="120015" y="632832"/>
                </a:lnTo>
                <a:cubicBezTo>
                  <a:pt x="120682" y="630965"/>
                  <a:pt x="121248" y="628965"/>
                  <a:pt x="121715" y="626831"/>
                </a:cubicBezTo>
                <a:cubicBezTo>
                  <a:pt x="122182" y="624697"/>
                  <a:pt x="122749" y="622364"/>
                  <a:pt x="123415" y="619830"/>
                </a:cubicBezTo>
                <a:cubicBezTo>
                  <a:pt x="124082" y="617430"/>
                  <a:pt x="124649" y="615129"/>
                  <a:pt x="125116" y="612929"/>
                </a:cubicBezTo>
                <a:cubicBezTo>
                  <a:pt x="125582" y="610729"/>
                  <a:pt x="125949" y="608695"/>
                  <a:pt x="126216" y="606828"/>
                </a:cubicBezTo>
                <a:lnTo>
                  <a:pt x="81610" y="606828"/>
                </a:lnTo>
                <a:close/>
                <a:moveTo>
                  <a:pt x="207226" y="593627"/>
                </a:moveTo>
                <a:lnTo>
                  <a:pt x="295037" y="593627"/>
                </a:lnTo>
                <a:lnTo>
                  <a:pt x="295037" y="605628"/>
                </a:lnTo>
                <a:lnTo>
                  <a:pt x="284035" y="605628"/>
                </a:lnTo>
                <a:lnTo>
                  <a:pt x="284035" y="719042"/>
                </a:lnTo>
                <a:cubicBezTo>
                  <a:pt x="291370" y="717442"/>
                  <a:pt x="297970" y="715842"/>
                  <a:pt x="303838" y="714242"/>
                </a:cubicBezTo>
                <a:lnTo>
                  <a:pt x="304238" y="721243"/>
                </a:lnTo>
                <a:lnTo>
                  <a:pt x="304638" y="728044"/>
                </a:lnTo>
                <a:cubicBezTo>
                  <a:pt x="301571" y="728844"/>
                  <a:pt x="298337" y="729644"/>
                  <a:pt x="294937" y="730444"/>
                </a:cubicBezTo>
                <a:cubicBezTo>
                  <a:pt x="291536" y="731244"/>
                  <a:pt x="287903" y="732111"/>
                  <a:pt x="284035" y="733044"/>
                </a:cubicBezTo>
                <a:lnTo>
                  <a:pt x="284035" y="771849"/>
                </a:lnTo>
                <a:lnTo>
                  <a:pt x="271634" y="771849"/>
                </a:lnTo>
                <a:lnTo>
                  <a:pt x="271634" y="735644"/>
                </a:lnTo>
                <a:lnTo>
                  <a:pt x="253432" y="739045"/>
                </a:lnTo>
                <a:cubicBezTo>
                  <a:pt x="242764" y="741045"/>
                  <a:pt x="233262" y="742679"/>
                  <a:pt x="224928" y="743946"/>
                </a:cubicBezTo>
                <a:cubicBezTo>
                  <a:pt x="216594" y="745212"/>
                  <a:pt x="209226" y="746179"/>
                  <a:pt x="202825" y="746846"/>
                </a:cubicBezTo>
                <a:lnTo>
                  <a:pt x="201025" y="733044"/>
                </a:lnTo>
                <a:cubicBezTo>
                  <a:pt x="206759" y="732644"/>
                  <a:pt x="213293" y="731844"/>
                  <a:pt x="220627" y="730644"/>
                </a:cubicBezTo>
                <a:lnTo>
                  <a:pt x="220627" y="605628"/>
                </a:lnTo>
                <a:lnTo>
                  <a:pt x="207226" y="605628"/>
                </a:lnTo>
                <a:close/>
                <a:moveTo>
                  <a:pt x="545468" y="589426"/>
                </a:moveTo>
                <a:lnTo>
                  <a:pt x="559070" y="589426"/>
                </a:lnTo>
                <a:cubicBezTo>
                  <a:pt x="559203" y="597827"/>
                  <a:pt x="559170" y="606095"/>
                  <a:pt x="558970" y="614229"/>
                </a:cubicBezTo>
                <a:cubicBezTo>
                  <a:pt x="558770" y="622364"/>
                  <a:pt x="558336" y="630631"/>
                  <a:pt x="557670" y="639032"/>
                </a:cubicBezTo>
                <a:cubicBezTo>
                  <a:pt x="556603" y="652367"/>
                  <a:pt x="555069" y="664369"/>
                  <a:pt x="553069" y="675037"/>
                </a:cubicBezTo>
                <a:cubicBezTo>
                  <a:pt x="551069" y="685705"/>
                  <a:pt x="548335" y="695239"/>
                  <a:pt x="544868" y="703640"/>
                </a:cubicBezTo>
                <a:cubicBezTo>
                  <a:pt x="552069" y="711241"/>
                  <a:pt x="559436" y="719476"/>
                  <a:pt x="566971" y="728344"/>
                </a:cubicBezTo>
                <a:cubicBezTo>
                  <a:pt x="574505" y="737211"/>
                  <a:pt x="581673" y="745979"/>
                  <a:pt x="588473" y="754647"/>
                </a:cubicBezTo>
                <a:lnTo>
                  <a:pt x="576872" y="764248"/>
                </a:lnTo>
                <a:cubicBezTo>
                  <a:pt x="571005" y="755980"/>
                  <a:pt x="564704" y="747713"/>
                  <a:pt x="557970" y="739445"/>
                </a:cubicBezTo>
                <a:cubicBezTo>
                  <a:pt x="551235" y="731177"/>
                  <a:pt x="544668" y="723576"/>
                  <a:pt x="538267" y="716642"/>
                </a:cubicBezTo>
                <a:cubicBezTo>
                  <a:pt x="535333" y="721309"/>
                  <a:pt x="531633" y="726077"/>
                  <a:pt x="527166" y="730944"/>
                </a:cubicBezTo>
                <a:cubicBezTo>
                  <a:pt x="522699" y="735811"/>
                  <a:pt x="517631" y="740612"/>
                  <a:pt x="511964" y="745346"/>
                </a:cubicBezTo>
                <a:cubicBezTo>
                  <a:pt x="506296" y="750080"/>
                  <a:pt x="500162" y="754647"/>
                  <a:pt x="493562" y="759047"/>
                </a:cubicBezTo>
                <a:cubicBezTo>
                  <a:pt x="486961" y="763448"/>
                  <a:pt x="480126" y="767448"/>
                  <a:pt x="473059" y="771049"/>
                </a:cubicBezTo>
                <a:lnTo>
                  <a:pt x="465058" y="758847"/>
                </a:lnTo>
                <a:cubicBezTo>
                  <a:pt x="471992" y="755647"/>
                  <a:pt x="478626" y="751980"/>
                  <a:pt x="484960" y="747846"/>
                </a:cubicBezTo>
                <a:cubicBezTo>
                  <a:pt x="491295" y="743712"/>
                  <a:pt x="497095" y="739445"/>
                  <a:pt x="502363" y="735044"/>
                </a:cubicBezTo>
                <a:cubicBezTo>
                  <a:pt x="507630" y="730644"/>
                  <a:pt x="512331" y="726143"/>
                  <a:pt x="516464" y="721543"/>
                </a:cubicBezTo>
                <a:cubicBezTo>
                  <a:pt x="520598" y="716942"/>
                  <a:pt x="523932" y="712508"/>
                  <a:pt x="526466" y="708241"/>
                </a:cubicBezTo>
                <a:cubicBezTo>
                  <a:pt x="532066" y="698907"/>
                  <a:pt x="536234" y="688605"/>
                  <a:pt x="538967" y="677337"/>
                </a:cubicBezTo>
                <a:cubicBezTo>
                  <a:pt x="541701" y="666069"/>
                  <a:pt x="543468" y="652967"/>
                  <a:pt x="544268" y="638032"/>
                </a:cubicBezTo>
                <a:cubicBezTo>
                  <a:pt x="544668" y="630831"/>
                  <a:pt x="545001" y="623130"/>
                  <a:pt x="545268" y="614929"/>
                </a:cubicBezTo>
                <a:cubicBezTo>
                  <a:pt x="545535" y="606728"/>
                  <a:pt x="545601" y="598227"/>
                  <a:pt x="545468" y="589426"/>
                </a:cubicBezTo>
                <a:close/>
                <a:moveTo>
                  <a:pt x="473859" y="585026"/>
                </a:moveTo>
                <a:cubicBezTo>
                  <a:pt x="476393" y="588626"/>
                  <a:pt x="479193" y="592960"/>
                  <a:pt x="482260" y="598027"/>
                </a:cubicBezTo>
                <a:cubicBezTo>
                  <a:pt x="485327" y="603095"/>
                  <a:pt x="488394" y="608262"/>
                  <a:pt x="491461" y="613529"/>
                </a:cubicBezTo>
                <a:cubicBezTo>
                  <a:pt x="494528" y="618797"/>
                  <a:pt x="497395" y="623831"/>
                  <a:pt x="500062" y="628631"/>
                </a:cubicBezTo>
                <a:cubicBezTo>
                  <a:pt x="502729" y="633432"/>
                  <a:pt x="504863" y="637366"/>
                  <a:pt x="506463" y="640433"/>
                </a:cubicBezTo>
                <a:lnTo>
                  <a:pt x="494662" y="647433"/>
                </a:lnTo>
                <a:cubicBezTo>
                  <a:pt x="492795" y="643700"/>
                  <a:pt x="490594" y="639399"/>
                  <a:pt x="488061" y="634532"/>
                </a:cubicBezTo>
                <a:cubicBezTo>
                  <a:pt x="485527" y="629665"/>
                  <a:pt x="482794" y="624664"/>
                  <a:pt x="479860" y="619530"/>
                </a:cubicBezTo>
                <a:cubicBezTo>
                  <a:pt x="476926" y="614396"/>
                  <a:pt x="474026" y="609429"/>
                  <a:pt x="471159" y="604628"/>
                </a:cubicBezTo>
                <a:cubicBezTo>
                  <a:pt x="468292" y="599828"/>
                  <a:pt x="465658" y="595627"/>
                  <a:pt x="463258" y="592027"/>
                </a:cubicBezTo>
                <a:close/>
                <a:moveTo>
                  <a:pt x="1423187" y="584626"/>
                </a:moveTo>
                <a:lnTo>
                  <a:pt x="1436589" y="584626"/>
                </a:lnTo>
                <a:lnTo>
                  <a:pt x="1436589" y="628031"/>
                </a:lnTo>
                <a:lnTo>
                  <a:pt x="1441990" y="625631"/>
                </a:lnTo>
                <a:cubicBezTo>
                  <a:pt x="1450791" y="621364"/>
                  <a:pt x="1459425" y="616930"/>
                  <a:pt x="1467893" y="612329"/>
                </a:cubicBezTo>
                <a:cubicBezTo>
                  <a:pt x="1476361" y="607729"/>
                  <a:pt x="1484662" y="602628"/>
                  <a:pt x="1492796" y="597027"/>
                </a:cubicBezTo>
                <a:lnTo>
                  <a:pt x="1500197" y="607428"/>
                </a:lnTo>
                <a:cubicBezTo>
                  <a:pt x="1491929" y="613162"/>
                  <a:pt x="1483361" y="618497"/>
                  <a:pt x="1474494" y="623430"/>
                </a:cubicBezTo>
                <a:cubicBezTo>
                  <a:pt x="1465626" y="628364"/>
                  <a:pt x="1456591" y="632965"/>
                  <a:pt x="1447390" y="637232"/>
                </a:cubicBezTo>
                <a:lnTo>
                  <a:pt x="1436589" y="642033"/>
                </a:lnTo>
                <a:lnTo>
                  <a:pt x="1436589" y="660435"/>
                </a:lnTo>
                <a:cubicBezTo>
                  <a:pt x="1436589" y="662569"/>
                  <a:pt x="1436656" y="664336"/>
                  <a:pt x="1436789" y="665736"/>
                </a:cubicBezTo>
                <a:cubicBezTo>
                  <a:pt x="1436922" y="667136"/>
                  <a:pt x="1437322" y="668236"/>
                  <a:pt x="1437989" y="669036"/>
                </a:cubicBezTo>
                <a:cubicBezTo>
                  <a:pt x="1438656" y="669836"/>
                  <a:pt x="1439756" y="670436"/>
                  <a:pt x="1441289" y="670836"/>
                </a:cubicBezTo>
                <a:cubicBezTo>
                  <a:pt x="1442823" y="671236"/>
                  <a:pt x="1444923" y="671570"/>
                  <a:pt x="1447590" y="671837"/>
                </a:cubicBezTo>
                <a:cubicBezTo>
                  <a:pt x="1448657" y="671970"/>
                  <a:pt x="1450591" y="672070"/>
                  <a:pt x="1453391" y="672137"/>
                </a:cubicBezTo>
                <a:cubicBezTo>
                  <a:pt x="1456191" y="672203"/>
                  <a:pt x="1459325" y="672237"/>
                  <a:pt x="1462792" y="672237"/>
                </a:cubicBezTo>
                <a:cubicBezTo>
                  <a:pt x="1466259" y="672237"/>
                  <a:pt x="1469360" y="672203"/>
                  <a:pt x="1472093" y="672137"/>
                </a:cubicBezTo>
                <a:cubicBezTo>
                  <a:pt x="1474827" y="672070"/>
                  <a:pt x="1476727" y="671970"/>
                  <a:pt x="1477794" y="671837"/>
                </a:cubicBezTo>
                <a:cubicBezTo>
                  <a:pt x="1480594" y="671703"/>
                  <a:pt x="1482795" y="671436"/>
                  <a:pt x="1484395" y="671036"/>
                </a:cubicBezTo>
                <a:cubicBezTo>
                  <a:pt x="1485995" y="670636"/>
                  <a:pt x="1487229" y="670003"/>
                  <a:pt x="1488095" y="669136"/>
                </a:cubicBezTo>
                <a:cubicBezTo>
                  <a:pt x="1488962" y="668269"/>
                  <a:pt x="1489596" y="667036"/>
                  <a:pt x="1489996" y="665436"/>
                </a:cubicBezTo>
                <a:cubicBezTo>
                  <a:pt x="1490396" y="663835"/>
                  <a:pt x="1490796" y="661635"/>
                  <a:pt x="1491196" y="658835"/>
                </a:cubicBezTo>
                <a:cubicBezTo>
                  <a:pt x="1491462" y="657368"/>
                  <a:pt x="1491629" y="655901"/>
                  <a:pt x="1491696" y="654434"/>
                </a:cubicBezTo>
                <a:cubicBezTo>
                  <a:pt x="1491763" y="652967"/>
                  <a:pt x="1491862" y="651567"/>
                  <a:pt x="1491996" y="650234"/>
                </a:cubicBezTo>
                <a:cubicBezTo>
                  <a:pt x="1492129" y="648767"/>
                  <a:pt x="1492196" y="647233"/>
                  <a:pt x="1492196" y="645633"/>
                </a:cubicBezTo>
                <a:lnTo>
                  <a:pt x="1504597" y="649234"/>
                </a:lnTo>
                <a:cubicBezTo>
                  <a:pt x="1504464" y="650967"/>
                  <a:pt x="1504331" y="652701"/>
                  <a:pt x="1504197" y="654434"/>
                </a:cubicBezTo>
                <a:cubicBezTo>
                  <a:pt x="1504064" y="655901"/>
                  <a:pt x="1503931" y="657501"/>
                  <a:pt x="1503797" y="659235"/>
                </a:cubicBezTo>
                <a:cubicBezTo>
                  <a:pt x="1503664" y="660969"/>
                  <a:pt x="1503464" y="662635"/>
                  <a:pt x="1503197" y="664236"/>
                </a:cubicBezTo>
                <a:cubicBezTo>
                  <a:pt x="1502664" y="668369"/>
                  <a:pt x="1501964" y="671737"/>
                  <a:pt x="1501097" y="674337"/>
                </a:cubicBezTo>
                <a:cubicBezTo>
                  <a:pt x="1500230" y="676937"/>
                  <a:pt x="1498897" y="679004"/>
                  <a:pt x="1497097" y="680538"/>
                </a:cubicBezTo>
                <a:cubicBezTo>
                  <a:pt x="1495296" y="682071"/>
                  <a:pt x="1492963" y="683171"/>
                  <a:pt x="1490096" y="683838"/>
                </a:cubicBezTo>
                <a:cubicBezTo>
                  <a:pt x="1487229" y="684505"/>
                  <a:pt x="1483528" y="684905"/>
                  <a:pt x="1478994" y="685038"/>
                </a:cubicBezTo>
                <a:cubicBezTo>
                  <a:pt x="1477527" y="685172"/>
                  <a:pt x="1475294" y="685272"/>
                  <a:pt x="1472293" y="685338"/>
                </a:cubicBezTo>
                <a:cubicBezTo>
                  <a:pt x="1469293" y="685405"/>
                  <a:pt x="1465526" y="685438"/>
                  <a:pt x="1460992" y="685438"/>
                </a:cubicBezTo>
                <a:cubicBezTo>
                  <a:pt x="1456458" y="685438"/>
                  <a:pt x="1452724" y="685405"/>
                  <a:pt x="1449791" y="685338"/>
                </a:cubicBezTo>
                <a:cubicBezTo>
                  <a:pt x="1446857" y="685272"/>
                  <a:pt x="1444657" y="685172"/>
                  <a:pt x="1443190" y="685038"/>
                </a:cubicBezTo>
                <a:cubicBezTo>
                  <a:pt x="1439189" y="684905"/>
                  <a:pt x="1435922" y="684471"/>
                  <a:pt x="1433388" y="683738"/>
                </a:cubicBezTo>
                <a:cubicBezTo>
                  <a:pt x="1430855" y="683005"/>
                  <a:pt x="1428821" y="681904"/>
                  <a:pt x="1427288" y="680438"/>
                </a:cubicBezTo>
                <a:cubicBezTo>
                  <a:pt x="1425754" y="678971"/>
                  <a:pt x="1424687" y="677071"/>
                  <a:pt x="1424087" y="674737"/>
                </a:cubicBezTo>
                <a:cubicBezTo>
                  <a:pt x="1423487" y="672403"/>
                  <a:pt x="1423187" y="669436"/>
                  <a:pt x="1423187" y="665836"/>
                </a:cubicBezTo>
                <a:lnTo>
                  <a:pt x="1423187" y="647633"/>
                </a:lnTo>
                <a:cubicBezTo>
                  <a:pt x="1417320" y="649900"/>
                  <a:pt x="1411286" y="652101"/>
                  <a:pt x="1405085" y="654234"/>
                </a:cubicBezTo>
                <a:cubicBezTo>
                  <a:pt x="1398884" y="656368"/>
                  <a:pt x="1392450" y="658502"/>
                  <a:pt x="1385783" y="660635"/>
                </a:cubicBezTo>
                <a:lnTo>
                  <a:pt x="1381382" y="648234"/>
                </a:lnTo>
                <a:cubicBezTo>
                  <a:pt x="1396584" y="643700"/>
                  <a:pt x="1410519" y="638899"/>
                  <a:pt x="1423187" y="633832"/>
                </a:cubicBezTo>
                <a:close/>
                <a:moveTo>
                  <a:pt x="1611611" y="583826"/>
                </a:moveTo>
                <a:lnTo>
                  <a:pt x="1625613" y="583826"/>
                </a:lnTo>
                <a:lnTo>
                  <a:pt x="1625613" y="634832"/>
                </a:lnTo>
                <a:lnTo>
                  <a:pt x="1705022" y="634832"/>
                </a:lnTo>
                <a:lnTo>
                  <a:pt x="1705022" y="648034"/>
                </a:lnTo>
                <a:lnTo>
                  <a:pt x="1625413" y="648034"/>
                </a:lnTo>
                <a:cubicBezTo>
                  <a:pt x="1625279" y="648700"/>
                  <a:pt x="1625213" y="649700"/>
                  <a:pt x="1625213" y="651034"/>
                </a:cubicBezTo>
                <a:cubicBezTo>
                  <a:pt x="1627213" y="662102"/>
                  <a:pt x="1630380" y="672537"/>
                  <a:pt x="1634714" y="682338"/>
                </a:cubicBezTo>
                <a:cubicBezTo>
                  <a:pt x="1639048" y="692139"/>
                  <a:pt x="1644648" y="701440"/>
                  <a:pt x="1651516" y="710241"/>
                </a:cubicBezTo>
                <a:cubicBezTo>
                  <a:pt x="1658383" y="719042"/>
                  <a:pt x="1666618" y="727377"/>
                  <a:pt x="1676219" y="735244"/>
                </a:cubicBezTo>
                <a:cubicBezTo>
                  <a:pt x="1685820" y="743112"/>
                  <a:pt x="1696888" y="750580"/>
                  <a:pt x="1709423" y="757647"/>
                </a:cubicBezTo>
                <a:lnTo>
                  <a:pt x="1701022" y="769649"/>
                </a:lnTo>
                <a:cubicBezTo>
                  <a:pt x="1679553" y="756847"/>
                  <a:pt x="1662117" y="742879"/>
                  <a:pt x="1648715" y="727744"/>
                </a:cubicBezTo>
                <a:cubicBezTo>
                  <a:pt x="1635314" y="712608"/>
                  <a:pt x="1625613" y="696306"/>
                  <a:pt x="1619612" y="678837"/>
                </a:cubicBezTo>
                <a:cubicBezTo>
                  <a:pt x="1616545" y="688439"/>
                  <a:pt x="1612411" y="697540"/>
                  <a:pt x="1607210" y="706141"/>
                </a:cubicBezTo>
                <a:cubicBezTo>
                  <a:pt x="1602010" y="714742"/>
                  <a:pt x="1595909" y="722810"/>
                  <a:pt x="1588908" y="730344"/>
                </a:cubicBezTo>
                <a:cubicBezTo>
                  <a:pt x="1581907" y="737878"/>
                  <a:pt x="1574206" y="744912"/>
                  <a:pt x="1565805" y="751446"/>
                </a:cubicBezTo>
                <a:cubicBezTo>
                  <a:pt x="1557404" y="757981"/>
                  <a:pt x="1548470" y="764048"/>
                  <a:pt x="1539002" y="769649"/>
                </a:cubicBezTo>
                <a:lnTo>
                  <a:pt x="1530001" y="758247"/>
                </a:lnTo>
                <a:cubicBezTo>
                  <a:pt x="1540535" y="752247"/>
                  <a:pt x="1550537" y="745379"/>
                  <a:pt x="1560004" y="737645"/>
                </a:cubicBezTo>
                <a:cubicBezTo>
                  <a:pt x="1569472" y="729910"/>
                  <a:pt x="1577873" y="721376"/>
                  <a:pt x="1585207" y="712042"/>
                </a:cubicBezTo>
                <a:cubicBezTo>
                  <a:pt x="1592542" y="702707"/>
                  <a:pt x="1598509" y="692672"/>
                  <a:pt x="1603110" y="681938"/>
                </a:cubicBezTo>
                <a:cubicBezTo>
                  <a:pt x="1607710" y="671203"/>
                  <a:pt x="1610411" y="659902"/>
                  <a:pt x="1611211" y="648034"/>
                </a:cubicBezTo>
                <a:lnTo>
                  <a:pt x="1532801" y="648034"/>
                </a:lnTo>
                <a:lnTo>
                  <a:pt x="1532801" y="634832"/>
                </a:lnTo>
                <a:lnTo>
                  <a:pt x="1611611" y="634832"/>
                </a:lnTo>
                <a:close/>
                <a:moveTo>
                  <a:pt x="1011536" y="583826"/>
                </a:moveTo>
                <a:lnTo>
                  <a:pt x="1025538" y="583826"/>
                </a:lnTo>
                <a:lnTo>
                  <a:pt x="1025538" y="634832"/>
                </a:lnTo>
                <a:lnTo>
                  <a:pt x="1104947" y="634832"/>
                </a:lnTo>
                <a:lnTo>
                  <a:pt x="1104947" y="648034"/>
                </a:lnTo>
                <a:lnTo>
                  <a:pt x="1025338" y="648034"/>
                </a:lnTo>
                <a:cubicBezTo>
                  <a:pt x="1025204" y="648700"/>
                  <a:pt x="1025137" y="649700"/>
                  <a:pt x="1025137" y="651034"/>
                </a:cubicBezTo>
                <a:cubicBezTo>
                  <a:pt x="1027138" y="662102"/>
                  <a:pt x="1030305" y="672537"/>
                  <a:pt x="1034639" y="682338"/>
                </a:cubicBezTo>
                <a:cubicBezTo>
                  <a:pt x="1038973" y="692139"/>
                  <a:pt x="1044573" y="701440"/>
                  <a:pt x="1051441" y="710241"/>
                </a:cubicBezTo>
                <a:cubicBezTo>
                  <a:pt x="1058308" y="719042"/>
                  <a:pt x="1066543" y="727377"/>
                  <a:pt x="1076144" y="735244"/>
                </a:cubicBezTo>
                <a:cubicBezTo>
                  <a:pt x="1085745" y="743112"/>
                  <a:pt x="1096813" y="750580"/>
                  <a:pt x="1109348" y="757647"/>
                </a:cubicBezTo>
                <a:lnTo>
                  <a:pt x="1100947" y="769649"/>
                </a:lnTo>
                <a:cubicBezTo>
                  <a:pt x="1079478" y="756847"/>
                  <a:pt x="1062042" y="742879"/>
                  <a:pt x="1048640" y="727744"/>
                </a:cubicBezTo>
                <a:cubicBezTo>
                  <a:pt x="1035239" y="712608"/>
                  <a:pt x="1025538" y="696306"/>
                  <a:pt x="1019537" y="678837"/>
                </a:cubicBezTo>
                <a:cubicBezTo>
                  <a:pt x="1016470" y="688439"/>
                  <a:pt x="1012336" y="697540"/>
                  <a:pt x="1007135" y="706141"/>
                </a:cubicBezTo>
                <a:cubicBezTo>
                  <a:pt x="1001935" y="714742"/>
                  <a:pt x="995834" y="722810"/>
                  <a:pt x="988833" y="730344"/>
                </a:cubicBezTo>
                <a:cubicBezTo>
                  <a:pt x="981832" y="737878"/>
                  <a:pt x="974131" y="744912"/>
                  <a:pt x="965730" y="751446"/>
                </a:cubicBezTo>
                <a:cubicBezTo>
                  <a:pt x="957329" y="757981"/>
                  <a:pt x="948395" y="764048"/>
                  <a:pt x="938927" y="769649"/>
                </a:cubicBezTo>
                <a:lnTo>
                  <a:pt x="929926" y="758247"/>
                </a:lnTo>
                <a:cubicBezTo>
                  <a:pt x="940460" y="752247"/>
                  <a:pt x="950462" y="745379"/>
                  <a:pt x="959929" y="737645"/>
                </a:cubicBezTo>
                <a:cubicBezTo>
                  <a:pt x="969397" y="729910"/>
                  <a:pt x="977798" y="721376"/>
                  <a:pt x="985132" y="712042"/>
                </a:cubicBezTo>
                <a:cubicBezTo>
                  <a:pt x="992467" y="702707"/>
                  <a:pt x="998434" y="692672"/>
                  <a:pt x="1003035" y="681938"/>
                </a:cubicBezTo>
                <a:cubicBezTo>
                  <a:pt x="1007635" y="671203"/>
                  <a:pt x="1010336" y="659902"/>
                  <a:pt x="1011136" y="648034"/>
                </a:cubicBezTo>
                <a:lnTo>
                  <a:pt x="932726" y="648034"/>
                </a:lnTo>
                <a:lnTo>
                  <a:pt x="932726" y="634832"/>
                </a:lnTo>
                <a:lnTo>
                  <a:pt x="1011536" y="634832"/>
                </a:lnTo>
                <a:close/>
                <a:moveTo>
                  <a:pt x="1832238" y="583625"/>
                </a:moveTo>
                <a:lnTo>
                  <a:pt x="1845640" y="583625"/>
                </a:lnTo>
                <a:lnTo>
                  <a:pt x="1845640" y="736245"/>
                </a:lnTo>
                <a:cubicBezTo>
                  <a:pt x="1845640" y="739578"/>
                  <a:pt x="1845773" y="742179"/>
                  <a:pt x="1846040" y="744046"/>
                </a:cubicBezTo>
                <a:cubicBezTo>
                  <a:pt x="1846307" y="745912"/>
                  <a:pt x="1847174" y="747279"/>
                  <a:pt x="1848640" y="748146"/>
                </a:cubicBezTo>
                <a:cubicBezTo>
                  <a:pt x="1850107" y="749013"/>
                  <a:pt x="1852341" y="749546"/>
                  <a:pt x="1855341" y="749746"/>
                </a:cubicBezTo>
                <a:cubicBezTo>
                  <a:pt x="1858341" y="749946"/>
                  <a:pt x="1862575" y="750046"/>
                  <a:pt x="1868043" y="750046"/>
                </a:cubicBezTo>
                <a:cubicBezTo>
                  <a:pt x="1873643" y="750046"/>
                  <a:pt x="1878011" y="749946"/>
                  <a:pt x="1881144" y="749746"/>
                </a:cubicBezTo>
                <a:cubicBezTo>
                  <a:pt x="1884278" y="749546"/>
                  <a:pt x="1886645" y="749013"/>
                  <a:pt x="1888245" y="748146"/>
                </a:cubicBezTo>
                <a:cubicBezTo>
                  <a:pt x="1889845" y="747279"/>
                  <a:pt x="1890945" y="745946"/>
                  <a:pt x="1891546" y="744146"/>
                </a:cubicBezTo>
                <a:cubicBezTo>
                  <a:pt x="1892146" y="742345"/>
                  <a:pt x="1892646" y="739912"/>
                  <a:pt x="1893046" y="736845"/>
                </a:cubicBezTo>
                <a:cubicBezTo>
                  <a:pt x="1893179" y="735378"/>
                  <a:pt x="1893346" y="733544"/>
                  <a:pt x="1893546" y="731344"/>
                </a:cubicBezTo>
                <a:cubicBezTo>
                  <a:pt x="1893746" y="729144"/>
                  <a:pt x="1893946" y="726877"/>
                  <a:pt x="1894146" y="724543"/>
                </a:cubicBezTo>
                <a:cubicBezTo>
                  <a:pt x="1894346" y="722209"/>
                  <a:pt x="1894513" y="719909"/>
                  <a:pt x="1894646" y="717642"/>
                </a:cubicBezTo>
                <a:cubicBezTo>
                  <a:pt x="1894779" y="715375"/>
                  <a:pt x="1894913" y="713508"/>
                  <a:pt x="1895046" y="712042"/>
                </a:cubicBezTo>
                <a:lnTo>
                  <a:pt x="1907847" y="715242"/>
                </a:lnTo>
                <a:cubicBezTo>
                  <a:pt x="1907847" y="716709"/>
                  <a:pt x="1907748" y="718542"/>
                  <a:pt x="1907548" y="720743"/>
                </a:cubicBezTo>
                <a:cubicBezTo>
                  <a:pt x="1907348" y="722943"/>
                  <a:pt x="1907148" y="725210"/>
                  <a:pt x="1906947" y="727544"/>
                </a:cubicBezTo>
                <a:cubicBezTo>
                  <a:pt x="1906747" y="729877"/>
                  <a:pt x="1906514" y="732177"/>
                  <a:pt x="1906247" y="734444"/>
                </a:cubicBezTo>
                <a:cubicBezTo>
                  <a:pt x="1905981" y="736711"/>
                  <a:pt x="1905781" y="738578"/>
                  <a:pt x="1905647" y="740045"/>
                </a:cubicBezTo>
                <a:cubicBezTo>
                  <a:pt x="1904847" y="745379"/>
                  <a:pt x="1903947" y="749613"/>
                  <a:pt x="1902947" y="752747"/>
                </a:cubicBezTo>
                <a:cubicBezTo>
                  <a:pt x="1901947" y="755880"/>
                  <a:pt x="1900180" y="758247"/>
                  <a:pt x="1897646" y="759848"/>
                </a:cubicBezTo>
                <a:cubicBezTo>
                  <a:pt x="1895113" y="761448"/>
                  <a:pt x="1891512" y="762481"/>
                  <a:pt x="1886845" y="762948"/>
                </a:cubicBezTo>
                <a:cubicBezTo>
                  <a:pt x="1882178" y="763415"/>
                  <a:pt x="1875777" y="763648"/>
                  <a:pt x="1867643" y="763648"/>
                </a:cubicBezTo>
                <a:cubicBezTo>
                  <a:pt x="1859108" y="763648"/>
                  <a:pt x="1852474" y="763348"/>
                  <a:pt x="1847740" y="762748"/>
                </a:cubicBezTo>
                <a:cubicBezTo>
                  <a:pt x="1843006" y="762148"/>
                  <a:pt x="1839473" y="760981"/>
                  <a:pt x="1837139" y="759247"/>
                </a:cubicBezTo>
                <a:cubicBezTo>
                  <a:pt x="1834805" y="757514"/>
                  <a:pt x="1833405" y="755080"/>
                  <a:pt x="1832939" y="751947"/>
                </a:cubicBezTo>
                <a:cubicBezTo>
                  <a:pt x="1832472" y="748813"/>
                  <a:pt x="1832238" y="744646"/>
                  <a:pt x="1832238" y="739445"/>
                </a:cubicBezTo>
                <a:close/>
                <a:moveTo>
                  <a:pt x="683885" y="583625"/>
                </a:moveTo>
                <a:lnTo>
                  <a:pt x="697287" y="583625"/>
                </a:lnTo>
                <a:lnTo>
                  <a:pt x="697287" y="643433"/>
                </a:lnTo>
                <a:lnTo>
                  <a:pt x="775297" y="643433"/>
                </a:lnTo>
                <a:lnTo>
                  <a:pt x="775297" y="656235"/>
                </a:lnTo>
                <a:lnTo>
                  <a:pt x="697287" y="656235"/>
                </a:lnTo>
                <a:lnTo>
                  <a:pt x="697287" y="746846"/>
                </a:lnTo>
                <a:lnTo>
                  <a:pt x="786498" y="746846"/>
                </a:lnTo>
                <a:lnTo>
                  <a:pt x="786498" y="760048"/>
                </a:lnTo>
                <a:lnTo>
                  <a:pt x="604275" y="760048"/>
                </a:lnTo>
                <a:lnTo>
                  <a:pt x="604275" y="746846"/>
                </a:lnTo>
                <a:lnTo>
                  <a:pt x="683885" y="746846"/>
                </a:lnTo>
                <a:close/>
                <a:moveTo>
                  <a:pt x="1383382" y="583225"/>
                </a:moveTo>
                <a:lnTo>
                  <a:pt x="1394584" y="589426"/>
                </a:lnTo>
                <a:cubicBezTo>
                  <a:pt x="1388450" y="600094"/>
                  <a:pt x="1382315" y="609495"/>
                  <a:pt x="1376181" y="617630"/>
                </a:cubicBezTo>
                <a:lnTo>
                  <a:pt x="1376181" y="691039"/>
                </a:lnTo>
                <a:lnTo>
                  <a:pt x="1362980" y="691039"/>
                </a:lnTo>
                <a:lnTo>
                  <a:pt x="1362980" y="633632"/>
                </a:lnTo>
                <a:cubicBezTo>
                  <a:pt x="1359112" y="638032"/>
                  <a:pt x="1354945" y="642400"/>
                  <a:pt x="1350478" y="646733"/>
                </a:cubicBezTo>
                <a:cubicBezTo>
                  <a:pt x="1346011" y="651067"/>
                  <a:pt x="1340910" y="655634"/>
                  <a:pt x="1335176" y="660435"/>
                </a:cubicBezTo>
                <a:lnTo>
                  <a:pt x="1325975" y="650434"/>
                </a:lnTo>
                <a:cubicBezTo>
                  <a:pt x="1337710" y="640433"/>
                  <a:pt x="1348378" y="629865"/>
                  <a:pt x="1357979" y="618730"/>
                </a:cubicBezTo>
                <a:cubicBezTo>
                  <a:pt x="1367580" y="607595"/>
                  <a:pt x="1376048" y="595760"/>
                  <a:pt x="1383382" y="583225"/>
                </a:cubicBezTo>
                <a:close/>
                <a:moveTo>
                  <a:pt x="1973656" y="582225"/>
                </a:moveTo>
                <a:lnTo>
                  <a:pt x="1987858" y="586226"/>
                </a:lnTo>
                <a:cubicBezTo>
                  <a:pt x="1986391" y="589560"/>
                  <a:pt x="1984957" y="592793"/>
                  <a:pt x="1983557" y="595927"/>
                </a:cubicBezTo>
                <a:cubicBezTo>
                  <a:pt x="1982157" y="599061"/>
                  <a:pt x="1980657" y="602161"/>
                  <a:pt x="1979057" y="605228"/>
                </a:cubicBezTo>
                <a:lnTo>
                  <a:pt x="2087670" y="605228"/>
                </a:lnTo>
                <a:cubicBezTo>
                  <a:pt x="2087670" y="613229"/>
                  <a:pt x="2087603" y="622097"/>
                  <a:pt x="2087470" y="631832"/>
                </a:cubicBezTo>
                <a:cubicBezTo>
                  <a:pt x="2087337" y="641566"/>
                  <a:pt x="2087170" y="651167"/>
                  <a:pt x="2086970" y="660635"/>
                </a:cubicBezTo>
                <a:cubicBezTo>
                  <a:pt x="2086770" y="670103"/>
                  <a:pt x="2086503" y="679004"/>
                  <a:pt x="2086170" y="687338"/>
                </a:cubicBezTo>
                <a:cubicBezTo>
                  <a:pt x="2085837" y="695673"/>
                  <a:pt x="2085470" y="702507"/>
                  <a:pt x="2085070" y="707841"/>
                </a:cubicBezTo>
                <a:cubicBezTo>
                  <a:pt x="2084803" y="711441"/>
                  <a:pt x="2084236" y="714475"/>
                  <a:pt x="2083369" y="716942"/>
                </a:cubicBezTo>
                <a:cubicBezTo>
                  <a:pt x="2082503" y="719409"/>
                  <a:pt x="2081136" y="721443"/>
                  <a:pt x="2079269" y="723043"/>
                </a:cubicBezTo>
                <a:cubicBezTo>
                  <a:pt x="2077402" y="724643"/>
                  <a:pt x="2074969" y="725877"/>
                  <a:pt x="2071968" y="726743"/>
                </a:cubicBezTo>
                <a:cubicBezTo>
                  <a:pt x="2068968" y="727610"/>
                  <a:pt x="2065267" y="728177"/>
                  <a:pt x="2060867" y="728444"/>
                </a:cubicBezTo>
                <a:cubicBezTo>
                  <a:pt x="2055666" y="728710"/>
                  <a:pt x="2051032" y="728910"/>
                  <a:pt x="2046965" y="729044"/>
                </a:cubicBezTo>
                <a:cubicBezTo>
                  <a:pt x="2042898" y="729177"/>
                  <a:pt x="2039064" y="729177"/>
                  <a:pt x="2035463" y="729044"/>
                </a:cubicBezTo>
                <a:lnTo>
                  <a:pt x="2033063" y="714842"/>
                </a:lnTo>
                <a:cubicBezTo>
                  <a:pt x="2040664" y="715509"/>
                  <a:pt x="2048865" y="715709"/>
                  <a:pt x="2057666" y="715442"/>
                </a:cubicBezTo>
                <a:cubicBezTo>
                  <a:pt x="2060733" y="715309"/>
                  <a:pt x="2063167" y="715109"/>
                  <a:pt x="2064967" y="714842"/>
                </a:cubicBezTo>
                <a:cubicBezTo>
                  <a:pt x="2066767" y="714575"/>
                  <a:pt x="2068168" y="714008"/>
                  <a:pt x="2069168" y="713142"/>
                </a:cubicBezTo>
                <a:cubicBezTo>
                  <a:pt x="2070168" y="712275"/>
                  <a:pt x="2070868" y="710975"/>
                  <a:pt x="2071268" y="709241"/>
                </a:cubicBezTo>
                <a:cubicBezTo>
                  <a:pt x="2071668" y="707508"/>
                  <a:pt x="2072001" y="705107"/>
                  <a:pt x="2072268" y="702040"/>
                </a:cubicBezTo>
                <a:cubicBezTo>
                  <a:pt x="2072668" y="697773"/>
                  <a:pt x="2073035" y="692139"/>
                  <a:pt x="2073368" y="685138"/>
                </a:cubicBezTo>
                <a:cubicBezTo>
                  <a:pt x="2073702" y="678137"/>
                  <a:pt x="2073969" y="670670"/>
                  <a:pt x="2074168" y="662735"/>
                </a:cubicBezTo>
                <a:cubicBezTo>
                  <a:pt x="2074369" y="654801"/>
                  <a:pt x="2074502" y="646833"/>
                  <a:pt x="2074569" y="638832"/>
                </a:cubicBezTo>
                <a:cubicBezTo>
                  <a:pt x="2074635" y="630831"/>
                  <a:pt x="2074669" y="623764"/>
                  <a:pt x="2074669" y="617630"/>
                </a:cubicBezTo>
                <a:lnTo>
                  <a:pt x="1972456" y="617630"/>
                </a:lnTo>
                <a:cubicBezTo>
                  <a:pt x="1967255" y="626964"/>
                  <a:pt x="1961254" y="636032"/>
                  <a:pt x="1954453" y="644833"/>
                </a:cubicBezTo>
                <a:lnTo>
                  <a:pt x="2036664" y="644833"/>
                </a:lnTo>
                <a:lnTo>
                  <a:pt x="2036664" y="707241"/>
                </a:lnTo>
                <a:lnTo>
                  <a:pt x="1962254" y="707241"/>
                </a:lnTo>
                <a:lnTo>
                  <a:pt x="1962254" y="735644"/>
                </a:lnTo>
                <a:cubicBezTo>
                  <a:pt x="1962254" y="739645"/>
                  <a:pt x="1962621" y="742812"/>
                  <a:pt x="1963355" y="745146"/>
                </a:cubicBezTo>
                <a:cubicBezTo>
                  <a:pt x="1964088" y="747479"/>
                  <a:pt x="1966388" y="749213"/>
                  <a:pt x="1970255" y="750346"/>
                </a:cubicBezTo>
                <a:cubicBezTo>
                  <a:pt x="1974123" y="751480"/>
                  <a:pt x="1980223" y="752180"/>
                  <a:pt x="1988558" y="752447"/>
                </a:cubicBezTo>
                <a:cubicBezTo>
                  <a:pt x="1996892" y="752713"/>
                  <a:pt x="2008593" y="752847"/>
                  <a:pt x="2023662" y="752847"/>
                </a:cubicBezTo>
                <a:cubicBezTo>
                  <a:pt x="2034197" y="752847"/>
                  <a:pt x="2043131" y="752813"/>
                  <a:pt x="2050465" y="752747"/>
                </a:cubicBezTo>
                <a:cubicBezTo>
                  <a:pt x="2057799" y="752680"/>
                  <a:pt x="2063867" y="752513"/>
                  <a:pt x="2068668" y="752247"/>
                </a:cubicBezTo>
                <a:cubicBezTo>
                  <a:pt x="2073468" y="751980"/>
                  <a:pt x="2077235" y="751546"/>
                  <a:pt x="2079969" y="750946"/>
                </a:cubicBezTo>
                <a:cubicBezTo>
                  <a:pt x="2082703" y="750346"/>
                  <a:pt x="2084803" y="749513"/>
                  <a:pt x="2086270" y="748446"/>
                </a:cubicBezTo>
                <a:cubicBezTo>
                  <a:pt x="2087737" y="747379"/>
                  <a:pt x="2088737" y="746012"/>
                  <a:pt x="2089270" y="744346"/>
                </a:cubicBezTo>
                <a:cubicBezTo>
                  <a:pt x="2089803" y="742679"/>
                  <a:pt x="2090271" y="740645"/>
                  <a:pt x="2090671" y="738245"/>
                </a:cubicBezTo>
                <a:cubicBezTo>
                  <a:pt x="2090937" y="736378"/>
                  <a:pt x="2091337" y="733744"/>
                  <a:pt x="2091871" y="730344"/>
                </a:cubicBezTo>
                <a:cubicBezTo>
                  <a:pt x="2092404" y="726943"/>
                  <a:pt x="2092804" y="723976"/>
                  <a:pt x="2093071" y="721443"/>
                </a:cubicBezTo>
                <a:lnTo>
                  <a:pt x="2106272" y="725843"/>
                </a:lnTo>
                <a:cubicBezTo>
                  <a:pt x="2106139" y="726910"/>
                  <a:pt x="2105973" y="728244"/>
                  <a:pt x="2105773" y="729844"/>
                </a:cubicBezTo>
                <a:cubicBezTo>
                  <a:pt x="2105572" y="731444"/>
                  <a:pt x="2105305" y="733178"/>
                  <a:pt x="2104972" y="735044"/>
                </a:cubicBezTo>
                <a:cubicBezTo>
                  <a:pt x="2104639" y="736911"/>
                  <a:pt x="2104305" y="738778"/>
                  <a:pt x="2103972" y="740645"/>
                </a:cubicBezTo>
                <a:cubicBezTo>
                  <a:pt x="2103639" y="742512"/>
                  <a:pt x="2103339" y="744179"/>
                  <a:pt x="2103072" y="745646"/>
                </a:cubicBezTo>
                <a:cubicBezTo>
                  <a:pt x="2102405" y="748846"/>
                  <a:pt x="2101639" y="751613"/>
                  <a:pt x="2100772" y="753947"/>
                </a:cubicBezTo>
                <a:cubicBezTo>
                  <a:pt x="2099905" y="756280"/>
                  <a:pt x="2098538" y="758214"/>
                  <a:pt x="2096671" y="759748"/>
                </a:cubicBezTo>
                <a:cubicBezTo>
                  <a:pt x="2094804" y="761281"/>
                  <a:pt x="2092237" y="762514"/>
                  <a:pt x="2088970" y="763448"/>
                </a:cubicBezTo>
                <a:cubicBezTo>
                  <a:pt x="2085703" y="764381"/>
                  <a:pt x="2081269" y="765115"/>
                  <a:pt x="2075669" y="765648"/>
                </a:cubicBezTo>
                <a:cubicBezTo>
                  <a:pt x="2070068" y="766182"/>
                  <a:pt x="2063167" y="766515"/>
                  <a:pt x="2054966" y="766648"/>
                </a:cubicBezTo>
                <a:cubicBezTo>
                  <a:pt x="2046765" y="766782"/>
                  <a:pt x="2036797" y="766848"/>
                  <a:pt x="2025062" y="766848"/>
                </a:cubicBezTo>
                <a:cubicBezTo>
                  <a:pt x="2012661" y="766848"/>
                  <a:pt x="2002159" y="766715"/>
                  <a:pt x="1993558" y="766448"/>
                </a:cubicBezTo>
                <a:cubicBezTo>
                  <a:pt x="1984957" y="766182"/>
                  <a:pt x="1977890" y="765715"/>
                  <a:pt x="1972356" y="765048"/>
                </a:cubicBezTo>
                <a:cubicBezTo>
                  <a:pt x="1966822" y="764381"/>
                  <a:pt x="1962521" y="763415"/>
                  <a:pt x="1959454" y="762148"/>
                </a:cubicBezTo>
                <a:cubicBezTo>
                  <a:pt x="1956387" y="760881"/>
                  <a:pt x="1954120" y="759181"/>
                  <a:pt x="1952653" y="757047"/>
                </a:cubicBezTo>
                <a:cubicBezTo>
                  <a:pt x="1951186" y="754914"/>
                  <a:pt x="1950320" y="752347"/>
                  <a:pt x="1950053" y="749346"/>
                </a:cubicBezTo>
                <a:cubicBezTo>
                  <a:pt x="1949786" y="746346"/>
                  <a:pt x="1949653" y="742779"/>
                  <a:pt x="1949653" y="738645"/>
                </a:cubicBezTo>
                <a:lnTo>
                  <a:pt x="1949653" y="651234"/>
                </a:lnTo>
                <a:cubicBezTo>
                  <a:pt x="1947386" y="653901"/>
                  <a:pt x="1945152" y="656501"/>
                  <a:pt x="1942952" y="659035"/>
                </a:cubicBezTo>
                <a:cubicBezTo>
                  <a:pt x="1940752" y="661569"/>
                  <a:pt x="1938451" y="664036"/>
                  <a:pt x="1936051" y="666436"/>
                </a:cubicBezTo>
                <a:lnTo>
                  <a:pt x="1926050" y="656435"/>
                </a:lnTo>
                <a:cubicBezTo>
                  <a:pt x="1936451" y="645633"/>
                  <a:pt x="1945786" y="633765"/>
                  <a:pt x="1954053" y="620830"/>
                </a:cubicBezTo>
                <a:cubicBezTo>
                  <a:pt x="1962321" y="607895"/>
                  <a:pt x="1968855" y="595027"/>
                  <a:pt x="1973656" y="582225"/>
                </a:cubicBezTo>
                <a:close/>
                <a:moveTo>
                  <a:pt x="43205" y="582025"/>
                </a:moveTo>
                <a:lnTo>
                  <a:pt x="55407" y="585426"/>
                </a:lnTo>
                <a:lnTo>
                  <a:pt x="51006" y="596627"/>
                </a:lnTo>
                <a:cubicBezTo>
                  <a:pt x="53407" y="599027"/>
                  <a:pt x="56474" y="602228"/>
                  <a:pt x="60207" y="606228"/>
                </a:cubicBezTo>
                <a:cubicBezTo>
                  <a:pt x="63941" y="610229"/>
                  <a:pt x="67675" y="614296"/>
                  <a:pt x="71409" y="618430"/>
                </a:cubicBezTo>
                <a:cubicBezTo>
                  <a:pt x="75143" y="622564"/>
                  <a:pt x="78543" y="626331"/>
                  <a:pt x="81610" y="629731"/>
                </a:cubicBezTo>
                <a:cubicBezTo>
                  <a:pt x="84677" y="633132"/>
                  <a:pt x="86677" y="635499"/>
                  <a:pt x="87611" y="636832"/>
                </a:cubicBezTo>
                <a:lnTo>
                  <a:pt x="79210" y="645433"/>
                </a:lnTo>
                <a:cubicBezTo>
                  <a:pt x="78410" y="644233"/>
                  <a:pt x="76743" y="642133"/>
                  <a:pt x="74209" y="639132"/>
                </a:cubicBezTo>
                <a:cubicBezTo>
                  <a:pt x="71676" y="636132"/>
                  <a:pt x="68808" y="632798"/>
                  <a:pt x="65608" y="629131"/>
                </a:cubicBezTo>
                <a:cubicBezTo>
                  <a:pt x="62408" y="625464"/>
                  <a:pt x="59074" y="621664"/>
                  <a:pt x="55607" y="617730"/>
                </a:cubicBezTo>
                <a:cubicBezTo>
                  <a:pt x="52140" y="613796"/>
                  <a:pt x="49073" y="610362"/>
                  <a:pt x="46406" y="607428"/>
                </a:cubicBezTo>
                <a:cubicBezTo>
                  <a:pt x="41338" y="618230"/>
                  <a:pt x="35738" y="628398"/>
                  <a:pt x="29604" y="637932"/>
                </a:cubicBezTo>
                <a:cubicBezTo>
                  <a:pt x="23469" y="647467"/>
                  <a:pt x="17002" y="656101"/>
                  <a:pt x="10201" y="663835"/>
                </a:cubicBezTo>
                <a:lnTo>
                  <a:pt x="400" y="656635"/>
                </a:lnTo>
                <a:cubicBezTo>
                  <a:pt x="6001" y="650100"/>
                  <a:pt x="11101" y="643366"/>
                  <a:pt x="15702" y="636432"/>
                </a:cubicBezTo>
                <a:cubicBezTo>
                  <a:pt x="20302" y="629498"/>
                  <a:pt x="24403" y="622764"/>
                  <a:pt x="28003" y="616230"/>
                </a:cubicBezTo>
                <a:cubicBezTo>
                  <a:pt x="31604" y="609695"/>
                  <a:pt x="34671" y="603495"/>
                  <a:pt x="37205" y="597627"/>
                </a:cubicBezTo>
                <a:cubicBezTo>
                  <a:pt x="39738" y="591760"/>
                  <a:pt x="41738" y="586559"/>
                  <a:pt x="43205" y="582025"/>
                </a:cubicBezTo>
                <a:close/>
                <a:moveTo>
                  <a:pt x="1219562" y="581625"/>
                </a:moveTo>
                <a:cubicBezTo>
                  <a:pt x="1220229" y="582959"/>
                  <a:pt x="1220962" y="584526"/>
                  <a:pt x="1221762" y="586326"/>
                </a:cubicBezTo>
                <a:cubicBezTo>
                  <a:pt x="1222562" y="588126"/>
                  <a:pt x="1223496" y="590160"/>
                  <a:pt x="1224562" y="592427"/>
                </a:cubicBezTo>
                <a:lnTo>
                  <a:pt x="1227363" y="599027"/>
                </a:lnTo>
                <a:lnTo>
                  <a:pt x="1303972" y="599027"/>
                </a:lnTo>
                <a:lnTo>
                  <a:pt x="1303972" y="608829"/>
                </a:lnTo>
                <a:lnTo>
                  <a:pt x="1130751" y="608829"/>
                </a:lnTo>
                <a:lnTo>
                  <a:pt x="1130751" y="599027"/>
                </a:lnTo>
                <a:lnTo>
                  <a:pt x="1212961" y="599027"/>
                </a:lnTo>
                <a:cubicBezTo>
                  <a:pt x="1212694" y="598494"/>
                  <a:pt x="1212461" y="597994"/>
                  <a:pt x="1212261" y="597527"/>
                </a:cubicBezTo>
                <a:cubicBezTo>
                  <a:pt x="1212061" y="597060"/>
                  <a:pt x="1211827" y="596494"/>
                  <a:pt x="1211561" y="595827"/>
                </a:cubicBezTo>
                <a:cubicBezTo>
                  <a:pt x="1209694" y="591293"/>
                  <a:pt x="1208094" y="587693"/>
                  <a:pt x="1206760" y="585026"/>
                </a:cubicBezTo>
                <a:close/>
                <a:moveTo>
                  <a:pt x="1767830" y="580825"/>
                </a:moveTo>
                <a:cubicBezTo>
                  <a:pt x="1769030" y="582559"/>
                  <a:pt x="1770497" y="584759"/>
                  <a:pt x="1772231" y="587426"/>
                </a:cubicBezTo>
                <a:cubicBezTo>
                  <a:pt x="1773964" y="590093"/>
                  <a:pt x="1775765" y="592960"/>
                  <a:pt x="1777632" y="596027"/>
                </a:cubicBezTo>
                <a:cubicBezTo>
                  <a:pt x="1779498" y="599094"/>
                  <a:pt x="1781299" y="602128"/>
                  <a:pt x="1783032" y="605128"/>
                </a:cubicBezTo>
                <a:cubicBezTo>
                  <a:pt x="1784766" y="608129"/>
                  <a:pt x="1786233" y="610762"/>
                  <a:pt x="1787433" y="613029"/>
                </a:cubicBezTo>
                <a:lnTo>
                  <a:pt x="1776231" y="619430"/>
                </a:lnTo>
                <a:cubicBezTo>
                  <a:pt x="1775165" y="617296"/>
                  <a:pt x="1773831" y="614796"/>
                  <a:pt x="1772231" y="611929"/>
                </a:cubicBezTo>
                <a:cubicBezTo>
                  <a:pt x="1770631" y="609062"/>
                  <a:pt x="1768931" y="606128"/>
                  <a:pt x="1767130" y="603128"/>
                </a:cubicBezTo>
                <a:cubicBezTo>
                  <a:pt x="1765330" y="600128"/>
                  <a:pt x="1763530" y="597227"/>
                  <a:pt x="1761729" y="594427"/>
                </a:cubicBezTo>
                <a:cubicBezTo>
                  <a:pt x="1759929" y="591627"/>
                  <a:pt x="1758362" y="589226"/>
                  <a:pt x="1757029" y="587226"/>
                </a:cubicBezTo>
                <a:close/>
                <a:moveTo>
                  <a:pt x="311839" y="431692"/>
                </a:moveTo>
                <a:lnTo>
                  <a:pt x="311839" y="456295"/>
                </a:lnTo>
                <a:lnTo>
                  <a:pt x="335842" y="456295"/>
                </a:lnTo>
                <a:lnTo>
                  <a:pt x="335842" y="431692"/>
                </a:lnTo>
                <a:close/>
                <a:moveTo>
                  <a:pt x="505263" y="418691"/>
                </a:moveTo>
                <a:lnTo>
                  <a:pt x="505263" y="426692"/>
                </a:lnTo>
                <a:lnTo>
                  <a:pt x="544268" y="426692"/>
                </a:lnTo>
                <a:lnTo>
                  <a:pt x="544268" y="418691"/>
                </a:lnTo>
                <a:close/>
                <a:moveTo>
                  <a:pt x="446056" y="418691"/>
                </a:moveTo>
                <a:lnTo>
                  <a:pt x="446056" y="426692"/>
                </a:lnTo>
                <a:lnTo>
                  <a:pt x="485260" y="426692"/>
                </a:lnTo>
                <a:lnTo>
                  <a:pt x="485260" y="418691"/>
                </a:lnTo>
                <a:close/>
                <a:moveTo>
                  <a:pt x="256232" y="415890"/>
                </a:moveTo>
                <a:cubicBezTo>
                  <a:pt x="255965" y="416424"/>
                  <a:pt x="255832" y="416757"/>
                  <a:pt x="255832" y="416890"/>
                </a:cubicBezTo>
                <a:cubicBezTo>
                  <a:pt x="252765" y="424758"/>
                  <a:pt x="249798" y="431726"/>
                  <a:pt x="246931" y="437793"/>
                </a:cubicBezTo>
                <a:cubicBezTo>
                  <a:pt x="244064" y="443860"/>
                  <a:pt x="241297" y="449161"/>
                  <a:pt x="238630" y="453695"/>
                </a:cubicBezTo>
                <a:cubicBezTo>
                  <a:pt x="243430" y="453428"/>
                  <a:pt x="248364" y="453095"/>
                  <a:pt x="253432" y="452695"/>
                </a:cubicBezTo>
                <a:cubicBezTo>
                  <a:pt x="258499" y="452295"/>
                  <a:pt x="263166" y="451761"/>
                  <a:pt x="267433" y="451095"/>
                </a:cubicBezTo>
                <a:lnTo>
                  <a:pt x="266633" y="447894"/>
                </a:lnTo>
                <a:cubicBezTo>
                  <a:pt x="264766" y="441093"/>
                  <a:pt x="262933" y="435026"/>
                  <a:pt x="261133" y="429692"/>
                </a:cubicBezTo>
                <a:cubicBezTo>
                  <a:pt x="259332" y="424358"/>
                  <a:pt x="257699" y="419757"/>
                  <a:pt x="256232" y="415890"/>
                </a:cubicBezTo>
                <a:close/>
                <a:moveTo>
                  <a:pt x="505263" y="397488"/>
                </a:moveTo>
                <a:lnTo>
                  <a:pt x="505263" y="405489"/>
                </a:lnTo>
                <a:lnTo>
                  <a:pt x="544268" y="405489"/>
                </a:lnTo>
                <a:lnTo>
                  <a:pt x="544268" y="397488"/>
                </a:lnTo>
                <a:close/>
                <a:moveTo>
                  <a:pt x="446056" y="397488"/>
                </a:moveTo>
                <a:lnTo>
                  <a:pt x="446056" y="405489"/>
                </a:lnTo>
                <a:lnTo>
                  <a:pt x="485260" y="405489"/>
                </a:lnTo>
                <a:lnTo>
                  <a:pt x="485260" y="397488"/>
                </a:lnTo>
                <a:close/>
                <a:moveTo>
                  <a:pt x="311839" y="390887"/>
                </a:moveTo>
                <a:lnTo>
                  <a:pt x="311839" y="412090"/>
                </a:lnTo>
                <a:lnTo>
                  <a:pt x="335842" y="412090"/>
                </a:lnTo>
                <a:lnTo>
                  <a:pt x="335842" y="390887"/>
                </a:lnTo>
                <a:close/>
                <a:moveTo>
                  <a:pt x="251431" y="367484"/>
                </a:moveTo>
                <a:lnTo>
                  <a:pt x="270834" y="372685"/>
                </a:lnTo>
                <a:cubicBezTo>
                  <a:pt x="268967" y="379486"/>
                  <a:pt x="266867" y="386353"/>
                  <a:pt x="264533" y="393287"/>
                </a:cubicBezTo>
                <a:cubicBezTo>
                  <a:pt x="262199" y="400222"/>
                  <a:pt x="259499" y="407489"/>
                  <a:pt x="256432" y="415090"/>
                </a:cubicBezTo>
                <a:lnTo>
                  <a:pt x="273434" y="408689"/>
                </a:lnTo>
                <a:cubicBezTo>
                  <a:pt x="276901" y="416957"/>
                  <a:pt x="280502" y="428025"/>
                  <a:pt x="284235" y="441894"/>
                </a:cubicBezTo>
                <a:cubicBezTo>
                  <a:pt x="287969" y="455762"/>
                  <a:pt x="290570" y="466963"/>
                  <a:pt x="292036" y="475498"/>
                </a:cubicBezTo>
                <a:lnTo>
                  <a:pt x="274634" y="481098"/>
                </a:lnTo>
                <a:lnTo>
                  <a:pt x="272634" y="471097"/>
                </a:lnTo>
                <a:cubicBezTo>
                  <a:pt x="268633" y="471631"/>
                  <a:pt x="264200" y="472164"/>
                  <a:pt x="259332" y="472697"/>
                </a:cubicBezTo>
                <a:cubicBezTo>
                  <a:pt x="254465" y="473231"/>
                  <a:pt x="249531" y="473731"/>
                  <a:pt x="244530" y="474198"/>
                </a:cubicBezTo>
                <a:cubicBezTo>
                  <a:pt x="239530" y="474664"/>
                  <a:pt x="234696" y="475098"/>
                  <a:pt x="230029" y="475498"/>
                </a:cubicBezTo>
                <a:cubicBezTo>
                  <a:pt x="225361" y="475898"/>
                  <a:pt x="221294" y="476164"/>
                  <a:pt x="217827" y="476298"/>
                </a:cubicBezTo>
                <a:lnTo>
                  <a:pt x="214027" y="454895"/>
                </a:lnTo>
                <a:cubicBezTo>
                  <a:pt x="216027" y="454495"/>
                  <a:pt x="217694" y="453795"/>
                  <a:pt x="219027" y="452795"/>
                </a:cubicBezTo>
                <a:cubicBezTo>
                  <a:pt x="220361" y="451795"/>
                  <a:pt x="221828" y="449628"/>
                  <a:pt x="223428" y="446294"/>
                </a:cubicBezTo>
                <a:cubicBezTo>
                  <a:pt x="225295" y="442294"/>
                  <a:pt x="227428" y="437326"/>
                  <a:pt x="229829" y="431392"/>
                </a:cubicBezTo>
                <a:cubicBezTo>
                  <a:pt x="232229" y="425458"/>
                  <a:pt x="234696" y="418991"/>
                  <a:pt x="237229" y="411990"/>
                </a:cubicBezTo>
                <a:cubicBezTo>
                  <a:pt x="239763" y="404989"/>
                  <a:pt x="242263" y="397688"/>
                  <a:pt x="244730" y="390087"/>
                </a:cubicBezTo>
                <a:cubicBezTo>
                  <a:pt x="247197" y="382486"/>
                  <a:pt x="249431" y="374952"/>
                  <a:pt x="251431" y="367484"/>
                </a:cubicBezTo>
                <a:close/>
                <a:moveTo>
                  <a:pt x="311839" y="351682"/>
                </a:moveTo>
                <a:lnTo>
                  <a:pt x="311839" y="371685"/>
                </a:lnTo>
                <a:lnTo>
                  <a:pt x="335842" y="371685"/>
                </a:lnTo>
                <a:lnTo>
                  <a:pt x="335842" y="351682"/>
                </a:lnTo>
                <a:close/>
                <a:moveTo>
                  <a:pt x="560470" y="338280"/>
                </a:moveTo>
                <a:lnTo>
                  <a:pt x="563670" y="353282"/>
                </a:lnTo>
                <a:cubicBezTo>
                  <a:pt x="554069" y="354216"/>
                  <a:pt x="544435" y="354983"/>
                  <a:pt x="534767" y="355583"/>
                </a:cubicBezTo>
                <a:cubicBezTo>
                  <a:pt x="525099" y="356183"/>
                  <a:pt x="515264" y="356683"/>
                  <a:pt x="505263" y="357083"/>
                </a:cubicBezTo>
                <a:lnTo>
                  <a:pt x="505263" y="363684"/>
                </a:lnTo>
                <a:lnTo>
                  <a:pt x="585473" y="363684"/>
                </a:lnTo>
                <a:lnTo>
                  <a:pt x="585473" y="376885"/>
                </a:lnTo>
                <a:lnTo>
                  <a:pt x="505263" y="376885"/>
                </a:lnTo>
                <a:lnTo>
                  <a:pt x="505263" y="384286"/>
                </a:lnTo>
                <a:lnTo>
                  <a:pt x="565871" y="384286"/>
                </a:lnTo>
                <a:lnTo>
                  <a:pt x="565871" y="439893"/>
                </a:lnTo>
                <a:lnTo>
                  <a:pt x="505263" y="439893"/>
                </a:lnTo>
                <a:lnTo>
                  <a:pt x="505263" y="447894"/>
                </a:lnTo>
                <a:lnTo>
                  <a:pt x="567671" y="447894"/>
                </a:lnTo>
                <a:lnTo>
                  <a:pt x="567671" y="461496"/>
                </a:lnTo>
                <a:lnTo>
                  <a:pt x="505263" y="461496"/>
                </a:lnTo>
                <a:lnTo>
                  <a:pt x="505263" y="469297"/>
                </a:lnTo>
                <a:lnTo>
                  <a:pt x="583073" y="469297"/>
                </a:lnTo>
                <a:lnTo>
                  <a:pt x="583073" y="484499"/>
                </a:lnTo>
                <a:lnTo>
                  <a:pt x="407451" y="484499"/>
                </a:lnTo>
                <a:lnTo>
                  <a:pt x="407451" y="469297"/>
                </a:lnTo>
                <a:lnTo>
                  <a:pt x="485260" y="469297"/>
                </a:lnTo>
                <a:lnTo>
                  <a:pt x="485260" y="461496"/>
                </a:lnTo>
                <a:lnTo>
                  <a:pt x="421853" y="461496"/>
                </a:lnTo>
                <a:lnTo>
                  <a:pt x="421853" y="447894"/>
                </a:lnTo>
                <a:lnTo>
                  <a:pt x="485260" y="447894"/>
                </a:lnTo>
                <a:lnTo>
                  <a:pt x="485260" y="439893"/>
                </a:lnTo>
                <a:lnTo>
                  <a:pt x="424653" y="439893"/>
                </a:lnTo>
                <a:lnTo>
                  <a:pt x="424653" y="384286"/>
                </a:lnTo>
                <a:lnTo>
                  <a:pt x="485260" y="384286"/>
                </a:lnTo>
                <a:lnTo>
                  <a:pt x="485260" y="376885"/>
                </a:lnTo>
                <a:lnTo>
                  <a:pt x="405250" y="376885"/>
                </a:lnTo>
                <a:lnTo>
                  <a:pt x="405250" y="363684"/>
                </a:lnTo>
                <a:lnTo>
                  <a:pt x="485260" y="363684"/>
                </a:lnTo>
                <a:lnTo>
                  <a:pt x="485260" y="357683"/>
                </a:lnTo>
                <a:cubicBezTo>
                  <a:pt x="465125" y="358083"/>
                  <a:pt x="444255" y="358083"/>
                  <a:pt x="422653" y="357683"/>
                </a:cubicBezTo>
                <a:lnTo>
                  <a:pt x="421453" y="342881"/>
                </a:lnTo>
                <a:cubicBezTo>
                  <a:pt x="447322" y="343148"/>
                  <a:pt x="471625" y="342914"/>
                  <a:pt x="494362" y="342181"/>
                </a:cubicBezTo>
                <a:cubicBezTo>
                  <a:pt x="517098" y="341448"/>
                  <a:pt x="539134" y="340147"/>
                  <a:pt x="560470" y="338280"/>
                </a:cubicBezTo>
                <a:close/>
                <a:moveTo>
                  <a:pt x="670484" y="329479"/>
                </a:moveTo>
                <a:lnTo>
                  <a:pt x="691686" y="336480"/>
                </a:lnTo>
                <a:cubicBezTo>
                  <a:pt x="690486" y="339014"/>
                  <a:pt x="689253" y="341481"/>
                  <a:pt x="687986" y="343881"/>
                </a:cubicBezTo>
                <a:cubicBezTo>
                  <a:pt x="686719" y="346281"/>
                  <a:pt x="685485" y="348615"/>
                  <a:pt x="684285" y="350882"/>
                </a:cubicBezTo>
                <a:lnTo>
                  <a:pt x="775297" y="350882"/>
                </a:lnTo>
                <a:lnTo>
                  <a:pt x="775297" y="371085"/>
                </a:lnTo>
                <a:lnTo>
                  <a:pt x="672684" y="371085"/>
                </a:lnTo>
                <a:cubicBezTo>
                  <a:pt x="669884" y="375752"/>
                  <a:pt x="666983" y="380252"/>
                  <a:pt x="663983" y="384586"/>
                </a:cubicBezTo>
                <a:cubicBezTo>
                  <a:pt x="660982" y="388920"/>
                  <a:pt x="657882" y="393221"/>
                  <a:pt x="654682" y="397488"/>
                </a:cubicBezTo>
                <a:lnTo>
                  <a:pt x="689286" y="397488"/>
                </a:lnTo>
                <a:lnTo>
                  <a:pt x="689286" y="377085"/>
                </a:lnTo>
                <a:lnTo>
                  <a:pt x="712089" y="377085"/>
                </a:lnTo>
                <a:lnTo>
                  <a:pt x="712089" y="397488"/>
                </a:lnTo>
                <a:lnTo>
                  <a:pt x="768096" y="397488"/>
                </a:lnTo>
                <a:lnTo>
                  <a:pt x="768096" y="418490"/>
                </a:lnTo>
                <a:lnTo>
                  <a:pt x="712089" y="418490"/>
                </a:lnTo>
                <a:lnTo>
                  <a:pt x="712089" y="438293"/>
                </a:lnTo>
                <a:lnTo>
                  <a:pt x="784498" y="438293"/>
                </a:lnTo>
                <a:lnTo>
                  <a:pt x="784498" y="459496"/>
                </a:lnTo>
                <a:lnTo>
                  <a:pt x="712089" y="459496"/>
                </a:lnTo>
                <a:lnTo>
                  <a:pt x="712089" y="487299"/>
                </a:lnTo>
                <a:lnTo>
                  <a:pt x="689286" y="487299"/>
                </a:lnTo>
                <a:lnTo>
                  <a:pt x="689286" y="459496"/>
                </a:lnTo>
                <a:lnTo>
                  <a:pt x="606476" y="459496"/>
                </a:lnTo>
                <a:lnTo>
                  <a:pt x="606476" y="438293"/>
                </a:lnTo>
                <a:lnTo>
                  <a:pt x="689286" y="438293"/>
                </a:lnTo>
                <a:lnTo>
                  <a:pt x="689286" y="418490"/>
                </a:lnTo>
                <a:lnTo>
                  <a:pt x="626478" y="418490"/>
                </a:lnTo>
                <a:lnTo>
                  <a:pt x="626478" y="397488"/>
                </a:lnTo>
                <a:cubicBezTo>
                  <a:pt x="632079" y="391754"/>
                  <a:pt x="638746" y="382953"/>
                  <a:pt x="646481" y="371085"/>
                </a:cubicBezTo>
                <a:lnTo>
                  <a:pt x="615477" y="371085"/>
                </a:lnTo>
                <a:lnTo>
                  <a:pt x="615477" y="350882"/>
                </a:lnTo>
                <a:lnTo>
                  <a:pt x="658882" y="350882"/>
                </a:lnTo>
                <a:cubicBezTo>
                  <a:pt x="661149" y="347015"/>
                  <a:pt x="663249" y="343314"/>
                  <a:pt x="665183" y="339781"/>
                </a:cubicBezTo>
                <a:cubicBezTo>
                  <a:pt x="667117" y="336247"/>
                  <a:pt x="668883" y="332813"/>
                  <a:pt x="670484" y="329479"/>
                </a:cubicBezTo>
                <a:close/>
                <a:moveTo>
                  <a:pt x="613076" y="309477"/>
                </a:moveTo>
                <a:lnTo>
                  <a:pt x="778897" y="309477"/>
                </a:lnTo>
                <a:lnTo>
                  <a:pt x="778897" y="346081"/>
                </a:lnTo>
                <a:lnTo>
                  <a:pt x="756294" y="346081"/>
                </a:lnTo>
                <a:lnTo>
                  <a:pt x="756294" y="329279"/>
                </a:lnTo>
                <a:lnTo>
                  <a:pt x="635279" y="329279"/>
                </a:lnTo>
                <a:lnTo>
                  <a:pt x="635279" y="346081"/>
                </a:lnTo>
                <a:lnTo>
                  <a:pt x="613076" y="346081"/>
                </a:lnTo>
                <a:close/>
                <a:moveTo>
                  <a:pt x="453256" y="302476"/>
                </a:moveTo>
                <a:lnTo>
                  <a:pt x="475059" y="302476"/>
                </a:lnTo>
                <a:lnTo>
                  <a:pt x="475059" y="313277"/>
                </a:lnTo>
                <a:lnTo>
                  <a:pt x="514664" y="313277"/>
                </a:lnTo>
                <a:lnTo>
                  <a:pt x="514664" y="302476"/>
                </a:lnTo>
                <a:lnTo>
                  <a:pt x="536667" y="302476"/>
                </a:lnTo>
                <a:lnTo>
                  <a:pt x="536667" y="313277"/>
                </a:lnTo>
                <a:lnTo>
                  <a:pt x="582073" y="313277"/>
                </a:lnTo>
                <a:lnTo>
                  <a:pt x="582073" y="329479"/>
                </a:lnTo>
                <a:lnTo>
                  <a:pt x="536667" y="329479"/>
                </a:lnTo>
                <a:lnTo>
                  <a:pt x="536667" y="336680"/>
                </a:lnTo>
                <a:lnTo>
                  <a:pt x="514664" y="336680"/>
                </a:lnTo>
                <a:lnTo>
                  <a:pt x="514664" y="329479"/>
                </a:lnTo>
                <a:lnTo>
                  <a:pt x="475059" y="329479"/>
                </a:lnTo>
                <a:lnTo>
                  <a:pt x="475059" y="338881"/>
                </a:lnTo>
                <a:lnTo>
                  <a:pt x="453256" y="338881"/>
                </a:lnTo>
                <a:lnTo>
                  <a:pt x="453256" y="329479"/>
                </a:lnTo>
                <a:lnTo>
                  <a:pt x="407651" y="329479"/>
                </a:lnTo>
                <a:lnTo>
                  <a:pt x="407651" y="313277"/>
                </a:lnTo>
                <a:lnTo>
                  <a:pt x="453256" y="313277"/>
                </a:lnTo>
                <a:close/>
                <a:moveTo>
                  <a:pt x="82610" y="301476"/>
                </a:moveTo>
                <a:lnTo>
                  <a:pt x="107013" y="301476"/>
                </a:lnTo>
                <a:lnTo>
                  <a:pt x="107013" y="346682"/>
                </a:lnTo>
                <a:lnTo>
                  <a:pt x="180222" y="346682"/>
                </a:lnTo>
                <a:lnTo>
                  <a:pt x="180222" y="369484"/>
                </a:lnTo>
                <a:lnTo>
                  <a:pt x="106413" y="369484"/>
                </a:lnTo>
                <a:cubicBezTo>
                  <a:pt x="106413" y="370151"/>
                  <a:pt x="106380" y="370718"/>
                  <a:pt x="106313" y="371185"/>
                </a:cubicBezTo>
                <a:cubicBezTo>
                  <a:pt x="106247" y="371651"/>
                  <a:pt x="106213" y="372151"/>
                  <a:pt x="106213" y="372685"/>
                </a:cubicBezTo>
                <a:cubicBezTo>
                  <a:pt x="108747" y="382819"/>
                  <a:pt x="112147" y="392221"/>
                  <a:pt x="116414" y="400888"/>
                </a:cubicBezTo>
                <a:cubicBezTo>
                  <a:pt x="120682" y="409556"/>
                  <a:pt x="126082" y="417724"/>
                  <a:pt x="132616" y="425391"/>
                </a:cubicBezTo>
                <a:cubicBezTo>
                  <a:pt x="139151" y="433059"/>
                  <a:pt x="146952" y="440293"/>
                  <a:pt x="156019" y="447094"/>
                </a:cubicBezTo>
                <a:cubicBezTo>
                  <a:pt x="165087" y="453895"/>
                  <a:pt x="175622" y="460563"/>
                  <a:pt x="187623" y="467097"/>
                </a:cubicBezTo>
                <a:lnTo>
                  <a:pt x="172421" y="489699"/>
                </a:lnTo>
                <a:cubicBezTo>
                  <a:pt x="153352" y="477965"/>
                  <a:pt x="137584" y="465396"/>
                  <a:pt x="125116" y="451995"/>
                </a:cubicBezTo>
                <a:cubicBezTo>
                  <a:pt x="112647" y="438593"/>
                  <a:pt x="103013" y="424358"/>
                  <a:pt x="96212" y="409289"/>
                </a:cubicBezTo>
                <a:cubicBezTo>
                  <a:pt x="92345" y="417690"/>
                  <a:pt x="87711" y="425625"/>
                  <a:pt x="82310" y="433092"/>
                </a:cubicBezTo>
                <a:cubicBezTo>
                  <a:pt x="76909" y="440560"/>
                  <a:pt x="70842" y="447661"/>
                  <a:pt x="64108" y="454395"/>
                </a:cubicBezTo>
                <a:cubicBezTo>
                  <a:pt x="57374" y="461129"/>
                  <a:pt x="50173" y="467463"/>
                  <a:pt x="42505" y="473397"/>
                </a:cubicBezTo>
                <a:cubicBezTo>
                  <a:pt x="34838" y="479332"/>
                  <a:pt x="26937" y="484966"/>
                  <a:pt x="18802" y="490300"/>
                </a:cubicBezTo>
                <a:lnTo>
                  <a:pt x="3000" y="469897"/>
                </a:lnTo>
                <a:cubicBezTo>
                  <a:pt x="12735" y="464430"/>
                  <a:pt x="22103" y="458162"/>
                  <a:pt x="31104" y="451095"/>
                </a:cubicBezTo>
                <a:cubicBezTo>
                  <a:pt x="40105" y="444027"/>
                  <a:pt x="48173" y="436259"/>
                  <a:pt x="55307" y="427792"/>
                </a:cubicBezTo>
                <a:cubicBezTo>
                  <a:pt x="62441" y="419324"/>
                  <a:pt x="68375" y="410223"/>
                  <a:pt x="73109" y="400488"/>
                </a:cubicBezTo>
                <a:cubicBezTo>
                  <a:pt x="77843" y="390754"/>
                  <a:pt x="80810" y="380419"/>
                  <a:pt x="82010" y="369484"/>
                </a:cubicBezTo>
                <a:lnTo>
                  <a:pt x="9801" y="369484"/>
                </a:lnTo>
                <a:lnTo>
                  <a:pt x="9801" y="346682"/>
                </a:lnTo>
                <a:lnTo>
                  <a:pt x="82610" y="346682"/>
                </a:lnTo>
                <a:close/>
                <a:moveTo>
                  <a:pt x="240030" y="300876"/>
                </a:moveTo>
                <a:lnTo>
                  <a:pt x="261033" y="301876"/>
                </a:lnTo>
                <a:cubicBezTo>
                  <a:pt x="260232" y="306543"/>
                  <a:pt x="259399" y="311177"/>
                  <a:pt x="258532" y="315778"/>
                </a:cubicBezTo>
                <a:cubicBezTo>
                  <a:pt x="257665" y="320378"/>
                  <a:pt x="256765" y="324879"/>
                  <a:pt x="255832" y="329279"/>
                </a:cubicBezTo>
                <a:lnTo>
                  <a:pt x="286036" y="329279"/>
                </a:lnTo>
                <a:lnTo>
                  <a:pt x="286036" y="351082"/>
                </a:lnTo>
                <a:lnTo>
                  <a:pt x="250431" y="351082"/>
                </a:lnTo>
                <a:cubicBezTo>
                  <a:pt x="246564" y="365351"/>
                  <a:pt x="241963" y="378719"/>
                  <a:pt x="236629" y="391187"/>
                </a:cubicBezTo>
                <a:cubicBezTo>
                  <a:pt x="231295" y="403655"/>
                  <a:pt x="225028" y="415557"/>
                  <a:pt x="217827" y="426892"/>
                </a:cubicBezTo>
                <a:lnTo>
                  <a:pt x="200225" y="416890"/>
                </a:lnTo>
                <a:cubicBezTo>
                  <a:pt x="206226" y="407289"/>
                  <a:pt x="211626" y="397054"/>
                  <a:pt x="216427" y="386186"/>
                </a:cubicBezTo>
                <a:cubicBezTo>
                  <a:pt x="221227" y="375318"/>
                  <a:pt x="225428" y="363617"/>
                  <a:pt x="229029" y="351082"/>
                </a:cubicBezTo>
                <a:lnTo>
                  <a:pt x="208826" y="351082"/>
                </a:lnTo>
                <a:lnTo>
                  <a:pt x="208826" y="329279"/>
                </a:lnTo>
                <a:lnTo>
                  <a:pt x="234629" y="329279"/>
                </a:lnTo>
                <a:cubicBezTo>
                  <a:pt x="235696" y="324745"/>
                  <a:pt x="236663" y="320112"/>
                  <a:pt x="237530" y="315378"/>
                </a:cubicBezTo>
                <a:cubicBezTo>
                  <a:pt x="238396" y="310644"/>
                  <a:pt x="239230" y="305810"/>
                  <a:pt x="240030" y="300876"/>
                </a:cubicBezTo>
                <a:close/>
                <a:moveTo>
                  <a:pt x="304838" y="299076"/>
                </a:moveTo>
                <a:lnTo>
                  <a:pt x="325040" y="303476"/>
                </a:lnTo>
                <a:cubicBezTo>
                  <a:pt x="322107" y="313611"/>
                  <a:pt x="319106" y="322945"/>
                  <a:pt x="316039" y="331480"/>
                </a:cubicBezTo>
                <a:lnTo>
                  <a:pt x="339642" y="331480"/>
                </a:lnTo>
                <a:lnTo>
                  <a:pt x="337042" y="322278"/>
                </a:lnTo>
                <a:cubicBezTo>
                  <a:pt x="335042" y="315744"/>
                  <a:pt x="333242" y="310477"/>
                  <a:pt x="331641" y="306476"/>
                </a:cubicBezTo>
                <a:lnTo>
                  <a:pt x="349244" y="302076"/>
                </a:lnTo>
                <a:cubicBezTo>
                  <a:pt x="350044" y="303943"/>
                  <a:pt x="350910" y="306210"/>
                  <a:pt x="351844" y="308877"/>
                </a:cubicBezTo>
                <a:cubicBezTo>
                  <a:pt x="352777" y="311544"/>
                  <a:pt x="353777" y="314544"/>
                  <a:pt x="354844" y="317878"/>
                </a:cubicBezTo>
                <a:lnTo>
                  <a:pt x="359045" y="331480"/>
                </a:lnTo>
                <a:lnTo>
                  <a:pt x="383848" y="331480"/>
                </a:lnTo>
                <a:lnTo>
                  <a:pt x="383848" y="351682"/>
                </a:lnTo>
                <a:lnTo>
                  <a:pt x="355244" y="351682"/>
                </a:lnTo>
                <a:lnTo>
                  <a:pt x="355244" y="371685"/>
                </a:lnTo>
                <a:lnTo>
                  <a:pt x="381247" y="371685"/>
                </a:lnTo>
                <a:lnTo>
                  <a:pt x="381247" y="390887"/>
                </a:lnTo>
                <a:lnTo>
                  <a:pt x="355244" y="390887"/>
                </a:lnTo>
                <a:lnTo>
                  <a:pt x="355244" y="412090"/>
                </a:lnTo>
                <a:lnTo>
                  <a:pt x="381247" y="412090"/>
                </a:lnTo>
                <a:lnTo>
                  <a:pt x="381247" y="431692"/>
                </a:lnTo>
                <a:lnTo>
                  <a:pt x="355244" y="431692"/>
                </a:lnTo>
                <a:lnTo>
                  <a:pt x="355244" y="456295"/>
                </a:lnTo>
                <a:lnTo>
                  <a:pt x="386448" y="456295"/>
                </a:lnTo>
                <a:lnTo>
                  <a:pt x="386448" y="475898"/>
                </a:lnTo>
                <a:lnTo>
                  <a:pt x="311839" y="475898"/>
                </a:lnTo>
                <a:lnTo>
                  <a:pt x="311839" y="486099"/>
                </a:lnTo>
                <a:lnTo>
                  <a:pt x="292436" y="486099"/>
                </a:lnTo>
                <a:lnTo>
                  <a:pt x="292436" y="383886"/>
                </a:lnTo>
                <a:lnTo>
                  <a:pt x="286436" y="393887"/>
                </a:lnTo>
                <a:lnTo>
                  <a:pt x="270434" y="383886"/>
                </a:lnTo>
                <a:cubicBezTo>
                  <a:pt x="273901" y="377885"/>
                  <a:pt x="277568" y="371118"/>
                  <a:pt x="281435" y="363584"/>
                </a:cubicBezTo>
                <a:cubicBezTo>
                  <a:pt x="285302" y="356049"/>
                  <a:pt x="288636" y="348615"/>
                  <a:pt x="291436" y="341281"/>
                </a:cubicBezTo>
                <a:cubicBezTo>
                  <a:pt x="294370" y="333947"/>
                  <a:pt x="296937" y="326779"/>
                  <a:pt x="299137" y="319778"/>
                </a:cubicBezTo>
                <a:cubicBezTo>
                  <a:pt x="301337" y="312777"/>
                  <a:pt x="303238" y="305876"/>
                  <a:pt x="304838" y="299076"/>
                </a:cubicBezTo>
                <a:close/>
                <a:moveTo>
                  <a:pt x="1844430" y="159820"/>
                </a:moveTo>
                <a:cubicBezTo>
                  <a:pt x="1847631" y="159820"/>
                  <a:pt x="1850164" y="160754"/>
                  <a:pt x="1852031" y="162620"/>
                </a:cubicBezTo>
                <a:cubicBezTo>
                  <a:pt x="1853898" y="164487"/>
                  <a:pt x="1854831" y="167088"/>
                  <a:pt x="1854831" y="170421"/>
                </a:cubicBezTo>
                <a:cubicBezTo>
                  <a:pt x="1854831" y="173622"/>
                  <a:pt x="1853898" y="176155"/>
                  <a:pt x="1852031" y="178022"/>
                </a:cubicBezTo>
                <a:cubicBezTo>
                  <a:pt x="1850164" y="179889"/>
                  <a:pt x="1847631" y="180823"/>
                  <a:pt x="1844430" y="180823"/>
                </a:cubicBezTo>
                <a:cubicBezTo>
                  <a:pt x="1841230" y="180823"/>
                  <a:pt x="1838696" y="179889"/>
                  <a:pt x="1836829" y="178022"/>
                </a:cubicBezTo>
                <a:cubicBezTo>
                  <a:pt x="1834963" y="176155"/>
                  <a:pt x="1834029" y="173622"/>
                  <a:pt x="1834029" y="170421"/>
                </a:cubicBezTo>
                <a:cubicBezTo>
                  <a:pt x="1834029" y="167088"/>
                  <a:pt x="1834963" y="164487"/>
                  <a:pt x="1836829" y="162620"/>
                </a:cubicBezTo>
                <a:cubicBezTo>
                  <a:pt x="1838696" y="160754"/>
                  <a:pt x="1841230" y="159820"/>
                  <a:pt x="1844430" y="159820"/>
                </a:cubicBezTo>
                <a:close/>
                <a:moveTo>
                  <a:pt x="1054332" y="134817"/>
                </a:moveTo>
                <a:cubicBezTo>
                  <a:pt x="1060732" y="139484"/>
                  <a:pt x="1067600" y="143785"/>
                  <a:pt x="1074934" y="147719"/>
                </a:cubicBezTo>
                <a:cubicBezTo>
                  <a:pt x="1082268" y="151652"/>
                  <a:pt x="1090203" y="155153"/>
                  <a:pt x="1098737" y="158220"/>
                </a:cubicBezTo>
                <a:cubicBezTo>
                  <a:pt x="1108338" y="154753"/>
                  <a:pt x="1116873" y="151086"/>
                  <a:pt x="1124340" y="147218"/>
                </a:cubicBezTo>
                <a:cubicBezTo>
                  <a:pt x="1131808" y="143351"/>
                  <a:pt x="1138475" y="139217"/>
                  <a:pt x="1144343" y="134817"/>
                </a:cubicBezTo>
                <a:close/>
                <a:moveTo>
                  <a:pt x="281435" y="133017"/>
                </a:moveTo>
                <a:lnTo>
                  <a:pt x="281435" y="171021"/>
                </a:lnTo>
                <a:lnTo>
                  <a:pt x="356244" y="171021"/>
                </a:lnTo>
                <a:lnTo>
                  <a:pt x="356244" y="133017"/>
                </a:lnTo>
                <a:close/>
                <a:moveTo>
                  <a:pt x="675884" y="131817"/>
                </a:moveTo>
                <a:lnTo>
                  <a:pt x="752694" y="131817"/>
                </a:lnTo>
                <a:lnTo>
                  <a:pt x="752694" y="145218"/>
                </a:lnTo>
                <a:lnTo>
                  <a:pt x="675884" y="145218"/>
                </a:lnTo>
                <a:close/>
                <a:moveTo>
                  <a:pt x="268433" y="120615"/>
                </a:moveTo>
                <a:lnTo>
                  <a:pt x="369246" y="120615"/>
                </a:lnTo>
                <a:lnTo>
                  <a:pt x="369246" y="183223"/>
                </a:lnTo>
                <a:lnTo>
                  <a:pt x="268433" y="183223"/>
                </a:lnTo>
                <a:close/>
                <a:moveTo>
                  <a:pt x="58807" y="114814"/>
                </a:moveTo>
                <a:lnTo>
                  <a:pt x="105813" y="114814"/>
                </a:lnTo>
                <a:lnTo>
                  <a:pt x="105813" y="154419"/>
                </a:lnTo>
                <a:cubicBezTo>
                  <a:pt x="108080" y="152552"/>
                  <a:pt x="110547" y="150252"/>
                  <a:pt x="113214" y="147519"/>
                </a:cubicBezTo>
                <a:cubicBezTo>
                  <a:pt x="115881" y="144785"/>
                  <a:pt x="118481" y="141884"/>
                  <a:pt x="121015" y="138817"/>
                </a:cubicBezTo>
                <a:lnTo>
                  <a:pt x="126016" y="149819"/>
                </a:lnTo>
                <a:cubicBezTo>
                  <a:pt x="124149" y="151686"/>
                  <a:pt x="122048" y="153719"/>
                  <a:pt x="119715" y="155920"/>
                </a:cubicBezTo>
                <a:cubicBezTo>
                  <a:pt x="117381" y="158120"/>
                  <a:pt x="114881" y="160320"/>
                  <a:pt x="112214" y="162520"/>
                </a:cubicBezTo>
                <a:cubicBezTo>
                  <a:pt x="109547" y="164721"/>
                  <a:pt x="106880" y="166888"/>
                  <a:pt x="104213" y="169021"/>
                </a:cubicBezTo>
                <a:cubicBezTo>
                  <a:pt x="101546" y="171155"/>
                  <a:pt x="99012" y="173088"/>
                  <a:pt x="96612" y="174822"/>
                </a:cubicBezTo>
                <a:lnTo>
                  <a:pt x="90211" y="166821"/>
                </a:lnTo>
                <a:cubicBezTo>
                  <a:pt x="91945" y="165087"/>
                  <a:pt x="93078" y="163621"/>
                  <a:pt x="93612" y="162420"/>
                </a:cubicBezTo>
                <a:cubicBezTo>
                  <a:pt x="94145" y="161220"/>
                  <a:pt x="94412" y="160020"/>
                  <a:pt x="94412" y="158820"/>
                </a:cubicBezTo>
                <a:lnTo>
                  <a:pt x="94412" y="126416"/>
                </a:lnTo>
                <a:lnTo>
                  <a:pt x="70409" y="126416"/>
                </a:lnTo>
                <a:lnTo>
                  <a:pt x="70409" y="138017"/>
                </a:lnTo>
                <a:cubicBezTo>
                  <a:pt x="70409" y="148952"/>
                  <a:pt x="69142" y="157753"/>
                  <a:pt x="66608" y="164421"/>
                </a:cubicBezTo>
                <a:cubicBezTo>
                  <a:pt x="64075" y="171221"/>
                  <a:pt x="58941" y="179222"/>
                  <a:pt x="51206" y="188424"/>
                </a:cubicBezTo>
                <a:lnTo>
                  <a:pt x="41405" y="181223"/>
                </a:lnTo>
                <a:cubicBezTo>
                  <a:pt x="44872" y="177356"/>
                  <a:pt x="47773" y="173788"/>
                  <a:pt x="50106" y="170521"/>
                </a:cubicBezTo>
                <a:cubicBezTo>
                  <a:pt x="52440" y="167254"/>
                  <a:pt x="54140" y="164154"/>
                  <a:pt x="55207" y="161220"/>
                </a:cubicBezTo>
                <a:cubicBezTo>
                  <a:pt x="57607" y="155219"/>
                  <a:pt x="58807" y="146752"/>
                  <a:pt x="58807" y="135817"/>
                </a:cubicBezTo>
                <a:close/>
                <a:moveTo>
                  <a:pt x="1682010" y="105013"/>
                </a:moveTo>
                <a:lnTo>
                  <a:pt x="1682010" y="142818"/>
                </a:lnTo>
                <a:lnTo>
                  <a:pt x="1723215" y="142818"/>
                </a:lnTo>
                <a:lnTo>
                  <a:pt x="1723215" y="105013"/>
                </a:lnTo>
                <a:close/>
                <a:moveTo>
                  <a:pt x="1670009" y="92812"/>
                </a:moveTo>
                <a:lnTo>
                  <a:pt x="1735217" y="92812"/>
                </a:lnTo>
                <a:lnTo>
                  <a:pt x="1735217" y="155420"/>
                </a:lnTo>
                <a:lnTo>
                  <a:pt x="1670009" y="155420"/>
                </a:lnTo>
                <a:close/>
                <a:moveTo>
                  <a:pt x="267633" y="89411"/>
                </a:moveTo>
                <a:lnTo>
                  <a:pt x="369846" y="89411"/>
                </a:lnTo>
                <a:lnTo>
                  <a:pt x="369846" y="101413"/>
                </a:lnTo>
                <a:lnTo>
                  <a:pt x="267633" y="101413"/>
                </a:lnTo>
                <a:close/>
                <a:moveTo>
                  <a:pt x="633879" y="89011"/>
                </a:moveTo>
                <a:lnTo>
                  <a:pt x="633879" y="159820"/>
                </a:lnTo>
                <a:lnTo>
                  <a:pt x="659082" y="159820"/>
                </a:lnTo>
                <a:lnTo>
                  <a:pt x="659082" y="89011"/>
                </a:lnTo>
                <a:close/>
                <a:moveTo>
                  <a:pt x="47806" y="83210"/>
                </a:moveTo>
                <a:lnTo>
                  <a:pt x="116414" y="83210"/>
                </a:lnTo>
                <a:lnTo>
                  <a:pt x="116414" y="94412"/>
                </a:lnTo>
                <a:lnTo>
                  <a:pt x="47806" y="94412"/>
                </a:lnTo>
                <a:close/>
                <a:moveTo>
                  <a:pt x="1045130" y="82410"/>
                </a:moveTo>
                <a:lnTo>
                  <a:pt x="1045130" y="98812"/>
                </a:lnTo>
                <a:lnTo>
                  <a:pt x="1146943" y="98812"/>
                </a:lnTo>
                <a:lnTo>
                  <a:pt x="1146943" y="82410"/>
                </a:lnTo>
                <a:close/>
                <a:moveTo>
                  <a:pt x="1844430" y="72409"/>
                </a:moveTo>
                <a:cubicBezTo>
                  <a:pt x="1847631" y="72409"/>
                  <a:pt x="1850164" y="73343"/>
                  <a:pt x="1852031" y="75209"/>
                </a:cubicBezTo>
                <a:cubicBezTo>
                  <a:pt x="1853898" y="77076"/>
                  <a:pt x="1854831" y="79610"/>
                  <a:pt x="1854831" y="82810"/>
                </a:cubicBezTo>
                <a:cubicBezTo>
                  <a:pt x="1854831" y="86011"/>
                  <a:pt x="1853898" y="88544"/>
                  <a:pt x="1852031" y="90411"/>
                </a:cubicBezTo>
                <a:cubicBezTo>
                  <a:pt x="1850164" y="92278"/>
                  <a:pt x="1847631" y="93212"/>
                  <a:pt x="1844430" y="93212"/>
                </a:cubicBezTo>
                <a:cubicBezTo>
                  <a:pt x="1841230" y="93212"/>
                  <a:pt x="1838696" y="92278"/>
                  <a:pt x="1836829" y="90411"/>
                </a:cubicBezTo>
                <a:cubicBezTo>
                  <a:pt x="1834963" y="88544"/>
                  <a:pt x="1834029" y="86011"/>
                  <a:pt x="1834029" y="82810"/>
                </a:cubicBezTo>
                <a:cubicBezTo>
                  <a:pt x="1834029" y="79610"/>
                  <a:pt x="1834963" y="77076"/>
                  <a:pt x="1836829" y="75209"/>
                </a:cubicBezTo>
                <a:cubicBezTo>
                  <a:pt x="1838696" y="73343"/>
                  <a:pt x="1841230" y="72409"/>
                  <a:pt x="1844430" y="72409"/>
                </a:cubicBezTo>
                <a:close/>
                <a:moveTo>
                  <a:pt x="868508" y="72209"/>
                </a:moveTo>
                <a:lnTo>
                  <a:pt x="868508" y="120615"/>
                </a:lnTo>
                <a:lnTo>
                  <a:pt x="917915" y="120615"/>
                </a:lnTo>
                <a:lnTo>
                  <a:pt x="917915" y="72209"/>
                </a:lnTo>
                <a:close/>
                <a:moveTo>
                  <a:pt x="1603800" y="69409"/>
                </a:moveTo>
                <a:lnTo>
                  <a:pt x="1641005" y="69409"/>
                </a:lnTo>
                <a:lnTo>
                  <a:pt x="1641005" y="159020"/>
                </a:lnTo>
                <a:cubicBezTo>
                  <a:pt x="1643939" y="156620"/>
                  <a:pt x="1646906" y="153819"/>
                  <a:pt x="1649906" y="150619"/>
                </a:cubicBezTo>
                <a:cubicBezTo>
                  <a:pt x="1652906" y="147419"/>
                  <a:pt x="1655673" y="144285"/>
                  <a:pt x="1658207" y="141218"/>
                </a:cubicBezTo>
                <a:lnTo>
                  <a:pt x="1665408" y="152619"/>
                </a:lnTo>
                <a:cubicBezTo>
                  <a:pt x="1660741" y="157953"/>
                  <a:pt x="1655407" y="163287"/>
                  <a:pt x="1649406" y="168621"/>
                </a:cubicBezTo>
                <a:cubicBezTo>
                  <a:pt x="1643405" y="173955"/>
                  <a:pt x="1637205" y="179089"/>
                  <a:pt x="1630804" y="184023"/>
                </a:cubicBezTo>
                <a:lnTo>
                  <a:pt x="1622603" y="173822"/>
                </a:lnTo>
                <a:cubicBezTo>
                  <a:pt x="1624603" y="171822"/>
                  <a:pt x="1626036" y="169821"/>
                  <a:pt x="1626903" y="167821"/>
                </a:cubicBezTo>
                <a:cubicBezTo>
                  <a:pt x="1627770" y="165821"/>
                  <a:pt x="1628203" y="163087"/>
                  <a:pt x="1628203" y="159620"/>
                </a:cubicBezTo>
                <a:lnTo>
                  <a:pt x="1628203" y="81810"/>
                </a:lnTo>
                <a:lnTo>
                  <a:pt x="1603800" y="81810"/>
                </a:lnTo>
                <a:close/>
                <a:moveTo>
                  <a:pt x="1411576" y="64608"/>
                </a:moveTo>
                <a:lnTo>
                  <a:pt x="1454182" y="64608"/>
                </a:lnTo>
                <a:lnTo>
                  <a:pt x="1454182" y="75810"/>
                </a:lnTo>
                <a:lnTo>
                  <a:pt x="1435379" y="75810"/>
                </a:lnTo>
                <a:lnTo>
                  <a:pt x="1435379" y="104613"/>
                </a:lnTo>
                <a:lnTo>
                  <a:pt x="1455382" y="104613"/>
                </a:lnTo>
                <a:lnTo>
                  <a:pt x="1455382" y="116015"/>
                </a:lnTo>
                <a:lnTo>
                  <a:pt x="1435379" y="116015"/>
                </a:lnTo>
                <a:lnTo>
                  <a:pt x="1435379" y="162620"/>
                </a:lnTo>
                <a:cubicBezTo>
                  <a:pt x="1438046" y="161020"/>
                  <a:pt x="1440947" y="159120"/>
                  <a:pt x="1444080" y="156920"/>
                </a:cubicBezTo>
                <a:cubicBezTo>
                  <a:pt x="1447214" y="154719"/>
                  <a:pt x="1450714" y="151952"/>
                  <a:pt x="1454582" y="148619"/>
                </a:cubicBezTo>
                <a:lnTo>
                  <a:pt x="1458182" y="160420"/>
                </a:lnTo>
                <a:cubicBezTo>
                  <a:pt x="1452581" y="164554"/>
                  <a:pt x="1447114" y="168421"/>
                  <a:pt x="1441780" y="172022"/>
                </a:cubicBezTo>
                <a:cubicBezTo>
                  <a:pt x="1436446" y="175622"/>
                  <a:pt x="1430579" y="179356"/>
                  <a:pt x="1424178" y="183223"/>
                </a:cubicBezTo>
                <a:lnTo>
                  <a:pt x="1417577" y="174022"/>
                </a:lnTo>
                <a:cubicBezTo>
                  <a:pt x="1420111" y="172155"/>
                  <a:pt x="1421778" y="170588"/>
                  <a:pt x="1422578" y="169321"/>
                </a:cubicBezTo>
                <a:cubicBezTo>
                  <a:pt x="1423378" y="168054"/>
                  <a:pt x="1423778" y="166354"/>
                  <a:pt x="1423778" y="164221"/>
                </a:cubicBezTo>
                <a:lnTo>
                  <a:pt x="1423778" y="116015"/>
                </a:lnTo>
                <a:lnTo>
                  <a:pt x="1402375" y="116015"/>
                </a:lnTo>
                <a:lnTo>
                  <a:pt x="1402375" y="104613"/>
                </a:lnTo>
                <a:lnTo>
                  <a:pt x="1423778" y="104613"/>
                </a:lnTo>
                <a:lnTo>
                  <a:pt x="1423778" y="75810"/>
                </a:lnTo>
                <a:lnTo>
                  <a:pt x="1411576" y="75810"/>
                </a:lnTo>
                <a:close/>
                <a:moveTo>
                  <a:pt x="856907" y="60008"/>
                </a:moveTo>
                <a:lnTo>
                  <a:pt x="929716" y="60008"/>
                </a:lnTo>
                <a:lnTo>
                  <a:pt x="929716" y="133217"/>
                </a:lnTo>
                <a:lnTo>
                  <a:pt x="856907" y="133217"/>
                </a:lnTo>
                <a:close/>
                <a:moveTo>
                  <a:pt x="267633" y="59207"/>
                </a:moveTo>
                <a:lnTo>
                  <a:pt x="369846" y="59207"/>
                </a:lnTo>
                <a:lnTo>
                  <a:pt x="369846" y="70809"/>
                </a:lnTo>
                <a:lnTo>
                  <a:pt x="267633" y="70809"/>
                </a:lnTo>
                <a:close/>
                <a:moveTo>
                  <a:pt x="1539992" y="58807"/>
                </a:moveTo>
                <a:lnTo>
                  <a:pt x="1539992" y="77210"/>
                </a:lnTo>
                <a:lnTo>
                  <a:pt x="1561595" y="77210"/>
                </a:lnTo>
                <a:lnTo>
                  <a:pt x="1561595" y="58807"/>
                </a:lnTo>
                <a:close/>
                <a:moveTo>
                  <a:pt x="1045130" y="57807"/>
                </a:moveTo>
                <a:lnTo>
                  <a:pt x="1045130" y="72609"/>
                </a:lnTo>
                <a:lnTo>
                  <a:pt x="1146943" y="72609"/>
                </a:lnTo>
                <a:lnTo>
                  <a:pt x="1146943" y="57807"/>
                </a:lnTo>
                <a:close/>
                <a:moveTo>
                  <a:pt x="1659807" y="55207"/>
                </a:moveTo>
                <a:lnTo>
                  <a:pt x="1752019" y="55207"/>
                </a:lnTo>
                <a:lnTo>
                  <a:pt x="1752019" y="67409"/>
                </a:lnTo>
                <a:lnTo>
                  <a:pt x="1659807" y="67409"/>
                </a:lnTo>
                <a:close/>
                <a:moveTo>
                  <a:pt x="39005" y="53807"/>
                </a:moveTo>
                <a:lnTo>
                  <a:pt x="49406" y="58807"/>
                </a:lnTo>
                <a:cubicBezTo>
                  <a:pt x="47539" y="63208"/>
                  <a:pt x="45506" y="67642"/>
                  <a:pt x="43305" y="72109"/>
                </a:cubicBezTo>
                <a:cubicBezTo>
                  <a:pt x="41105" y="76576"/>
                  <a:pt x="38805" y="80944"/>
                  <a:pt x="36404" y="85211"/>
                </a:cubicBezTo>
                <a:lnTo>
                  <a:pt x="36404" y="189224"/>
                </a:lnTo>
                <a:lnTo>
                  <a:pt x="24403" y="189224"/>
                </a:lnTo>
                <a:lnTo>
                  <a:pt x="24403" y="104413"/>
                </a:lnTo>
                <a:cubicBezTo>
                  <a:pt x="21869" y="108147"/>
                  <a:pt x="19269" y="111781"/>
                  <a:pt x="16602" y="115315"/>
                </a:cubicBezTo>
                <a:cubicBezTo>
                  <a:pt x="13935" y="118848"/>
                  <a:pt x="11268" y="122349"/>
                  <a:pt x="8601" y="125816"/>
                </a:cubicBezTo>
                <a:lnTo>
                  <a:pt x="0" y="118415"/>
                </a:lnTo>
                <a:cubicBezTo>
                  <a:pt x="7868" y="108547"/>
                  <a:pt x="15135" y="98112"/>
                  <a:pt x="21803" y="87111"/>
                </a:cubicBezTo>
                <a:cubicBezTo>
                  <a:pt x="28470" y="76110"/>
                  <a:pt x="34204" y="65008"/>
                  <a:pt x="39005" y="53807"/>
                </a:cubicBezTo>
                <a:close/>
                <a:moveTo>
                  <a:pt x="139617" y="51607"/>
                </a:moveTo>
                <a:cubicBezTo>
                  <a:pt x="139084" y="53073"/>
                  <a:pt x="138551" y="54507"/>
                  <a:pt x="138017" y="55907"/>
                </a:cubicBezTo>
                <a:cubicBezTo>
                  <a:pt x="137484" y="57307"/>
                  <a:pt x="136950" y="58741"/>
                  <a:pt x="136417" y="60208"/>
                </a:cubicBezTo>
                <a:cubicBezTo>
                  <a:pt x="138284" y="84744"/>
                  <a:pt x="142751" y="105280"/>
                  <a:pt x="149819" y="121815"/>
                </a:cubicBezTo>
                <a:cubicBezTo>
                  <a:pt x="157420" y="103013"/>
                  <a:pt x="162220" y="79610"/>
                  <a:pt x="164220" y="51607"/>
                </a:cubicBezTo>
                <a:close/>
                <a:moveTo>
                  <a:pt x="1539992" y="31204"/>
                </a:moveTo>
                <a:lnTo>
                  <a:pt x="1539992" y="49006"/>
                </a:lnTo>
                <a:lnTo>
                  <a:pt x="1561595" y="49006"/>
                </a:lnTo>
                <a:lnTo>
                  <a:pt x="1561595" y="31204"/>
                </a:lnTo>
                <a:close/>
                <a:moveTo>
                  <a:pt x="828703" y="27003"/>
                </a:moveTo>
                <a:lnTo>
                  <a:pt x="828703" y="167621"/>
                </a:lnTo>
                <a:lnTo>
                  <a:pt x="957920" y="167621"/>
                </a:lnTo>
                <a:lnTo>
                  <a:pt x="957920" y="27003"/>
                </a:lnTo>
                <a:close/>
                <a:moveTo>
                  <a:pt x="476859" y="20003"/>
                </a:moveTo>
                <a:lnTo>
                  <a:pt x="572871" y="20003"/>
                </a:lnTo>
                <a:lnTo>
                  <a:pt x="572871" y="179222"/>
                </a:lnTo>
                <a:lnTo>
                  <a:pt x="468858" y="179222"/>
                </a:lnTo>
                <a:lnTo>
                  <a:pt x="468858" y="165821"/>
                </a:lnTo>
                <a:lnTo>
                  <a:pt x="559470" y="165821"/>
                </a:lnTo>
                <a:lnTo>
                  <a:pt x="559470" y="102613"/>
                </a:lnTo>
                <a:lnTo>
                  <a:pt x="480860" y="102613"/>
                </a:lnTo>
                <a:lnTo>
                  <a:pt x="480860" y="89011"/>
                </a:lnTo>
                <a:lnTo>
                  <a:pt x="559470" y="89011"/>
                </a:lnTo>
                <a:lnTo>
                  <a:pt x="559470" y="33604"/>
                </a:lnTo>
                <a:lnTo>
                  <a:pt x="476859" y="33604"/>
                </a:lnTo>
                <a:close/>
                <a:moveTo>
                  <a:pt x="1460582" y="18202"/>
                </a:moveTo>
                <a:lnTo>
                  <a:pt x="1496387" y="18202"/>
                </a:lnTo>
                <a:lnTo>
                  <a:pt x="1496387" y="29604"/>
                </a:lnTo>
                <a:cubicBezTo>
                  <a:pt x="1492653" y="37605"/>
                  <a:pt x="1488719" y="45406"/>
                  <a:pt x="1484585" y="53007"/>
                </a:cubicBezTo>
                <a:cubicBezTo>
                  <a:pt x="1480452" y="60608"/>
                  <a:pt x="1476051" y="67809"/>
                  <a:pt x="1471384" y="74609"/>
                </a:cubicBezTo>
                <a:lnTo>
                  <a:pt x="1495587" y="74609"/>
                </a:lnTo>
                <a:lnTo>
                  <a:pt x="1495587" y="85811"/>
                </a:lnTo>
                <a:cubicBezTo>
                  <a:pt x="1494387" y="97146"/>
                  <a:pt x="1492820" y="107514"/>
                  <a:pt x="1490886" y="116915"/>
                </a:cubicBezTo>
                <a:cubicBezTo>
                  <a:pt x="1488953" y="126316"/>
                  <a:pt x="1486586" y="134817"/>
                  <a:pt x="1483785" y="142418"/>
                </a:cubicBezTo>
                <a:cubicBezTo>
                  <a:pt x="1488053" y="148285"/>
                  <a:pt x="1492453" y="153153"/>
                  <a:pt x="1496987" y="157020"/>
                </a:cubicBezTo>
                <a:cubicBezTo>
                  <a:pt x="1503788" y="162620"/>
                  <a:pt x="1511789" y="166621"/>
                  <a:pt x="1520990" y="169021"/>
                </a:cubicBezTo>
                <a:cubicBezTo>
                  <a:pt x="1530191" y="171422"/>
                  <a:pt x="1539992" y="172688"/>
                  <a:pt x="1550394" y="172822"/>
                </a:cubicBezTo>
                <a:cubicBezTo>
                  <a:pt x="1558128" y="172955"/>
                  <a:pt x="1564862" y="172822"/>
                  <a:pt x="1570596" y="172422"/>
                </a:cubicBezTo>
                <a:cubicBezTo>
                  <a:pt x="1576330" y="172022"/>
                  <a:pt x="1581464" y="171422"/>
                  <a:pt x="1585998" y="170621"/>
                </a:cubicBezTo>
                <a:lnTo>
                  <a:pt x="1583798" y="183623"/>
                </a:lnTo>
                <a:cubicBezTo>
                  <a:pt x="1581531" y="183890"/>
                  <a:pt x="1579264" y="184090"/>
                  <a:pt x="1576997" y="184223"/>
                </a:cubicBezTo>
                <a:cubicBezTo>
                  <a:pt x="1574730" y="184356"/>
                  <a:pt x="1572263" y="184490"/>
                  <a:pt x="1569596" y="184623"/>
                </a:cubicBezTo>
                <a:cubicBezTo>
                  <a:pt x="1566929" y="184757"/>
                  <a:pt x="1563962" y="184823"/>
                  <a:pt x="1560695" y="184823"/>
                </a:cubicBezTo>
                <a:cubicBezTo>
                  <a:pt x="1557428" y="184823"/>
                  <a:pt x="1553661" y="184757"/>
                  <a:pt x="1549393" y="184623"/>
                </a:cubicBezTo>
                <a:cubicBezTo>
                  <a:pt x="1537259" y="184356"/>
                  <a:pt x="1526257" y="182690"/>
                  <a:pt x="1516389" y="179623"/>
                </a:cubicBezTo>
                <a:cubicBezTo>
                  <a:pt x="1506522" y="176555"/>
                  <a:pt x="1497520" y="171755"/>
                  <a:pt x="1489386" y="165221"/>
                </a:cubicBezTo>
                <a:cubicBezTo>
                  <a:pt x="1487386" y="163754"/>
                  <a:pt x="1485519" y="162087"/>
                  <a:pt x="1483785" y="160220"/>
                </a:cubicBezTo>
                <a:cubicBezTo>
                  <a:pt x="1482052" y="158353"/>
                  <a:pt x="1480318" y="156420"/>
                  <a:pt x="1478585" y="154419"/>
                </a:cubicBezTo>
                <a:cubicBezTo>
                  <a:pt x="1475918" y="160020"/>
                  <a:pt x="1472884" y="165554"/>
                  <a:pt x="1469484" y="171021"/>
                </a:cubicBezTo>
                <a:cubicBezTo>
                  <a:pt x="1466083" y="176489"/>
                  <a:pt x="1462049" y="182290"/>
                  <a:pt x="1457382" y="188424"/>
                </a:cubicBezTo>
                <a:lnTo>
                  <a:pt x="1447381" y="181023"/>
                </a:lnTo>
                <a:cubicBezTo>
                  <a:pt x="1452448" y="174755"/>
                  <a:pt x="1456982" y="168588"/>
                  <a:pt x="1460982" y="162520"/>
                </a:cubicBezTo>
                <a:cubicBezTo>
                  <a:pt x="1464983" y="156453"/>
                  <a:pt x="1468450" y="150219"/>
                  <a:pt x="1471384" y="143818"/>
                </a:cubicBezTo>
                <a:cubicBezTo>
                  <a:pt x="1468050" y="138084"/>
                  <a:pt x="1465150" y="131750"/>
                  <a:pt x="1462683" y="124816"/>
                </a:cubicBezTo>
                <a:cubicBezTo>
                  <a:pt x="1460216" y="117881"/>
                  <a:pt x="1458249" y="110214"/>
                  <a:pt x="1456782" y="101813"/>
                </a:cubicBezTo>
                <a:lnTo>
                  <a:pt x="1467183" y="99212"/>
                </a:lnTo>
                <a:cubicBezTo>
                  <a:pt x="1469317" y="110947"/>
                  <a:pt x="1472517" y="121215"/>
                  <a:pt x="1476784" y="130016"/>
                </a:cubicBezTo>
                <a:cubicBezTo>
                  <a:pt x="1478785" y="123482"/>
                  <a:pt x="1480418" y="116515"/>
                  <a:pt x="1481685" y="109114"/>
                </a:cubicBezTo>
                <a:cubicBezTo>
                  <a:pt x="1482952" y="101713"/>
                  <a:pt x="1483919" y="93812"/>
                  <a:pt x="1484585" y="85411"/>
                </a:cubicBezTo>
                <a:lnTo>
                  <a:pt x="1459382" y="85411"/>
                </a:lnTo>
                <a:lnTo>
                  <a:pt x="1459382" y="74609"/>
                </a:lnTo>
                <a:cubicBezTo>
                  <a:pt x="1464183" y="67809"/>
                  <a:pt x="1468650" y="60574"/>
                  <a:pt x="1472784" y="52907"/>
                </a:cubicBezTo>
                <a:cubicBezTo>
                  <a:pt x="1476918" y="45239"/>
                  <a:pt x="1480852" y="37405"/>
                  <a:pt x="1484585" y="29404"/>
                </a:cubicBezTo>
                <a:lnTo>
                  <a:pt x="1460582" y="29404"/>
                </a:lnTo>
                <a:close/>
                <a:moveTo>
                  <a:pt x="606476" y="18002"/>
                </a:moveTo>
                <a:lnTo>
                  <a:pt x="680085" y="18002"/>
                </a:lnTo>
                <a:lnTo>
                  <a:pt x="680085" y="31204"/>
                </a:lnTo>
                <a:lnTo>
                  <a:pt x="650281" y="31204"/>
                </a:lnTo>
                <a:cubicBezTo>
                  <a:pt x="646814" y="46673"/>
                  <a:pt x="642013" y="61674"/>
                  <a:pt x="635879" y="76210"/>
                </a:cubicBezTo>
                <a:lnTo>
                  <a:pt x="670884" y="76210"/>
                </a:lnTo>
                <a:lnTo>
                  <a:pt x="670884" y="172422"/>
                </a:lnTo>
                <a:lnTo>
                  <a:pt x="622278" y="172422"/>
                </a:lnTo>
                <a:lnTo>
                  <a:pt x="622278" y="104613"/>
                </a:lnTo>
                <a:cubicBezTo>
                  <a:pt x="618011" y="112081"/>
                  <a:pt x="613610" y="119282"/>
                  <a:pt x="609076" y="126216"/>
                </a:cubicBezTo>
                <a:lnTo>
                  <a:pt x="598475" y="118015"/>
                </a:lnTo>
                <a:cubicBezTo>
                  <a:pt x="607409" y="104813"/>
                  <a:pt x="615177" y="90778"/>
                  <a:pt x="621778" y="75910"/>
                </a:cubicBezTo>
                <a:cubicBezTo>
                  <a:pt x="628378" y="61041"/>
                  <a:pt x="633412" y="46139"/>
                  <a:pt x="636879" y="31204"/>
                </a:cubicBezTo>
                <a:lnTo>
                  <a:pt x="606476" y="31204"/>
                </a:lnTo>
                <a:close/>
                <a:moveTo>
                  <a:pt x="1667808" y="16202"/>
                </a:moveTo>
                <a:lnTo>
                  <a:pt x="1773621" y="16202"/>
                </a:lnTo>
                <a:lnTo>
                  <a:pt x="1773621" y="162020"/>
                </a:lnTo>
                <a:cubicBezTo>
                  <a:pt x="1773621" y="166421"/>
                  <a:pt x="1773388" y="170055"/>
                  <a:pt x="1772921" y="172922"/>
                </a:cubicBezTo>
                <a:cubicBezTo>
                  <a:pt x="1772455" y="175789"/>
                  <a:pt x="1771488" y="178122"/>
                  <a:pt x="1770021" y="179923"/>
                </a:cubicBezTo>
                <a:cubicBezTo>
                  <a:pt x="1768554" y="181723"/>
                  <a:pt x="1766454" y="183123"/>
                  <a:pt x="1763720" y="184123"/>
                </a:cubicBezTo>
                <a:cubicBezTo>
                  <a:pt x="1760987" y="185123"/>
                  <a:pt x="1757353" y="185823"/>
                  <a:pt x="1752819" y="186223"/>
                </a:cubicBezTo>
                <a:cubicBezTo>
                  <a:pt x="1748552" y="186623"/>
                  <a:pt x="1744518" y="186890"/>
                  <a:pt x="1740717" y="187023"/>
                </a:cubicBezTo>
                <a:cubicBezTo>
                  <a:pt x="1736917" y="187157"/>
                  <a:pt x="1732550" y="187223"/>
                  <a:pt x="1727616" y="187223"/>
                </a:cubicBezTo>
                <a:lnTo>
                  <a:pt x="1725215" y="172422"/>
                </a:lnTo>
                <a:cubicBezTo>
                  <a:pt x="1729349" y="172822"/>
                  <a:pt x="1732916" y="173055"/>
                  <a:pt x="1735917" y="173122"/>
                </a:cubicBezTo>
                <a:cubicBezTo>
                  <a:pt x="1738917" y="173188"/>
                  <a:pt x="1742284" y="173155"/>
                  <a:pt x="1746018" y="173022"/>
                </a:cubicBezTo>
                <a:cubicBezTo>
                  <a:pt x="1749352" y="172888"/>
                  <a:pt x="1752052" y="172655"/>
                  <a:pt x="1754119" y="172322"/>
                </a:cubicBezTo>
                <a:cubicBezTo>
                  <a:pt x="1756186" y="171988"/>
                  <a:pt x="1757720" y="171288"/>
                  <a:pt x="1758720" y="170221"/>
                </a:cubicBezTo>
                <a:cubicBezTo>
                  <a:pt x="1759720" y="169155"/>
                  <a:pt x="1760387" y="167654"/>
                  <a:pt x="1760720" y="165721"/>
                </a:cubicBezTo>
                <a:cubicBezTo>
                  <a:pt x="1761053" y="163787"/>
                  <a:pt x="1761220" y="161220"/>
                  <a:pt x="1761220" y="158020"/>
                </a:cubicBezTo>
                <a:lnTo>
                  <a:pt x="1761220" y="28604"/>
                </a:lnTo>
                <a:lnTo>
                  <a:pt x="1667808" y="28604"/>
                </a:lnTo>
                <a:close/>
                <a:moveTo>
                  <a:pt x="685886" y="14602"/>
                </a:moveTo>
                <a:lnTo>
                  <a:pt x="763895" y="14602"/>
                </a:lnTo>
                <a:lnTo>
                  <a:pt x="756694" y="90811"/>
                </a:lnTo>
                <a:lnTo>
                  <a:pt x="777697" y="90811"/>
                </a:lnTo>
                <a:cubicBezTo>
                  <a:pt x="777564" y="99613"/>
                  <a:pt x="777430" y="107380"/>
                  <a:pt x="777297" y="114114"/>
                </a:cubicBezTo>
                <a:cubicBezTo>
                  <a:pt x="777164" y="120849"/>
                  <a:pt x="776964" y="127016"/>
                  <a:pt x="776697" y="132617"/>
                </a:cubicBezTo>
                <a:cubicBezTo>
                  <a:pt x="776430" y="138217"/>
                  <a:pt x="776097" y="143518"/>
                  <a:pt x="775697" y="148519"/>
                </a:cubicBezTo>
                <a:cubicBezTo>
                  <a:pt x="775297" y="153519"/>
                  <a:pt x="774897" y="158620"/>
                  <a:pt x="774497" y="163821"/>
                </a:cubicBezTo>
                <a:cubicBezTo>
                  <a:pt x="774230" y="167421"/>
                  <a:pt x="773730" y="170521"/>
                  <a:pt x="772996" y="173122"/>
                </a:cubicBezTo>
                <a:cubicBezTo>
                  <a:pt x="772263" y="175722"/>
                  <a:pt x="770996" y="177922"/>
                  <a:pt x="769196" y="179723"/>
                </a:cubicBezTo>
                <a:cubicBezTo>
                  <a:pt x="767396" y="181523"/>
                  <a:pt x="764995" y="182956"/>
                  <a:pt x="761995" y="184023"/>
                </a:cubicBezTo>
                <a:cubicBezTo>
                  <a:pt x="758995" y="185090"/>
                  <a:pt x="755028" y="185823"/>
                  <a:pt x="750094" y="186223"/>
                </a:cubicBezTo>
                <a:cubicBezTo>
                  <a:pt x="744626" y="186757"/>
                  <a:pt x="739226" y="187057"/>
                  <a:pt x="733892" y="187123"/>
                </a:cubicBezTo>
                <a:cubicBezTo>
                  <a:pt x="728558" y="187190"/>
                  <a:pt x="724490" y="187157"/>
                  <a:pt x="721690" y="187023"/>
                </a:cubicBezTo>
                <a:lnTo>
                  <a:pt x="719290" y="172422"/>
                </a:lnTo>
                <a:cubicBezTo>
                  <a:pt x="722757" y="172688"/>
                  <a:pt x="727024" y="172922"/>
                  <a:pt x="732091" y="173122"/>
                </a:cubicBezTo>
                <a:cubicBezTo>
                  <a:pt x="737159" y="173322"/>
                  <a:pt x="742026" y="173288"/>
                  <a:pt x="746693" y="173022"/>
                </a:cubicBezTo>
                <a:cubicBezTo>
                  <a:pt x="749760" y="172888"/>
                  <a:pt x="752227" y="172622"/>
                  <a:pt x="754094" y="172222"/>
                </a:cubicBezTo>
                <a:cubicBezTo>
                  <a:pt x="755961" y="171822"/>
                  <a:pt x="757428" y="171121"/>
                  <a:pt x="758495" y="170121"/>
                </a:cubicBezTo>
                <a:cubicBezTo>
                  <a:pt x="759561" y="169121"/>
                  <a:pt x="760328" y="167721"/>
                  <a:pt x="760795" y="165921"/>
                </a:cubicBezTo>
                <a:cubicBezTo>
                  <a:pt x="761262" y="164121"/>
                  <a:pt x="761628" y="161687"/>
                  <a:pt x="761895" y="158620"/>
                </a:cubicBezTo>
                <a:cubicBezTo>
                  <a:pt x="762695" y="150619"/>
                  <a:pt x="763262" y="142318"/>
                  <a:pt x="763595" y="133717"/>
                </a:cubicBezTo>
                <a:cubicBezTo>
                  <a:pt x="763929" y="125116"/>
                  <a:pt x="764095" y="115214"/>
                  <a:pt x="764095" y="104013"/>
                </a:cubicBezTo>
                <a:lnTo>
                  <a:pt x="689886" y="104013"/>
                </a:lnTo>
                <a:lnTo>
                  <a:pt x="695687" y="36805"/>
                </a:lnTo>
                <a:lnTo>
                  <a:pt x="708488" y="37805"/>
                </a:lnTo>
                <a:lnTo>
                  <a:pt x="703288" y="90811"/>
                </a:lnTo>
                <a:lnTo>
                  <a:pt x="743493" y="90811"/>
                </a:lnTo>
                <a:lnTo>
                  <a:pt x="749694" y="27404"/>
                </a:lnTo>
                <a:lnTo>
                  <a:pt x="685886" y="27404"/>
                </a:lnTo>
                <a:close/>
                <a:moveTo>
                  <a:pt x="815302" y="13202"/>
                </a:moveTo>
                <a:lnTo>
                  <a:pt x="971321" y="13202"/>
                </a:lnTo>
                <a:lnTo>
                  <a:pt x="971321" y="181023"/>
                </a:lnTo>
                <a:lnTo>
                  <a:pt x="815302" y="181023"/>
                </a:lnTo>
                <a:close/>
                <a:moveTo>
                  <a:pt x="1627403" y="4601"/>
                </a:moveTo>
                <a:cubicBezTo>
                  <a:pt x="1629404" y="7001"/>
                  <a:pt x="1631637" y="9801"/>
                  <a:pt x="1634104" y="13002"/>
                </a:cubicBezTo>
                <a:cubicBezTo>
                  <a:pt x="1636571" y="16202"/>
                  <a:pt x="1639071" y="19469"/>
                  <a:pt x="1641605" y="22803"/>
                </a:cubicBezTo>
                <a:cubicBezTo>
                  <a:pt x="1644139" y="26137"/>
                  <a:pt x="1646539" y="29470"/>
                  <a:pt x="1648806" y="32804"/>
                </a:cubicBezTo>
                <a:cubicBezTo>
                  <a:pt x="1651073" y="36138"/>
                  <a:pt x="1653006" y="39072"/>
                  <a:pt x="1654607" y="41605"/>
                </a:cubicBezTo>
                <a:lnTo>
                  <a:pt x="1643605" y="49806"/>
                </a:lnTo>
                <a:cubicBezTo>
                  <a:pt x="1642405" y="47673"/>
                  <a:pt x="1640605" y="44906"/>
                  <a:pt x="1638205" y="41505"/>
                </a:cubicBezTo>
                <a:cubicBezTo>
                  <a:pt x="1635804" y="38105"/>
                  <a:pt x="1633304" y="34538"/>
                  <a:pt x="1630704" y="30804"/>
                </a:cubicBezTo>
                <a:cubicBezTo>
                  <a:pt x="1628103" y="27070"/>
                  <a:pt x="1625503" y="23536"/>
                  <a:pt x="1622903" y="20203"/>
                </a:cubicBezTo>
                <a:cubicBezTo>
                  <a:pt x="1620302" y="16869"/>
                  <a:pt x="1618202" y="14269"/>
                  <a:pt x="1616602" y="12402"/>
                </a:cubicBezTo>
                <a:close/>
                <a:moveTo>
                  <a:pt x="41405" y="4601"/>
                </a:moveTo>
                <a:lnTo>
                  <a:pt x="51606" y="10401"/>
                </a:lnTo>
                <a:cubicBezTo>
                  <a:pt x="46539" y="20403"/>
                  <a:pt x="40772" y="29970"/>
                  <a:pt x="34304" y="39105"/>
                </a:cubicBezTo>
                <a:cubicBezTo>
                  <a:pt x="27837" y="48239"/>
                  <a:pt x="20736" y="57207"/>
                  <a:pt x="13002" y="66008"/>
                </a:cubicBezTo>
                <a:lnTo>
                  <a:pt x="3600" y="58407"/>
                </a:lnTo>
                <a:cubicBezTo>
                  <a:pt x="11335" y="49873"/>
                  <a:pt x="18436" y="41005"/>
                  <a:pt x="24903" y="31804"/>
                </a:cubicBezTo>
                <a:cubicBezTo>
                  <a:pt x="31370" y="22603"/>
                  <a:pt x="36871" y="13535"/>
                  <a:pt x="41405" y="4601"/>
                </a:cubicBezTo>
                <a:close/>
                <a:moveTo>
                  <a:pt x="139617" y="3601"/>
                </a:moveTo>
                <a:lnTo>
                  <a:pt x="151219" y="5201"/>
                </a:lnTo>
                <a:cubicBezTo>
                  <a:pt x="150019" y="11602"/>
                  <a:pt x="148785" y="17569"/>
                  <a:pt x="147518" y="23103"/>
                </a:cubicBezTo>
                <a:cubicBezTo>
                  <a:pt x="146252" y="28637"/>
                  <a:pt x="144885" y="34004"/>
                  <a:pt x="143418" y="39205"/>
                </a:cubicBezTo>
                <a:lnTo>
                  <a:pt x="186623" y="39205"/>
                </a:lnTo>
                <a:lnTo>
                  <a:pt x="186623" y="51607"/>
                </a:lnTo>
                <a:lnTo>
                  <a:pt x="175822" y="51607"/>
                </a:lnTo>
                <a:cubicBezTo>
                  <a:pt x="173022" y="84544"/>
                  <a:pt x="167554" y="110547"/>
                  <a:pt x="159420" y="129616"/>
                </a:cubicBezTo>
                <a:lnTo>
                  <a:pt x="156619" y="135817"/>
                </a:lnTo>
                <a:cubicBezTo>
                  <a:pt x="160887" y="143818"/>
                  <a:pt x="165721" y="151552"/>
                  <a:pt x="171121" y="159020"/>
                </a:cubicBezTo>
                <a:cubicBezTo>
                  <a:pt x="176522" y="166488"/>
                  <a:pt x="182623" y="173622"/>
                  <a:pt x="189424" y="180423"/>
                </a:cubicBezTo>
                <a:lnTo>
                  <a:pt x="180823" y="189824"/>
                </a:lnTo>
                <a:cubicBezTo>
                  <a:pt x="168154" y="175689"/>
                  <a:pt x="157886" y="161687"/>
                  <a:pt x="150019" y="147819"/>
                </a:cubicBezTo>
                <a:cubicBezTo>
                  <a:pt x="145751" y="155019"/>
                  <a:pt x="140684" y="162220"/>
                  <a:pt x="134817" y="169421"/>
                </a:cubicBezTo>
                <a:cubicBezTo>
                  <a:pt x="128949" y="176622"/>
                  <a:pt x="122282" y="184023"/>
                  <a:pt x="114814" y="191624"/>
                </a:cubicBezTo>
                <a:lnTo>
                  <a:pt x="105813" y="182223"/>
                </a:lnTo>
                <a:cubicBezTo>
                  <a:pt x="122482" y="166888"/>
                  <a:pt x="135017" y="151219"/>
                  <a:pt x="143418" y="135217"/>
                </a:cubicBezTo>
                <a:cubicBezTo>
                  <a:pt x="143418" y="135084"/>
                  <a:pt x="143384" y="134984"/>
                  <a:pt x="143318" y="134917"/>
                </a:cubicBezTo>
                <a:cubicBezTo>
                  <a:pt x="143251" y="134850"/>
                  <a:pt x="143218" y="134750"/>
                  <a:pt x="143218" y="134617"/>
                </a:cubicBezTo>
                <a:cubicBezTo>
                  <a:pt x="139751" y="127016"/>
                  <a:pt x="136750" y="118615"/>
                  <a:pt x="134217" y="109414"/>
                </a:cubicBezTo>
                <a:cubicBezTo>
                  <a:pt x="131683" y="100213"/>
                  <a:pt x="129683" y="90011"/>
                  <a:pt x="128216" y="78810"/>
                </a:cubicBezTo>
                <a:lnTo>
                  <a:pt x="124015" y="87211"/>
                </a:lnTo>
                <a:lnTo>
                  <a:pt x="114614" y="80210"/>
                </a:lnTo>
                <a:cubicBezTo>
                  <a:pt x="117948" y="73809"/>
                  <a:pt x="120915" y="67575"/>
                  <a:pt x="123515" y="61508"/>
                </a:cubicBezTo>
                <a:cubicBezTo>
                  <a:pt x="126116" y="55440"/>
                  <a:pt x="128416" y="49340"/>
                  <a:pt x="130416" y="43205"/>
                </a:cubicBezTo>
                <a:cubicBezTo>
                  <a:pt x="132416" y="37071"/>
                  <a:pt x="134150" y="30771"/>
                  <a:pt x="135617" y="24303"/>
                </a:cubicBezTo>
                <a:cubicBezTo>
                  <a:pt x="137084" y="17836"/>
                  <a:pt x="138417" y="10935"/>
                  <a:pt x="139617" y="3601"/>
                </a:cubicBezTo>
                <a:close/>
                <a:moveTo>
                  <a:pt x="243230" y="3400"/>
                </a:moveTo>
                <a:lnTo>
                  <a:pt x="255832" y="6801"/>
                </a:lnTo>
                <a:cubicBezTo>
                  <a:pt x="253565" y="14802"/>
                  <a:pt x="251231" y="22303"/>
                  <a:pt x="248831" y="29304"/>
                </a:cubicBezTo>
                <a:cubicBezTo>
                  <a:pt x="246431" y="36305"/>
                  <a:pt x="243897" y="43139"/>
                  <a:pt x="241230" y="49806"/>
                </a:cubicBezTo>
                <a:lnTo>
                  <a:pt x="241230" y="190024"/>
                </a:lnTo>
                <a:lnTo>
                  <a:pt x="228628" y="190024"/>
                </a:lnTo>
                <a:lnTo>
                  <a:pt x="228628" y="77210"/>
                </a:lnTo>
                <a:cubicBezTo>
                  <a:pt x="226228" y="81877"/>
                  <a:pt x="223728" y="86444"/>
                  <a:pt x="221127" y="90911"/>
                </a:cubicBezTo>
                <a:cubicBezTo>
                  <a:pt x="218527" y="95379"/>
                  <a:pt x="215827" y="99879"/>
                  <a:pt x="213027" y="104413"/>
                </a:cubicBezTo>
                <a:lnTo>
                  <a:pt x="201425" y="97012"/>
                </a:lnTo>
                <a:cubicBezTo>
                  <a:pt x="205559" y="90611"/>
                  <a:pt x="209626" y="83777"/>
                  <a:pt x="213627" y="76510"/>
                </a:cubicBezTo>
                <a:cubicBezTo>
                  <a:pt x="217627" y="69242"/>
                  <a:pt x="221561" y="61408"/>
                  <a:pt x="225428" y="53007"/>
                </a:cubicBezTo>
                <a:cubicBezTo>
                  <a:pt x="229295" y="44606"/>
                  <a:pt x="232662" y="36271"/>
                  <a:pt x="235529" y="28004"/>
                </a:cubicBezTo>
                <a:cubicBezTo>
                  <a:pt x="238396" y="19736"/>
                  <a:pt x="240963" y="11535"/>
                  <a:pt x="243230" y="3400"/>
                </a:cubicBezTo>
                <a:close/>
                <a:moveTo>
                  <a:pt x="435054" y="3200"/>
                </a:moveTo>
                <a:lnTo>
                  <a:pt x="447856" y="3200"/>
                </a:lnTo>
                <a:lnTo>
                  <a:pt x="447856" y="40205"/>
                </a:lnTo>
                <a:lnTo>
                  <a:pt x="474859" y="40205"/>
                </a:lnTo>
                <a:lnTo>
                  <a:pt x="474859" y="53407"/>
                </a:lnTo>
                <a:lnTo>
                  <a:pt x="447856" y="53407"/>
                </a:lnTo>
                <a:lnTo>
                  <a:pt x="447856" y="90411"/>
                </a:lnTo>
                <a:cubicBezTo>
                  <a:pt x="452256" y="88544"/>
                  <a:pt x="456557" y="86711"/>
                  <a:pt x="460757" y="84911"/>
                </a:cubicBezTo>
                <a:cubicBezTo>
                  <a:pt x="464958" y="83110"/>
                  <a:pt x="468925" y="81344"/>
                  <a:pt x="472659" y="79610"/>
                </a:cubicBezTo>
                <a:lnTo>
                  <a:pt x="475059" y="92612"/>
                </a:lnTo>
                <a:cubicBezTo>
                  <a:pt x="471725" y="94212"/>
                  <a:pt x="467692" y="96012"/>
                  <a:pt x="462958" y="98012"/>
                </a:cubicBezTo>
                <a:cubicBezTo>
                  <a:pt x="458224" y="100013"/>
                  <a:pt x="453190" y="102146"/>
                  <a:pt x="447856" y="104413"/>
                </a:cubicBezTo>
                <a:lnTo>
                  <a:pt x="447856" y="164821"/>
                </a:lnTo>
                <a:cubicBezTo>
                  <a:pt x="447856" y="172155"/>
                  <a:pt x="446622" y="177256"/>
                  <a:pt x="444155" y="180123"/>
                </a:cubicBezTo>
                <a:cubicBezTo>
                  <a:pt x="441688" y="182990"/>
                  <a:pt x="437588" y="184757"/>
                  <a:pt x="431854" y="185423"/>
                </a:cubicBezTo>
                <a:cubicBezTo>
                  <a:pt x="428387" y="185823"/>
                  <a:pt x="424986" y="186090"/>
                  <a:pt x="421653" y="186223"/>
                </a:cubicBezTo>
                <a:cubicBezTo>
                  <a:pt x="418319" y="186357"/>
                  <a:pt x="414985" y="186357"/>
                  <a:pt x="411651" y="186223"/>
                </a:cubicBezTo>
                <a:lnTo>
                  <a:pt x="409251" y="171822"/>
                </a:lnTo>
                <a:cubicBezTo>
                  <a:pt x="411385" y="172088"/>
                  <a:pt x="414052" y="172288"/>
                  <a:pt x="417252" y="172422"/>
                </a:cubicBezTo>
                <a:cubicBezTo>
                  <a:pt x="420452" y="172555"/>
                  <a:pt x="423253" y="172622"/>
                  <a:pt x="425653" y="172622"/>
                </a:cubicBezTo>
                <a:cubicBezTo>
                  <a:pt x="427787" y="172622"/>
                  <a:pt x="429487" y="172522"/>
                  <a:pt x="430754" y="172322"/>
                </a:cubicBezTo>
                <a:cubicBezTo>
                  <a:pt x="432020" y="172122"/>
                  <a:pt x="432954" y="171688"/>
                  <a:pt x="433554" y="171021"/>
                </a:cubicBezTo>
                <a:cubicBezTo>
                  <a:pt x="434154" y="170355"/>
                  <a:pt x="434554" y="169388"/>
                  <a:pt x="434754" y="168121"/>
                </a:cubicBezTo>
                <a:cubicBezTo>
                  <a:pt x="434954" y="166854"/>
                  <a:pt x="435054" y="165154"/>
                  <a:pt x="435054" y="163020"/>
                </a:cubicBezTo>
                <a:lnTo>
                  <a:pt x="435054" y="109414"/>
                </a:lnTo>
                <a:cubicBezTo>
                  <a:pt x="429854" y="111281"/>
                  <a:pt x="424786" y="113114"/>
                  <a:pt x="419852" y="114914"/>
                </a:cubicBezTo>
                <a:cubicBezTo>
                  <a:pt x="414918" y="116715"/>
                  <a:pt x="410318" y="118282"/>
                  <a:pt x="406051" y="119615"/>
                </a:cubicBezTo>
                <a:lnTo>
                  <a:pt x="402050" y="106613"/>
                </a:lnTo>
                <a:cubicBezTo>
                  <a:pt x="406717" y="105280"/>
                  <a:pt x="411885" y="103646"/>
                  <a:pt x="417552" y="101713"/>
                </a:cubicBezTo>
                <a:cubicBezTo>
                  <a:pt x="423219" y="99779"/>
                  <a:pt x="429053" y="97679"/>
                  <a:pt x="435054" y="95412"/>
                </a:cubicBezTo>
                <a:lnTo>
                  <a:pt x="435054" y="53407"/>
                </a:lnTo>
                <a:lnTo>
                  <a:pt x="405851" y="53407"/>
                </a:lnTo>
                <a:lnTo>
                  <a:pt x="405851" y="40205"/>
                </a:lnTo>
                <a:lnTo>
                  <a:pt x="435054" y="40205"/>
                </a:lnTo>
                <a:close/>
                <a:moveTo>
                  <a:pt x="79610" y="3000"/>
                </a:moveTo>
                <a:lnTo>
                  <a:pt x="90411" y="3000"/>
                </a:lnTo>
                <a:lnTo>
                  <a:pt x="90411" y="53207"/>
                </a:lnTo>
                <a:lnTo>
                  <a:pt x="105213" y="53207"/>
                </a:lnTo>
                <a:lnTo>
                  <a:pt x="105213" y="19002"/>
                </a:lnTo>
                <a:lnTo>
                  <a:pt x="115614" y="19002"/>
                </a:lnTo>
                <a:lnTo>
                  <a:pt x="115614" y="64208"/>
                </a:lnTo>
                <a:lnTo>
                  <a:pt x="54407" y="64208"/>
                </a:lnTo>
                <a:lnTo>
                  <a:pt x="54407" y="19002"/>
                </a:lnTo>
                <a:lnTo>
                  <a:pt x="64808" y="19002"/>
                </a:lnTo>
                <a:lnTo>
                  <a:pt x="64808" y="53207"/>
                </a:lnTo>
                <a:lnTo>
                  <a:pt x="79610" y="53207"/>
                </a:lnTo>
                <a:close/>
                <a:moveTo>
                  <a:pt x="1528991" y="2400"/>
                </a:moveTo>
                <a:lnTo>
                  <a:pt x="1539992" y="2400"/>
                </a:lnTo>
                <a:lnTo>
                  <a:pt x="1539992" y="21403"/>
                </a:lnTo>
                <a:lnTo>
                  <a:pt x="1571996" y="21403"/>
                </a:lnTo>
                <a:lnTo>
                  <a:pt x="1571996" y="49006"/>
                </a:lnTo>
                <a:lnTo>
                  <a:pt x="1584598" y="49006"/>
                </a:lnTo>
                <a:lnTo>
                  <a:pt x="1584598" y="58807"/>
                </a:lnTo>
                <a:lnTo>
                  <a:pt x="1571996" y="58807"/>
                </a:lnTo>
                <a:lnTo>
                  <a:pt x="1571996" y="87011"/>
                </a:lnTo>
                <a:lnTo>
                  <a:pt x="1539992" y="87011"/>
                </a:lnTo>
                <a:lnTo>
                  <a:pt x="1539992" y="105013"/>
                </a:lnTo>
                <a:lnTo>
                  <a:pt x="1575997" y="105013"/>
                </a:lnTo>
                <a:lnTo>
                  <a:pt x="1575997" y="115214"/>
                </a:lnTo>
                <a:lnTo>
                  <a:pt x="1539992" y="115214"/>
                </a:lnTo>
                <a:lnTo>
                  <a:pt x="1539992" y="133217"/>
                </a:lnTo>
                <a:lnTo>
                  <a:pt x="1581197" y="133217"/>
                </a:lnTo>
                <a:lnTo>
                  <a:pt x="1581197" y="143618"/>
                </a:lnTo>
                <a:lnTo>
                  <a:pt x="1539992" y="143618"/>
                </a:lnTo>
                <a:lnTo>
                  <a:pt x="1539992" y="165021"/>
                </a:lnTo>
                <a:lnTo>
                  <a:pt x="1528991" y="165021"/>
                </a:lnTo>
                <a:lnTo>
                  <a:pt x="1528991" y="143618"/>
                </a:lnTo>
                <a:lnTo>
                  <a:pt x="1495787" y="143618"/>
                </a:lnTo>
                <a:lnTo>
                  <a:pt x="1495787" y="133217"/>
                </a:lnTo>
                <a:lnTo>
                  <a:pt x="1528991" y="133217"/>
                </a:lnTo>
                <a:lnTo>
                  <a:pt x="1528991" y="115214"/>
                </a:lnTo>
                <a:lnTo>
                  <a:pt x="1502788" y="115214"/>
                </a:lnTo>
                <a:lnTo>
                  <a:pt x="1502788" y="105013"/>
                </a:lnTo>
                <a:lnTo>
                  <a:pt x="1528991" y="105013"/>
                </a:lnTo>
                <a:lnTo>
                  <a:pt x="1528991" y="87011"/>
                </a:lnTo>
                <a:lnTo>
                  <a:pt x="1503788" y="87011"/>
                </a:lnTo>
                <a:lnTo>
                  <a:pt x="1503788" y="77210"/>
                </a:lnTo>
                <a:lnTo>
                  <a:pt x="1528991" y="77210"/>
                </a:lnTo>
                <a:lnTo>
                  <a:pt x="1528991" y="58807"/>
                </a:lnTo>
                <a:lnTo>
                  <a:pt x="1498187" y="58807"/>
                </a:lnTo>
                <a:lnTo>
                  <a:pt x="1498187" y="49006"/>
                </a:lnTo>
                <a:lnTo>
                  <a:pt x="1528991" y="49006"/>
                </a:lnTo>
                <a:lnTo>
                  <a:pt x="1528991" y="31204"/>
                </a:lnTo>
                <a:lnTo>
                  <a:pt x="1503988" y="31204"/>
                </a:lnTo>
                <a:lnTo>
                  <a:pt x="1503988" y="21403"/>
                </a:lnTo>
                <a:lnTo>
                  <a:pt x="1528991" y="21403"/>
                </a:lnTo>
                <a:close/>
                <a:moveTo>
                  <a:pt x="320040" y="2000"/>
                </a:moveTo>
                <a:cubicBezTo>
                  <a:pt x="321507" y="5067"/>
                  <a:pt x="323274" y="9035"/>
                  <a:pt x="325341" y="13902"/>
                </a:cubicBezTo>
                <a:cubicBezTo>
                  <a:pt x="327407" y="18769"/>
                  <a:pt x="329241" y="23336"/>
                  <a:pt x="330841" y="27604"/>
                </a:cubicBezTo>
                <a:lnTo>
                  <a:pt x="386248" y="27604"/>
                </a:lnTo>
                <a:lnTo>
                  <a:pt x="386248" y="40205"/>
                </a:lnTo>
                <a:lnTo>
                  <a:pt x="256232" y="40205"/>
                </a:lnTo>
                <a:lnTo>
                  <a:pt x="256232" y="27604"/>
                </a:lnTo>
                <a:lnTo>
                  <a:pt x="317040" y="27604"/>
                </a:lnTo>
                <a:cubicBezTo>
                  <a:pt x="315706" y="23870"/>
                  <a:pt x="314306" y="20136"/>
                  <a:pt x="312839" y="16402"/>
                </a:cubicBezTo>
                <a:cubicBezTo>
                  <a:pt x="311372" y="12668"/>
                  <a:pt x="309905" y="9268"/>
                  <a:pt x="308438" y="6201"/>
                </a:cubicBezTo>
                <a:close/>
                <a:moveTo>
                  <a:pt x="1425778" y="1600"/>
                </a:moveTo>
                <a:lnTo>
                  <a:pt x="1437380" y="4001"/>
                </a:lnTo>
                <a:cubicBezTo>
                  <a:pt x="1434979" y="12135"/>
                  <a:pt x="1432179" y="20203"/>
                  <a:pt x="1428978" y="28204"/>
                </a:cubicBezTo>
                <a:lnTo>
                  <a:pt x="1458182" y="28204"/>
                </a:lnTo>
                <a:lnTo>
                  <a:pt x="1458182" y="39405"/>
                </a:lnTo>
                <a:lnTo>
                  <a:pt x="1423978" y="39405"/>
                </a:lnTo>
                <a:cubicBezTo>
                  <a:pt x="1421711" y="44072"/>
                  <a:pt x="1419344" y="48606"/>
                  <a:pt x="1416877" y="53007"/>
                </a:cubicBezTo>
                <a:cubicBezTo>
                  <a:pt x="1414410" y="57407"/>
                  <a:pt x="1411843" y="61674"/>
                  <a:pt x="1409176" y="65808"/>
                </a:cubicBezTo>
                <a:lnTo>
                  <a:pt x="1399175" y="59207"/>
                </a:lnTo>
                <a:cubicBezTo>
                  <a:pt x="1405042" y="50940"/>
                  <a:pt x="1410243" y="41805"/>
                  <a:pt x="1414777" y="31804"/>
                </a:cubicBezTo>
                <a:cubicBezTo>
                  <a:pt x="1419311" y="21803"/>
                  <a:pt x="1422978" y="11735"/>
                  <a:pt x="1425778" y="1600"/>
                </a:cubicBezTo>
                <a:close/>
                <a:moveTo>
                  <a:pt x="1048931" y="1600"/>
                </a:moveTo>
                <a:lnTo>
                  <a:pt x="1061732" y="5601"/>
                </a:lnTo>
                <a:cubicBezTo>
                  <a:pt x="1060266" y="8268"/>
                  <a:pt x="1058832" y="10835"/>
                  <a:pt x="1057432" y="13302"/>
                </a:cubicBezTo>
                <a:cubicBezTo>
                  <a:pt x="1056032" y="15769"/>
                  <a:pt x="1054598" y="18136"/>
                  <a:pt x="1053131" y="20403"/>
                </a:cubicBezTo>
                <a:lnTo>
                  <a:pt x="1179147" y="20403"/>
                </a:lnTo>
                <a:lnTo>
                  <a:pt x="1179147" y="31404"/>
                </a:lnTo>
                <a:lnTo>
                  <a:pt x="1046131" y="31404"/>
                </a:lnTo>
                <a:cubicBezTo>
                  <a:pt x="1044130" y="34338"/>
                  <a:pt x="1042130" y="37105"/>
                  <a:pt x="1040130" y="39705"/>
                </a:cubicBezTo>
                <a:cubicBezTo>
                  <a:pt x="1038130" y="42305"/>
                  <a:pt x="1036063" y="44939"/>
                  <a:pt x="1033929" y="47606"/>
                </a:cubicBezTo>
                <a:lnTo>
                  <a:pt x="1160145" y="47606"/>
                </a:lnTo>
                <a:lnTo>
                  <a:pt x="1160145" y="109014"/>
                </a:lnTo>
                <a:lnTo>
                  <a:pt x="1060732" y="109014"/>
                </a:lnTo>
                <a:lnTo>
                  <a:pt x="1070134" y="113214"/>
                </a:lnTo>
                <a:cubicBezTo>
                  <a:pt x="1068667" y="115214"/>
                  <a:pt x="1067167" y="117115"/>
                  <a:pt x="1065633" y="118915"/>
                </a:cubicBezTo>
                <a:cubicBezTo>
                  <a:pt x="1064099" y="120715"/>
                  <a:pt x="1062599" y="122482"/>
                  <a:pt x="1061132" y="124216"/>
                </a:cubicBezTo>
                <a:lnTo>
                  <a:pt x="1163745" y="124216"/>
                </a:lnTo>
                <a:lnTo>
                  <a:pt x="1163745" y="134817"/>
                </a:lnTo>
                <a:cubicBezTo>
                  <a:pt x="1156544" y="140684"/>
                  <a:pt x="1148943" y="146018"/>
                  <a:pt x="1140942" y="150819"/>
                </a:cubicBezTo>
                <a:cubicBezTo>
                  <a:pt x="1132941" y="155620"/>
                  <a:pt x="1124474" y="159953"/>
                  <a:pt x="1115539" y="163821"/>
                </a:cubicBezTo>
                <a:cubicBezTo>
                  <a:pt x="1125674" y="166754"/>
                  <a:pt x="1136442" y="169321"/>
                  <a:pt x="1147843" y="171522"/>
                </a:cubicBezTo>
                <a:cubicBezTo>
                  <a:pt x="1159245" y="173722"/>
                  <a:pt x="1171613" y="175555"/>
                  <a:pt x="1184948" y="177022"/>
                </a:cubicBezTo>
                <a:lnTo>
                  <a:pt x="1179747" y="189224"/>
                </a:lnTo>
                <a:cubicBezTo>
                  <a:pt x="1163479" y="186690"/>
                  <a:pt x="1148943" y="183790"/>
                  <a:pt x="1136142" y="180523"/>
                </a:cubicBezTo>
                <a:cubicBezTo>
                  <a:pt x="1123340" y="177256"/>
                  <a:pt x="1111339" y="173622"/>
                  <a:pt x="1100137" y="169621"/>
                </a:cubicBezTo>
                <a:cubicBezTo>
                  <a:pt x="1088669" y="173888"/>
                  <a:pt x="1075968" y="177656"/>
                  <a:pt x="1062033" y="180923"/>
                </a:cubicBezTo>
                <a:cubicBezTo>
                  <a:pt x="1048097" y="184190"/>
                  <a:pt x="1032062" y="187357"/>
                  <a:pt x="1013927" y="190424"/>
                </a:cubicBezTo>
                <a:lnTo>
                  <a:pt x="1008926" y="179022"/>
                </a:lnTo>
                <a:cubicBezTo>
                  <a:pt x="1023861" y="176756"/>
                  <a:pt x="1037530" y="174322"/>
                  <a:pt x="1049931" y="171722"/>
                </a:cubicBezTo>
                <a:cubicBezTo>
                  <a:pt x="1062333" y="169121"/>
                  <a:pt x="1073667" y="166288"/>
                  <a:pt x="1083935" y="163220"/>
                </a:cubicBezTo>
                <a:cubicBezTo>
                  <a:pt x="1076734" y="160020"/>
                  <a:pt x="1069933" y="156520"/>
                  <a:pt x="1063533" y="152719"/>
                </a:cubicBezTo>
                <a:cubicBezTo>
                  <a:pt x="1057132" y="148919"/>
                  <a:pt x="1050998" y="144885"/>
                  <a:pt x="1045130" y="140618"/>
                </a:cubicBezTo>
                <a:cubicBezTo>
                  <a:pt x="1040463" y="144752"/>
                  <a:pt x="1035563" y="148685"/>
                  <a:pt x="1030429" y="152419"/>
                </a:cubicBezTo>
                <a:cubicBezTo>
                  <a:pt x="1025295" y="156153"/>
                  <a:pt x="1019527" y="159887"/>
                  <a:pt x="1013126" y="163621"/>
                </a:cubicBezTo>
                <a:lnTo>
                  <a:pt x="1004925" y="154219"/>
                </a:lnTo>
                <a:cubicBezTo>
                  <a:pt x="1016660" y="147419"/>
                  <a:pt x="1026828" y="140251"/>
                  <a:pt x="1035429" y="132717"/>
                </a:cubicBezTo>
                <a:cubicBezTo>
                  <a:pt x="1044030" y="125182"/>
                  <a:pt x="1051331" y="117281"/>
                  <a:pt x="1057332" y="109014"/>
                </a:cubicBezTo>
                <a:lnTo>
                  <a:pt x="1031929" y="109014"/>
                </a:lnTo>
                <a:lnTo>
                  <a:pt x="1031929" y="50006"/>
                </a:lnTo>
                <a:cubicBezTo>
                  <a:pt x="1028862" y="53473"/>
                  <a:pt x="1025728" y="56874"/>
                  <a:pt x="1022528" y="60208"/>
                </a:cubicBezTo>
                <a:cubicBezTo>
                  <a:pt x="1019327" y="63541"/>
                  <a:pt x="1015927" y="66942"/>
                  <a:pt x="1012326" y="70409"/>
                </a:cubicBezTo>
                <a:lnTo>
                  <a:pt x="1003125" y="61808"/>
                </a:lnTo>
                <a:cubicBezTo>
                  <a:pt x="1011793" y="53807"/>
                  <a:pt x="1020194" y="44472"/>
                  <a:pt x="1028328" y="33804"/>
                </a:cubicBezTo>
                <a:cubicBezTo>
                  <a:pt x="1036463" y="23136"/>
                  <a:pt x="1043330" y="12402"/>
                  <a:pt x="1048931" y="1600"/>
                </a:cubicBezTo>
                <a:close/>
                <a:moveTo>
                  <a:pt x="1337767" y="1000"/>
                </a:moveTo>
                <a:lnTo>
                  <a:pt x="1350169" y="7801"/>
                </a:lnTo>
                <a:cubicBezTo>
                  <a:pt x="1348302" y="10868"/>
                  <a:pt x="1345968" y="14502"/>
                  <a:pt x="1343168" y="18702"/>
                </a:cubicBezTo>
                <a:cubicBezTo>
                  <a:pt x="1340367" y="22903"/>
                  <a:pt x="1337100" y="27337"/>
                  <a:pt x="1333367" y="32004"/>
                </a:cubicBezTo>
                <a:cubicBezTo>
                  <a:pt x="1331633" y="34271"/>
                  <a:pt x="1329999" y="36338"/>
                  <a:pt x="1328466" y="38205"/>
                </a:cubicBezTo>
                <a:cubicBezTo>
                  <a:pt x="1326932" y="40072"/>
                  <a:pt x="1325432" y="41805"/>
                  <a:pt x="1323965" y="43406"/>
                </a:cubicBezTo>
                <a:lnTo>
                  <a:pt x="1369771" y="43406"/>
                </a:lnTo>
                <a:lnTo>
                  <a:pt x="1369771" y="56207"/>
                </a:lnTo>
                <a:lnTo>
                  <a:pt x="1300362" y="56207"/>
                </a:lnTo>
                <a:lnTo>
                  <a:pt x="1300362" y="93212"/>
                </a:lnTo>
                <a:lnTo>
                  <a:pt x="1300362" y="95012"/>
                </a:lnTo>
                <a:lnTo>
                  <a:pt x="1379772" y="95012"/>
                </a:lnTo>
                <a:lnTo>
                  <a:pt x="1379772" y="108814"/>
                </a:lnTo>
                <a:lnTo>
                  <a:pt x="1301163" y="108814"/>
                </a:lnTo>
                <a:cubicBezTo>
                  <a:pt x="1306230" y="125082"/>
                  <a:pt x="1315564" y="138984"/>
                  <a:pt x="1329166" y="150519"/>
                </a:cubicBezTo>
                <a:cubicBezTo>
                  <a:pt x="1342768" y="162054"/>
                  <a:pt x="1360703" y="170821"/>
                  <a:pt x="1382973" y="176822"/>
                </a:cubicBezTo>
                <a:lnTo>
                  <a:pt x="1377172" y="190024"/>
                </a:lnTo>
                <a:cubicBezTo>
                  <a:pt x="1356636" y="183890"/>
                  <a:pt x="1339301" y="175422"/>
                  <a:pt x="1325165" y="164621"/>
                </a:cubicBezTo>
                <a:cubicBezTo>
                  <a:pt x="1311030" y="153819"/>
                  <a:pt x="1300496" y="140618"/>
                  <a:pt x="1293562" y="125016"/>
                </a:cubicBezTo>
                <a:cubicBezTo>
                  <a:pt x="1291961" y="128883"/>
                  <a:pt x="1289994" y="132683"/>
                  <a:pt x="1287661" y="136417"/>
                </a:cubicBezTo>
                <a:cubicBezTo>
                  <a:pt x="1285327" y="140151"/>
                  <a:pt x="1282693" y="143751"/>
                  <a:pt x="1279760" y="147218"/>
                </a:cubicBezTo>
                <a:cubicBezTo>
                  <a:pt x="1272826" y="155620"/>
                  <a:pt x="1263725" y="163354"/>
                  <a:pt x="1252456" y="170421"/>
                </a:cubicBezTo>
                <a:cubicBezTo>
                  <a:pt x="1241188" y="177489"/>
                  <a:pt x="1227687" y="184223"/>
                  <a:pt x="1211951" y="190624"/>
                </a:cubicBezTo>
                <a:lnTo>
                  <a:pt x="1204550" y="178022"/>
                </a:lnTo>
                <a:cubicBezTo>
                  <a:pt x="1220686" y="172022"/>
                  <a:pt x="1234354" y="165421"/>
                  <a:pt x="1245556" y="158220"/>
                </a:cubicBezTo>
                <a:cubicBezTo>
                  <a:pt x="1256757" y="151019"/>
                  <a:pt x="1265025" y="143818"/>
                  <a:pt x="1270359" y="136617"/>
                </a:cubicBezTo>
                <a:cubicBezTo>
                  <a:pt x="1273959" y="131683"/>
                  <a:pt x="1276960" y="127016"/>
                  <a:pt x="1279360" y="122615"/>
                </a:cubicBezTo>
                <a:cubicBezTo>
                  <a:pt x="1281760" y="118215"/>
                  <a:pt x="1283494" y="113614"/>
                  <a:pt x="1284560" y="108814"/>
                </a:cubicBezTo>
                <a:lnTo>
                  <a:pt x="1207151" y="108814"/>
                </a:lnTo>
                <a:lnTo>
                  <a:pt x="1207151" y="95012"/>
                </a:lnTo>
                <a:lnTo>
                  <a:pt x="1286361" y="95012"/>
                </a:lnTo>
                <a:lnTo>
                  <a:pt x="1286361" y="94012"/>
                </a:lnTo>
                <a:lnTo>
                  <a:pt x="1286361" y="56207"/>
                </a:lnTo>
                <a:lnTo>
                  <a:pt x="1216952" y="56207"/>
                </a:lnTo>
                <a:lnTo>
                  <a:pt x="1216952" y="43406"/>
                </a:lnTo>
                <a:lnTo>
                  <a:pt x="1306563" y="43406"/>
                </a:lnTo>
                <a:cubicBezTo>
                  <a:pt x="1308563" y="41139"/>
                  <a:pt x="1310697" y="38605"/>
                  <a:pt x="1312964" y="35805"/>
                </a:cubicBezTo>
                <a:cubicBezTo>
                  <a:pt x="1315231" y="33004"/>
                  <a:pt x="1317698" y="29870"/>
                  <a:pt x="1320365" y="26403"/>
                </a:cubicBezTo>
                <a:cubicBezTo>
                  <a:pt x="1328366" y="16002"/>
                  <a:pt x="1334167" y="7534"/>
                  <a:pt x="1337767" y="1000"/>
                </a:cubicBezTo>
                <a:close/>
                <a:moveTo>
                  <a:pt x="1248556" y="0"/>
                </a:moveTo>
                <a:cubicBezTo>
                  <a:pt x="1252290" y="3867"/>
                  <a:pt x="1257024" y="9401"/>
                  <a:pt x="1262758" y="16602"/>
                </a:cubicBezTo>
                <a:cubicBezTo>
                  <a:pt x="1265691" y="20069"/>
                  <a:pt x="1268192" y="23236"/>
                  <a:pt x="1270259" y="26103"/>
                </a:cubicBezTo>
                <a:cubicBezTo>
                  <a:pt x="1272326" y="28970"/>
                  <a:pt x="1274092" y="31537"/>
                  <a:pt x="1275559" y="33804"/>
                </a:cubicBezTo>
                <a:lnTo>
                  <a:pt x="1264558" y="42405"/>
                </a:lnTo>
                <a:cubicBezTo>
                  <a:pt x="1261891" y="38138"/>
                  <a:pt x="1257690" y="32271"/>
                  <a:pt x="1251956" y="24803"/>
                </a:cubicBezTo>
                <a:cubicBezTo>
                  <a:pt x="1246356" y="17336"/>
                  <a:pt x="1241755" y="11802"/>
                  <a:pt x="1238155" y="8201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64" name="图形 63">
            <a:extLst>
              <a:ext uri="{FF2B5EF4-FFF2-40B4-BE49-F238E27FC236}">
                <a16:creationId xmlns:a16="http://schemas.microsoft.com/office/drawing/2014/main" id="{1E0BAA7B-61AD-4BA8-BBD9-5A3635FC5F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432935" y="5977928"/>
            <a:ext cx="3326130" cy="331261"/>
          </a:xfrm>
          <a:prstGeom prst="rect">
            <a:avLst/>
          </a:prstGeom>
        </p:spPr>
      </p:pic>
      <p:pic>
        <p:nvPicPr>
          <p:cNvPr id="171" name="图片 170">
            <a:extLst>
              <a:ext uri="{FF2B5EF4-FFF2-40B4-BE49-F238E27FC236}">
                <a16:creationId xmlns:a16="http://schemas.microsoft.com/office/drawing/2014/main" id="{261A0D23-98DC-48A9-9775-3F9224EA592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693" y="3617212"/>
            <a:ext cx="2083862" cy="1048624"/>
          </a:xfrm>
          <a:prstGeom prst="roundRect">
            <a:avLst>
              <a:gd name="adj" fmla="val 7324"/>
            </a:avLst>
          </a:prstGeom>
          <a:ln>
            <a:noFill/>
          </a:ln>
        </p:spPr>
      </p:pic>
      <p:pic>
        <p:nvPicPr>
          <p:cNvPr id="161" name="图片 160" descr="图标&#10;&#10;低可信度描述已自动生成">
            <a:extLst>
              <a:ext uri="{FF2B5EF4-FFF2-40B4-BE49-F238E27FC236}">
                <a16:creationId xmlns:a16="http://schemas.microsoft.com/office/drawing/2014/main" id="{8586E1ED-D8F3-48F4-BB0A-197C8553C35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812" y="3751779"/>
            <a:ext cx="779486" cy="779486"/>
          </a:xfrm>
          <a:prstGeom prst="rect">
            <a:avLst/>
          </a:prstGeom>
        </p:spPr>
      </p:pic>
      <p:sp>
        <p:nvSpPr>
          <p:cNvPr id="167" name="TextBox 164">
            <a:extLst>
              <a:ext uri="{FF2B5EF4-FFF2-40B4-BE49-F238E27FC236}">
                <a16:creationId xmlns:a16="http://schemas.microsoft.com/office/drawing/2014/main" id="{F2F9758A-30EA-4DCA-92DF-00DE456BE2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636837" y="3812722"/>
            <a:ext cx="181634" cy="657602"/>
          </a:xfrm>
          <a:custGeom>
            <a:avLst/>
            <a:gdLst/>
            <a:ahLst/>
            <a:cxnLst/>
            <a:rect l="l" t="t" r="r" b="b"/>
            <a:pathLst>
              <a:path w="208712" h="755637">
                <a:moveTo>
                  <a:pt x="85954" y="558470"/>
                </a:moveTo>
                <a:lnTo>
                  <a:pt x="198882" y="558470"/>
                </a:lnTo>
                <a:lnTo>
                  <a:pt x="198882" y="746379"/>
                </a:lnTo>
                <a:lnTo>
                  <a:pt x="76581" y="746379"/>
                </a:lnTo>
                <a:lnTo>
                  <a:pt x="76581" y="720090"/>
                </a:lnTo>
                <a:lnTo>
                  <a:pt x="172364" y="720090"/>
                </a:lnTo>
                <a:lnTo>
                  <a:pt x="172364" y="661568"/>
                </a:lnTo>
                <a:lnTo>
                  <a:pt x="90297" y="661568"/>
                </a:lnTo>
                <a:lnTo>
                  <a:pt x="90297" y="634822"/>
                </a:lnTo>
                <a:lnTo>
                  <a:pt x="172364" y="634822"/>
                </a:lnTo>
                <a:lnTo>
                  <a:pt x="172364" y="584530"/>
                </a:lnTo>
                <a:lnTo>
                  <a:pt x="85954" y="584530"/>
                </a:lnTo>
                <a:close/>
                <a:moveTo>
                  <a:pt x="32918" y="542925"/>
                </a:moveTo>
                <a:lnTo>
                  <a:pt x="58064" y="542925"/>
                </a:lnTo>
                <a:lnTo>
                  <a:pt x="58064" y="581330"/>
                </a:lnTo>
                <a:lnTo>
                  <a:pt x="83896" y="581330"/>
                </a:lnTo>
                <a:lnTo>
                  <a:pt x="83896" y="606476"/>
                </a:lnTo>
                <a:lnTo>
                  <a:pt x="58064" y="606476"/>
                </a:lnTo>
                <a:lnTo>
                  <a:pt x="58064" y="635737"/>
                </a:lnTo>
                <a:cubicBezTo>
                  <a:pt x="62179" y="634060"/>
                  <a:pt x="65951" y="632536"/>
                  <a:pt x="69380" y="631165"/>
                </a:cubicBezTo>
                <a:cubicBezTo>
                  <a:pt x="72809" y="629793"/>
                  <a:pt x="76124" y="628421"/>
                  <a:pt x="79324" y="627050"/>
                </a:cubicBezTo>
                <a:lnTo>
                  <a:pt x="85039" y="651967"/>
                </a:lnTo>
                <a:cubicBezTo>
                  <a:pt x="77724" y="655472"/>
                  <a:pt x="68732" y="659282"/>
                  <a:pt x="58064" y="663397"/>
                </a:cubicBezTo>
                <a:lnTo>
                  <a:pt x="58064" y="729005"/>
                </a:lnTo>
                <a:cubicBezTo>
                  <a:pt x="58064" y="733577"/>
                  <a:pt x="57683" y="737349"/>
                  <a:pt x="56921" y="740321"/>
                </a:cubicBezTo>
                <a:cubicBezTo>
                  <a:pt x="56159" y="743293"/>
                  <a:pt x="55016" y="745731"/>
                  <a:pt x="53492" y="747636"/>
                </a:cubicBezTo>
                <a:cubicBezTo>
                  <a:pt x="51968" y="749541"/>
                  <a:pt x="50025" y="750989"/>
                  <a:pt x="47663" y="751980"/>
                </a:cubicBezTo>
                <a:cubicBezTo>
                  <a:pt x="45301" y="752970"/>
                  <a:pt x="42520" y="753770"/>
                  <a:pt x="39319" y="754380"/>
                </a:cubicBezTo>
                <a:cubicBezTo>
                  <a:pt x="35966" y="754990"/>
                  <a:pt x="31737" y="755371"/>
                  <a:pt x="26632" y="755523"/>
                </a:cubicBezTo>
                <a:cubicBezTo>
                  <a:pt x="21527" y="755675"/>
                  <a:pt x="16840" y="755675"/>
                  <a:pt x="12573" y="755523"/>
                </a:cubicBezTo>
                <a:lnTo>
                  <a:pt x="7315" y="729005"/>
                </a:lnTo>
                <a:cubicBezTo>
                  <a:pt x="10058" y="729310"/>
                  <a:pt x="13106" y="729501"/>
                  <a:pt x="16459" y="729577"/>
                </a:cubicBezTo>
                <a:cubicBezTo>
                  <a:pt x="19812" y="729653"/>
                  <a:pt x="22555" y="729691"/>
                  <a:pt x="24689" y="729691"/>
                </a:cubicBezTo>
                <a:cubicBezTo>
                  <a:pt x="28499" y="729691"/>
                  <a:pt x="30823" y="729234"/>
                  <a:pt x="31661" y="728320"/>
                </a:cubicBezTo>
                <a:cubicBezTo>
                  <a:pt x="32499" y="727405"/>
                  <a:pt x="32918" y="724738"/>
                  <a:pt x="32918" y="720319"/>
                </a:cubicBezTo>
                <a:lnTo>
                  <a:pt x="32918" y="672998"/>
                </a:lnTo>
                <a:cubicBezTo>
                  <a:pt x="27737" y="674827"/>
                  <a:pt x="23127" y="676427"/>
                  <a:pt x="19088" y="677799"/>
                </a:cubicBezTo>
                <a:cubicBezTo>
                  <a:pt x="15049" y="679171"/>
                  <a:pt x="11201" y="680390"/>
                  <a:pt x="7544" y="681457"/>
                </a:cubicBezTo>
                <a:lnTo>
                  <a:pt x="0" y="655625"/>
                </a:lnTo>
                <a:cubicBezTo>
                  <a:pt x="4267" y="654406"/>
                  <a:pt x="9106" y="652958"/>
                  <a:pt x="14516" y="651281"/>
                </a:cubicBezTo>
                <a:cubicBezTo>
                  <a:pt x="19926" y="649605"/>
                  <a:pt x="26060" y="647548"/>
                  <a:pt x="32918" y="645109"/>
                </a:cubicBezTo>
                <a:lnTo>
                  <a:pt x="32918" y="606476"/>
                </a:lnTo>
                <a:lnTo>
                  <a:pt x="4801" y="606476"/>
                </a:lnTo>
                <a:lnTo>
                  <a:pt x="4801" y="581330"/>
                </a:lnTo>
                <a:lnTo>
                  <a:pt x="32918" y="581330"/>
                </a:lnTo>
                <a:close/>
                <a:moveTo>
                  <a:pt x="1600" y="359435"/>
                </a:moveTo>
                <a:lnTo>
                  <a:pt x="208712" y="359435"/>
                </a:lnTo>
                <a:lnTo>
                  <a:pt x="208712" y="388696"/>
                </a:lnTo>
                <a:lnTo>
                  <a:pt x="1600" y="388696"/>
                </a:lnTo>
                <a:close/>
                <a:moveTo>
                  <a:pt x="85954" y="15545"/>
                </a:moveTo>
                <a:lnTo>
                  <a:pt x="198882" y="15545"/>
                </a:lnTo>
                <a:lnTo>
                  <a:pt x="198882" y="203454"/>
                </a:lnTo>
                <a:lnTo>
                  <a:pt x="76581" y="203454"/>
                </a:lnTo>
                <a:lnTo>
                  <a:pt x="76581" y="177165"/>
                </a:lnTo>
                <a:lnTo>
                  <a:pt x="172364" y="177165"/>
                </a:lnTo>
                <a:lnTo>
                  <a:pt x="172364" y="118643"/>
                </a:lnTo>
                <a:lnTo>
                  <a:pt x="90297" y="118643"/>
                </a:lnTo>
                <a:lnTo>
                  <a:pt x="90297" y="91897"/>
                </a:lnTo>
                <a:lnTo>
                  <a:pt x="172364" y="91897"/>
                </a:lnTo>
                <a:lnTo>
                  <a:pt x="172364" y="41605"/>
                </a:lnTo>
                <a:lnTo>
                  <a:pt x="85954" y="41605"/>
                </a:lnTo>
                <a:close/>
                <a:moveTo>
                  <a:pt x="32918" y="0"/>
                </a:moveTo>
                <a:lnTo>
                  <a:pt x="58064" y="0"/>
                </a:lnTo>
                <a:lnTo>
                  <a:pt x="58064" y="38405"/>
                </a:lnTo>
                <a:lnTo>
                  <a:pt x="83896" y="38405"/>
                </a:lnTo>
                <a:lnTo>
                  <a:pt x="83896" y="63551"/>
                </a:lnTo>
                <a:lnTo>
                  <a:pt x="58064" y="63551"/>
                </a:lnTo>
                <a:lnTo>
                  <a:pt x="58064" y="92812"/>
                </a:lnTo>
                <a:cubicBezTo>
                  <a:pt x="62179" y="91135"/>
                  <a:pt x="65951" y="89611"/>
                  <a:pt x="69380" y="88240"/>
                </a:cubicBezTo>
                <a:cubicBezTo>
                  <a:pt x="72809" y="86868"/>
                  <a:pt x="76124" y="85496"/>
                  <a:pt x="79324" y="84125"/>
                </a:cubicBezTo>
                <a:lnTo>
                  <a:pt x="85039" y="109042"/>
                </a:lnTo>
                <a:cubicBezTo>
                  <a:pt x="77724" y="112547"/>
                  <a:pt x="68732" y="116357"/>
                  <a:pt x="58064" y="120472"/>
                </a:cubicBezTo>
                <a:lnTo>
                  <a:pt x="58064" y="186080"/>
                </a:lnTo>
                <a:cubicBezTo>
                  <a:pt x="58064" y="190652"/>
                  <a:pt x="57683" y="194424"/>
                  <a:pt x="56921" y="197396"/>
                </a:cubicBezTo>
                <a:cubicBezTo>
                  <a:pt x="56159" y="200368"/>
                  <a:pt x="55016" y="202806"/>
                  <a:pt x="53492" y="204711"/>
                </a:cubicBezTo>
                <a:cubicBezTo>
                  <a:pt x="51968" y="206616"/>
                  <a:pt x="50025" y="208064"/>
                  <a:pt x="47663" y="209055"/>
                </a:cubicBezTo>
                <a:cubicBezTo>
                  <a:pt x="45301" y="210045"/>
                  <a:pt x="42520" y="210845"/>
                  <a:pt x="39319" y="211455"/>
                </a:cubicBezTo>
                <a:cubicBezTo>
                  <a:pt x="35966" y="212065"/>
                  <a:pt x="31737" y="212446"/>
                  <a:pt x="26632" y="212598"/>
                </a:cubicBezTo>
                <a:cubicBezTo>
                  <a:pt x="21527" y="212750"/>
                  <a:pt x="16840" y="212750"/>
                  <a:pt x="12573" y="212598"/>
                </a:cubicBezTo>
                <a:lnTo>
                  <a:pt x="7315" y="186080"/>
                </a:lnTo>
                <a:cubicBezTo>
                  <a:pt x="10058" y="186385"/>
                  <a:pt x="13106" y="186576"/>
                  <a:pt x="16459" y="186652"/>
                </a:cubicBezTo>
                <a:cubicBezTo>
                  <a:pt x="19812" y="186728"/>
                  <a:pt x="22555" y="186766"/>
                  <a:pt x="24689" y="186766"/>
                </a:cubicBezTo>
                <a:cubicBezTo>
                  <a:pt x="28499" y="186766"/>
                  <a:pt x="30823" y="186309"/>
                  <a:pt x="31661" y="185395"/>
                </a:cubicBezTo>
                <a:cubicBezTo>
                  <a:pt x="32499" y="184480"/>
                  <a:pt x="32918" y="181813"/>
                  <a:pt x="32918" y="177394"/>
                </a:cubicBezTo>
                <a:lnTo>
                  <a:pt x="32918" y="130073"/>
                </a:lnTo>
                <a:cubicBezTo>
                  <a:pt x="27737" y="131902"/>
                  <a:pt x="23127" y="133502"/>
                  <a:pt x="19088" y="134874"/>
                </a:cubicBezTo>
                <a:cubicBezTo>
                  <a:pt x="15049" y="136246"/>
                  <a:pt x="11201" y="137465"/>
                  <a:pt x="7544" y="138532"/>
                </a:cubicBezTo>
                <a:lnTo>
                  <a:pt x="0" y="112700"/>
                </a:lnTo>
                <a:cubicBezTo>
                  <a:pt x="4267" y="111481"/>
                  <a:pt x="9106" y="110033"/>
                  <a:pt x="14516" y="108356"/>
                </a:cubicBezTo>
                <a:cubicBezTo>
                  <a:pt x="19926" y="106680"/>
                  <a:pt x="26060" y="104623"/>
                  <a:pt x="32918" y="102184"/>
                </a:cubicBezTo>
                <a:lnTo>
                  <a:pt x="32918" y="63551"/>
                </a:lnTo>
                <a:lnTo>
                  <a:pt x="4801" y="63551"/>
                </a:lnTo>
                <a:lnTo>
                  <a:pt x="4801" y="38405"/>
                </a:lnTo>
                <a:lnTo>
                  <a:pt x="32918" y="384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ED65B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C392665-46DD-4E14-AB43-A3ACD5FA12E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5420" y="5024552"/>
            <a:ext cx="2556946" cy="578514"/>
          </a:xfrm>
          <a:prstGeom prst="rect">
            <a:avLst/>
          </a:prstGeom>
        </p:spPr>
      </p:pic>
      <p:pic>
        <p:nvPicPr>
          <p:cNvPr id="16" name="图片 15" descr="QR 代码&#10;&#10;描述已自动生成">
            <a:extLst>
              <a:ext uri="{FF2B5EF4-FFF2-40B4-BE49-F238E27FC236}">
                <a16:creationId xmlns:a16="http://schemas.microsoft.com/office/drawing/2014/main" id="{086E132D-7351-44D9-9B80-0DF4D717B32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0508" y="5715141"/>
            <a:ext cx="1062415" cy="10624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3312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559447331340&amp;di=5a51510ae5093bd910f25950cee169e5&amp;imgtype=0&amp;src=http%3A%2F%2Fimg.zcool.cn%2Fcommunity%2F01ee885c20ec56a80121df90c2fbf4.jpg%403000w_1l_2o_100sh.jpg">
            <a:extLst>
              <a:ext uri="{FF2B5EF4-FFF2-40B4-BE49-F238E27FC236}">
                <a16:creationId xmlns:a16="http://schemas.microsoft.com/office/drawing/2014/main" id="{F3165DC5-C0F5-4A23-843F-580CDB24B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timgsa.baidu.com/timg?image&amp;quality=80&amp;size=b9999_10000&amp;sec=1559447331340&amp;di=5a51510ae5093bd910f25950cee169e5&amp;imgtype=0&amp;src=http%3A%2F%2Fimg.zcool.cn%2Fcommunity%2F01ee885c20ec56a80121df90c2fbf4.jpg%403000w_1l_2o_100sh.jpg">
            <a:extLst>
              <a:ext uri="{FF2B5EF4-FFF2-40B4-BE49-F238E27FC236}">
                <a16:creationId xmlns:a16="http://schemas.microsoft.com/office/drawing/2014/main" id="{2C08CA5C-6BD5-456D-B2DE-2FCD07556D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86150" y="323850"/>
            <a:ext cx="2876550" cy="2876550"/>
          </a:xfrm>
          <a:prstGeom prst="ellipse">
            <a:avLst/>
          </a:prstGeom>
          <a:noFill/>
          <a:ln w="222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03B457C-D67F-4FDF-B4BB-DBA9DB2ABF13}"/>
              </a:ext>
            </a:extLst>
          </p:cNvPr>
          <p:cNvSpPr/>
          <p:nvPr/>
        </p:nvSpPr>
        <p:spPr>
          <a:xfrm>
            <a:off x="7098117" y="2457586"/>
            <a:ext cx="4460144" cy="2077100"/>
          </a:xfrm>
          <a:custGeom>
            <a:avLst/>
            <a:gdLst>
              <a:gd name="connsiteX0" fmla="*/ 570102 w 5645022"/>
              <a:gd name="connsiteY0" fmla="*/ 0 h 2628900"/>
              <a:gd name="connsiteX1" fmla="*/ 571506 w 5645022"/>
              <a:gd name="connsiteY1" fmla="*/ 0 h 2628900"/>
              <a:gd name="connsiteX2" fmla="*/ 5645022 w 5645022"/>
              <a:gd name="connsiteY2" fmla="*/ 0 h 2628900"/>
              <a:gd name="connsiteX3" fmla="*/ 5645022 w 5645022"/>
              <a:gd name="connsiteY3" fmla="*/ 2628900 h 2628900"/>
              <a:gd name="connsiteX4" fmla="*/ 2495550 w 5645022"/>
              <a:gd name="connsiteY4" fmla="*/ 2628900 h 2628900"/>
              <a:gd name="connsiteX5" fmla="*/ 570102 w 5645022"/>
              <a:gd name="connsiteY5" fmla="*/ 2628900 h 2628900"/>
              <a:gd name="connsiteX6" fmla="*/ 0 w 5645022"/>
              <a:gd name="connsiteY6" fmla="*/ 2628900 h 2628900"/>
              <a:gd name="connsiteX7" fmla="*/ 570102 w 5645022"/>
              <a:gd name="connsiteY7" fmla="*/ 6459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5022" h="2628900">
                <a:moveTo>
                  <a:pt x="570102" y="0"/>
                </a:moveTo>
                <a:lnTo>
                  <a:pt x="571506" y="0"/>
                </a:lnTo>
                <a:lnTo>
                  <a:pt x="5645022" y="0"/>
                </a:lnTo>
                <a:lnTo>
                  <a:pt x="5645022" y="2628900"/>
                </a:lnTo>
                <a:lnTo>
                  <a:pt x="2495550" y="2628900"/>
                </a:lnTo>
                <a:lnTo>
                  <a:pt x="570102" y="2628900"/>
                </a:lnTo>
                <a:lnTo>
                  <a:pt x="0" y="2628900"/>
                </a:lnTo>
                <a:lnTo>
                  <a:pt x="570102" y="6459"/>
                </a:lnTo>
                <a:close/>
              </a:path>
            </a:pathLst>
          </a:custGeom>
          <a:solidFill>
            <a:srgbClr val="60040C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069B36C5-BDB2-4FC6-B90E-9297914BFE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1353" y="1855058"/>
            <a:ext cx="6078739" cy="1571625"/>
          </a:xfrm>
          <a:prstGeom prst="rect">
            <a:avLst/>
          </a:pr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98A0B83C-50C8-4E27-A680-693A407C9FE0}"/>
              </a:ext>
            </a:extLst>
          </p:cNvPr>
          <p:cNvSpPr/>
          <p:nvPr/>
        </p:nvSpPr>
        <p:spPr>
          <a:xfrm rot="10800000">
            <a:off x="11558261" y="2457586"/>
            <a:ext cx="953940" cy="2077100"/>
          </a:xfrm>
          <a:custGeom>
            <a:avLst/>
            <a:gdLst>
              <a:gd name="connsiteX0" fmla="*/ 570102 w 5645022"/>
              <a:gd name="connsiteY0" fmla="*/ 0 h 2628900"/>
              <a:gd name="connsiteX1" fmla="*/ 571506 w 5645022"/>
              <a:gd name="connsiteY1" fmla="*/ 0 h 2628900"/>
              <a:gd name="connsiteX2" fmla="*/ 5645022 w 5645022"/>
              <a:gd name="connsiteY2" fmla="*/ 0 h 2628900"/>
              <a:gd name="connsiteX3" fmla="*/ 5645022 w 5645022"/>
              <a:gd name="connsiteY3" fmla="*/ 2628900 h 2628900"/>
              <a:gd name="connsiteX4" fmla="*/ 2495550 w 5645022"/>
              <a:gd name="connsiteY4" fmla="*/ 2628900 h 2628900"/>
              <a:gd name="connsiteX5" fmla="*/ 570102 w 5645022"/>
              <a:gd name="connsiteY5" fmla="*/ 2628900 h 2628900"/>
              <a:gd name="connsiteX6" fmla="*/ 0 w 5645022"/>
              <a:gd name="connsiteY6" fmla="*/ 2628900 h 2628900"/>
              <a:gd name="connsiteX7" fmla="*/ 570102 w 5645022"/>
              <a:gd name="connsiteY7" fmla="*/ 6459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5022" h="2628900">
                <a:moveTo>
                  <a:pt x="570102" y="0"/>
                </a:moveTo>
                <a:lnTo>
                  <a:pt x="571506" y="0"/>
                </a:lnTo>
                <a:lnTo>
                  <a:pt x="5645022" y="0"/>
                </a:lnTo>
                <a:lnTo>
                  <a:pt x="5645022" y="2628900"/>
                </a:lnTo>
                <a:lnTo>
                  <a:pt x="2495550" y="2628900"/>
                </a:lnTo>
                <a:lnTo>
                  <a:pt x="570102" y="2628900"/>
                </a:lnTo>
                <a:lnTo>
                  <a:pt x="0" y="2628900"/>
                </a:lnTo>
                <a:lnTo>
                  <a:pt x="570102" y="6459"/>
                </a:lnTo>
                <a:close/>
              </a:path>
            </a:pathLst>
          </a:custGeom>
          <a:solidFill>
            <a:srgbClr val="60040C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FC27E754-B829-4A6A-BDB9-B423EAAFD0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3013" y="3907213"/>
            <a:ext cx="6078739" cy="157162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8BF1B79-7B37-4031-B216-F50C9EA266C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948672">
            <a:off x="6261187" y="3193236"/>
            <a:ext cx="2281920" cy="6393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90B89FB-22F9-4B93-BFBB-217BD0BFC6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48050" y="285750"/>
            <a:ext cx="6997959" cy="7143750"/>
          </a:xfrm>
          <a:custGeom>
            <a:avLst/>
            <a:gdLst>
              <a:gd name="connsiteX0" fmla="*/ 2632846 w 12376922"/>
              <a:gd name="connsiteY0" fmla="*/ 95250 h 12634774"/>
              <a:gd name="connsiteX1" fmla="*/ 127771 w 12376922"/>
              <a:gd name="connsiteY1" fmla="*/ 2600325 h 12634774"/>
              <a:gd name="connsiteX2" fmla="*/ 2632846 w 12376922"/>
              <a:gd name="connsiteY2" fmla="*/ 5105400 h 12634774"/>
              <a:gd name="connsiteX3" fmla="*/ 5137921 w 12376922"/>
              <a:gd name="connsiteY3" fmla="*/ 2600325 h 12634774"/>
              <a:gd name="connsiteX4" fmla="*/ 2632846 w 12376922"/>
              <a:gd name="connsiteY4" fmla="*/ 95250 h 12634774"/>
              <a:gd name="connsiteX5" fmla="*/ 0 w 12376922"/>
              <a:gd name="connsiteY5" fmla="*/ 0 h 12634774"/>
              <a:gd name="connsiteX6" fmla="*/ 12376922 w 12376922"/>
              <a:gd name="connsiteY6" fmla="*/ 0 h 12634774"/>
              <a:gd name="connsiteX7" fmla="*/ 12376922 w 12376922"/>
              <a:gd name="connsiteY7" fmla="*/ 12634774 h 12634774"/>
              <a:gd name="connsiteX8" fmla="*/ 0 w 12376922"/>
              <a:gd name="connsiteY8" fmla="*/ 12634774 h 1263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6922" h="12634774">
                <a:moveTo>
                  <a:pt x="2632846" y="95250"/>
                </a:moveTo>
                <a:cubicBezTo>
                  <a:pt x="1249331" y="95250"/>
                  <a:pt x="127771" y="1216810"/>
                  <a:pt x="127771" y="2600325"/>
                </a:cubicBezTo>
                <a:cubicBezTo>
                  <a:pt x="127771" y="3983840"/>
                  <a:pt x="1249331" y="5105400"/>
                  <a:pt x="2632846" y="5105400"/>
                </a:cubicBezTo>
                <a:cubicBezTo>
                  <a:pt x="4016361" y="5105400"/>
                  <a:pt x="5137921" y="3983840"/>
                  <a:pt x="5137921" y="2600325"/>
                </a:cubicBezTo>
                <a:cubicBezTo>
                  <a:pt x="5137921" y="1216810"/>
                  <a:pt x="4016361" y="95250"/>
                  <a:pt x="2632846" y="95250"/>
                </a:cubicBezTo>
                <a:close/>
                <a:moveTo>
                  <a:pt x="0" y="0"/>
                </a:moveTo>
                <a:lnTo>
                  <a:pt x="12376922" y="0"/>
                </a:lnTo>
                <a:lnTo>
                  <a:pt x="12376922" y="12634774"/>
                </a:lnTo>
                <a:lnTo>
                  <a:pt x="0" y="12634774"/>
                </a:lnTo>
                <a:close/>
              </a:path>
            </a:pathLst>
          </a:cu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4E58666-0D4B-41D6-BEBE-4B5ABCB76A11}"/>
              </a:ext>
            </a:extLst>
          </p:cNvPr>
          <p:cNvSpPr txBox="1"/>
          <p:nvPr/>
        </p:nvSpPr>
        <p:spPr>
          <a:xfrm>
            <a:off x="7813140" y="2824154"/>
            <a:ext cx="4133036" cy="131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精湛工艺，雕琢奢华质感</a:t>
            </a:r>
            <a:endParaRPr kumimoji="0" lang="en-US" altLang="zh-CN" sz="28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Medium" panose="020B0600000000000000" pitchFamily="34" charset="-122"/>
              <a:ea typeface="思源黑体 Medium" panose="020B06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承袭经典，见证耀目人生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B2E7725-E68E-4C01-B000-DCC82E0AA3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38974" y="6243037"/>
            <a:ext cx="4566300" cy="32921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B75F6A19-8173-41E7-ACEC-204BC619B762}"/>
              </a:ext>
            </a:extLst>
          </p:cNvPr>
          <p:cNvGrpSpPr/>
          <p:nvPr/>
        </p:nvGrpSpPr>
        <p:grpSpPr>
          <a:xfrm>
            <a:off x="359543" y="195633"/>
            <a:ext cx="1538516" cy="287500"/>
            <a:chOff x="9618542" y="253690"/>
            <a:chExt cx="2500888" cy="46733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BE2A9B2-D18F-462C-ACE7-A392E481D95E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CEE886C7-E6CD-4EFD-8624-472123AA1D97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86B9ADD4-1F7E-4171-8336-2E8F97BDEE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54CBB56-157E-4B3F-AAAC-7A52AF7FEC01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7587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559447331340&amp;di=5a51510ae5093bd910f25950cee169e5&amp;imgtype=0&amp;src=http%3A%2F%2Fimg.zcool.cn%2Fcommunity%2F01ee885c20ec56a80121df90c2fbf4.jpg%403000w_1l_2o_100sh.jpg">
            <a:extLst>
              <a:ext uri="{FF2B5EF4-FFF2-40B4-BE49-F238E27FC236}">
                <a16:creationId xmlns:a16="http://schemas.microsoft.com/office/drawing/2014/main" id="{F3165DC5-C0F5-4A23-843F-580CDB24B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timgsa.baidu.com/timg?image&amp;quality=80&amp;size=b9999_10000&amp;sec=1559447331340&amp;di=5a51510ae5093bd910f25950cee169e5&amp;imgtype=0&amp;src=http%3A%2F%2Fimg.zcool.cn%2Fcommunity%2F01ee885c20ec56a80121df90c2fbf4.jpg%403000w_1l_2o_100sh.jpg">
            <a:extLst>
              <a:ext uri="{FF2B5EF4-FFF2-40B4-BE49-F238E27FC236}">
                <a16:creationId xmlns:a16="http://schemas.microsoft.com/office/drawing/2014/main" id="{2C08CA5C-6BD5-456D-B2DE-2FCD07556D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5750" y="3790950"/>
            <a:ext cx="2876550" cy="2876550"/>
          </a:xfrm>
          <a:prstGeom prst="ellipse">
            <a:avLst/>
          </a:prstGeom>
          <a:noFill/>
          <a:ln w="222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799BF93-8D1C-40DF-B61A-357C212E0E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7650" y="3733800"/>
            <a:ext cx="6997959" cy="7143750"/>
          </a:xfrm>
          <a:custGeom>
            <a:avLst/>
            <a:gdLst>
              <a:gd name="connsiteX0" fmla="*/ 2632846 w 12376922"/>
              <a:gd name="connsiteY0" fmla="*/ 95250 h 12634774"/>
              <a:gd name="connsiteX1" fmla="*/ 127771 w 12376922"/>
              <a:gd name="connsiteY1" fmla="*/ 2600325 h 12634774"/>
              <a:gd name="connsiteX2" fmla="*/ 2632846 w 12376922"/>
              <a:gd name="connsiteY2" fmla="*/ 5105400 h 12634774"/>
              <a:gd name="connsiteX3" fmla="*/ 5137921 w 12376922"/>
              <a:gd name="connsiteY3" fmla="*/ 2600325 h 12634774"/>
              <a:gd name="connsiteX4" fmla="*/ 2632846 w 12376922"/>
              <a:gd name="connsiteY4" fmla="*/ 95250 h 12634774"/>
              <a:gd name="connsiteX5" fmla="*/ 0 w 12376922"/>
              <a:gd name="connsiteY5" fmla="*/ 0 h 12634774"/>
              <a:gd name="connsiteX6" fmla="*/ 12376922 w 12376922"/>
              <a:gd name="connsiteY6" fmla="*/ 0 h 12634774"/>
              <a:gd name="connsiteX7" fmla="*/ 12376922 w 12376922"/>
              <a:gd name="connsiteY7" fmla="*/ 12634774 h 12634774"/>
              <a:gd name="connsiteX8" fmla="*/ 0 w 12376922"/>
              <a:gd name="connsiteY8" fmla="*/ 12634774 h 1263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6922" h="12634774">
                <a:moveTo>
                  <a:pt x="2632846" y="95250"/>
                </a:moveTo>
                <a:cubicBezTo>
                  <a:pt x="1249331" y="95250"/>
                  <a:pt x="127771" y="1216810"/>
                  <a:pt x="127771" y="2600325"/>
                </a:cubicBezTo>
                <a:cubicBezTo>
                  <a:pt x="127771" y="3983840"/>
                  <a:pt x="1249331" y="5105400"/>
                  <a:pt x="2632846" y="5105400"/>
                </a:cubicBezTo>
                <a:cubicBezTo>
                  <a:pt x="4016361" y="5105400"/>
                  <a:pt x="5137921" y="3983840"/>
                  <a:pt x="5137921" y="2600325"/>
                </a:cubicBezTo>
                <a:cubicBezTo>
                  <a:pt x="5137921" y="1216810"/>
                  <a:pt x="4016361" y="95250"/>
                  <a:pt x="2632846" y="95250"/>
                </a:cubicBezTo>
                <a:close/>
                <a:moveTo>
                  <a:pt x="0" y="0"/>
                </a:moveTo>
                <a:lnTo>
                  <a:pt x="12376922" y="0"/>
                </a:lnTo>
                <a:lnTo>
                  <a:pt x="12376922" y="12634774"/>
                </a:lnTo>
                <a:lnTo>
                  <a:pt x="0" y="12634774"/>
                </a:lnTo>
                <a:close/>
              </a:path>
            </a:pathLst>
          </a:cu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33CC635-2959-45FE-9BA4-6FAF54B2678D}"/>
              </a:ext>
            </a:extLst>
          </p:cNvPr>
          <p:cNvSpPr/>
          <p:nvPr/>
        </p:nvSpPr>
        <p:spPr>
          <a:xfrm>
            <a:off x="7098117" y="2457586"/>
            <a:ext cx="4460144" cy="2077100"/>
          </a:xfrm>
          <a:custGeom>
            <a:avLst/>
            <a:gdLst>
              <a:gd name="connsiteX0" fmla="*/ 570102 w 5645022"/>
              <a:gd name="connsiteY0" fmla="*/ 0 h 2628900"/>
              <a:gd name="connsiteX1" fmla="*/ 571506 w 5645022"/>
              <a:gd name="connsiteY1" fmla="*/ 0 h 2628900"/>
              <a:gd name="connsiteX2" fmla="*/ 5645022 w 5645022"/>
              <a:gd name="connsiteY2" fmla="*/ 0 h 2628900"/>
              <a:gd name="connsiteX3" fmla="*/ 5645022 w 5645022"/>
              <a:gd name="connsiteY3" fmla="*/ 2628900 h 2628900"/>
              <a:gd name="connsiteX4" fmla="*/ 2495550 w 5645022"/>
              <a:gd name="connsiteY4" fmla="*/ 2628900 h 2628900"/>
              <a:gd name="connsiteX5" fmla="*/ 570102 w 5645022"/>
              <a:gd name="connsiteY5" fmla="*/ 2628900 h 2628900"/>
              <a:gd name="connsiteX6" fmla="*/ 0 w 5645022"/>
              <a:gd name="connsiteY6" fmla="*/ 2628900 h 2628900"/>
              <a:gd name="connsiteX7" fmla="*/ 570102 w 5645022"/>
              <a:gd name="connsiteY7" fmla="*/ 6459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5022" h="2628900">
                <a:moveTo>
                  <a:pt x="570102" y="0"/>
                </a:moveTo>
                <a:lnTo>
                  <a:pt x="571506" y="0"/>
                </a:lnTo>
                <a:lnTo>
                  <a:pt x="5645022" y="0"/>
                </a:lnTo>
                <a:lnTo>
                  <a:pt x="5645022" y="2628900"/>
                </a:lnTo>
                <a:lnTo>
                  <a:pt x="2495550" y="2628900"/>
                </a:lnTo>
                <a:lnTo>
                  <a:pt x="570102" y="2628900"/>
                </a:lnTo>
                <a:lnTo>
                  <a:pt x="0" y="2628900"/>
                </a:lnTo>
                <a:lnTo>
                  <a:pt x="570102" y="6459"/>
                </a:lnTo>
                <a:close/>
              </a:path>
            </a:pathLst>
          </a:custGeom>
          <a:solidFill>
            <a:srgbClr val="60040C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6A37B25-48AE-48AC-8621-FF9CB69C7C1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1353" y="1855058"/>
            <a:ext cx="6078739" cy="1571625"/>
          </a:xfrm>
          <a:prstGeom prst="rect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41239D1-979C-46C0-8EFD-974102568611}"/>
              </a:ext>
            </a:extLst>
          </p:cNvPr>
          <p:cNvSpPr/>
          <p:nvPr/>
        </p:nvSpPr>
        <p:spPr>
          <a:xfrm rot="10800000">
            <a:off x="11558261" y="2457586"/>
            <a:ext cx="953940" cy="2077100"/>
          </a:xfrm>
          <a:custGeom>
            <a:avLst/>
            <a:gdLst>
              <a:gd name="connsiteX0" fmla="*/ 570102 w 5645022"/>
              <a:gd name="connsiteY0" fmla="*/ 0 h 2628900"/>
              <a:gd name="connsiteX1" fmla="*/ 571506 w 5645022"/>
              <a:gd name="connsiteY1" fmla="*/ 0 h 2628900"/>
              <a:gd name="connsiteX2" fmla="*/ 5645022 w 5645022"/>
              <a:gd name="connsiteY2" fmla="*/ 0 h 2628900"/>
              <a:gd name="connsiteX3" fmla="*/ 5645022 w 5645022"/>
              <a:gd name="connsiteY3" fmla="*/ 2628900 h 2628900"/>
              <a:gd name="connsiteX4" fmla="*/ 2495550 w 5645022"/>
              <a:gd name="connsiteY4" fmla="*/ 2628900 h 2628900"/>
              <a:gd name="connsiteX5" fmla="*/ 570102 w 5645022"/>
              <a:gd name="connsiteY5" fmla="*/ 2628900 h 2628900"/>
              <a:gd name="connsiteX6" fmla="*/ 0 w 5645022"/>
              <a:gd name="connsiteY6" fmla="*/ 2628900 h 2628900"/>
              <a:gd name="connsiteX7" fmla="*/ 570102 w 5645022"/>
              <a:gd name="connsiteY7" fmla="*/ 6459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5022" h="2628900">
                <a:moveTo>
                  <a:pt x="570102" y="0"/>
                </a:moveTo>
                <a:lnTo>
                  <a:pt x="571506" y="0"/>
                </a:lnTo>
                <a:lnTo>
                  <a:pt x="5645022" y="0"/>
                </a:lnTo>
                <a:lnTo>
                  <a:pt x="5645022" y="2628900"/>
                </a:lnTo>
                <a:lnTo>
                  <a:pt x="2495550" y="2628900"/>
                </a:lnTo>
                <a:lnTo>
                  <a:pt x="570102" y="2628900"/>
                </a:lnTo>
                <a:lnTo>
                  <a:pt x="0" y="2628900"/>
                </a:lnTo>
                <a:lnTo>
                  <a:pt x="570102" y="6459"/>
                </a:lnTo>
                <a:close/>
              </a:path>
            </a:pathLst>
          </a:custGeom>
          <a:solidFill>
            <a:srgbClr val="60040C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0701F7FC-5457-46AF-A647-4A9B77480B8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3013" y="3907213"/>
            <a:ext cx="6078739" cy="15716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4F9B840-AC90-4DBD-A915-81200E193D4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948672">
            <a:off x="6261187" y="3193236"/>
            <a:ext cx="2281920" cy="63937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C63EE9FB-2F97-40A2-9D9C-ADDA37C599BA}"/>
              </a:ext>
            </a:extLst>
          </p:cNvPr>
          <p:cNvSpPr txBox="1"/>
          <p:nvPr/>
        </p:nvSpPr>
        <p:spPr>
          <a:xfrm>
            <a:off x="7813140" y="2824154"/>
            <a:ext cx="4133036" cy="131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精湛工艺，雕琢奢华质感</a:t>
            </a:r>
            <a:endParaRPr kumimoji="0" lang="en-US" altLang="zh-CN" sz="28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Medium" panose="020B0600000000000000" pitchFamily="34" charset="-122"/>
              <a:ea typeface="思源黑体 Medium" panose="020B06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承袭经典，见证耀目人生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0FF4DC4-3524-44FD-BE6D-A8EF28211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38974" y="6243037"/>
            <a:ext cx="4566300" cy="32921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39A0DD5-AE8D-4BF4-8803-8308E3852135}"/>
              </a:ext>
            </a:extLst>
          </p:cNvPr>
          <p:cNvGrpSpPr/>
          <p:nvPr/>
        </p:nvGrpSpPr>
        <p:grpSpPr>
          <a:xfrm>
            <a:off x="359543" y="195633"/>
            <a:ext cx="1538516" cy="287500"/>
            <a:chOff x="9618542" y="253690"/>
            <a:chExt cx="2500888" cy="46733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058E475-DCBB-42EC-AA0E-504D6BE8334B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43FA489-A265-4F4F-926A-4807227CFB22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A1E0C51E-ACF8-4745-BEDB-0C00A7E84E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1B7EE4C-BD4E-4F6D-BA29-55F9C1146CB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88492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5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559447331340&amp;di=5a51510ae5093bd910f25950cee169e5&amp;imgtype=0&amp;src=http%3A%2F%2Fimg.zcool.cn%2Fcommunity%2F01ee885c20ec56a80121df90c2fbf4.jpg%403000w_1l_2o_100sh.jpg">
            <a:extLst>
              <a:ext uri="{FF2B5EF4-FFF2-40B4-BE49-F238E27FC236}">
                <a16:creationId xmlns:a16="http://schemas.microsoft.com/office/drawing/2014/main" id="{F3165DC5-C0F5-4A23-843F-580CDB24B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timgsa.baidu.com/timg?image&amp;quality=80&amp;size=b9999_10000&amp;sec=1559447331340&amp;di=5a51510ae5093bd910f25950cee169e5&amp;imgtype=0&amp;src=http%3A%2F%2Fimg.zcool.cn%2Fcommunity%2F01ee885c20ec56a80121df90c2fbf4.jpg%403000w_1l_2o_100sh.jpg">
            <a:extLst>
              <a:ext uri="{FF2B5EF4-FFF2-40B4-BE49-F238E27FC236}">
                <a16:creationId xmlns:a16="http://schemas.microsoft.com/office/drawing/2014/main" id="{2C08CA5C-6BD5-456D-B2DE-2FCD07556D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86150" y="323850"/>
            <a:ext cx="2876550" cy="2876550"/>
          </a:xfrm>
          <a:prstGeom prst="ellipse">
            <a:avLst/>
          </a:prstGeom>
          <a:noFill/>
          <a:ln w="222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03B457C-D67F-4FDF-B4BB-DBA9DB2ABF13}"/>
              </a:ext>
            </a:extLst>
          </p:cNvPr>
          <p:cNvSpPr/>
          <p:nvPr/>
        </p:nvSpPr>
        <p:spPr>
          <a:xfrm>
            <a:off x="7098117" y="2457586"/>
            <a:ext cx="4460144" cy="2077100"/>
          </a:xfrm>
          <a:custGeom>
            <a:avLst/>
            <a:gdLst>
              <a:gd name="connsiteX0" fmla="*/ 570102 w 5645022"/>
              <a:gd name="connsiteY0" fmla="*/ 0 h 2628900"/>
              <a:gd name="connsiteX1" fmla="*/ 571506 w 5645022"/>
              <a:gd name="connsiteY1" fmla="*/ 0 h 2628900"/>
              <a:gd name="connsiteX2" fmla="*/ 5645022 w 5645022"/>
              <a:gd name="connsiteY2" fmla="*/ 0 h 2628900"/>
              <a:gd name="connsiteX3" fmla="*/ 5645022 w 5645022"/>
              <a:gd name="connsiteY3" fmla="*/ 2628900 h 2628900"/>
              <a:gd name="connsiteX4" fmla="*/ 2495550 w 5645022"/>
              <a:gd name="connsiteY4" fmla="*/ 2628900 h 2628900"/>
              <a:gd name="connsiteX5" fmla="*/ 570102 w 5645022"/>
              <a:gd name="connsiteY5" fmla="*/ 2628900 h 2628900"/>
              <a:gd name="connsiteX6" fmla="*/ 0 w 5645022"/>
              <a:gd name="connsiteY6" fmla="*/ 2628900 h 2628900"/>
              <a:gd name="connsiteX7" fmla="*/ 570102 w 5645022"/>
              <a:gd name="connsiteY7" fmla="*/ 6459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5022" h="2628900">
                <a:moveTo>
                  <a:pt x="570102" y="0"/>
                </a:moveTo>
                <a:lnTo>
                  <a:pt x="571506" y="0"/>
                </a:lnTo>
                <a:lnTo>
                  <a:pt x="5645022" y="0"/>
                </a:lnTo>
                <a:lnTo>
                  <a:pt x="5645022" y="2628900"/>
                </a:lnTo>
                <a:lnTo>
                  <a:pt x="2495550" y="2628900"/>
                </a:lnTo>
                <a:lnTo>
                  <a:pt x="570102" y="2628900"/>
                </a:lnTo>
                <a:lnTo>
                  <a:pt x="0" y="2628900"/>
                </a:lnTo>
                <a:lnTo>
                  <a:pt x="570102" y="6459"/>
                </a:lnTo>
                <a:close/>
              </a:path>
            </a:pathLst>
          </a:custGeom>
          <a:solidFill>
            <a:srgbClr val="60040C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069B36C5-BDB2-4FC6-B90E-9297914BFE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1353" y="1855058"/>
            <a:ext cx="6078739" cy="1571625"/>
          </a:xfrm>
          <a:prstGeom prst="rect">
            <a:avLst/>
          </a:pr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98A0B83C-50C8-4E27-A680-693A407C9FE0}"/>
              </a:ext>
            </a:extLst>
          </p:cNvPr>
          <p:cNvSpPr/>
          <p:nvPr/>
        </p:nvSpPr>
        <p:spPr>
          <a:xfrm rot="10800000">
            <a:off x="11558261" y="2457586"/>
            <a:ext cx="953940" cy="2077100"/>
          </a:xfrm>
          <a:custGeom>
            <a:avLst/>
            <a:gdLst>
              <a:gd name="connsiteX0" fmla="*/ 570102 w 5645022"/>
              <a:gd name="connsiteY0" fmla="*/ 0 h 2628900"/>
              <a:gd name="connsiteX1" fmla="*/ 571506 w 5645022"/>
              <a:gd name="connsiteY1" fmla="*/ 0 h 2628900"/>
              <a:gd name="connsiteX2" fmla="*/ 5645022 w 5645022"/>
              <a:gd name="connsiteY2" fmla="*/ 0 h 2628900"/>
              <a:gd name="connsiteX3" fmla="*/ 5645022 w 5645022"/>
              <a:gd name="connsiteY3" fmla="*/ 2628900 h 2628900"/>
              <a:gd name="connsiteX4" fmla="*/ 2495550 w 5645022"/>
              <a:gd name="connsiteY4" fmla="*/ 2628900 h 2628900"/>
              <a:gd name="connsiteX5" fmla="*/ 570102 w 5645022"/>
              <a:gd name="connsiteY5" fmla="*/ 2628900 h 2628900"/>
              <a:gd name="connsiteX6" fmla="*/ 0 w 5645022"/>
              <a:gd name="connsiteY6" fmla="*/ 2628900 h 2628900"/>
              <a:gd name="connsiteX7" fmla="*/ 570102 w 5645022"/>
              <a:gd name="connsiteY7" fmla="*/ 6459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5022" h="2628900">
                <a:moveTo>
                  <a:pt x="570102" y="0"/>
                </a:moveTo>
                <a:lnTo>
                  <a:pt x="571506" y="0"/>
                </a:lnTo>
                <a:lnTo>
                  <a:pt x="5645022" y="0"/>
                </a:lnTo>
                <a:lnTo>
                  <a:pt x="5645022" y="2628900"/>
                </a:lnTo>
                <a:lnTo>
                  <a:pt x="2495550" y="2628900"/>
                </a:lnTo>
                <a:lnTo>
                  <a:pt x="570102" y="2628900"/>
                </a:lnTo>
                <a:lnTo>
                  <a:pt x="0" y="2628900"/>
                </a:lnTo>
                <a:lnTo>
                  <a:pt x="570102" y="6459"/>
                </a:lnTo>
                <a:close/>
              </a:path>
            </a:pathLst>
          </a:custGeom>
          <a:solidFill>
            <a:srgbClr val="60040C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FC27E754-B829-4A6A-BDB9-B423EAAFD0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3013" y="3907213"/>
            <a:ext cx="6078739" cy="157162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8BF1B79-7B37-4031-B216-F50C9EA266C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948672">
            <a:off x="6261187" y="3193236"/>
            <a:ext cx="2281920" cy="6393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90B89FB-22F9-4B93-BFBB-217BD0BFC6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48050" y="285750"/>
            <a:ext cx="6997959" cy="7143750"/>
          </a:xfrm>
          <a:custGeom>
            <a:avLst/>
            <a:gdLst>
              <a:gd name="connsiteX0" fmla="*/ 2632846 w 12376922"/>
              <a:gd name="connsiteY0" fmla="*/ 95250 h 12634774"/>
              <a:gd name="connsiteX1" fmla="*/ 127771 w 12376922"/>
              <a:gd name="connsiteY1" fmla="*/ 2600325 h 12634774"/>
              <a:gd name="connsiteX2" fmla="*/ 2632846 w 12376922"/>
              <a:gd name="connsiteY2" fmla="*/ 5105400 h 12634774"/>
              <a:gd name="connsiteX3" fmla="*/ 5137921 w 12376922"/>
              <a:gd name="connsiteY3" fmla="*/ 2600325 h 12634774"/>
              <a:gd name="connsiteX4" fmla="*/ 2632846 w 12376922"/>
              <a:gd name="connsiteY4" fmla="*/ 95250 h 12634774"/>
              <a:gd name="connsiteX5" fmla="*/ 0 w 12376922"/>
              <a:gd name="connsiteY5" fmla="*/ 0 h 12634774"/>
              <a:gd name="connsiteX6" fmla="*/ 12376922 w 12376922"/>
              <a:gd name="connsiteY6" fmla="*/ 0 h 12634774"/>
              <a:gd name="connsiteX7" fmla="*/ 12376922 w 12376922"/>
              <a:gd name="connsiteY7" fmla="*/ 12634774 h 12634774"/>
              <a:gd name="connsiteX8" fmla="*/ 0 w 12376922"/>
              <a:gd name="connsiteY8" fmla="*/ 12634774 h 1263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6922" h="12634774">
                <a:moveTo>
                  <a:pt x="2632846" y="95250"/>
                </a:moveTo>
                <a:cubicBezTo>
                  <a:pt x="1249331" y="95250"/>
                  <a:pt x="127771" y="1216810"/>
                  <a:pt x="127771" y="2600325"/>
                </a:cubicBezTo>
                <a:cubicBezTo>
                  <a:pt x="127771" y="3983840"/>
                  <a:pt x="1249331" y="5105400"/>
                  <a:pt x="2632846" y="5105400"/>
                </a:cubicBezTo>
                <a:cubicBezTo>
                  <a:pt x="4016361" y="5105400"/>
                  <a:pt x="5137921" y="3983840"/>
                  <a:pt x="5137921" y="2600325"/>
                </a:cubicBezTo>
                <a:cubicBezTo>
                  <a:pt x="5137921" y="1216810"/>
                  <a:pt x="4016361" y="95250"/>
                  <a:pt x="2632846" y="95250"/>
                </a:cubicBezTo>
                <a:close/>
                <a:moveTo>
                  <a:pt x="0" y="0"/>
                </a:moveTo>
                <a:lnTo>
                  <a:pt x="12376922" y="0"/>
                </a:lnTo>
                <a:lnTo>
                  <a:pt x="12376922" y="12634774"/>
                </a:lnTo>
                <a:lnTo>
                  <a:pt x="0" y="12634774"/>
                </a:lnTo>
                <a:close/>
              </a:path>
            </a:pathLst>
          </a:cu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4E58666-0D4B-41D6-BEBE-4B5ABCB76A11}"/>
              </a:ext>
            </a:extLst>
          </p:cNvPr>
          <p:cNvSpPr txBox="1"/>
          <p:nvPr/>
        </p:nvSpPr>
        <p:spPr>
          <a:xfrm>
            <a:off x="7813140" y="2824154"/>
            <a:ext cx="4133036" cy="131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精湛工艺，雕琢奢华质感</a:t>
            </a:r>
            <a:endParaRPr kumimoji="0" lang="en-US" altLang="zh-CN" sz="28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Medium" panose="020B0600000000000000" pitchFamily="34" charset="-122"/>
              <a:ea typeface="思源黑体 Medium" panose="020B06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承袭经典，见证耀目人生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3927056-8485-4ADD-BE07-53C9AF7919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38974" y="6243037"/>
            <a:ext cx="4566300" cy="329213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9A3A0029-7604-41E1-8E92-FE926AFE2BA0}"/>
              </a:ext>
            </a:extLst>
          </p:cNvPr>
          <p:cNvGrpSpPr/>
          <p:nvPr/>
        </p:nvGrpSpPr>
        <p:grpSpPr>
          <a:xfrm>
            <a:off x="359543" y="195633"/>
            <a:ext cx="1538516" cy="287500"/>
            <a:chOff x="9618542" y="253690"/>
            <a:chExt cx="2500888" cy="46733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CBD1AFC-2072-4ED0-9B94-192451A96AB5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65A454E-5FC8-4D5C-87C3-A12C7EA71D0A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3CA3DBA1-DEDC-4390-B334-EF9A742196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16" name="TextBox 14">
              <a:extLst>
                <a:ext uri="{FF2B5EF4-FFF2-40B4-BE49-F238E27FC236}">
                  <a16:creationId xmlns:a16="http://schemas.microsoft.com/office/drawing/2014/main" id="{71572B0C-6B76-4BEE-833E-265288F520E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470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5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476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67B83A-4AEA-40A7-969E-930A47AF095D}"/>
              </a:ext>
            </a:extLst>
          </p:cNvPr>
          <p:cNvSpPr txBox="1"/>
          <p:nvPr/>
        </p:nvSpPr>
        <p:spPr>
          <a:xfrm>
            <a:off x="359627" y="5128890"/>
            <a:ext cx="60941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幻云</a:t>
            </a:r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动画 大雄董军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2691589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931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9.9889"/>
  <p:tag name="LEFT" val="472.0572"/>
  <p:tag name="WIDTH" val="430.4276"/>
  <p:tag name="HEIGHT" val="65.43284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放大镜PPT动画"/>
  <p:tag name="FONTSIZE" val="48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472.0572"/>
  <p:tag name="T_TOP" val="89.9889"/>
  <p:tag name="T_WIDTH" val="430.4276"/>
  <p:tag name="T_HEIGTH" val="65.43284"/>
  <p:tag name="T_TEXT" val="放大镜PPT动画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4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04015"/>
  <p:tag name="OFFSETLEFT" val="8.064026"/>
  <p:tag name="OFFSETWIDTH" val="330.102"/>
  <p:tag name="OFFSETHEIGHT" val="46.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824"/>
  <p:tag name="LEFT" val="507.4631"/>
  <p:tag name="WIDTH" val="214.8226"/>
  <p:tag name="HEIGHT" val="78.706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微信扫码回复关键词：&#10;大雄董军&#10;领取以上8大豪华大礼包"/>
  <p:tag name="FONTSIZE" val="16"/>
  <p:tag name="FONTCOLOR" val="0"/>
  <p:tag name="FONTBOLD" val="0"/>
  <p:tag name="FONTITALIC" val="0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07.4631"/>
  <p:tag name="T_TOP" val="288.6824"/>
  <p:tag name="T_WIDTH" val="214.8226"/>
  <p:tag name="T_HEIGTH" val="78.70622"/>
  <p:tag name="T_TEXT" val="微信扫码回复关键词：&#10;大雄董军&#10;领取以上8大豪华大礼包"/>
  <p:tag name="T_FONTCOLOR" val="0"/>
  <p:tag name="T_FONTBOLD" val="0"/>
  <p:tag name="T_FONTSIZE" val="1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7.588501"/>
  <p:tag name="OFFSETLEFT" val="7.593811"/>
  <p:tag name="OFFSETWIDTH" val="165.8482"/>
  <p:tag name="OFFSETHEIGHT" val="60.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4"/>
  <p:tag name="LEFT" val="840.5714"/>
  <p:tag name="WIDTH" val="20"/>
  <p:tag name="HEIGHT" val="72.7031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扫一扫"/>
  <p:tag name="FONTSIZE" val="18"/>
  <p:tag name="FONTCOLOR" val="0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840.5714"/>
  <p:tag name="T_TOP" val="304"/>
  <p:tag name="T_WIDTH" val="20"/>
  <p:tag name="T_HEIGTH" val="72.70315"/>
  <p:tag name="T_TEXT" val="扫一扫"/>
  <p:tag name="T_FONTCOLOR" val="0"/>
  <p:tag name="T_FONTNAME" val="OPPOSans B"/>
  <p:tag name="T_FONTNAMEASCII" val="OPPOSans B"/>
  <p:tag name="T_NAMECOMPLEXSCRIPT" val="OPPOSans B"/>
  <p:tag name="T_NAMEFAREAST" val="OPPOSans B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394104"/>
  <p:tag name="OFFSETLEFT" val="1.720032"/>
  <p:tag name="OFFSETWIDTH" val="16.43402"/>
  <p:tag name="OFFSETHEIGHT" val="59.498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55</Words>
  <Application>Microsoft Office PowerPoint</Application>
  <PresentationFormat>宽屏</PresentationFormat>
  <Paragraphs>11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OPPOSans B</vt:lpstr>
      <vt:lpstr>OPPOSans R</vt:lpstr>
      <vt:lpstr>等线</vt:lpstr>
      <vt:lpstr>等线 Light</vt:lpstr>
      <vt:lpstr>思源黑体 Medium</vt:lpstr>
      <vt:lpstr>Arial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放大镜动画ppt模板</dc:title>
  <dc:creator>幻云PPT动画 大雄董军</dc:creator>
  <cp:keywords>51PPT模板网</cp:keywords>
  <dc:description>www.51pptmoban.com</dc:description>
  <cp:lastModifiedBy>Win user</cp:lastModifiedBy>
  <cp:revision>9</cp:revision>
  <dcterms:created xsi:type="dcterms:W3CDTF">2019-06-02T02:45:19Z</dcterms:created>
  <dcterms:modified xsi:type="dcterms:W3CDTF">2022-02-28T14:15:52Z</dcterms:modified>
</cp:coreProperties>
</file>