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11">
  <p:sldMasterIdLst>
    <p:sldMasterId id="2147483648" r:id="rId1"/>
    <p:sldMasterId id="2147483660" r:id="rId2"/>
    <p:sldMasterId id="2147483672" r:id="rId3"/>
    <p:sldMasterId id="2147483684" r:id="rId4"/>
  </p:sldMasterIdLst>
  <p:notesMasterIdLst>
    <p:notesMasterId r:id="rId30"/>
  </p:notesMasterIdLst>
  <p:sldIdLst>
    <p:sldId id="322" r:id="rId5"/>
    <p:sldId id="323" r:id="rId6"/>
    <p:sldId id="324" r:id="rId7"/>
    <p:sldId id="259" r:id="rId8"/>
    <p:sldId id="262" r:id="rId9"/>
    <p:sldId id="263" r:id="rId10"/>
    <p:sldId id="264" r:id="rId11"/>
    <p:sldId id="265" r:id="rId12"/>
    <p:sldId id="267" r:id="rId13"/>
    <p:sldId id="270" r:id="rId14"/>
    <p:sldId id="269" r:id="rId15"/>
    <p:sldId id="272" r:id="rId16"/>
    <p:sldId id="271" r:id="rId17"/>
    <p:sldId id="274" r:id="rId18"/>
    <p:sldId id="277" r:id="rId19"/>
    <p:sldId id="273" r:id="rId20"/>
    <p:sldId id="276" r:id="rId21"/>
    <p:sldId id="278" r:id="rId22"/>
    <p:sldId id="286" r:id="rId23"/>
    <p:sldId id="283" r:id="rId24"/>
    <p:sldId id="279" r:id="rId25"/>
    <p:sldId id="284" r:id="rId26"/>
    <p:sldId id="285" r:id="rId27"/>
    <p:sldId id="325" r:id="rId28"/>
    <p:sldId id="326" r:id="rId29"/>
  </p:sldIdLst>
  <p:sldSz cx="9145588" cy="5145088"/>
  <p:notesSz cx="6858000" cy="9144000"/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19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F0F0"/>
    <a:srgbClr val="E03C39"/>
    <a:srgbClr val="C00000"/>
    <a:srgbClr val="FA783A"/>
    <a:srgbClr val="E3413E"/>
    <a:srgbClr val="005885"/>
    <a:srgbClr val="008F86"/>
    <a:srgbClr val="EC6C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442" autoAdjust="0"/>
    <p:restoredTop sz="97008" autoAdjust="0"/>
  </p:normalViewPr>
  <p:slideViewPr>
    <p:cSldViewPr showGuides="1">
      <p:cViewPr>
        <p:scale>
          <a:sx n="33" d="100"/>
          <a:sy n="33" d="100"/>
        </p:scale>
        <p:origin x="3474" y="2586"/>
      </p:cViewPr>
      <p:guideLst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4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.xlsx"/><Relationship Id="rId1" Type="http://schemas.openxmlformats.org/officeDocument/2006/relationships/themeOverride" Target="../theme/themeOverrid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1348289862204703"/>
          <c:y val="8.8007807086133927E-2"/>
          <c:w val="0.53865932578740194"/>
          <c:h val="0.80798893897705792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gradFill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/>
          </c:spPr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0-5B18-4FE5-9760-C6EB0244D98C}"/>
              </c:ext>
            </c:extLst>
          </c:dPt>
          <c:dPt>
            <c:idx val="1"/>
            <c:bubble3D val="0"/>
            <c:spPr>
              <a:solidFill>
                <a:srgbClr val="FA783A"/>
              </a:solidFill>
              <a:ln w="19050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1-5B18-4FE5-9760-C6EB0244D98C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5B18-4FE5-9760-C6EB0244D98C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5B18-4FE5-9760-C6EB0244D98C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70</c:v>
                </c:pt>
                <c:pt idx="1">
                  <c:v>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B18-4FE5-9760-C6EB0244D98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  <a:endParaRPr lang="zh-CN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1348289862204703"/>
          <c:y val="8.8007807086133927E-2"/>
          <c:w val="0.53865932578740194"/>
          <c:h val="0.80798893897705792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gradFill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/>
          </c:spPr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0-9D16-4C23-A1D0-C5B6B43B1CCD}"/>
              </c:ext>
            </c:extLst>
          </c:dPt>
          <c:dPt>
            <c:idx val="1"/>
            <c:bubble3D val="0"/>
            <c:spPr>
              <a:solidFill>
                <a:srgbClr val="E3413E"/>
              </a:solidFill>
              <a:ln w="19050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1-9D16-4C23-A1D0-C5B6B43B1CCD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9D16-4C23-A1D0-C5B6B43B1CCD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9D16-4C23-A1D0-C5B6B43B1CCD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50</c:v>
                </c:pt>
                <c:pt idx="1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D16-4C23-A1D0-C5B6B43B1CC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  <a:endParaRPr lang="zh-CN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1348289862204703"/>
          <c:y val="8.8007807086133927E-2"/>
          <c:w val="0.53865932578740194"/>
          <c:h val="0.80798893897705792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gradFill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/>
          </c:spPr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0-44EA-4C41-B5A9-520071FA5FEE}"/>
              </c:ext>
            </c:extLst>
          </c:dPt>
          <c:dPt>
            <c:idx val="1"/>
            <c:bubble3D val="0"/>
            <c:spPr>
              <a:solidFill>
                <a:srgbClr val="FA783A"/>
              </a:solidFill>
              <a:ln w="19050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1-44EA-4C41-B5A9-520071FA5FEE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44EA-4C41-B5A9-520071FA5FEE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44EA-4C41-B5A9-520071FA5FEE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20</c:v>
                </c:pt>
                <c:pt idx="1">
                  <c:v>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4EA-4C41-B5A9-520071FA5FE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  <a:endParaRPr lang="zh-CN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1348289862204703"/>
          <c:y val="8.8007807086133927E-2"/>
          <c:w val="0.53865932578740194"/>
          <c:h val="0.80798893897705792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rgbClr val="E3413E"/>
            </a:solidFill>
            <a:ln>
              <a:noFill/>
            </a:ln>
            <a:effectLst/>
          </c:spPr>
          <c:dPt>
            <c:idx val="0"/>
            <c:bubble3D val="0"/>
            <c:spPr>
              <a:solidFill>
                <a:srgbClr val="E3413E"/>
              </a:solidFill>
              <a:ln w="19050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0-21CC-4F1C-9706-627EAE99B700}"/>
              </c:ext>
            </c:extLst>
          </c:dPt>
          <c:dPt>
            <c:idx val="1"/>
            <c:bubble3D val="0"/>
            <c:spPr>
              <a:solidFill>
                <a:srgbClr val="E3413E"/>
              </a:solidFill>
              <a:ln w="19050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1-21CC-4F1C-9706-627EAE99B700}"/>
              </c:ext>
            </c:extLst>
          </c:dPt>
          <c:dPt>
            <c:idx val="2"/>
            <c:bubble3D val="0"/>
            <c:spPr>
              <a:solidFill>
                <a:srgbClr val="E3413E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21CC-4F1C-9706-627EAE99B700}"/>
              </c:ext>
            </c:extLst>
          </c:dPt>
          <c:dPt>
            <c:idx val="3"/>
            <c:bubble3D val="0"/>
            <c:spPr>
              <a:solidFill>
                <a:srgbClr val="E3413E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21CC-4F1C-9706-627EAE99B700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0</c:v>
                </c:pt>
                <c:pt idx="1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1CC-4F1C-9706-627EAE99B70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  <a:endParaRPr lang="zh-CN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C0AEDC-94CA-47A0-8606-52C9830F40B4}" type="datetimeFigureOut">
              <a:rPr lang="zh-CN" altLang="en-US" smtClean="0"/>
              <a:pPr/>
              <a:t>2022/3/1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3DA5FA-B3F8-45F3-91C7-DF91E35A219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146816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573012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  <a:pPr/>
              <a:t>31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  <a:pPr/>
              <a:t>32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  <a:pPr/>
              <a:t>33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  <a:pPr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42366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25537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919" y="1598313"/>
            <a:ext cx="7773750" cy="1102859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838" y="2915550"/>
            <a:ext cx="6401912" cy="1314856"/>
          </a:xfrm>
          <a:prstGeom prst="rect">
            <a:avLst/>
          </a:prstGeom>
        </p:spPr>
        <p:txBody>
          <a:bodyPr lIns="68580" tIns="34290" rIns="68580" bIns="34290"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80" y="4768736"/>
            <a:ext cx="2133971" cy="273928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B8FE71B6-01E8-4B6C-824B-EC56733794F5}" type="datetimeFigureOut">
              <a:rPr lang="zh-CN" altLang="en-US" smtClean="0"/>
              <a:pPr/>
              <a:t>2022/3/1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743" y="4768736"/>
            <a:ext cx="2896103" cy="273928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4338" y="4768736"/>
            <a:ext cx="2133971" cy="273928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4AC42666-7DA3-40B7-9A27-6D60C0A5BA1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79" y="206042"/>
            <a:ext cx="8231030" cy="857515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79" y="1200522"/>
            <a:ext cx="8231030" cy="3395520"/>
          </a:xfrm>
          <a:prstGeom prst="rect">
            <a:avLst/>
          </a:prstGeom>
        </p:spPr>
        <p:txBody>
          <a:bodyPr vert="eaVert" lIns="68580" tIns="34290" rIns="68580" bIns="3429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80" y="4768736"/>
            <a:ext cx="2133971" cy="273928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B8FE71B6-01E8-4B6C-824B-EC56733794F5}" type="datetimeFigureOut">
              <a:rPr lang="zh-CN" altLang="en-US" smtClean="0"/>
              <a:pPr/>
              <a:t>2022/3/1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743" y="4768736"/>
            <a:ext cx="2896103" cy="273928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4338" y="4768736"/>
            <a:ext cx="2133971" cy="273928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4AC42666-7DA3-40B7-9A27-6D60C0A5BA1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43910" y="206043"/>
            <a:ext cx="2743677" cy="4389999"/>
          </a:xfrm>
          <a:prstGeom prst="rect">
            <a:avLst/>
          </a:prstGeom>
        </p:spPr>
        <p:txBody>
          <a:bodyPr vert="eaVert" lIns="68580" tIns="34290" rIns="68580" bIns="3429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707" y="206043"/>
            <a:ext cx="8081778" cy="4389999"/>
          </a:xfrm>
          <a:prstGeom prst="rect">
            <a:avLst/>
          </a:prstGeom>
        </p:spPr>
        <p:txBody>
          <a:bodyPr vert="eaVert" lIns="68580" tIns="34290" rIns="68580" bIns="3429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80" y="4768736"/>
            <a:ext cx="2133971" cy="273928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B8FE71B6-01E8-4B6C-824B-EC56733794F5}" type="datetimeFigureOut">
              <a:rPr lang="zh-CN" altLang="en-US" smtClean="0"/>
              <a:pPr/>
              <a:t>2022/3/1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743" y="4768736"/>
            <a:ext cx="2896103" cy="273928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4338" y="4768736"/>
            <a:ext cx="2133971" cy="273928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4AC42666-7DA3-40B7-9A27-6D60C0A5BA1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3988" cy="110331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6238"/>
            <a:ext cx="6402388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FE813-D725-4D08-8A53-A310F3B52505}" type="datetimeFigureOut">
              <a:rPr lang="zh-CN" altLang="en-US" smtClean="0"/>
              <a:pPr/>
              <a:t>2022/3/1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90B27-0958-4C4C-BDB9-66010A4DD1C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FE813-D725-4D08-8A53-A310F3B52505}" type="datetimeFigureOut">
              <a:rPr lang="zh-CN" altLang="en-US" smtClean="0"/>
              <a:pPr/>
              <a:t>2022/3/1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90B27-0958-4C4C-BDB9-66010A4DD1C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6763"/>
            <a:ext cx="7773987" cy="102076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1225"/>
            <a:ext cx="7773987" cy="1125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FE813-D725-4D08-8A53-A310F3B52505}" type="datetimeFigureOut">
              <a:rPr lang="zh-CN" altLang="en-US" smtClean="0"/>
              <a:pPr/>
              <a:t>2022/3/1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90B27-0958-4C4C-BDB9-66010A4DD1C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56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40188" cy="33956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FE813-D725-4D08-8A53-A310F3B52505}" type="datetimeFigureOut">
              <a:rPr lang="zh-CN" altLang="en-US" smtClean="0"/>
              <a:pPr/>
              <a:t>2022/3/1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90B27-0958-4C4C-BDB9-66010A4DD1C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38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6613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6613" y="1631950"/>
            <a:ext cx="4041775" cy="29638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FE813-D725-4D08-8A53-A310F3B52505}" type="datetimeFigureOut">
              <a:rPr lang="zh-CN" altLang="en-US" smtClean="0"/>
              <a:pPr/>
              <a:t>2022/3/1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90B27-0958-4C4C-BDB9-66010A4DD1C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FE813-D725-4D08-8A53-A310F3B52505}" type="datetimeFigureOut">
              <a:rPr lang="zh-CN" altLang="en-US" smtClean="0"/>
              <a:pPr/>
              <a:t>2022/3/1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90B27-0958-4C4C-BDB9-66010A4DD1C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FE813-D725-4D08-8A53-A310F3B52505}" type="datetimeFigureOut">
              <a:rPr lang="zh-CN" altLang="en-US" smtClean="0"/>
              <a:pPr/>
              <a:t>2022/3/1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90B27-0958-4C4C-BDB9-66010A4DD1C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3338" cy="43910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948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FE813-D725-4D08-8A53-A310F3B52505}" type="datetimeFigureOut">
              <a:rPr lang="zh-CN" altLang="en-US" smtClean="0"/>
              <a:pPr/>
              <a:t>2022/3/1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90B27-0958-4C4C-BDB9-66010A4DD1C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79" y="206042"/>
            <a:ext cx="8231030" cy="857515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79" y="1200522"/>
            <a:ext cx="8231030" cy="3395520"/>
          </a:xfrm>
          <a:prstGeom prst="rect">
            <a:avLst/>
          </a:prstGeom>
        </p:spPr>
        <p:txBody>
          <a:bodyPr lIns="68580" tIns="34290" rIns="68580" bIns="3429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80" y="4768736"/>
            <a:ext cx="2133971" cy="273928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B8FE71B6-01E8-4B6C-824B-EC56733794F5}" type="datetimeFigureOut">
              <a:rPr lang="zh-CN" altLang="en-US" smtClean="0"/>
              <a:pPr/>
              <a:t>2022/3/1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743" y="4768736"/>
            <a:ext cx="2896103" cy="273928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4338" y="4768736"/>
            <a:ext cx="2133971" cy="273928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4AC42666-7DA3-40B7-9A27-6D60C0A5BA1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2038"/>
            <a:ext cx="5487987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7987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7488"/>
            <a:ext cx="5487987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FE813-D725-4D08-8A53-A310F3B52505}" type="datetimeFigureOut">
              <a:rPr lang="zh-CN" altLang="en-US" smtClean="0"/>
              <a:pPr/>
              <a:t>2022/3/1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90B27-0958-4C4C-BDB9-66010A4DD1C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FE813-D725-4D08-8A53-A310F3B52505}" type="datetimeFigureOut">
              <a:rPr lang="zh-CN" altLang="en-US" smtClean="0"/>
              <a:pPr/>
              <a:t>2022/3/1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90B27-0958-4C4C-BDB9-66010A4DD1C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988" y="206375"/>
            <a:ext cx="2057400" cy="43894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21388" cy="43894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FE813-D725-4D08-8A53-A310F3B52505}" type="datetimeFigureOut">
              <a:rPr lang="zh-CN" altLang="en-US" smtClean="0"/>
              <a:pPr/>
              <a:t>2022/3/1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90B27-0958-4C4C-BDB9-66010A4DD1C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3988" cy="110331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6238"/>
            <a:ext cx="6402388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FE813-D725-4D08-8A53-A310F3B5250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90B27-0958-4C4C-BDB9-66010A4DD1C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FE813-D725-4D08-8A53-A310F3B5250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90B27-0958-4C4C-BDB9-66010A4DD1C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6763"/>
            <a:ext cx="7773987" cy="102076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1225"/>
            <a:ext cx="7773987" cy="1125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FE813-D725-4D08-8A53-A310F3B5250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90B27-0958-4C4C-BDB9-66010A4DD1C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56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40188" cy="33956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FE813-D725-4D08-8A53-A310F3B5250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90B27-0958-4C4C-BDB9-66010A4DD1C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38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6613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6613" y="1631950"/>
            <a:ext cx="4041775" cy="29638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FE813-D725-4D08-8A53-A310F3B5250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90B27-0958-4C4C-BDB9-66010A4DD1C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FE813-D725-4D08-8A53-A310F3B5250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90B27-0958-4C4C-BDB9-66010A4DD1C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FE813-D725-4D08-8A53-A310F3B5250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90B27-0958-4C4C-BDB9-66010A4DD1C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439" y="3306196"/>
            <a:ext cx="7773750" cy="1021872"/>
          </a:xfrm>
          <a:prstGeom prst="rect">
            <a:avLst/>
          </a:prstGeom>
        </p:spPr>
        <p:txBody>
          <a:bodyPr lIns="68580" tIns="34290" rIns="68580" bIns="34290"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439" y="2180708"/>
            <a:ext cx="7773750" cy="1125488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80" y="4768736"/>
            <a:ext cx="2133971" cy="273928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B8FE71B6-01E8-4B6C-824B-EC56733794F5}" type="datetimeFigureOut">
              <a:rPr lang="zh-CN" altLang="en-US" smtClean="0"/>
              <a:pPr/>
              <a:t>2022/3/1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743" y="4768736"/>
            <a:ext cx="2896103" cy="273928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4338" y="4768736"/>
            <a:ext cx="2133971" cy="273928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4AC42666-7DA3-40B7-9A27-6D60C0A5BA1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3338" cy="43910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948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FE813-D725-4D08-8A53-A310F3B5250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90B27-0958-4C4C-BDB9-66010A4DD1C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2038"/>
            <a:ext cx="5487987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7987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7488"/>
            <a:ext cx="5487987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FE813-D725-4D08-8A53-A310F3B5250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90B27-0958-4C4C-BDB9-66010A4DD1C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FE813-D725-4D08-8A53-A310F3B5250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90B27-0958-4C4C-BDB9-66010A4DD1C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988" y="206375"/>
            <a:ext cx="2057400" cy="43894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21388" cy="43894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FE813-D725-4D08-8A53-A310F3B5250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90B27-0958-4C4C-BDB9-66010A4DD1C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3988" cy="110331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6238"/>
            <a:ext cx="6402388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FE813-D725-4D08-8A53-A310F3B5250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90B27-0958-4C4C-BDB9-66010A4DD1C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FE813-D725-4D08-8A53-A310F3B5250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90B27-0958-4C4C-BDB9-66010A4DD1C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6763"/>
            <a:ext cx="7773987" cy="102076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1225"/>
            <a:ext cx="7773987" cy="1125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FE813-D725-4D08-8A53-A310F3B5250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90B27-0958-4C4C-BDB9-66010A4DD1C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56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40188" cy="33956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FE813-D725-4D08-8A53-A310F3B5250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90B27-0958-4C4C-BDB9-66010A4DD1C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38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6613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6613" y="1631950"/>
            <a:ext cx="4041775" cy="29638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FE813-D725-4D08-8A53-A310F3B5250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90B27-0958-4C4C-BDB9-66010A4DD1C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FE813-D725-4D08-8A53-A310F3B5250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90B27-0958-4C4C-BDB9-66010A4DD1C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79" y="206042"/>
            <a:ext cx="8231030" cy="857515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706" y="1200522"/>
            <a:ext cx="5412728" cy="3395520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4861" y="1200522"/>
            <a:ext cx="5412727" cy="3395520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80" y="4768736"/>
            <a:ext cx="2133971" cy="273928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B8FE71B6-01E8-4B6C-824B-EC56733794F5}" type="datetimeFigureOut">
              <a:rPr lang="zh-CN" altLang="en-US" smtClean="0"/>
              <a:pPr/>
              <a:t>2022/3/1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743" y="4768736"/>
            <a:ext cx="2896103" cy="273928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4338" y="4768736"/>
            <a:ext cx="2133971" cy="273928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4AC42666-7DA3-40B7-9A27-6D60C0A5BA1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FE813-D725-4D08-8A53-A310F3B5250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90B27-0958-4C4C-BDB9-66010A4DD1C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3338" cy="43910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948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FE813-D725-4D08-8A53-A310F3B5250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90B27-0958-4C4C-BDB9-66010A4DD1C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2038"/>
            <a:ext cx="5487987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7987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7488"/>
            <a:ext cx="5487987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FE813-D725-4D08-8A53-A310F3B5250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90B27-0958-4C4C-BDB9-66010A4DD1C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FE813-D725-4D08-8A53-A310F3B5250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90B27-0958-4C4C-BDB9-66010A4DD1C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988" y="206375"/>
            <a:ext cx="2057400" cy="43894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21388" cy="43894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FE813-D725-4D08-8A53-A310F3B5250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90B27-0958-4C4C-BDB9-66010A4DD1C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79" y="206042"/>
            <a:ext cx="8231030" cy="857515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79" y="1151690"/>
            <a:ext cx="4040890" cy="479970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79" y="1631660"/>
            <a:ext cx="4040890" cy="2964381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832" y="1151690"/>
            <a:ext cx="4042477" cy="479970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832" y="1631660"/>
            <a:ext cx="4042477" cy="2964381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80" y="4768736"/>
            <a:ext cx="2133971" cy="273928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B8FE71B6-01E8-4B6C-824B-EC56733794F5}" type="datetimeFigureOut">
              <a:rPr lang="zh-CN" altLang="en-US" smtClean="0"/>
              <a:pPr/>
              <a:t>2022/3/1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743" y="4768736"/>
            <a:ext cx="2896103" cy="273928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4338" y="4768736"/>
            <a:ext cx="2133971" cy="273928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4AC42666-7DA3-40B7-9A27-6D60C0A5BA1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79" y="206042"/>
            <a:ext cx="8231030" cy="857515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80" y="4768736"/>
            <a:ext cx="2133971" cy="273928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B8FE71B6-01E8-4B6C-824B-EC56733794F5}" type="datetimeFigureOut">
              <a:rPr lang="zh-CN" altLang="en-US" smtClean="0"/>
              <a:pPr/>
              <a:t>2022/3/1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743" y="4768736"/>
            <a:ext cx="2896103" cy="273928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4338" y="4768736"/>
            <a:ext cx="2133971" cy="273928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4AC42666-7DA3-40B7-9A27-6D60C0A5BA1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80" y="4768736"/>
            <a:ext cx="2133971" cy="273928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B8FE71B6-01E8-4B6C-824B-EC56733794F5}" type="datetimeFigureOut">
              <a:rPr lang="zh-CN" altLang="en-US" smtClean="0"/>
              <a:pPr/>
              <a:t>2022/3/1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743" y="4768736"/>
            <a:ext cx="2896103" cy="273928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4338" y="4768736"/>
            <a:ext cx="2133971" cy="273928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4AC42666-7DA3-40B7-9A27-6D60C0A5BA1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80" y="204851"/>
            <a:ext cx="3008836" cy="871807"/>
          </a:xfrm>
          <a:prstGeom prst="rect">
            <a:avLst/>
          </a:prstGeom>
        </p:spPr>
        <p:txBody>
          <a:bodyPr lIns="68580" tIns="34290" rIns="68580" bIns="34290"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670" y="204852"/>
            <a:ext cx="5112638" cy="4391190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80" y="1076659"/>
            <a:ext cx="3008836" cy="3519383"/>
          </a:xfrm>
          <a:prstGeom prst="rect">
            <a:avLst/>
          </a:prstGeom>
        </p:spPr>
        <p:txBody>
          <a:bodyPr lIns="68580" tIns="34290" rIns="68580" bIns="34290"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80" y="4768736"/>
            <a:ext cx="2133971" cy="273928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B8FE71B6-01E8-4B6C-824B-EC56733794F5}" type="datetimeFigureOut">
              <a:rPr lang="zh-CN" altLang="en-US" smtClean="0"/>
              <a:pPr/>
              <a:t>2022/3/1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743" y="4768736"/>
            <a:ext cx="2896103" cy="273928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4338" y="4768736"/>
            <a:ext cx="2133971" cy="273928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4AC42666-7DA3-40B7-9A27-6D60C0A5BA1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600" y="3601561"/>
            <a:ext cx="5487353" cy="425185"/>
          </a:xfrm>
          <a:prstGeom prst="rect">
            <a:avLst/>
          </a:prstGeom>
        </p:spPr>
        <p:txBody>
          <a:bodyPr lIns="68580" tIns="34290" rIns="68580" bIns="34290"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600" y="459723"/>
            <a:ext cx="5487353" cy="3087053"/>
          </a:xfrm>
          <a:prstGeom prst="rect">
            <a:avLst/>
          </a:prstGeom>
        </p:spPr>
        <p:txBody>
          <a:bodyPr lIns="68580" tIns="34290" rIns="68580" bIns="34290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600" y="4026746"/>
            <a:ext cx="5487353" cy="603833"/>
          </a:xfrm>
          <a:prstGeom prst="rect">
            <a:avLst/>
          </a:prstGeom>
        </p:spPr>
        <p:txBody>
          <a:bodyPr lIns="68580" tIns="34290" rIns="68580" bIns="34290"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80" y="4768736"/>
            <a:ext cx="2133971" cy="273928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B8FE71B6-01E8-4B6C-824B-EC56733794F5}" type="datetimeFigureOut">
              <a:rPr lang="zh-CN" altLang="en-US" smtClean="0"/>
              <a:pPr/>
              <a:t>2022/3/1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743" y="4768736"/>
            <a:ext cx="2896103" cy="273928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4338" y="4768736"/>
            <a:ext cx="2133971" cy="273928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4AC42666-7DA3-40B7-9A27-6D60C0A5BA1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>
            <a:extLst>
              <a:ext uri="{FF2B5EF4-FFF2-40B4-BE49-F238E27FC236}">
                <a16:creationId xmlns:a16="http://schemas.microsoft.com/office/drawing/2014/main" id="{A5CC4D79-04EF-4493-9E3F-05C74A47D229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7"/>
            <a:ext cx="9145588" cy="5144393"/>
          </a:xfrm>
          <a:prstGeom prst="rect">
            <a:avLst/>
          </a:prstGeom>
        </p:spPr>
      </p:pic>
      <p:sp>
        <p:nvSpPr>
          <p:cNvPr id="39" name="星形: 五角 38">
            <a:extLst>
              <a:ext uri="{FF2B5EF4-FFF2-40B4-BE49-F238E27FC236}">
                <a16:creationId xmlns:a16="http://schemas.microsoft.com/office/drawing/2014/main" id="{D2902972-9377-47FD-9E4A-1FF1B75FF9A1}"/>
              </a:ext>
            </a:extLst>
          </p:cNvPr>
          <p:cNvSpPr/>
          <p:nvPr userDrawn="1"/>
        </p:nvSpPr>
        <p:spPr>
          <a:xfrm rot="6727720">
            <a:off x="115378" y="-115556"/>
            <a:ext cx="761505" cy="761505"/>
          </a:xfrm>
          <a:prstGeom prst="star5">
            <a:avLst/>
          </a:prstGeom>
          <a:gradFill>
            <a:gsLst>
              <a:gs pos="0">
                <a:srgbClr val="E03C39">
                  <a:alpha val="0"/>
                </a:srgbClr>
              </a:gs>
              <a:gs pos="54000">
                <a:srgbClr val="E03C39"/>
              </a:gs>
            </a:gsLst>
            <a:lin ang="5400000" scaled="1"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星形: 五角 39">
            <a:extLst>
              <a:ext uri="{FF2B5EF4-FFF2-40B4-BE49-F238E27FC236}">
                <a16:creationId xmlns:a16="http://schemas.microsoft.com/office/drawing/2014/main" id="{2BA3E24A-81F7-4E71-AC01-A2CF4E3A027F}"/>
              </a:ext>
            </a:extLst>
          </p:cNvPr>
          <p:cNvSpPr/>
          <p:nvPr userDrawn="1"/>
        </p:nvSpPr>
        <p:spPr>
          <a:xfrm rot="6727720">
            <a:off x="151669" y="-115556"/>
            <a:ext cx="761505" cy="761505"/>
          </a:xfrm>
          <a:prstGeom prst="star5">
            <a:avLst/>
          </a:prstGeom>
          <a:noFill/>
          <a:ln w="6350">
            <a:gradFill>
              <a:gsLst>
                <a:gs pos="0">
                  <a:srgbClr val="E03C39">
                    <a:alpha val="0"/>
                  </a:srgbClr>
                </a:gs>
                <a:gs pos="100000">
                  <a:srgbClr val="E03C39"/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31188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31188" cy="33956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8850"/>
            <a:ext cx="21336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6FE813-D725-4D08-8A53-A310F3B52505}" type="datetimeFigureOut">
              <a:rPr lang="zh-CN" altLang="en-US" smtClean="0"/>
              <a:pPr/>
              <a:t>2022/3/1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8850"/>
            <a:ext cx="2897188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4788" y="4768850"/>
            <a:ext cx="21336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890B27-0958-4C4C-BDB9-66010A4DD1C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31188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31188" cy="33956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8850"/>
            <a:ext cx="21336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6FE813-D725-4D08-8A53-A310F3B5250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8850"/>
            <a:ext cx="2897188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4788" y="4768850"/>
            <a:ext cx="21336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890B27-0958-4C4C-BDB9-66010A4DD1C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31188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31188" cy="33956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8850"/>
            <a:ext cx="21336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6FE813-D725-4D08-8A53-A310F3B5250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8850"/>
            <a:ext cx="2897188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4788" y="4768850"/>
            <a:ext cx="21336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890B27-0958-4C4C-BDB9-66010A4DD1C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jp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10" Type="http://schemas.microsoft.com/office/2007/relationships/hdphoto" Target="../media/hdphoto2.wdp"/><Relationship Id="rId4" Type="http://schemas.openxmlformats.org/officeDocument/2006/relationships/image" Target="../media/image3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16.xml"/><Relationship Id="rId13" Type="http://schemas.openxmlformats.org/officeDocument/2006/relationships/tags" Target="../tags/tag21.xml"/><Relationship Id="rId18" Type="http://schemas.openxmlformats.org/officeDocument/2006/relationships/tags" Target="../tags/tag26.xml"/><Relationship Id="rId3" Type="http://schemas.openxmlformats.org/officeDocument/2006/relationships/tags" Target="../tags/tag11.xml"/><Relationship Id="rId21" Type="http://schemas.openxmlformats.org/officeDocument/2006/relationships/slideLayout" Target="../slideLayouts/slideLayout7.xml"/><Relationship Id="rId7" Type="http://schemas.openxmlformats.org/officeDocument/2006/relationships/tags" Target="../tags/tag15.xml"/><Relationship Id="rId12" Type="http://schemas.openxmlformats.org/officeDocument/2006/relationships/tags" Target="../tags/tag20.xml"/><Relationship Id="rId17" Type="http://schemas.openxmlformats.org/officeDocument/2006/relationships/tags" Target="../tags/tag25.xml"/><Relationship Id="rId2" Type="http://schemas.openxmlformats.org/officeDocument/2006/relationships/tags" Target="../tags/tag10.xml"/><Relationship Id="rId16" Type="http://schemas.openxmlformats.org/officeDocument/2006/relationships/tags" Target="../tags/tag24.xml"/><Relationship Id="rId20" Type="http://schemas.openxmlformats.org/officeDocument/2006/relationships/tags" Target="../tags/tag28.xml"/><Relationship Id="rId1" Type="http://schemas.openxmlformats.org/officeDocument/2006/relationships/tags" Target="../tags/tag9.xml"/><Relationship Id="rId6" Type="http://schemas.openxmlformats.org/officeDocument/2006/relationships/tags" Target="../tags/tag14.xml"/><Relationship Id="rId11" Type="http://schemas.openxmlformats.org/officeDocument/2006/relationships/tags" Target="../tags/tag19.xml"/><Relationship Id="rId5" Type="http://schemas.openxmlformats.org/officeDocument/2006/relationships/tags" Target="../tags/tag13.xml"/><Relationship Id="rId15" Type="http://schemas.openxmlformats.org/officeDocument/2006/relationships/tags" Target="../tags/tag23.xml"/><Relationship Id="rId23" Type="http://schemas.openxmlformats.org/officeDocument/2006/relationships/image" Target="../media/image8.jpeg"/><Relationship Id="rId10" Type="http://schemas.openxmlformats.org/officeDocument/2006/relationships/tags" Target="../tags/tag18.xml"/><Relationship Id="rId19" Type="http://schemas.openxmlformats.org/officeDocument/2006/relationships/tags" Target="../tags/tag27.xml"/><Relationship Id="rId4" Type="http://schemas.openxmlformats.org/officeDocument/2006/relationships/tags" Target="../tags/tag12.xml"/><Relationship Id="rId9" Type="http://schemas.openxmlformats.org/officeDocument/2006/relationships/tags" Target="../tags/tag17.xml"/><Relationship Id="rId14" Type="http://schemas.openxmlformats.org/officeDocument/2006/relationships/tags" Target="../tags/tag22.xml"/><Relationship Id="rId2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5" Type="http://schemas.microsoft.com/office/2007/relationships/hdphoto" Target="../media/hdphoto3.wdp"/><Relationship Id="rId4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microsoft.com/office/2007/relationships/hdphoto" Target="../media/hdphoto2.wdp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1.xml"/><Relationship Id="rId3" Type="http://schemas.openxmlformats.org/officeDocument/2006/relationships/tags" Target="../tags/tag31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image" Target="../media/image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chart" Target="../charts/chart4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3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24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2.jp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7.png"/><Relationship Id="rId10" Type="http://schemas.openxmlformats.org/officeDocument/2006/relationships/image" Target="../media/image6.png"/><Relationship Id="rId4" Type="http://schemas.openxmlformats.org/officeDocument/2006/relationships/image" Target="../media/image3.png"/><Relationship Id="rId9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Relationship Id="rId6" Type="http://schemas.microsoft.com/office/2007/relationships/hdphoto" Target="../media/hdphoto2.wdp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image" Target="../media/image8.jpeg"/><Relationship Id="rId5" Type="http://schemas.openxmlformats.org/officeDocument/2006/relationships/tags" Target="../tags/tag5.xml"/><Relationship Id="rId10" Type="http://schemas.openxmlformats.org/officeDocument/2006/relationships/notesSlide" Target="../notesSlides/notesSlide5.xml"/><Relationship Id="rId4" Type="http://schemas.openxmlformats.org/officeDocument/2006/relationships/tags" Target="../tags/tag4.xml"/><Relationship Id="rId9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>
            <a:extLst>
              <a:ext uri="{FF2B5EF4-FFF2-40B4-BE49-F238E27FC236}">
                <a16:creationId xmlns:a16="http://schemas.microsoft.com/office/drawing/2014/main" id="{47199FCA-2254-435E-A9AA-0D01B74027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7"/>
            <a:ext cx="9145588" cy="5144393"/>
          </a:xfrm>
          <a:prstGeom prst="rect">
            <a:avLst/>
          </a:prstGeom>
        </p:spPr>
      </p:pic>
      <p:sp>
        <p:nvSpPr>
          <p:cNvPr id="33" name="星形: 五角 32">
            <a:extLst>
              <a:ext uri="{FF2B5EF4-FFF2-40B4-BE49-F238E27FC236}">
                <a16:creationId xmlns:a16="http://schemas.microsoft.com/office/drawing/2014/main" id="{B1751C27-0BA1-46B8-99BD-FB39DB8D1F64}"/>
              </a:ext>
            </a:extLst>
          </p:cNvPr>
          <p:cNvSpPr/>
          <p:nvPr/>
        </p:nvSpPr>
        <p:spPr>
          <a:xfrm rot="6727720">
            <a:off x="-1317658" y="-1664588"/>
            <a:ext cx="4959678" cy="4959678"/>
          </a:xfrm>
          <a:prstGeom prst="star5">
            <a:avLst/>
          </a:prstGeom>
          <a:gradFill>
            <a:gsLst>
              <a:gs pos="14000">
                <a:srgbClr val="E03C39">
                  <a:alpha val="0"/>
                </a:srgbClr>
              </a:gs>
              <a:gs pos="54000">
                <a:srgbClr val="E03C39"/>
              </a:gs>
            </a:gsLst>
            <a:lin ang="5400000" scaled="1"/>
          </a:gradFill>
          <a:ln w="12700">
            <a:gradFill>
              <a:gsLst>
                <a:gs pos="18000">
                  <a:srgbClr val="E03C39">
                    <a:alpha val="0"/>
                  </a:srgbClr>
                </a:gs>
                <a:gs pos="62000">
                  <a:srgbClr val="E03C39"/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C5D26045-F11E-4D37-A230-1F118437273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66" t="11681"/>
          <a:stretch/>
        </p:blipFill>
        <p:spPr>
          <a:xfrm>
            <a:off x="0" y="0"/>
            <a:ext cx="3330046" cy="4544106"/>
          </a:xfrm>
          <a:prstGeom prst="rect">
            <a:avLst/>
          </a:prstGeom>
        </p:spPr>
      </p:pic>
      <p:sp>
        <p:nvSpPr>
          <p:cNvPr id="36" name="星形: 五角 35">
            <a:extLst>
              <a:ext uri="{FF2B5EF4-FFF2-40B4-BE49-F238E27FC236}">
                <a16:creationId xmlns:a16="http://schemas.microsoft.com/office/drawing/2014/main" id="{F90026AF-9BEA-4152-BCB9-7DDFA391D436}"/>
              </a:ext>
            </a:extLst>
          </p:cNvPr>
          <p:cNvSpPr/>
          <p:nvPr/>
        </p:nvSpPr>
        <p:spPr>
          <a:xfrm rot="15193935">
            <a:off x="6981376" y="2397138"/>
            <a:ext cx="532118" cy="532118"/>
          </a:xfrm>
          <a:prstGeom prst="star5">
            <a:avLst/>
          </a:prstGeom>
          <a:gradFill>
            <a:gsLst>
              <a:gs pos="0">
                <a:srgbClr val="E03C39">
                  <a:alpha val="0"/>
                </a:srgbClr>
              </a:gs>
              <a:gs pos="100000">
                <a:srgbClr val="E03C39"/>
              </a:gs>
            </a:gsLst>
            <a:lin ang="5400000" scaled="1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311667B5-698D-43CB-B643-1481759A42FC}"/>
              </a:ext>
            </a:extLst>
          </p:cNvPr>
          <p:cNvGrpSpPr/>
          <p:nvPr/>
        </p:nvGrpSpPr>
        <p:grpSpPr>
          <a:xfrm>
            <a:off x="2301183" y="2173826"/>
            <a:ext cx="4777722" cy="747603"/>
            <a:chOff x="2810992" y="3767486"/>
            <a:chExt cx="5838067" cy="747603"/>
          </a:xfrm>
        </p:grpSpPr>
        <p:pic>
          <p:nvPicPr>
            <p:cNvPr id="64" name="图片 63">
              <a:extLst>
                <a:ext uri="{FF2B5EF4-FFF2-40B4-BE49-F238E27FC236}">
                  <a16:creationId xmlns:a16="http://schemas.microsoft.com/office/drawing/2014/main" id="{0DB792F4-C17B-4A70-85D1-32FDB696D83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>
              <a:fillRect/>
            </a:stretch>
          </p:blipFill>
          <p:spPr>
            <a:xfrm rot="16200000">
              <a:off x="8254688" y="3939555"/>
              <a:ext cx="528902" cy="259841"/>
            </a:xfrm>
            <a:prstGeom prst="rect">
              <a:avLst/>
            </a:prstGeom>
          </p:spPr>
        </p:pic>
        <p:pic>
          <p:nvPicPr>
            <p:cNvPr id="65" name="图片 64">
              <a:extLst>
                <a:ext uri="{FF2B5EF4-FFF2-40B4-BE49-F238E27FC236}">
                  <a16:creationId xmlns:a16="http://schemas.microsoft.com/office/drawing/2014/main" id="{EC2EC459-9E84-4F15-8DC1-4DB0F0DAA61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>
              <a:fillRect/>
            </a:stretch>
          </p:blipFill>
          <p:spPr>
            <a:xfrm>
              <a:off x="3089573" y="4320152"/>
              <a:ext cx="4798053" cy="194937"/>
            </a:xfrm>
            <a:prstGeom prst="rect">
              <a:avLst/>
            </a:prstGeom>
          </p:spPr>
        </p:pic>
        <p:sp>
          <p:nvSpPr>
            <p:cNvPr id="66" name="圆角矩形 329">
              <a:extLst>
                <a:ext uri="{FF2B5EF4-FFF2-40B4-BE49-F238E27FC236}">
                  <a16:creationId xmlns:a16="http://schemas.microsoft.com/office/drawing/2014/main" id="{DE1D33A8-7CB8-4C07-9677-2591CC119C47}"/>
                </a:ext>
              </a:extLst>
            </p:cNvPr>
            <p:cNvSpPr/>
            <p:nvPr/>
          </p:nvSpPr>
          <p:spPr>
            <a:xfrm>
              <a:off x="2810992" y="3796009"/>
              <a:ext cx="5578226" cy="528902"/>
            </a:xfrm>
            <a:prstGeom prst="roundRect">
              <a:avLst>
                <a:gd name="adj" fmla="val 9218"/>
              </a:avLst>
            </a:prstGeom>
            <a:gradFill>
              <a:gsLst>
                <a:gs pos="0">
                  <a:srgbClr val="FF0000"/>
                </a:gs>
                <a:gs pos="53000">
                  <a:srgbClr val="E3413E"/>
                </a:gs>
                <a:gs pos="100000">
                  <a:srgbClr val="C00000"/>
                </a:gs>
              </a:gsLst>
              <a:lin ang="5400000" scaled="1"/>
            </a:gradFill>
            <a:ln>
              <a:solidFill>
                <a:schemeClr val="bg1"/>
              </a:solidFill>
            </a:ln>
            <a:effectLst>
              <a:outerShdw blurRad="76200" dist="381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9" tIns="34295" rIns="68589" bIns="34295"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21D63718-9AF7-4B09-B82C-9EA7E1F41B4D}"/>
                </a:ext>
              </a:extLst>
            </p:cNvPr>
            <p:cNvSpPr/>
            <p:nvPr/>
          </p:nvSpPr>
          <p:spPr>
            <a:xfrm>
              <a:off x="2810992" y="3767486"/>
              <a:ext cx="5578226" cy="290595"/>
            </a:xfrm>
            <a:custGeom>
              <a:avLst/>
              <a:gdLst>
                <a:gd name="connsiteX0" fmla="*/ 48754 w 3292340"/>
                <a:gd name="connsiteY0" fmla="*/ 0 h 290595"/>
                <a:gd name="connsiteX1" fmla="*/ 3243586 w 3292340"/>
                <a:gd name="connsiteY1" fmla="*/ 0 h 290595"/>
                <a:gd name="connsiteX2" fmla="*/ 3292340 w 3292340"/>
                <a:gd name="connsiteY2" fmla="*/ 48754 h 290595"/>
                <a:gd name="connsiteX3" fmla="*/ 3292340 w 3292340"/>
                <a:gd name="connsiteY3" fmla="*/ 290595 h 290595"/>
                <a:gd name="connsiteX4" fmla="*/ 3243586 w 3292340"/>
                <a:gd name="connsiteY4" fmla="*/ 241841 h 290595"/>
                <a:gd name="connsiteX5" fmla="*/ 48754 w 3292340"/>
                <a:gd name="connsiteY5" fmla="*/ 241841 h 290595"/>
                <a:gd name="connsiteX6" fmla="*/ 0 w 3292340"/>
                <a:gd name="connsiteY6" fmla="*/ 290595 h 290595"/>
                <a:gd name="connsiteX7" fmla="*/ 0 w 3292340"/>
                <a:gd name="connsiteY7" fmla="*/ 48754 h 290595"/>
                <a:gd name="connsiteX8" fmla="*/ 48754 w 3292340"/>
                <a:gd name="connsiteY8" fmla="*/ 0 h 290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92340" h="290595">
                  <a:moveTo>
                    <a:pt x="48754" y="0"/>
                  </a:moveTo>
                  <a:lnTo>
                    <a:pt x="3243586" y="0"/>
                  </a:lnTo>
                  <a:cubicBezTo>
                    <a:pt x="3270512" y="0"/>
                    <a:pt x="3292340" y="21828"/>
                    <a:pt x="3292340" y="48754"/>
                  </a:cubicBezTo>
                  <a:lnTo>
                    <a:pt x="3292340" y="290595"/>
                  </a:lnTo>
                  <a:cubicBezTo>
                    <a:pt x="3292340" y="263669"/>
                    <a:pt x="3270512" y="241841"/>
                    <a:pt x="3243586" y="241841"/>
                  </a:cubicBezTo>
                  <a:lnTo>
                    <a:pt x="48754" y="241841"/>
                  </a:lnTo>
                  <a:cubicBezTo>
                    <a:pt x="21828" y="241841"/>
                    <a:pt x="0" y="263669"/>
                    <a:pt x="0" y="290595"/>
                  </a:cubicBezTo>
                  <a:lnTo>
                    <a:pt x="0" y="48754"/>
                  </a:lnTo>
                  <a:cubicBezTo>
                    <a:pt x="0" y="21828"/>
                    <a:pt x="21828" y="0"/>
                    <a:pt x="48754" y="0"/>
                  </a:cubicBezTo>
                  <a:close/>
                </a:path>
              </a:pathLst>
            </a:custGeom>
            <a:solidFill>
              <a:schemeClr val="bg1">
                <a:alpha val="43000"/>
              </a:schemeClr>
            </a:solidFill>
            <a:ln>
              <a:noFill/>
            </a:ln>
            <a:effectLst>
              <a:outerShdw blurRad="76200" dist="381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68589" tIns="34295" rIns="68589" bIns="34295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pic>
        <p:nvPicPr>
          <p:cNvPr id="87" name="图片 86">
            <a:extLst>
              <a:ext uri="{FF2B5EF4-FFF2-40B4-BE49-F238E27FC236}">
                <a16:creationId xmlns:a16="http://schemas.microsoft.com/office/drawing/2014/main" id="{158C0E5E-7389-4C93-8789-203505121511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097"/>
          <a:stretch/>
        </p:blipFill>
        <p:spPr>
          <a:xfrm>
            <a:off x="1182192" y="1760342"/>
            <a:ext cx="3848481" cy="818217"/>
          </a:xfrm>
          <a:prstGeom prst="rect">
            <a:avLst/>
          </a:prstGeom>
        </p:spPr>
      </p:pic>
      <p:sp>
        <p:nvSpPr>
          <p:cNvPr id="92" name="文本框 91">
            <a:extLst>
              <a:ext uri="{FF2B5EF4-FFF2-40B4-BE49-F238E27FC236}">
                <a16:creationId xmlns:a16="http://schemas.microsoft.com/office/drawing/2014/main" id="{CB411D9F-7747-4A2C-911A-C38A957853BD}"/>
              </a:ext>
            </a:extLst>
          </p:cNvPr>
          <p:cNvSpPr txBox="1"/>
          <p:nvPr/>
        </p:nvSpPr>
        <p:spPr>
          <a:xfrm>
            <a:off x="2066684" y="1082159"/>
            <a:ext cx="501222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7200" dirty="0">
                <a:gradFill>
                  <a:gsLst>
                    <a:gs pos="0">
                      <a:srgbClr val="E3413E"/>
                    </a:gs>
                    <a:gs pos="100000">
                      <a:srgbClr val="C00000"/>
                    </a:gs>
                  </a:gsLst>
                  <a:lin ang="5400000" scaled="1"/>
                </a:gradFill>
                <a:effectLst>
                  <a:reflection blurRad="6350" stA="5000" endPos="45500" dist="50800" dir="5400000" sy="-100000" algn="bl" rotWithShape="0"/>
                </a:effectLst>
                <a:latin typeface="江城律动宋" panose="02020700000000000000" pitchFamily="18" charset="-122"/>
                <a:ea typeface="江城律动宋" panose="02020700000000000000" pitchFamily="18" charset="-122"/>
                <a:cs typeface="阿里巴巴普惠体 2.0 115 Black" panose="00020600040101010101" pitchFamily="18" charset="-122"/>
                <a:sym typeface="+mn-lt"/>
              </a:rPr>
              <a:t>起航新征程</a:t>
            </a:r>
            <a:endParaRPr lang="zh-CN" altLang="en-US" sz="7200" dirty="0">
              <a:latin typeface="江城律动宋" panose="02020700000000000000" pitchFamily="18" charset="-122"/>
              <a:ea typeface="江城律动宋" panose="02020700000000000000" pitchFamily="18" charset="-122"/>
            </a:endParaRP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2552F7A6-C517-4D89-BF65-E54DE598395D}"/>
              </a:ext>
            </a:extLst>
          </p:cNvPr>
          <p:cNvSpPr txBox="1"/>
          <p:nvPr/>
        </p:nvSpPr>
        <p:spPr>
          <a:xfrm>
            <a:off x="2609493" y="2284512"/>
            <a:ext cx="392660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党课心得  </a:t>
            </a:r>
            <a:r>
              <a:rPr lang="en-US" altLang="zh-CN" sz="1600" dirty="0"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/  </a:t>
            </a:r>
            <a:r>
              <a:rPr lang="zh-CN" altLang="en-US" sz="1600" dirty="0"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学习体会  </a:t>
            </a:r>
            <a:r>
              <a:rPr lang="en-US" altLang="zh-CN" sz="1600" dirty="0"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/   </a:t>
            </a:r>
            <a:r>
              <a:rPr lang="zh-CN" altLang="en-US" sz="1600" dirty="0"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党课课件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EFD8C165-3FC5-49BD-97A7-E5132D659328}"/>
              </a:ext>
            </a:extLst>
          </p:cNvPr>
          <p:cNvGrpSpPr/>
          <p:nvPr/>
        </p:nvGrpSpPr>
        <p:grpSpPr>
          <a:xfrm>
            <a:off x="3323298" y="3228737"/>
            <a:ext cx="2513039" cy="307777"/>
            <a:chOff x="3323298" y="3215259"/>
            <a:chExt cx="2513039" cy="307777"/>
          </a:xfrm>
        </p:grpSpPr>
        <p:sp>
          <p:nvSpPr>
            <p:cNvPr id="38" name="星形: 五角 37">
              <a:extLst>
                <a:ext uri="{FF2B5EF4-FFF2-40B4-BE49-F238E27FC236}">
                  <a16:creationId xmlns:a16="http://schemas.microsoft.com/office/drawing/2014/main" id="{6902E9F9-AB0A-4C30-815A-3DE5449F562D}"/>
                </a:ext>
              </a:extLst>
            </p:cNvPr>
            <p:cNvSpPr/>
            <p:nvPr/>
          </p:nvSpPr>
          <p:spPr>
            <a:xfrm rot="7869669">
              <a:off x="3323298" y="3217732"/>
              <a:ext cx="280672" cy="280672"/>
            </a:xfrm>
            <a:prstGeom prst="star5">
              <a:avLst/>
            </a:prstGeom>
            <a:noFill/>
            <a:ln w="12700">
              <a:gradFill>
                <a:gsLst>
                  <a:gs pos="0">
                    <a:srgbClr val="E03C39"/>
                  </a:gs>
                  <a:gs pos="100000">
                    <a:srgbClr val="C0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8138977A-F7F1-48D8-ABBB-E8906CD5002C}"/>
                </a:ext>
              </a:extLst>
            </p:cNvPr>
            <p:cNvSpPr/>
            <p:nvPr/>
          </p:nvSpPr>
          <p:spPr>
            <a:xfrm>
              <a:off x="3583301" y="3215259"/>
              <a:ext cx="196720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l" defTabSz="914400">
                <a:defRPr/>
              </a:pPr>
              <a:r>
                <a:rPr lang="zh-CN" altLang="en-US" b="1" kern="0" dirty="0">
                  <a:solidFill>
                    <a:srgbClr val="E03C39"/>
                  </a:solidFill>
                  <a:cs typeface="+mn-ea"/>
                  <a:sym typeface="+mn-lt"/>
                </a:rPr>
                <a:t>汇报人：</a:t>
              </a:r>
              <a:r>
                <a:rPr lang="en-US" altLang="zh-CN" b="1" kern="0" dirty="0">
                  <a:solidFill>
                    <a:srgbClr val="E03C39"/>
                  </a:solidFill>
                  <a:cs typeface="+mn-ea"/>
                  <a:sym typeface="+mn-lt"/>
                </a:rPr>
                <a:t>51PPT</a:t>
              </a:r>
              <a:r>
                <a:rPr lang="zh-CN" altLang="en-US" b="1" kern="0" dirty="0">
                  <a:solidFill>
                    <a:srgbClr val="E03C39"/>
                  </a:solidFill>
                  <a:cs typeface="+mn-ea"/>
                  <a:sym typeface="+mn-lt"/>
                </a:rPr>
                <a:t>模板网</a:t>
              </a:r>
            </a:p>
          </p:txBody>
        </p:sp>
        <p:sp>
          <p:nvSpPr>
            <p:cNvPr id="44" name="星形: 五角 43">
              <a:extLst>
                <a:ext uri="{FF2B5EF4-FFF2-40B4-BE49-F238E27FC236}">
                  <a16:creationId xmlns:a16="http://schemas.microsoft.com/office/drawing/2014/main" id="{464FED8A-1073-4365-BCB9-04937A5053F9}"/>
                </a:ext>
              </a:extLst>
            </p:cNvPr>
            <p:cNvSpPr/>
            <p:nvPr/>
          </p:nvSpPr>
          <p:spPr>
            <a:xfrm rot="13500000">
              <a:off x="5555665" y="3217288"/>
              <a:ext cx="280672" cy="280672"/>
            </a:xfrm>
            <a:prstGeom prst="star5">
              <a:avLst/>
            </a:prstGeom>
            <a:noFill/>
            <a:ln w="12700">
              <a:gradFill>
                <a:gsLst>
                  <a:gs pos="0">
                    <a:srgbClr val="E03C39"/>
                  </a:gs>
                  <a:gs pos="100000">
                    <a:srgbClr val="C0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9" name="图片 18" descr="&#10;&#10;">
            <a:extLst>
              <a:ext uri="{FF2B5EF4-FFF2-40B4-BE49-F238E27FC236}">
                <a16:creationId xmlns:a16="http://schemas.microsoft.com/office/drawing/2014/main" id="{FED29EA7-C46B-4045-ACDD-968256711BC9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112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322" y="353586"/>
            <a:ext cx="1715740" cy="923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8867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8" name="组合 97"/>
          <p:cNvGrpSpPr/>
          <p:nvPr/>
        </p:nvGrpSpPr>
        <p:grpSpPr>
          <a:xfrm>
            <a:off x="3427828" y="1506788"/>
            <a:ext cx="2225150" cy="2131511"/>
            <a:chOff x="4569644" y="2278672"/>
            <a:chExt cx="2966351" cy="2841137"/>
          </a:xfrm>
        </p:grpSpPr>
        <p:sp>
          <p:nvSpPr>
            <p:cNvPr id="99" name="MH_Other_2"/>
            <p:cNvSpPr/>
            <p:nvPr>
              <p:custDataLst>
                <p:tags r:id="rId14"/>
              </p:custDataLst>
            </p:nvPr>
          </p:nvSpPr>
          <p:spPr>
            <a:xfrm>
              <a:off x="5603105" y="2278672"/>
              <a:ext cx="1527266" cy="1566065"/>
            </a:xfrm>
            <a:custGeom>
              <a:avLst/>
              <a:gdLst>
                <a:gd name="connsiteX0" fmla="*/ 0 w 1768701"/>
                <a:gd name="connsiteY0" fmla="*/ 0 h 1819275"/>
                <a:gd name="connsiteX1" fmla="*/ 1239837 w 1768701"/>
                <a:gd name="connsiteY1" fmla="*/ 0 h 1819275"/>
                <a:gd name="connsiteX2" fmla="*/ 1425575 w 1768701"/>
                <a:gd name="connsiteY2" fmla="*/ 1819275 h 1819275"/>
                <a:gd name="connsiteX3" fmla="*/ 1217011 w 1768701"/>
                <a:gd name="connsiteY3" fmla="*/ 1151279 h 1819275"/>
                <a:gd name="connsiteX4" fmla="*/ 1120532 w 1768701"/>
                <a:gd name="connsiteY4" fmla="*/ 960656 h 1819275"/>
                <a:gd name="connsiteX5" fmla="*/ 1125218 w 1768701"/>
                <a:gd name="connsiteY5" fmla="*/ 962449 h 1819275"/>
                <a:gd name="connsiteX6" fmla="*/ 1087312 w 1768701"/>
                <a:gd name="connsiteY6" fmla="*/ 895020 h 1819275"/>
                <a:gd name="connsiteX7" fmla="*/ 1067594 w 1768701"/>
                <a:gd name="connsiteY7" fmla="*/ 856060 h 1819275"/>
                <a:gd name="connsiteX8" fmla="*/ 1044723 w 1768701"/>
                <a:gd name="connsiteY8" fmla="*/ 819259 h 1819275"/>
                <a:gd name="connsiteX9" fmla="*/ 1032247 w 1768701"/>
                <a:gd name="connsiteY9" fmla="*/ 797066 h 1819275"/>
                <a:gd name="connsiteX10" fmla="*/ 1011074 w 1768701"/>
                <a:gd name="connsiteY10" fmla="*/ 765115 h 1819275"/>
                <a:gd name="connsiteX11" fmla="*/ 976419 w 1768701"/>
                <a:gd name="connsiteY11" fmla="*/ 709350 h 1819275"/>
                <a:gd name="connsiteX12" fmla="*/ 949071 w 1768701"/>
                <a:gd name="connsiteY12" fmla="*/ 671548 h 1819275"/>
                <a:gd name="connsiteX13" fmla="*/ 932625 w 1768701"/>
                <a:gd name="connsiteY13" fmla="*/ 646730 h 1819275"/>
                <a:gd name="connsiteX14" fmla="*/ 911183 w 1768701"/>
                <a:gd name="connsiteY14" fmla="*/ 619176 h 1819275"/>
                <a:gd name="connsiteX15" fmla="*/ 873826 w 1768701"/>
                <a:gd name="connsiteY15" fmla="*/ 567538 h 1819275"/>
                <a:gd name="connsiteX16" fmla="*/ 842456 w 1768701"/>
                <a:gd name="connsiteY16" fmla="*/ 530859 h 1819275"/>
                <a:gd name="connsiteX17" fmla="*/ 827460 w 1768701"/>
                <a:gd name="connsiteY17" fmla="*/ 511589 h 1819275"/>
                <a:gd name="connsiteX18" fmla="*/ 804660 w 1768701"/>
                <a:gd name="connsiteY18" fmla="*/ 486667 h 1819275"/>
                <a:gd name="connsiteX19" fmla="*/ 759485 w 1768701"/>
                <a:gd name="connsiteY19" fmla="*/ 433846 h 1819275"/>
                <a:gd name="connsiteX20" fmla="*/ 732019 w 1768701"/>
                <a:gd name="connsiteY20" fmla="*/ 407265 h 1819275"/>
                <a:gd name="connsiteX21" fmla="*/ 717863 w 1768701"/>
                <a:gd name="connsiteY21" fmla="*/ 391791 h 1819275"/>
                <a:gd name="connsiteX22" fmla="*/ 677622 w 1768701"/>
                <a:gd name="connsiteY22" fmla="*/ 354620 h 1819275"/>
                <a:gd name="connsiteX23" fmla="*/ 633065 w 1768701"/>
                <a:gd name="connsiteY23" fmla="*/ 311498 h 1819275"/>
                <a:gd name="connsiteX24" fmla="*/ 619739 w 1768701"/>
                <a:gd name="connsiteY24" fmla="*/ 301151 h 1819275"/>
                <a:gd name="connsiteX25" fmla="*/ 604942 w 1768701"/>
                <a:gd name="connsiteY25" fmla="*/ 287483 h 1819275"/>
                <a:gd name="connsiteX26" fmla="*/ 29334 w 1768701"/>
                <a:gd name="connsiteY26" fmla="*/ 3471 h 1819275"/>
                <a:gd name="connsiteX27" fmla="*/ 7152 w 1768701"/>
                <a:gd name="connsiteY27" fmla="*/ 1798 h 1819275"/>
                <a:gd name="connsiteX0-1" fmla="*/ 0 w 1768701"/>
                <a:gd name="connsiteY0-2" fmla="*/ 0 h 1819275"/>
                <a:gd name="connsiteX1-3" fmla="*/ 1239837 w 1768701"/>
                <a:gd name="connsiteY1-4" fmla="*/ 0 h 1819275"/>
                <a:gd name="connsiteX2-5" fmla="*/ 1425575 w 1768701"/>
                <a:gd name="connsiteY2-6" fmla="*/ 1819275 h 1819275"/>
                <a:gd name="connsiteX3-7" fmla="*/ 1217011 w 1768701"/>
                <a:gd name="connsiteY3-8" fmla="*/ 1151279 h 1819275"/>
                <a:gd name="connsiteX4-9" fmla="*/ 1120532 w 1768701"/>
                <a:gd name="connsiteY4-10" fmla="*/ 960656 h 1819275"/>
                <a:gd name="connsiteX5-11" fmla="*/ 1125218 w 1768701"/>
                <a:gd name="connsiteY5-12" fmla="*/ 962449 h 1819275"/>
                <a:gd name="connsiteX6-13" fmla="*/ 1087312 w 1768701"/>
                <a:gd name="connsiteY6-14" fmla="*/ 895020 h 1819275"/>
                <a:gd name="connsiteX7-15" fmla="*/ 1067594 w 1768701"/>
                <a:gd name="connsiteY7-16" fmla="*/ 856060 h 1819275"/>
                <a:gd name="connsiteX8-17" fmla="*/ 1044723 w 1768701"/>
                <a:gd name="connsiteY8-18" fmla="*/ 819259 h 1819275"/>
                <a:gd name="connsiteX9-19" fmla="*/ 1032247 w 1768701"/>
                <a:gd name="connsiteY9-20" fmla="*/ 797066 h 1819275"/>
                <a:gd name="connsiteX10-21" fmla="*/ 1011074 w 1768701"/>
                <a:gd name="connsiteY10-22" fmla="*/ 765115 h 1819275"/>
                <a:gd name="connsiteX11-23" fmla="*/ 976419 w 1768701"/>
                <a:gd name="connsiteY11-24" fmla="*/ 709350 h 1819275"/>
                <a:gd name="connsiteX12-25" fmla="*/ 949071 w 1768701"/>
                <a:gd name="connsiteY12-26" fmla="*/ 671548 h 1819275"/>
                <a:gd name="connsiteX13-27" fmla="*/ 932625 w 1768701"/>
                <a:gd name="connsiteY13-28" fmla="*/ 646730 h 1819275"/>
                <a:gd name="connsiteX14-29" fmla="*/ 911183 w 1768701"/>
                <a:gd name="connsiteY14-30" fmla="*/ 619176 h 1819275"/>
                <a:gd name="connsiteX15-31" fmla="*/ 873826 w 1768701"/>
                <a:gd name="connsiteY15-32" fmla="*/ 567538 h 1819275"/>
                <a:gd name="connsiteX16-33" fmla="*/ 842456 w 1768701"/>
                <a:gd name="connsiteY16-34" fmla="*/ 530859 h 1819275"/>
                <a:gd name="connsiteX17-35" fmla="*/ 827460 w 1768701"/>
                <a:gd name="connsiteY17-36" fmla="*/ 511589 h 1819275"/>
                <a:gd name="connsiteX18-37" fmla="*/ 804660 w 1768701"/>
                <a:gd name="connsiteY18-38" fmla="*/ 486667 h 1819275"/>
                <a:gd name="connsiteX19-39" fmla="*/ 759485 w 1768701"/>
                <a:gd name="connsiteY19-40" fmla="*/ 433846 h 1819275"/>
                <a:gd name="connsiteX20-41" fmla="*/ 732019 w 1768701"/>
                <a:gd name="connsiteY20-42" fmla="*/ 407265 h 1819275"/>
                <a:gd name="connsiteX21-43" fmla="*/ 717863 w 1768701"/>
                <a:gd name="connsiteY21-44" fmla="*/ 391791 h 1819275"/>
                <a:gd name="connsiteX22-45" fmla="*/ 677622 w 1768701"/>
                <a:gd name="connsiteY22-46" fmla="*/ 354620 h 1819275"/>
                <a:gd name="connsiteX23-47" fmla="*/ 633065 w 1768701"/>
                <a:gd name="connsiteY23-48" fmla="*/ 311498 h 1819275"/>
                <a:gd name="connsiteX24-49" fmla="*/ 619739 w 1768701"/>
                <a:gd name="connsiteY24-50" fmla="*/ 301151 h 1819275"/>
                <a:gd name="connsiteX25-51" fmla="*/ 604942 w 1768701"/>
                <a:gd name="connsiteY25-52" fmla="*/ 287483 h 1819275"/>
                <a:gd name="connsiteX26-53" fmla="*/ 29334 w 1768701"/>
                <a:gd name="connsiteY26-54" fmla="*/ 3471 h 1819275"/>
                <a:gd name="connsiteX27-55" fmla="*/ 7152 w 1768701"/>
                <a:gd name="connsiteY27-56" fmla="*/ 1798 h 1819275"/>
                <a:gd name="connsiteX28" fmla="*/ 0 w 1768701"/>
                <a:gd name="connsiteY28" fmla="*/ 0 h 1819275"/>
                <a:gd name="connsiteX0-57" fmla="*/ 0 w 1774058"/>
                <a:gd name="connsiteY0-58" fmla="*/ 0 h 1819275"/>
                <a:gd name="connsiteX1-59" fmla="*/ 1239837 w 1774058"/>
                <a:gd name="connsiteY1-60" fmla="*/ 0 h 1819275"/>
                <a:gd name="connsiteX2-61" fmla="*/ 1425575 w 1774058"/>
                <a:gd name="connsiteY2-62" fmla="*/ 1819275 h 1819275"/>
                <a:gd name="connsiteX3-63" fmla="*/ 1217011 w 1774058"/>
                <a:gd name="connsiteY3-64" fmla="*/ 1151279 h 1819275"/>
                <a:gd name="connsiteX4-65" fmla="*/ 1120532 w 1774058"/>
                <a:gd name="connsiteY4-66" fmla="*/ 960656 h 1819275"/>
                <a:gd name="connsiteX5-67" fmla="*/ 1125218 w 1774058"/>
                <a:gd name="connsiteY5-68" fmla="*/ 962449 h 1819275"/>
                <a:gd name="connsiteX6-69" fmla="*/ 1087312 w 1774058"/>
                <a:gd name="connsiteY6-70" fmla="*/ 895020 h 1819275"/>
                <a:gd name="connsiteX7-71" fmla="*/ 1067594 w 1774058"/>
                <a:gd name="connsiteY7-72" fmla="*/ 856060 h 1819275"/>
                <a:gd name="connsiteX8-73" fmla="*/ 1044723 w 1774058"/>
                <a:gd name="connsiteY8-74" fmla="*/ 819259 h 1819275"/>
                <a:gd name="connsiteX9-75" fmla="*/ 1032247 w 1774058"/>
                <a:gd name="connsiteY9-76" fmla="*/ 797066 h 1819275"/>
                <a:gd name="connsiteX10-77" fmla="*/ 1011074 w 1774058"/>
                <a:gd name="connsiteY10-78" fmla="*/ 765115 h 1819275"/>
                <a:gd name="connsiteX11-79" fmla="*/ 976419 w 1774058"/>
                <a:gd name="connsiteY11-80" fmla="*/ 709350 h 1819275"/>
                <a:gd name="connsiteX12-81" fmla="*/ 949071 w 1774058"/>
                <a:gd name="connsiteY12-82" fmla="*/ 671548 h 1819275"/>
                <a:gd name="connsiteX13-83" fmla="*/ 932625 w 1774058"/>
                <a:gd name="connsiteY13-84" fmla="*/ 646730 h 1819275"/>
                <a:gd name="connsiteX14-85" fmla="*/ 911183 w 1774058"/>
                <a:gd name="connsiteY14-86" fmla="*/ 619176 h 1819275"/>
                <a:gd name="connsiteX15-87" fmla="*/ 873826 w 1774058"/>
                <a:gd name="connsiteY15-88" fmla="*/ 567538 h 1819275"/>
                <a:gd name="connsiteX16-89" fmla="*/ 842456 w 1774058"/>
                <a:gd name="connsiteY16-90" fmla="*/ 530859 h 1819275"/>
                <a:gd name="connsiteX17-91" fmla="*/ 827460 w 1774058"/>
                <a:gd name="connsiteY17-92" fmla="*/ 511589 h 1819275"/>
                <a:gd name="connsiteX18-93" fmla="*/ 804660 w 1774058"/>
                <a:gd name="connsiteY18-94" fmla="*/ 486667 h 1819275"/>
                <a:gd name="connsiteX19-95" fmla="*/ 759485 w 1774058"/>
                <a:gd name="connsiteY19-96" fmla="*/ 433846 h 1819275"/>
                <a:gd name="connsiteX20-97" fmla="*/ 732019 w 1774058"/>
                <a:gd name="connsiteY20-98" fmla="*/ 407265 h 1819275"/>
                <a:gd name="connsiteX21-99" fmla="*/ 717863 w 1774058"/>
                <a:gd name="connsiteY21-100" fmla="*/ 391791 h 1819275"/>
                <a:gd name="connsiteX22-101" fmla="*/ 677622 w 1774058"/>
                <a:gd name="connsiteY22-102" fmla="*/ 354620 h 1819275"/>
                <a:gd name="connsiteX23-103" fmla="*/ 633065 w 1774058"/>
                <a:gd name="connsiteY23-104" fmla="*/ 311498 h 1819275"/>
                <a:gd name="connsiteX24-105" fmla="*/ 619739 w 1774058"/>
                <a:gd name="connsiteY24-106" fmla="*/ 301151 h 1819275"/>
                <a:gd name="connsiteX25-107" fmla="*/ 604942 w 1774058"/>
                <a:gd name="connsiteY25-108" fmla="*/ 287483 h 1819275"/>
                <a:gd name="connsiteX26-109" fmla="*/ 29334 w 1774058"/>
                <a:gd name="connsiteY26-110" fmla="*/ 3471 h 1819275"/>
                <a:gd name="connsiteX27-111" fmla="*/ 7152 w 1774058"/>
                <a:gd name="connsiteY27-112" fmla="*/ 1798 h 1819275"/>
                <a:gd name="connsiteX28-113" fmla="*/ 0 w 1774058"/>
                <a:gd name="connsiteY28-114" fmla="*/ 0 h 1819275"/>
                <a:gd name="connsiteX0-115" fmla="*/ 0 w 1775399"/>
                <a:gd name="connsiteY0-116" fmla="*/ 0 h 1819275"/>
                <a:gd name="connsiteX1-117" fmla="*/ 1239837 w 1775399"/>
                <a:gd name="connsiteY1-118" fmla="*/ 0 h 1819275"/>
                <a:gd name="connsiteX2-119" fmla="*/ 1425575 w 1775399"/>
                <a:gd name="connsiteY2-120" fmla="*/ 1819275 h 1819275"/>
                <a:gd name="connsiteX3-121" fmla="*/ 1217011 w 1775399"/>
                <a:gd name="connsiteY3-122" fmla="*/ 1151279 h 1819275"/>
                <a:gd name="connsiteX4-123" fmla="*/ 1120532 w 1775399"/>
                <a:gd name="connsiteY4-124" fmla="*/ 960656 h 1819275"/>
                <a:gd name="connsiteX5-125" fmla="*/ 1125218 w 1775399"/>
                <a:gd name="connsiteY5-126" fmla="*/ 962449 h 1819275"/>
                <a:gd name="connsiteX6-127" fmla="*/ 1087312 w 1775399"/>
                <a:gd name="connsiteY6-128" fmla="*/ 895020 h 1819275"/>
                <a:gd name="connsiteX7-129" fmla="*/ 1067594 w 1775399"/>
                <a:gd name="connsiteY7-130" fmla="*/ 856060 h 1819275"/>
                <a:gd name="connsiteX8-131" fmla="*/ 1044723 w 1775399"/>
                <a:gd name="connsiteY8-132" fmla="*/ 819259 h 1819275"/>
                <a:gd name="connsiteX9-133" fmla="*/ 1032247 w 1775399"/>
                <a:gd name="connsiteY9-134" fmla="*/ 797066 h 1819275"/>
                <a:gd name="connsiteX10-135" fmla="*/ 1011074 w 1775399"/>
                <a:gd name="connsiteY10-136" fmla="*/ 765115 h 1819275"/>
                <a:gd name="connsiteX11-137" fmla="*/ 976419 w 1775399"/>
                <a:gd name="connsiteY11-138" fmla="*/ 709350 h 1819275"/>
                <a:gd name="connsiteX12-139" fmla="*/ 949071 w 1775399"/>
                <a:gd name="connsiteY12-140" fmla="*/ 671548 h 1819275"/>
                <a:gd name="connsiteX13-141" fmla="*/ 932625 w 1775399"/>
                <a:gd name="connsiteY13-142" fmla="*/ 646730 h 1819275"/>
                <a:gd name="connsiteX14-143" fmla="*/ 911183 w 1775399"/>
                <a:gd name="connsiteY14-144" fmla="*/ 619176 h 1819275"/>
                <a:gd name="connsiteX15-145" fmla="*/ 873826 w 1775399"/>
                <a:gd name="connsiteY15-146" fmla="*/ 567538 h 1819275"/>
                <a:gd name="connsiteX16-147" fmla="*/ 842456 w 1775399"/>
                <a:gd name="connsiteY16-148" fmla="*/ 530859 h 1819275"/>
                <a:gd name="connsiteX17-149" fmla="*/ 827460 w 1775399"/>
                <a:gd name="connsiteY17-150" fmla="*/ 511589 h 1819275"/>
                <a:gd name="connsiteX18-151" fmla="*/ 804660 w 1775399"/>
                <a:gd name="connsiteY18-152" fmla="*/ 486667 h 1819275"/>
                <a:gd name="connsiteX19-153" fmla="*/ 759485 w 1775399"/>
                <a:gd name="connsiteY19-154" fmla="*/ 433846 h 1819275"/>
                <a:gd name="connsiteX20-155" fmla="*/ 732019 w 1775399"/>
                <a:gd name="connsiteY20-156" fmla="*/ 407265 h 1819275"/>
                <a:gd name="connsiteX21-157" fmla="*/ 717863 w 1775399"/>
                <a:gd name="connsiteY21-158" fmla="*/ 391791 h 1819275"/>
                <a:gd name="connsiteX22-159" fmla="*/ 677622 w 1775399"/>
                <a:gd name="connsiteY22-160" fmla="*/ 354620 h 1819275"/>
                <a:gd name="connsiteX23-161" fmla="*/ 633065 w 1775399"/>
                <a:gd name="connsiteY23-162" fmla="*/ 311498 h 1819275"/>
                <a:gd name="connsiteX24-163" fmla="*/ 619739 w 1775399"/>
                <a:gd name="connsiteY24-164" fmla="*/ 301151 h 1819275"/>
                <a:gd name="connsiteX25-165" fmla="*/ 604942 w 1775399"/>
                <a:gd name="connsiteY25-166" fmla="*/ 287483 h 1819275"/>
                <a:gd name="connsiteX26-167" fmla="*/ 29334 w 1775399"/>
                <a:gd name="connsiteY26-168" fmla="*/ 3471 h 1819275"/>
                <a:gd name="connsiteX27-169" fmla="*/ 7152 w 1775399"/>
                <a:gd name="connsiteY27-170" fmla="*/ 1798 h 1819275"/>
                <a:gd name="connsiteX28-171" fmla="*/ 0 w 1775399"/>
                <a:gd name="connsiteY28-172" fmla="*/ 0 h 181927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  <a:cxn ang="0">
                  <a:pos x="connsiteX26-53" y="connsiteY26-54"/>
                </a:cxn>
                <a:cxn ang="0">
                  <a:pos x="connsiteX27-55" y="connsiteY27-56"/>
                </a:cxn>
                <a:cxn ang="0">
                  <a:pos x="connsiteX28-113" y="connsiteY28-114"/>
                </a:cxn>
              </a:cxnLst>
              <a:rect l="l" t="t" r="r" b="b"/>
              <a:pathLst>
                <a:path w="1775399" h="1819275">
                  <a:moveTo>
                    <a:pt x="0" y="0"/>
                  </a:moveTo>
                  <a:lnTo>
                    <a:pt x="1239837" y="0"/>
                  </a:lnTo>
                  <a:cubicBezTo>
                    <a:pt x="1820863" y="101600"/>
                    <a:pt x="1997075" y="942975"/>
                    <a:pt x="1425575" y="1819275"/>
                  </a:cubicBezTo>
                  <a:cubicBezTo>
                    <a:pt x="1410692" y="1702594"/>
                    <a:pt x="1345133" y="1441252"/>
                    <a:pt x="1217011" y="1151279"/>
                  </a:cubicBezTo>
                  <a:lnTo>
                    <a:pt x="1120532" y="960656"/>
                  </a:lnTo>
                  <a:lnTo>
                    <a:pt x="1125218" y="962449"/>
                  </a:lnTo>
                  <a:lnTo>
                    <a:pt x="1087312" y="895020"/>
                  </a:lnTo>
                  <a:lnTo>
                    <a:pt x="1067594" y="856060"/>
                  </a:lnTo>
                  <a:lnTo>
                    <a:pt x="1044723" y="819259"/>
                  </a:lnTo>
                  <a:lnTo>
                    <a:pt x="1032247" y="797066"/>
                  </a:lnTo>
                  <a:lnTo>
                    <a:pt x="1011074" y="765115"/>
                  </a:lnTo>
                  <a:lnTo>
                    <a:pt x="976419" y="709350"/>
                  </a:lnTo>
                  <a:lnTo>
                    <a:pt x="949071" y="671548"/>
                  </a:lnTo>
                  <a:lnTo>
                    <a:pt x="932625" y="646730"/>
                  </a:lnTo>
                  <a:lnTo>
                    <a:pt x="911183" y="619176"/>
                  </a:lnTo>
                  <a:lnTo>
                    <a:pt x="873826" y="567538"/>
                  </a:lnTo>
                  <a:lnTo>
                    <a:pt x="842456" y="530859"/>
                  </a:lnTo>
                  <a:lnTo>
                    <a:pt x="827460" y="511589"/>
                  </a:lnTo>
                  <a:lnTo>
                    <a:pt x="804660" y="486667"/>
                  </a:lnTo>
                  <a:lnTo>
                    <a:pt x="759485" y="433846"/>
                  </a:lnTo>
                  <a:lnTo>
                    <a:pt x="732019" y="407265"/>
                  </a:lnTo>
                  <a:lnTo>
                    <a:pt x="717863" y="391791"/>
                  </a:lnTo>
                  <a:lnTo>
                    <a:pt x="677622" y="354620"/>
                  </a:lnTo>
                  <a:lnTo>
                    <a:pt x="633065" y="311498"/>
                  </a:lnTo>
                  <a:lnTo>
                    <a:pt x="619739" y="301151"/>
                  </a:lnTo>
                  <a:lnTo>
                    <a:pt x="604942" y="287483"/>
                  </a:lnTo>
                  <a:cubicBezTo>
                    <a:pt x="414589" y="126628"/>
                    <a:pt x="215013" y="30932"/>
                    <a:pt x="29334" y="3471"/>
                  </a:cubicBezTo>
                  <a:lnTo>
                    <a:pt x="7152" y="1798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14000">
                  <a:srgbClr val="E94744"/>
                </a:gs>
                <a:gs pos="64000">
                  <a:srgbClr val="E94744"/>
                </a:gs>
                <a:gs pos="42000">
                  <a:srgbClr val="E94744"/>
                </a:gs>
                <a:gs pos="100000">
                  <a:srgbClr val="E94744">
                    <a:lumMod val="75000"/>
                  </a:srgbClr>
                </a:gs>
              </a:gsLst>
              <a:lin ang="0" scaled="0"/>
              <a:tileRect/>
            </a:gradFill>
            <a:ln w="3175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900" b="0" i="0" u="none" strike="noStrike" kern="0" cap="none" spc="0" normalizeH="0" baseline="0" noProof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0" name="MH_Other_3"/>
            <p:cNvSpPr/>
            <p:nvPr>
              <p:custDataLst>
                <p:tags r:id="rId15"/>
              </p:custDataLst>
            </p:nvPr>
          </p:nvSpPr>
          <p:spPr>
            <a:xfrm rot="18018922">
              <a:off x="4902080" y="2334226"/>
              <a:ext cx="1520211" cy="1564301"/>
            </a:xfrm>
            <a:custGeom>
              <a:avLst/>
              <a:gdLst>
                <a:gd name="connsiteX0" fmla="*/ 0 w 1768701"/>
                <a:gd name="connsiteY0" fmla="*/ 0 h 1819275"/>
                <a:gd name="connsiteX1" fmla="*/ 1239837 w 1768701"/>
                <a:gd name="connsiteY1" fmla="*/ 0 h 1819275"/>
                <a:gd name="connsiteX2" fmla="*/ 1425575 w 1768701"/>
                <a:gd name="connsiteY2" fmla="*/ 1819275 h 1819275"/>
                <a:gd name="connsiteX3" fmla="*/ 1217011 w 1768701"/>
                <a:gd name="connsiteY3" fmla="*/ 1151279 h 1819275"/>
                <a:gd name="connsiteX4" fmla="*/ 1120532 w 1768701"/>
                <a:gd name="connsiteY4" fmla="*/ 960656 h 1819275"/>
                <a:gd name="connsiteX5" fmla="*/ 1125218 w 1768701"/>
                <a:gd name="connsiteY5" fmla="*/ 962449 h 1819275"/>
                <a:gd name="connsiteX6" fmla="*/ 1087312 w 1768701"/>
                <a:gd name="connsiteY6" fmla="*/ 895020 h 1819275"/>
                <a:gd name="connsiteX7" fmla="*/ 1067594 w 1768701"/>
                <a:gd name="connsiteY7" fmla="*/ 856060 h 1819275"/>
                <a:gd name="connsiteX8" fmla="*/ 1044723 w 1768701"/>
                <a:gd name="connsiteY8" fmla="*/ 819259 h 1819275"/>
                <a:gd name="connsiteX9" fmla="*/ 1032247 w 1768701"/>
                <a:gd name="connsiteY9" fmla="*/ 797066 h 1819275"/>
                <a:gd name="connsiteX10" fmla="*/ 1011074 w 1768701"/>
                <a:gd name="connsiteY10" fmla="*/ 765115 h 1819275"/>
                <a:gd name="connsiteX11" fmla="*/ 976419 w 1768701"/>
                <a:gd name="connsiteY11" fmla="*/ 709350 h 1819275"/>
                <a:gd name="connsiteX12" fmla="*/ 949071 w 1768701"/>
                <a:gd name="connsiteY12" fmla="*/ 671548 h 1819275"/>
                <a:gd name="connsiteX13" fmla="*/ 932625 w 1768701"/>
                <a:gd name="connsiteY13" fmla="*/ 646730 h 1819275"/>
                <a:gd name="connsiteX14" fmla="*/ 911183 w 1768701"/>
                <a:gd name="connsiteY14" fmla="*/ 619176 h 1819275"/>
                <a:gd name="connsiteX15" fmla="*/ 873826 w 1768701"/>
                <a:gd name="connsiteY15" fmla="*/ 567538 h 1819275"/>
                <a:gd name="connsiteX16" fmla="*/ 842456 w 1768701"/>
                <a:gd name="connsiteY16" fmla="*/ 530859 h 1819275"/>
                <a:gd name="connsiteX17" fmla="*/ 827460 w 1768701"/>
                <a:gd name="connsiteY17" fmla="*/ 511589 h 1819275"/>
                <a:gd name="connsiteX18" fmla="*/ 804660 w 1768701"/>
                <a:gd name="connsiteY18" fmla="*/ 486667 h 1819275"/>
                <a:gd name="connsiteX19" fmla="*/ 759485 w 1768701"/>
                <a:gd name="connsiteY19" fmla="*/ 433846 h 1819275"/>
                <a:gd name="connsiteX20" fmla="*/ 732019 w 1768701"/>
                <a:gd name="connsiteY20" fmla="*/ 407265 h 1819275"/>
                <a:gd name="connsiteX21" fmla="*/ 717863 w 1768701"/>
                <a:gd name="connsiteY21" fmla="*/ 391791 h 1819275"/>
                <a:gd name="connsiteX22" fmla="*/ 677622 w 1768701"/>
                <a:gd name="connsiteY22" fmla="*/ 354620 h 1819275"/>
                <a:gd name="connsiteX23" fmla="*/ 633065 w 1768701"/>
                <a:gd name="connsiteY23" fmla="*/ 311498 h 1819275"/>
                <a:gd name="connsiteX24" fmla="*/ 619739 w 1768701"/>
                <a:gd name="connsiteY24" fmla="*/ 301151 h 1819275"/>
                <a:gd name="connsiteX25" fmla="*/ 604942 w 1768701"/>
                <a:gd name="connsiteY25" fmla="*/ 287483 h 1819275"/>
                <a:gd name="connsiteX26" fmla="*/ 29334 w 1768701"/>
                <a:gd name="connsiteY26" fmla="*/ 3471 h 1819275"/>
                <a:gd name="connsiteX27" fmla="*/ 7152 w 1768701"/>
                <a:gd name="connsiteY27" fmla="*/ 1798 h 1819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768701" h="1819275">
                  <a:moveTo>
                    <a:pt x="0" y="0"/>
                  </a:moveTo>
                  <a:lnTo>
                    <a:pt x="1239837" y="0"/>
                  </a:lnTo>
                  <a:cubicBezTo>
                    <a:pt x="1820863" y="101600"/>
                    <a:pt x="1981200" y="942975"/>
                    <a:pt x="1425575" y="1819275"/>
                  </a:cubicBezTo>
                  <a:cubicBezTo>
                    <a:pt x="1410692" y="1702594"/>
                    <a:pt x="1345133" y="1441252"/>
                    <a:pt x="1217011" y="1151279"/>
                  </a:cubicBezTo>
                  <a:lnTo>
                    <a:pt x="1120532" y="960656"/>
                  </a:lnTo>
                  <a:lnTo>
                    <a:pt x="1125218" y="962449"/>
                  </a:lnTo>
                  <a:lnTo>
                    <a:pt x="1087312" y="895020"/>
                  </a:lnTo>
                  <a:lnTo>
                    <a:pt x="1067594" y="856060"/>
                  </a:lnTo>
                  <a:lnTo>
                    <a:pt x="1044723" y="819259"/>
                  </a:lnTo>
                  <a:lnTo>
                    <a:pt x="1032247" y="797066"/>
                  </a:lnTo>
                  <a:lnTo>
                    <a:pt x="1011074" y="765115"/>
                  </a:lnTo>
                  <a:lnTo>
                    <a:pt x="976419" y="709350"/>
                  </a:lnTo>
                  <a:lnTo>
                    <a:pt x="949071" y="671548"/>
                  </a:lnTo>
                  <a:lnTo>
                    <a:pt x="932625" y="646730"/>
                  </a:lnTo>
                  <a:lnTo>
                    <a:pt x="911183" y="619176"/>
                  </a:lnTo>
                  <a:lnTo>
                    <a:pt x="873826" y="567538"/>
                  </a:lnTo>
                  <a:lnTo>
                    <a:pt x="842456" y="530859"/>
                  </a:lnTo>
                  <a:lnTo>
                    <a:pt x="827460" y="511589"/>
                  </a:lnTo>
                  <a:lnTo>
                    <a:pt x="804660" y="486667"/>
                  </a:lnTo>
                  <a:lnTo>
                    <a:pt x="759485" y="433846"/>
                  </a:lnTo>
                  <a:lnTo>
                    <a:pt x="732019" y="407265"/>
                  </a:lnTo>
                  <a:lnTo>
                    <a:pt x="717863" y="391791"/>
                  </a:lnTo>
                  <a:lnTo>
                    <a:pt x="677622" y="354620"/>
                  </a:lnTo>
                  <a:lnTo>
                    <a:pt x="633065" y="311498"/>
                  </a:lnTo>
                  <a:lnTo>
                    <a:pt x="619739" y="301151"/>
                  </a:lnTo>
                  <a:lnTo>
                    <a:pt x="604942" y="287483"/>
                  </a:lnTo>
                  <a:cubicBezTo>
                    <a:pt x="414589" y="126628"/>
                    <a:pt x="215013" y="30932"/>
                    <a:pt x="29334" y="3471"/>
                  </a:cubicBezTo>
                  <a:lnTo>
                    <a:pt x="7152" y="1798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A783A">
                    <a:shade val="30000"/>
                    <a:satMod val="115000"/>
                  </a:srgbClr>
                </a:gs>
                <a:gs pos="50000">
                  <a:srgbClr val="FA783A">
                    <a:shade val="67500"/>
                    <a:satMod val="115000"/>
                  </a:srgbClr>
                </a:gs>
                <a:gs pos="100000">
                  <a:srgbClr val="FA783A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3175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900" b="0" i="0" u="none" strike="noStrike" kern="0" cap="none" spc="0" normalizeH="0" baseline="0" noProof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1" name="MH_Other_4"/>
            <p:cNvSpPr/>
            <p:nvPr>
              <p:custDataLst>
                <p:tags r:id="rId16"/>
              </p:custDataLst>
            </p:nvPr>
          </p:nvSpPr>
          <p:spPr>
            <a:xfrm rot="14427225">
              <a:off x="4591689" y="2963825"/>
              <a:ext cx="1520211" cy="1564301"/>
            </a:xfrm>
            <a:custGeom>
              <a:avLst/>
              <a:gdLst>
                <a:gd name="connsiteX0" fmla="*/ 0 w 1768701"/>
                <a:gd name="connsiteY0" fmla="*/ 0 h 1819275"/>
                <a:gd name="connsiteX1" fmla="*/ 1239837 w 1768701"/>
                <a:gd name="connsiteY1" fmla="*/ 0 h 1819275"/>
                <a:gd name="connsiteX2" fmla="*/ 1425575 w 1768701"/>
                <a:gd name="connsiteY2" fmla="*/ 1819275 h 1819275"/>
                <a:gd name="connsiteX3" fmla="*/ 1217011 w 1768701"/>
                <a:gd name="connsiteY3" fmla="*/ 1151279 h 1819275"/>
                <a:gd name="connsiteX4" fmla="*/ 1120532 w 1768701"/>
                <a:gd name="connsiteY4" fmla="*/ 960656 h 1819275"/>
                <a:gd name="connsiteX5" fmla="*/ 1125218 w 1768701"/>
                <a:gd name="connsiteY5" fmla="*/ 962449 h 1819275"/>
                <a:gd name="connsiteX6" fmla="*/ 1087312 w 1768701"/>
                <a:gd name="connsiteY6" fmla="*/ 895020 h 1819275"/>
                <a:gd name="connsiteX7" fmla="*/ 1067594 w 1768701"/>
                <a:gd name="connsiteY7" fmla="*/ 856060 h 1819275"/>
                <a:gd name="connsiteX8" fmla="*/ 1044723 w 1768701"/>
                <a:gd name="connsiteY8" fmla="*/ 819259 h 1819275"/>
                <a:gd name="connsiteX9" fmla="*/ 1032247 w 1768701"/>
                <a:gd name="connsiteY9" fmla="*/ 797066 h 1819275"/>
                <a:gd name="connsiteX10" fmla="*/ 1011074 w 1768701"/>
                <a:gd name="connsiteY10" fmla="*/ 765115 h 1819275"/>
                <a:gd name="connsiteX11" fmla="*/ 976419 w 1768701"/>
                <a:gd name="connsiteY11" fmla="*/ 709350 h 1819275"/>
                <a:gd name="connsiteX12" fmla="*/ 949071 w 1768701"/>
                <a:gd name="connsiteY12" fmla="*/ 671548 h 1819275"/>
                <a:gd name="connsiteX13" fmla="*/ 932625 w 1768701"/>
                <a:gd name="connsiteY13" fmla="*/ 646730 h 1819275"/>
                <a:gd name="connsiteX14" fmla="*/ 911183 w 1768701"/>
                <a:gd name="connsiteY14" fmla="*/ 619176 h 1819275"/>
                <a:gd name="connsiteX15" fmla="*/ 873826 w 1768701"/>
                <a:gd name="connsiteY15" fmla="*/ 567538 h 1819275"/>
                <a:gd name="connsiteX16" fmla="*/ 842456 w 1768701"/>
                <a:gd name="connsiteY16" fmla="*/ 530859 h 1819275"/>
                <a:gd name="connsiteX17" fmla="*/ 827460 w 1768701"/>
                <a:gd name="connsiteY17" fmla="*/ 511589 h 1819275"/>
                <a:gd name="connsiteX18" fmla="*/ 804660 w 1768701"/>
                <a:gd name="connsiteY18" fmla="*/ 486667 h 1819275"/>
                <a:gd name="connsiteX19" fmla="*/ 759485 w 1768701"/>
                <a:gd name="connsiteY19" fmla="*/ 433846 h 1819275"/>
                <a:gd name="connsiteX20" fmla="*/ 732019 w 1768701"/>
                <a:gd name="connsiteY20" fmla="*/ 407265 h 1819275"/>
                <a:gd name="connsiteX21" fmla="*/ 717863 w 1768701"/>
                <a:gd name="connsiteY21" fmla="*/ 391791 h 1819275"/>
                <a:gd name="connsiteX22" fmla="*/ 677622 w 1768701"/>
                <a:gd name="connsiteY22" fmla="*/ 354620 h 1819275"/>
                <a:gd name="connsiteX23" fmla="*/ 633065 w 1768701"/>
                <a:gd name="connsiteY23" fmla="*/ 311498 h 1819275"/>
                <a:gd name="connsiteX24" fmla="*/ 619739 w 1768701"/>
                <a:gd name="connsiteY24" fmla="*/ 301151 h 1819275"/>
                <a:gd name="connsiteX25" fmla="*/ 604942 w 1768701"/>
                <a:gd name="connsiteY25" fmla="*/ 287483 h 1819275"/>
                <a:gd name="connsiteX26" fmla="*/ 29334 w 1768701"/>
                <a:gd name="connsiteY26" fmla="*/ 3471 h 1819275"/>
                <a:gd name="connsiteX27" fmla="*/ 7152 w 1768701"/>
                <a:gd name="connsiteY27" fmla="*/ 1798 h 1819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768701" h="1819275">
                  <a:moveTo>
                    <a:pt x="0" y="0"/>
                  </a:moveTo>
                  <a:lnTo>
                    <a:pt x="1239837" y="0"/>
                  </a:lnTo>
                  <a:cubicBezTo>
                    <a:pt x="1820863" y="101600"/>
                    <a:pt x="1981200" y="942975"/>
                    <a:pt x="1425575" y="1819275"/>
                  </a:cubicBezTo>
                  <a:cubicBezTo>
                    <a:pt x="1410692" y="1702594"/>
                    <a:pt x="1345133" y="1441252"/>
                    <a:pt x="1217011" y="1151279"/>
                  </a:cubicBezTo>
                  <a:lnTo>
                    <a:pt x="1120532" y="960656"/>
                  </a:lnTo>
                  <a:lnTo>
                    <a:pt x="1125218" y="962449"/>
                  </a:lnTo>
                  <a:lnTo>
                    <a:pt x="1087312" y="895020"/>
                  </a:lnTo>
                  <a:lnTo>
                    <a:pt x="1067594" y="856060"/>
                  </a:lnTo>
                  <a:lnTo>
                    <a:pt x="1044723" y="819259"/>
                  </a:lnTo>
                  <a:lnTo>
                    <a:pt x="1032247" y="797066"/>
                  </a:lnTo>
                  <a:lnTo>
                    <a:pt x="1011074" y="765115"/>
                  </a:lnTo>
                  <a:lnTo>
                    <a:pt x="976419" y="709350"/>
                  </a:lnTo>
                  <a:lnTo>
                    <a:pt x="949071" y="671548"/>
                  </a:lnTo>
                  <a:lnTo>
                    <a:pt x="932625" y="646730"/>
                  </a:lnTo>
                  <a:lnTo>
                    <a:pt x="911183" y="619176"/>
                  </a:lnTo>
                  <a:lnTo>
                    <a:pt x="873826" y="567538"/>
                  </a:lnTo>
                  <a:lnTo>
                    <a:pt x="842456" y="530859"/>
                  </a:lnTo>
                  <a:lnTo>
                    <a:pt x="827460" y="511589"/>
                  </a:lnTo>
                  <a:lnTo>
                    <a:pt x="804660" y="486667"/>
                  </a:lnTo>
                  <a:lnTo>
                    <a:pt x="759485" y="433846"/>
                  </a:lnTo>
                  <a:lnTo>
                    <a:pt x="732019" y="407265"/>
                  </a:lnTo>
                  <a:lnTo>
                    <a:pt x="717863" y="391791"/>
                  </a:lnTo>
                  <a:lnTo>
                    <a:pt x="677622" y="354620"/>
                  </a:lnTo>
                  <a:lnTo>
                    <a:pt x="633065" y="311498"/>
                  </a:lnTo>
                  <a:lnTo>
                    <a:pt x="619739" y="301151"/>
                  </a:lnTo>
                  <a:lnTo>
                    <a:pt x="604942" y="287483"/>
                  </a:lnTo>
                  <a:cubicBezTo>
                    <a:pt x="414589" y="126628"/>
                    <a:pt x="215013" y="30932"/>
                    <a:pt x="29334" y="3471"/>
                  </a:cubicBezTo>
                  <a:lnTo>
                    <a:pt x="7152" y="1798"/>
                  </a:lnTo>
                  <a:close/>
                </a:path>
              </a:pathLst>
            </a:custGeom>
            <a:gradFill flip="none" rotWithShape="1">
              <a:gsLst>
                <a:gs pos="14000">
                  <a:srgbClr val="E94744"/>
                </a:gs>
                <a:gs pos="64000">
                  <a:srgbClr val="E94744"/>
                </a:gs>
                <a:gs pos="42000">
                  <a:srgbClr val="E94744"/>
                </a:gs>
                <a:gs pos="100000">
                  <a:srgbClr val="E94744">
                    <a:lumMod val="75000"/>
                  </a:srgbClr>
                </a:gs>
              </a:gsLst>
              <a:lin ang="0" scaled="0"/>
              <a:tileRect/>
            </a:gradFill>
            <a:ln w="3175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/>
            </a:bodyPr>
            <a:lstStyle/>
            <a:p>
              <a:pPr algn="ctr" defTabSz="914400"/>
              <a:endParaRPr lang="zh-CN" altLang="en-US" sz="900" kern="0">
                <a:solidFill>
                  <a:sysClr val="window" lastClr="FFFFFF">
                    <a:lumMod val="50000"/>
                  </a:sysClr>
                </a:solidFill>
                <a:cs typeface="+mn-ea"/>
                <a:sym typeface="+mn-lt"/>
              </a:endParaRPr>
            </a:p>
          </p:txBody>
        </p:sp>
        <p:sp>
          <p:nvSpPr>
            <p:cNvPr id="102" name="MH_Other_5"/>
            <p:cNvSpPr/>
            <p:nvPr>
              <p:custDataLst>
                <p:tags r:id="rId17"/>
              </p:custDataLst>
            </p:nvPr>
          </p:nvSpPr>
          <p:spPr>
            <a:xfrm rot="10859581">
              <a:off x="4982323" y="3553744"/>
              <a:ext cx="1520211" cy="1566065"/>
            </a:xfrm>
            <a:custGeom>
              <a:avLst/>
              <a:gdLst>
                <a:gd name="connsiteX0" fmla="*/ 0 w 1768701"/>
                <a:gd name="connsiteY0" fmla="*/ 0 h 1819275"/>
                <a:gd name="connsiteX1" fmla="*/ 1239837 w 1768701"/>
                <a:gd name="connsiteY1" fmla="*/ 0 h 1819275"/>
                <a:gd name="connsiteX2" fmla="*/ 1425575 w 1768701"/>
                <a:gd name="connsiteY2" fmla="*/ 1819275 h 1819275"/>
                <a:gd name="connsiteX3" fmla="*/ 1217011 w 1768701"/>
                <a:gd name="connsiteY3" fmla="*/ 1151279 h 1819275"/>
                <a:gd name="connsiteX4" fmla="*/ 1120532 w 1768701"/>
                <a:gd name="connsiteY4" fmla="*/ 960656 h 1819275"/>
                <a:gd name="connsiteX5" fmla="*/ 1125218 w 1768701"/>
                <a:gd name="connsiteY5" fmla="*/ 962449 h 1819275"/>
                <a:gd name="connsiteX6" fmla="*/ 1087312 w 1768701"/>
                <a:gd name="connsiteY6" fmla="*/ 895020 h 1819275"/>
                <a:gd name="connsiteX7" fmla="*/ 1067594 w 1768701"/>
                <a:gd name="connsiteY7" fmla="*/ 856060 h 1819275"/>
                <a:gd name="connsiteX8" fmla="*/ 1044723 w 1768701"/>
                <a:gd name="connsiteY8" fmla="*/ 819259 h 1819275"/>
                <a:gd name="connsiteX9" fmla="*/ 1032247 w 1768701"/>
                <a:gd name="connsiteY9" fmla="*/ 797066 h 1819275"/>
                <a:gd name="connsiteX10" fmla="*/ 1011074 w 1768701"/>
                <a:gd name="connsiteY10" fmla="*/ 765115 h 1819275"/>
                <a:gd name="connsiteX11" fmla="*/ 976419 w 1768701"/>
                <a:gd name="connsiteY11" fmla="*/ 709350 h 1819275"/>
                <a:gd name="connsiteX12" fmla="*/ 949071 w 1768701"/>
                <a:gd name="connsiteY12" fmla="*/ 671548 h 1819275"/>
                <a:gd name="connsiteX13" fmla="*/ 932625 w 1768701"/>
                <a:gd name="connsiteY13" fmla="*/ 646730 h 1819275"/>
                <a:gd name="connsiteX14" fmla="*/ 911183 w 1768701"/>
                <a:gd name="connsiteY14" fmla="*/ 619176 h 1819275"/>
                <a:gd name="connsiteX15" fmla="*/ 873826 w 1768701"/>
                <a:gd name="connsiteY15" fmla="*/ 567538 h 1819275"/>
                <a:gd name="connsiteX16" fmla="*/ 842456 w 1768701"/>
                <a:gd name="connsiteY16" fmla="*/ 530859 h 1819275"/>
                <a:gd name="connsiteX17" fmla="*/ 827460 w 1768701"/>
                <a:gd name="connsiteY17" fmla="*/ 511589 h 1819275"/>
                <a:gd name="connsiteX18" fmla="*/ 804660 w 1768701"/>
                <a:gd name="connsiteY18" fmla="*/ 486667 h 1819275"/>
                <a:gd name="connsiteX19" fmla="*/ 759485 w 1768701"/>
                <a:gd name="connsiteY19" fmla="*/ 433846 h 1819275"/>
                <a:gd name="connsiteX20" fmla="*/ 732019 w 1768701"/>
                <a:gd name="connsiteY20" fmla="*/ 407265 h 1819275"/>
                <a:gd name="connsiteX21" fmla="*/ 717863 w 1768701"/>
                <a:gd name="connsiteY21" fmla="*/ 391791 h 1819275"/>
                <a:gd name="connsiteX22" fmla="*/ 677622 w 1768701"/>
                <a:gd name="connsiteY22" fmla="*/ 354620 h 1819275"/>
                <a:gd name="connsiteX23" fmla="*/ 633065 w 1768701"/>
                <a:gd name="connsiteY23" fmla="*/ 311498 h 1819275"/>
                <a:gd name="connsiteX24" fmla="*/ 619739 w 1768701"/>
                <a:gd name="connsiteY24" fmla="*/ 301151 h 1819275"/>
                <a:gd name="connsiteX25" fmla="*/ 604942 w 1768701"/>
                <a:gd name="connsiteY25" fmla="*/ 287483 h 1819275"/>
                <a:gd name="connsiteX26" fmla="*/ 29334 w 1768701"/>
                <a:gd name="connsiteY26" fmla="*/ 3471 h 1819275"/>
                <a:gd name="connsiteX27" fmla="*/ 7152 w 1768701"/>
                <a:gd name="connsiteY27" fmla="*/ 1798 h 1819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768701" h="1819275">
                  <a:moveTo>
                    <a:pt x="0" y="0"/>
                  </a:moveTo>
                  <a:lnTo>
                    <a:pt x="1239837" y="0"/>
                  </a:lnTo>
                  <a:cubicBezTo>
                    <a:pt x="1820863" y="101600"/>
                    <a:pt x="1981200" y="942975"/>
                    <a:pt x="1425575" y="1819275"/>
                  </a:cubicBezTo>
                  <a:cubicBezTo>
                    <a:pt x="1410692" y="1702594"/>
                    <a:pt x="1345133" y="1441252"/>
                    <a:pt x="1217011" y="1151279"/>
                  </a:cubicBezTo>
                  <a:lnTo>
                    <a:pt x="1120532" y="960656"/>
                  </a:lnTo>
                  <a:lnTo>
                    <a:pt x="1125218" y="962449"/>
                  </a:lnTo>
                  <a:lnTo>
                    <a:pt x="1087312" y="895020"/>
                  </a:lnTo>
                  <a:lnTo>
                    <a:pt x="1067594" y="856060"/>
                  </a:lnTo>
                  <a:lnTo>
                    <a:pt x="1044723" y="819259"/>
                  </a:lnTo>
                  <a:lnTo>
                    <a:pt x="1032247" y="797066"/>
                  </a:lnTo>
                  <a:lnTo>
                    <a:pt x="1011074" y="765115"/>
                  </a:lnTo>
                  <a:lnTo>
                    <a:pt x="976419" y="709350"/>
                  </a:lnTo>
                  <a:lnTo>
                    <a:pt x="949071" y="671548"/>
                  </a:lnTo>
                  <a:lnTo>
                    <a:pt x="932625" y="646730"/>
                  </a:lnTo>
                  <a:lnTo>
                    <a:pt x="911183" y="619176"/>
                  </a:lnTo>
                  <a:lnTo>
                    <a:pt x="873826" y="567538"/>
                  </a:lnTo>
                  <a:lnTo>
                    <a:pt x="842456" y="530859"/>
                  </a:lnTo>
                  <a:lnTo>
                    <a:pt x="827460" y="511589"/>
                  </a:lnTo>
                  <a:lnTo>
                    <a:pt x="804660" y="486667"/>
                  </a:lnTo>
                  <a:lnTo>
                    <a:pt x="759485" y="433846"/>
                  </a:lnTo>
                  <a:lnTo>
                    <a:pt x="732019" y="407265"/>
                  </a:lnTo>
                  <a:lnTo>
                    <a:pt x="717863" y="391791"/>
                  </a:lnTo>
                  <a:lnTo>
                    <a:pt x="677622" y="354620"/>
                  </a:lnTo>
                  <a:lnTo>
                    <a:pt x="633065" y="311498"/>
                  </a:lnTo>
                  <a:lnTo>
                    <a:pt x="619739" y="301151"/>
                  </a:lnTo>
                  <a:lnTo>
                    <a:pt x="604942" y="287483"/>
                  </a:lnTo>
                  <a:cubicBezTo>
                    <a:pt x="414589" y="126628"/>
                    <a:pt x="215013" y="30932"/>
                    <a:pt x="29334" y="3471"/>
                  </a:cubicBezTo>
                  <a:lnTo>
                    <a:pt x="7152" y="1798"/>
                  </a:lnTo>
                  <a:close/>
                </a:path>
              </a:pathLst>
            </a:custGeom>
            <a:gradFill flip="none" rotWithShape="1">
              <a:gsLst>
                <a:gs pos="14000">
                  <a:srgbClr val="F17445"/>
                </a:gs>
                <a:gs pos="64000">
                  <a:srgbClr val="F17445"/>
                </a:gs>
                <a:gs pos="42000">
                  <a:srgbClr val="F17445"/>
                </a:gs>
                <a:gs pos="100000">
                  <a:srgbClr val="F17445">
                    <a:lumMod val="75000"/>
                  </a:srgbClr>
                </a:gs>
              </a:gsLst>
              <a:lin ang="0" scaled="0"/>
              <a:tileRect/>
            </a:gradFill>
            <a:ln w="3175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900" b="0" i="0" u="none" strike="noStrike" kern="0" cap="none" spc="0" normalizeH="0" baseline="0" noProof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3" name="MH_Other_6"/>
            <p:cNvSpPr/>
            <p:nvPr>
              <p:custDataLst>
                <p:tags r:id="rId18"/>
              </p:custDataLst>
            </p:nvPr>
          </p:nvSpPr>
          <p:spPr>
            <a:xfrm rot="7267884">
              <a:off x="5678939" y="3509655"/>
              <a:ext cx="1521974" cy="1564300"/>
            </a:xfrm>
            <a:custGeom>
              <a:avLst/>
              <a:gdLst>
                <a:gd name="connsiteX0" fmla="*/ 0 w 1768701"/>
                <a:gd name="connsiteY0" fmla="*/ 0 h 1819275"/>
                <a:gd name="connsiteX1" fmla="*/ 1239837 w 1768701"/>
                <a:gd name="connsiteY1" fmla="*/ 0 h 1819275"/>
                <a:gd name="connsiteX2" fmla="*/ 1425575 w 1768701"/>
                <a:gd name="connsiteY2" fmla="*/ 1819275 h 1819275"/>
                <a:gd name="connsiteX3" fmla="*/ 1217011 w 1768701"/>
                <a:gd name="connsiteY3" fmla="*/ 1151279 h 1819275"/>
                <a:gd name="connsiteX4" fmla="*/ 1120532 w 1768701"/>
                <a:gd name="connsiteY4" fmla="*/ 960656 h 1819275"/>
                <a:gd name="connsiteX5" fmla="*/ 1125218 w 1768701"/>
                <a:gd name="connsiteY5" fmla="*/ 962449 h 1819275"/>
                <a:gd name="connsiteX6" fmla="*/ 1087312 w 1768701"/>
                <a:gd name="connsiteY6" fmla="*/ 895020 h 1819275"/>
                <a:gd name="connsiteX7" fmla="*/ 1067594 w 1768701"/>
                <a:gd name="connsiteY7" fmla="*/ 856060 h 1819275"/>
                <a:gd name="connsiteX8" fmla="*/ 1044723 w 1768701"/>
                <a:gd name="connsiteY8" fmla="*/ 819259 h 1819275"/>
                <a:gd name="connsiteX9" fmla="*/ 1032247 w 1768701"/>
                <a:gd name="connsiteY9" fmla="*/ 797066 h 1819275"/>
                <a:gd name="connsiteX10" fmla="*/ 1011074 w 1768701"/>
                <a:gd name="connsiteY10" fmla="*/ 765115 h 1819275"/>
                <a:gd name="connsiteX11" fmla="*/ 976419 w 1768701"/>
                <a:gd name="connsiteY11" fmla="*/ 709350 h 1819275"/>
                <a:gd name="connsiteX12" fmla="*/ 949071 w 1768701"/>
                <a:gd name="connsiteY12" fmla="*/ 671548 h 1819275"/>
                <a:gd name="connsiteX13" fmla="*/ 932625 w 1768701"/>
                <a:gd name="connsiteY13" fmla="*/ 646730 h 1819275"/>
                <a:gd name="connsiteX14" fmla="*/ 911183 w 1768701"/>
                <a:gd name="connsiteY14" fmla="*/ 619176 h 1819275"/>
                <a:gd name="connsiteX15" fmla="*/ 873826 w 1768701"/>
                <a:gd name="connsiteY15" fmla="*/ 567538 h 1819275"/>
                <a:gd name="connsiteX16" fmla="*/ 842456 w 1768701"/>
                <a:gd name="connsiteY16" fmla="*/ 530859 h 1819275"/>
                <a:gd name="connsiteX17" fmla="*/ 827460 w 1768701"/>
                <a:gd name="connsiteY17" fmla="*/ 511589 h 1819275"/>
                <a:gd name="connsiteX18" fmla="*/ 804660 w 1768701"/>
                <a:gd name="connsiteY18" fmla="*/ 486667 h 1819275"/>
                <a:gd name="connsiteX19" fmla="*/ 759485 w 1768701"/>
                <a:gd name="connsiteY19" fmla="*/ 433846 h 1819275"/>
                <a:gd name="connsiteX20" fmla="*/ 732019 w 1768701"/>
                <a:gd name="connsiteY20" fmla="*/ 407265 h 1819275"/>
                <a:gd name="connsiteX21" fmla="*/ 717863 w 1768701"/>
                <a:gd name="connsiteY21" fmla="*/ 391791 h 1819275"/>
                <a:gd name="connsiteX22" fmla="*/ 677622 w 1768701"/>
                <a:gd name="connsiteY22" fmla="*/ 354620 h 1819275"/>
                <a:gd name="connsiteX23" fmla="*/ 633065 w 1768701"/>
                <a:gd name="connsiteY23" fmla="*/ 311498 h 1819275"/>
                <a:gd name="connsiteX24" fmla="*/ 619739 w 1768701"/>
                <a:gd name="connsiteY24" fmla="*/ 301151 h 1819275"/>
                <a:gd name="connsiteX25" fmla="*/ 604942 w 1768701"/>
                <a:gd name="connsiteY25" fmla="*/ 287483 h 1819275"/>
                <a:gd name="connsiteX26" fmla="*/ 29334 w 1768701"/>
                <a:gd name="connsiteY26" fmla="*/ 3471 h 1819275"/>
                <a:gd name="connsiteX27" fmla="*/ 7152 w 1768701"/>
                <a:gd name="connsiteY27" fmla="*/ 1798 h 1819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768701" h="1819275">
                  <a:moveTo>
                    <a:pt x="0" y="0"/>
                  </a:moveTo>
                  <a:lnTo>
                    <a:pt x="1239837" y="0"/>
                  </a:lnTo>
                  <a:cubicBezTo>
                    <a:pt x="1820863" y="101600"/>
                    <a:pt x="1981200" y="942975"/>
                    <a:pt x="1425575" y="1819275"/>
                  </a:cubicBezTo>
                  <a:cubicBezTo>
                    <a:pt x="1410692" y="1702594"/>
                    <a:pt x="1345133" y="1441252"/>
                    <a:pt x="1217011" y="1151279"/>
                  </a:cubicBezTo>
                  <a:lnTo>
                    <a:pt x="1120532" y="960656"/>
                  </a:lnTo>
                  <a:lnTo>
                    <a:pt x="1125218" y="962449"/>
                  </a:lnTo>
                  <a:lnTo>
                    <a:pt x="1087312" y="895020"/>
                  </a:lnTo>
                  <a:lnTo>
                    <a:pt x="1067594" y="856060"/>
                  </a:lnTo>
                  <a:lnTo>
                    <a:pt x="1044723" y="819259"/>
                  </a:lnTo>
                  <a:lnTo>
                    <a:pt x="1032247" y="797066"/>
                  </a:lnTo>
                  <a:lnTo>
                    <a:pt x="1011074" y="765115"/>
                  </a:lnTo>
                  <a:lnTo>
                    <a:pt x="976419" y="709350"/>
                  </a:lnTo>
                  <a:lnTo>
                    <a:pt x="949071" y="671548"/>
                  </a:lnTo>
                  <a:lnTo>
                    <a:pt x="932625" y="646730"/>
                  </a:lnTo>
                  <a:lnTo>
                    <a:pt x="911183" y="619176"/>
                  </a:lnTo>
                  <a:lnTo>
                    <a:pt x="873826" y="567538"/>
                  </a:lnTo>
                  <a:lnTo>
                    <a:pt x="842456" y="530859"/>
                  </a:lnTo>
                  <a:lnTo>
                    <a:pt x="827460" y="511589"/>
                  </a:lnTo>
                  <a:lnTo>
                    <a:pt x="804660" y="486667"/>
                  </a:lnTo>
                  <a:lnTo>
                    <a:pt x="759485" y="433846"/>
                  </a:lnTo>
                  <a:lnTo>
                    <a:pt x="732019" y="407265"/>
                  </a:lnTo>
                  <a:lnTo>
                    <a:pt x="717863" y="391791"/>
                  </a:lnTo>
                  <a:lnTo>
                    <a:pt x="677622" y="354620"/>
                  </a:lnTo>
                  <a:lnTo>
                    <a:pt x="633065" y="311498"/>
                  </a:lnTo>
                  <a:lnTo>
                    <a:pt x="619739" y="301151"/>
                  </a:lnTo>
                  <a:lnTo>
                    <a:pt x="604942" y="287483"/>
                  </a:lnTo>
                  <a:cubicBezTo>
                    <a:pt x="414589" y="126628"/>
                    <a:pt x="215013" y="30932"/>
                    <a:pt x="29334" y="3471"/>
                  </a:cubicBezTo>
                  <a:lnTo>
                    <a:pt x="7152" y="1798"/>
                  </a:lnTo>
                  <a:close/>
                </a:path>
              </a:pathLst>
            </a:custGeom>
            <a:gradFill flip="none" rotWithShape="1">
              <a:gsLst>
                <a:gs pos="14000">
                  <a:srgbClr val="E94744"/>
                </a:gs>
                <a:gs pos="64000">
                  <a:srgbClr val="E94744"/>
                </a:gs>
                <a:gs pos="42000">
                  <a:srgbClr val="E94744"/>
                </a:gs>
                <a:gs pos="100000">
                  <a:srgbClr val="E94744">
                    <a:lumMod val="75000"/>
                  </a:srgbClr>
                </a:gs>
              </a:gsLst>
              <a:lin ang="0" scaled="0"/>
              <a:tileRect/>
            </a:gradFill>
            <a:ln w="3175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900" b="0" i="0" u="none" strike="noStrike" kern="0" cap="none" spc="0" normalizeH="0" baseline="0" noProof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4" name="MH_Other_7"/>
            <p:cNvSpPr/>
            <p:nvPr>
              <p:custDataLst>
                <p:tags r:id="rId19"/>
              </p:custDataLst>
            </p:nvPr>
          </p:nvSpPr>
          <p:spPr>
            <a:xfrm rot="3662163">
              <a:off x="5992857" y="2881818"/>
              <a:ext cx="1520211" cy="1566064"/>
            </a:xfrm>
            <a:custGeom>
              <a:avLst/>
              <a:gdLst>
                <a:gd name="connsiteX0" fmla="*/ 0 w 1768701"/>
                <a:gd name="connsiteY0" fmla="*/ 0 h 1819275"/>
                <a:gd name="connsiteX1" fmla="*/ 1239837 w 1768701"/>
                <a:gd name="connsiteY1" fmla="*/ 0 h 1819275"/>
                <a:gd name="connsiteX2" fmla="*/ 1425575 w 1768701"/>
                <a:gd name="connsiteY2" fmla="*/ 1819275 h 1819275"/>
                <a:gd name="connsiteX3" fmla="*/ 1217011 w 1768701"/>
                <a:gd name="connsiteY3" fmla="*/ 1151279 h 1819275"/>
                <a:gd name="connsiteX4" fmla="*/ 1120532 w 1768701"/>
                <a:gd name="connsiteY4" fmla="*/ 960656 h 1819275"/>
                <a:gd name="connsiteX5" fmla="*/ 1125218 w 1768701"/>
                <a:gd name="connsiteY5" fmla="*/ 962449 h 1819275"/>
                <a:gd name="connsiteX6" fmla="*/ 1087312 w 1768701"/>
                <a:gd name="connsiteY6" fmla="*/ 895020 h 1819275"/>
                <a:gd name="connsiteX7" fmla="*/ 1067594 w 1768701"/>
                <a:gd name="connsiteY7" fmla="*/ 856060 h 1819275"/>
                <a:gd name="connsiteX8" fmla="*/ 1044723 w 1768701"/>
                <a:gd name="connsiteY8" fmla="*/ 819259 h 1819275"/>
                <a:gd name="connsiteX9" fmla="*/ 1032247 w 1768701"/>
                <a:gd name="connsiteY9" fmla="*/ 797066 h 1819275"/>
                <a:gd name="connsiteX10" fmla="*/ 1011074 w 1768701"/>
                <a:gd name="connsiteY10" fmla="*/ 765115 h 1819275"/>
                <a:gd name="connsiteX11" fmla="*/ 976419 w 1768701"/>
                <a:gd name="connsiteY11" fmla="*/ 709350 h 1819275"/>
                <a:gd name="connsiteX12" fmla="*/ 949071 w 1768701"/>
                <a:gd name="connsiteY12" fmla="*/ 671548 h 1819275"/>
                <a:gd name="connsiteX13" fmla="*/ 932625 w 1768701"/>
                <a:gd name="connsiteY13" fmla="*/ 646730 h 1819275"/>
                <a:gd name="connsiteX14" fmla="*/ 911183 w 1768701"/>
                <a:gd name="connsiteY14" fmla="*/ 619176 h 1819275"/>
                <a:gd name="connsiteX15" fmla="*/ 873826 w 1768701"/>
                <a:gd name="connsiteY15" fmla="*/ 567538 h 1819275"/>
                <a:gd name="connsiteX16" fmla="*/ 842456 w 1768701"/>
                <a:gd name="connsiteY16" fmla="*/ 530859 h 1819275"/>
                <a:gd name="connsiteX17" fmla="*/ 827460 w 1768701"/>
                <a:gd name="connsiteY17" fmla="*/ 511589 h 1819275"/>
                <a:gd name="connsiteX18" fmla="*/ 804660 w 1768701"/>
                <a:gd name="connsiteY18" fmla="*/ 486667 h 1819275"/>
                <a:gd name="connsiteX19" fmla="*/ 759485 w 1768701"/>
                <a:gd name="connsiteY19" fmla="*/ 433846 h 1819275"/>
                <a:gd name="connsiteX20" fmla="*/ 732019 w 1768701"/>
                <a:gd name="connsiteY20" fmla="*/ 407265 h 1819275"/>
                <a:gd name="connsiteX21" fmla="*/ 717863 w 1768701"/>
                <a:gd name="connsiteY21" fmla="*/ 391791 h 1819275"/>
                <a:gd name="connsiteX22" fmla="*/ 677622 w 1768701"/>
                <a:gd name="connsiteY22" fmla="*/ 354620 h 1819275"/>
                <a:gd name="connsiteX23" fmla="*/ 633065 w 1768701"/>
                <a:gd name="connsiteY23" fmla="*/ 311498 h 1819275"/>
                <a:gd name="connsiteX24" fmla="*/ 619739 w 1768701"/>
                <a:gd name="connsiteY24" fmla="*/ 301151 h 1819275"/>
                <a:gd name="connsiteX25" fmla="*/ 604942 w 1768701"/>
                <a:gd name="connsiteY25" fmla="*/ 287483 h 1819275"/>
                <a:gd name="connsiteX26" fmla="*/ 29334 w 1768701"/>
                <a:gd name="connsiteY26" fmla="*/ 3471 h 1819275"/>
                <a:gd name="connsiteX27" fmla="*/ 7152 w 1768701"/>
                <a:gd name="connsiteY27" fmla="*/ 1798 h 1819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768701" h="1819275">
                  <a:moveTo>
                    <a:pt x="0" y="0"/>
                  </a:moveTo>
                  <a:lnTo>
                    <a:pt x="1239837" y="0"/>
                  </a:lnTo>
                  <a:cubicBezTo>
                    <a:pt x="1820863" y="101600"/>
                    <a:pt x="1981200" y="942975"/>
                    <a:pt x="1425575" y="1819275"/>
                  </a:cubicBezTo>
                  <a:cubicBezTo>
                    <a:pt x="1410692" y="1702594"/>
                    <a:pt x="1345133" y="1441252"/>
                    <a:pt x="1217011" y="1151279"/>
                  </a:cubicBezTo>
                  <a:lnTo>
                    <a:pt x="1120532" y="960656"/>
                  </a:lnTo>
                  <a:lnTo>
                    <a:pt x="1125218" y="962449"/>
                  </a:lnTo>
                  <a:lnTo>
                    <a:pt x="1087312" y="895020"/>
                  </a:lnTo>
                  <a:lnTo>
                    <a:pt x="1067594" y="856060"/>
                  </a:lnTo>
                  <a:lnTo>
                    <a:pt x="1044723" y="819259"/>
                  </a:lnTo>
                  <a:lnTo>
                    <a:pt x="1032247" y="797066"/>
                  </a:lnTo>
                  <a:lnTo>
                    <a:pt x="1011074" y="765115"/>
                  </a:lnTo>
                  <a:lnTo>
                    <a:pt x="976419" y="709350"/>
                  </a:lnTo>
                  <a:lnTo>
                    <a:pt x="949071" y="671548"/>
                  </a:lnTo>
                  <a:lnTo>
                    <a:pt x="932625" y="646730"/>
                  </a:lnTo>
                  <a:lnTo>
                    <a:pt x="911183" y="619176"/>
                  </a:lnTo>
                  <a:lnTo>
                    <a:pt x="873826" y="567538"/>
                  </a:lnTo>
                  <a:lnTo>
                    <a:pt x="842456" y="530859"/>
                  </a:lnTo>
                  <a:lnTo>
                    <a:pt x="827460" y="511589"/>
                  </a:lnTo>
                  <a:lnTo>
                    <a:pt x="804660" y="486667"/>
                  </a:lnTo>
                  <a:lnTo>
                    <a:pt x="759485" y="433846"/>
                  </a:lnTo>
                  <a:lnTo>
                    <a:pt x="732019" y="407265"/>
                  </a:lnTo>
                  <a:lnTo>
                    <a:pt x="717863" y="391791"/>
                  </a:lnTo>
                  <a:lnTo>
                    <a:pt x="677622" y="354620"/>
                  </a:lnTo>
                  <a:lnTo>
                    <a:pt x="633065" y="311498"/>
                  </a:lnTo>
                  <a:lnTo>
                    <a:pt x="619739" y="301151"/>
                  </a:lnTo>
                  <a:lnTo>
                    <a:pt x="604942" y="287483"/>
                  </a:lnTo>
                  <a:cubicBezTo>
                    <a:pt x="414589" y="126628"/>
                    <a:pt x="215013" y="30932"/>
                    <a:pt x="29334" y="3471"/>
                  </a:cubicBezTo>
                  <a:lnTo>
                    <a:pt x="7152" y="1798"/>
                  </a:lnTo>
                  <a:close/>
                </a:path>
              </a:pathLst>
            </a:custGeom>
            <a:gradFill flip="none" rotWithShape="1">
              <a:gsLst>
                <a:gs pos="14000">
                  <a:srgbClr val="F17445"/>
                </a:gs>
                <a:gs pos="64000">
                  <a:srgbClr val="F17445"/>
                </a:gs>
                <a:gs pos="42000">
                  <a:srgbClr val="F17445"/>
                </a:gs>
                <a:gs pos="100000">
                  <a:srgbClr val="F17445">
                    <a:lumMod val="75000"/>
                  </a:srgbClr>
                </a:gs>
              </a:gsLst>
              <a:lin ang="0" scaled="0"/>
              <a:tileRect/>
            </a:gradFill>
            <a:ln w="3175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/>
            </a:bodyPr>
            <a:lstStyle/>
            <a:p>
              <a:pPr algn="ctr" defTabSz="914400"/>
              <a:endParaRPr lang="zh-CN" altLang="en-US" sz="900" kern="0">
                <a:solidFill>
                  <a:sysClr val="window" lastClr="FFFFFF">
                    <a:lumMod val="50000"/>
                  </a:sysClr>
                </a:solidFill>
                <a:cs typeface="+mn-ea"/>
                <a:sym typeface="+mn-lt"/>
              </a:endParaRPr>
            </a:p>
          </p:txBody>
        </p:sp>
        <p:sp>
          <p:nvSpPr>
            <p:cNvPr id="105" name="MH_Other_14"/>
            <p:cNvSpPr txBox="1">
              <a:spLocks noChangeArrowheads="1"/>
            </p:cNvSpPr>
            <p:nvPr>
              <p:custDataLst>
                <p:tags r:id="rId20"/>
              </p:custDataLst>
            </p:nvPr>
          </p:nvSpPr>
          <p:spPr bwMode="auto">
            <a:xfrm>
              <a:off x="5386409" y="3141055"/>
              <a:ext cx="1327439" cy="1153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pPr lvl="0" algn="ctr" defTabSz="914400">
                <a:defRPr/>
              </a:pPr>
              <a:r>
                <a:rPr lang="zh-CN" altLang="en-US" sz="2100" kern="0" dirty="0">
                  <a:solidFill>
                    <a:sysClr val="window" lastClr="FFFFFF">
                      <a:lumMod val="50000"/>
                    </a:sys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sp>
        <p:nvSpPr>
          <p:cNvPr id="106" name="MH_Other_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rot="10800000" flipV="1">
            <a:off x="2652187" y="3608475"/>
            <a:ext cx="3727987" cy="578194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lumMod val="81000"/>
                  <a:lumOff val="19000"/>
                  <a:alpha val="88000"/>
                </a:sysClr>
              </a:gs>
              <a:gs pos="100000">
                <a:srgbClr val="EEECE1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</a:ln>
          <a:effectLst/>
        </p:spPr>
        <p:txBody>
          <a:bodyPr lIns="68581" tIns="34291" rIns="68581" bIns="34291" anchor="ctr"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>
                  <a:lumMod val="50000"/>
                </a:sys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07" name="组合 106"/>
          <p:cNvGrpSpPr/>
          <p:nvPr/>
        </p:nvGrpSpPr>
        <p:grpSpPr>
          <a:xfrm>
            <a:off x="773022" y="1082073"/>
            <a:ext cx="3279224" cy="732996"/>
            <a:chOff x="1030515" y="1712561"/>
            <a:chExt cx="4371541" cy="977027"/>
          </a:xfrm>
        </p:grpSpPr>
        <p:sp>
          <p:nvSpPr>
            <p:cNvPr id="108" name="MH_Other_8"/>
            <p:cNvSpPr/>
            <p:nvPr>
              <p:custDataLst>
                <p:tags r:id="rId12"/>
              </p:custDataLst>
            </p:nvPr>
          </p:nvSpPr>
          <p:spPr>
            <a:xfrm flipH="1">
              <a:off x="4181654" y="2202837"/>
              <a:ext cx="1220402" cy="439134"/>
            </a:xfrm>
            <a:custGeom>
              <a:avLst/>
              <a:gdLst>
                <a:gd name="connsiteX0" fmla="*/ 0 w 2286000"/>
                <a:gd name="connsiteY0" fmla="*/ 472440 h 472440"/>
                <a:gd name="connsiteX1" fmla="*/ 472440 w 2286000"/>
                <a:gd name="connsiteY1" fmla="*/ 0 h 472440"/>
                <a:gd name="connsiteX2" fmla="*/ 2286000 w 2286000"/>
                <a:gd name="connsiteY2" fmla="*/ 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86000" h="472440">
                  <a:moveTo>
                    <a:pt x="0" y="472440"/>
                  </a:moveTo>
                  <a:lnTo>
                    <a:pt x="472440" y="0"/>
                  </a:lnTo>
                  <a:lnTo>
                    <a:pt x="2286000" y="0"/>
                  </a:lnTo>
                </a:path>
              </a:pathLst>
            </a:custGeom>
            <a:noFill/>
            <a:ln w="19050" cap="flat" cmpd="sng" algn="ctr">
              <a:solidFill>
                <a:srgbClr val="ADADAD"/>
              </a:solidFill>
              <a:prstDash val="sysDot"/>
              <a:miter lim="800000"/>
              <a:headEnd type="oval" w="sm" len="sm"/>
              <a:tailEnd type="oval" w="sm" len="sm"/>
            </a:ln>
            <a:effectLst/>
          </p:spPr>
          <p:txBody>
            <a:bodyPr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700" b="0" i="0" u="none" strike="noStrike" kern="0" cap="none" spc="0" normalizeH="0" baseline="0" noProof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9" name="MH_SubTitle_1"/>
            <p:cNvSpPr txBox="1"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1030515" y="1712561"/>
              <a:ext cx="3114104" cy="9770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r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>
                      <a:lumMod val="50000"/>
                    </a:sys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kumimoji="0" lang="en-US" altLang="zh-CN" sz="105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>
                      <a:lumMod val="50000"/>
                    </a:sys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764542" y="2180243"/>
            <a:ext cx="2758535" cy="732996"/>
            <a:chOff x="1019213" y="3176336"/>
            <a:chExt cx="3677408" cy="977027"/>
          </a:xfrm>
        </p:grpSpPr>
        <p:cxnSp>
          <p:nvCxnSpPr>
            <p:cNvPr id="111" name="MH_Other_13"/>
            <p:cNvCxnSpPr>
              <a:cxnSpLocks noChangeShapeType="1"/>
            </p:cNvCxnSpPr>
            <p:nvPr>
              <p:custDataLst>
                <p:tags r:id="rId10"/>
              </p:custDataLst>
            </p:nvPr>
          </p:nvCxnSpPr>
          <p:spPr bwMode="auto">
            <a:xfrm flipH="1">
              <a:off x="4181654" y="3765374"/>
              <a:ext cx="514967" cy="0"/>
            </a:xfrm>
            <a:prstGeom prst="straightConnector1">
              <a:avLst/>
            </a:prstGeom>
            <a:noFill/>
            <a:ln w="19050" algn="ctr">
              <a:solidFill>
                <a:srgbClr val="ADADAD"/>
              </a:solidFill>
              <a:prstDash val="sysDot"/>
              <a:miter lim="800000"/>
              <a:headEnd type="oval" w="sm" len="sm"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12" name="MH_SubTitle_1"/>
            <p:cNvSpPr txBox="1"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1019213" y="3176336"/>
              <a:ext cx="3114104" cy="9770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r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>
                      <a:lumMod val="50000"/>
                    </a:sys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kumimoji="0" lang="en-US" altLang="zh-CN" sz="105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>
                      <a:lumMod val="50000"/>
                    </a:sys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784863" y="3330845"/>
            <a:ext cx="3267383" cy="732996"/>
            <a:chOff x="1046302" y="4709999"/>
            <a:chExt cx="4355754" cy="977027"/>
          </a:xfrm>
        </p:grpSpPr>
        <p:sp>
          <p:nvSpPr>
            <p:cNvPr id="114" name="MH_Other_10"/>
            <p:cNvSpPr/>
            <p:nvPr>
              <p:custDataLst>
                <p:tags r:id="rId8"/>
              </p:custDataLst>
            </p:nvPr>
          </p:nvSpPr>
          <p:spPr>
            <a:xfrm flipH="1" flipV="1">
              <a:off x="4181654" y="4798836"/>
              <a:ext cx="1220402" cy="439134"/>
            </a:xfrm>
            <a:custGeom>
              <a:avLst/>
              <a:gdLst>
                <a:gd name="connsiteX0" fmla="*/ 0 w 2286000"/>
                <a:gd name="connsiteY0" fmla="*/ 472440 h 472440"/>
                <a:gd name="connsiteX1" fmla="*/ 472440 w 2286000"/>
                <a:gd name="connsiteY1" fmla="*/ 0 h 472440"/>
                <a:gd name="connsiteX2" fmla="*/ 2286000 w 2286000"/>
                <a:gd name="connsiteY2" fmla="*/ 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86000" h="472440">
                  <a:moveTo>
                    <a:pt x="0" y="472440"/>
                  </a:moveTo>
                  <a:lnTo>
                    <a:pt x="472440" y="0"/>
                  </a:lnTo>
                  <a:lnTo>
                    <a:pt x="2286000" y="0"/>
                  </a:lnTo>
                </a:path>
              </a:pathLst>
            </a:custGeom>
            <a:noFill/>
            <a:ln w="19050" cap="flat" cmpd="sng" algn="ctr">
              <a:solidFill>
                <a:srgbClr val="ADADAD"/>
              </a:solidFill>
              <a:prstDash val="sysDot"/>
              <a:miter lim="800000"/>
              <a:headEnd type="oval" w="sm" len="sm"/>
              <a:tailEnd type="oval" w="sm" len="sm"/>
            </a:ln>
            <a:effectLst/>
          </p:spPr>
          <p:txBody>
            <a:bodyPr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700" b="0" i="0" u="none" strike="noStrike" kern="0" cap="none" spc="0" normalizeH="0" baseline="0" noProof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5" name="MH_SubTitle_1"/>
            <p:cNvSpPr txBox="1"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1046302" y="4709999"/>
              <a:ext cx="3114104" cy="9770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r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>
                      <a:lumMod val="50000"/>
                    </a:sys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kumimoji="0" lang="en-US" altLang="zh-CN" sz="105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>
                      <a:lumMod val="50000"/>
                    </a:sys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5002101" y="1082073"/>
            <a:ext cx="3364355" cy="732996"/>
            <a:chOff x="6668310" y="1712561"/>
            <a:chExt cx="4485028" cy="977027"/>
          </a:xfrm>
        </p:grpSpPr>
        <p:sp>
          <p:nvSpPr>
            <p:cNvPr id="117" name="MH_Other_9"/>
            <p:cNvSpPr/>
            <p:nvPr>
              <p:custDataLst>
                <p:tags r:id="rId6"/>
              </p:custDataLst>
            </p:nvPr>
          </p:nvSpPr>
          <p:spPr>
            <a:xfrm>
              <a:off x="6668310" y="2202837"/>
              <a:ext cx="1220402" cy="439134"/>
            </a:xfrm>
            <a:custGeom>
              <a:avLst/>
              <a:gdLst>
                <a:gd name="connsiteX0" fmla="*/ 0 w 2286000"/>
                <a:gd name="connsiteY0" fmla="*/ 472440 h 472440"/>
                <a:gd name="connsiteX1" fmla="*/ 472440 w 2286000"/>
                <a:gd name="connsiteY1" fmla="*/ 0 h 472440"/>
                <a:gd name="connsiteX2" fmla="*/ 2286000 w 2286000"/>
                <a:gd name="connsiteY2" fmla="*/ 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86000" h="472440">
                  <a:moveTo>
                    <a:pt x="0" y="472440"/>
                  </a:moveTo>
                  <a:lnTo>
                    <a:pt x="472440" y="0"/>
                  </a:lnTo>
                  <a:lnTo>
                    <a:pt x="2286000" y="0"/>
                  </a:lnTo>
                </a:path>
              </a:pathLst>
            </a:custGeom>
            <a:noFill/>
            <a:ln w="19050" cap="flat" cmpd="sng" algn="ctr">
              <a:solidFill>
                <a:srgbClr val="ADADAD"/>
              </a:solidFill>
              <a:prstDash val="sysDot"/>
              <a:miter lim="800000"/>
              <a:headEnd type="oval" w="sm" len="sm"/>
              <a:tailEnd type="oval" w="sm" len="sm"/>
            </a:ln>
            <a:effectLst/>
          </p:spPr>
          <p:txBody>
            <a:bodyPr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700" b="0" i="0" u="none" strike="noStrike" kern="0" cap="none" spc="0" normalizeH="0" baseline="0" noProof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8" name="MH_SubTitle_1"/>
            <p:cNvSpPr txBox="1"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8039234" y="1712561"/>
              <a:ext cx="3114104" cy="9770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>
                      <a:lumMod val="50000"/>
                    </a:sys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kumimoji="0" lang="en-US" altLang="zh-CN" sz="105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>
                      <a:lumMod val="50000"/>
                    </a:sys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119" name="组合 118"/>
          <p:cNvGrpSpPr/>
          <p:nvPr/>
        </p:nvGrpSpPr>
        <p:grpSpPr>
          <a:xfrm>
            <a:off x="5402949" y="2180243"/>
            <a:ext cx="2955031" cy="732996"/>
            <a:chOff x="7202679" y="3176336"/>
            <a:chExt cx="3939357" cy="977027"/>
          </a:xfrm>
        </p:grpSpPr>
        <p:cxnSp>
          <p:nvCxnSpPr>
            <p:cNvPr id="120" name="MH_Other_12"/>
            <p:cNvCxnSpPr>
              <a:cxnSpLocks noChangeShapeType="1"/>
            </p:cNvCxnSpPr>
            <p:nvPr>
              <p:custDataLst>
                <p:tags r:id="rId4"/>
              </p:custDataLst>
            </p:nvPr>
          </p:nvCxnSpPr>
          <p:spPr bwMode="auto">
            <a:xfrm flipH="1">
              <a:off x="7202679" y="3747740"/>
              <a:ext cx="686034" cy="10582"/>
            </a:xfrm>
            <a:prstGeom prst="straightConnector1">
              <a:avLst/>
            </a:prstGeom>
            <a:noFill/>
            <a:ln w="19050" algn="ctr">
              <a:solidFill>
                <a:srgbClr val="ADADAD"/>
              </a:solidFill>
              <a:prstDash val="sysDot"/>
              <a:miter lim="800000"/>
              <a:headEnd type="oval" w="sm" len="sm"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21" name="MH_SubTitle_1"/>
            <p:cNvSpPr txBox="1"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8027932" y="3176336"/>
              <a:ext cx="3114104" cy="9770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>
                      <a:lumMod val="50000"/>
                    </a:sys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kumimoji="0" lang="en-US" altLang="zh-CN" sz="105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>
                      <a:lumMod val="50000"/>
                    </a:sys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5002102" y="3330845"/>
            <a:ext cx="3376197" cy="732996"/>
            <a:chOff x="6668310" y="4709999"/>
            <a:chExt cx="4500815" cy="977027"/>
          </a:xfrm>
        </p:grpSpPr>
        <p:sp>
          <p:nvSpPr>
            <p:cNvPr id="123" name="MH_Other_11"/>
            <p:cNvSpPr/>
            <p:nvPr>
              <p:custDataLst>
                <p:tags r:id="rId2"/>
              </p:custDataLst>
            </p:nvPr>
          </p:nvSpPr>
          <p:spPr>
            <a:xfrm flipV="1">
              <a:off x="6668310" y="4798836"/>
              <a:ext cx="1220402" cy="439134"/>
            </a:xfrm>
            <a:custGeom>
              <a:avLst/>
              <a:gdLst>
                <a:gd name="connsiteX0" fmla="*/ 0 w 2286000"/>
                <a:gd name="connsiteY0" fmla="*/ 472440 h 472440"/>
                <a:gd name="connsiteX1" fmla="*/ 472440 w 2286000"/>
                <a:gd name="connsiteY1" fmla="*/ 0 h 472440"/>
                <a:gd name="connsiteX2" fmla="*/ 2286000 w 2286000"/>
                <a:gd name="connsiteY2" fmla="*/ 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86000" h="472440">
                  <a:moveTo>
                    <a:pt x="0" y="472440"/>
                  </a:moveTo>
                  <a:lnTo>
                    <a:pt x="472440" y="0"/>
                  </a:lnTo>
                  <a:lnTo>
                    <a:pt x="2286000" y="0"/>
                  </a:lnTo>
                </a:path>
              </a:pathLst>
            </a:custGeom>
            <a:noFill/>
            <a:ln w="19050" cap="flat" cmpd="sng" algn="ctr">
              <a:solidFill>
                <a:srgbClr val="ADADAD"/>
              </a:solidFill>
              <a:prstDash val="sysDot"/>
              <a:miter lim="800000"/>
              <a:headEnd type="oval" w="sm" len="sm"/>
              <a:tailEnd type="oval" w="sm" len="sm"/>
            </a:ln>
            <a:effectLst/>
          </p:spPr>
          <p:txBody>
            <a:bodyPr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700" b="0" i="0" u="none" strike="noStrike" kern="0" cap="none" spc="0" normalizeH="0" baseline="0" noProof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4" name="MH_SubTitle_1"/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8055021" y="4709999"/>
              <a:ext cx="3114104" cy="9770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>
                      <a:lumMod val="50000"/>
                    </a:sys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kumimoji="0" lang="en-US" altLang="zh-CN" sz="105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>
                      <a:lumMod val="50000"/>
                    </a:sys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05797B7B-54A9-49A4-894C-112E8D746F96}"/>
              </a:ext>
            </a:extLst>
          </p:cNvPr>
          <p:cNvGrpSpPr/>
          <p:nvPr/>
        </p:nvGrpSpPr>
        <p:grpSpPr>
          <a:xfrm>
            <a:off x="216432" y="69422"/>
            <a:ext cx="3202190" cy="449771"/>
            <a:chOff x="216432" y="69422"/>
            <a:chExt cx="3202190" cy="449771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EEE5633E-3A9B-4E4B-AFD7-7DA275DB4B56}"/>
                </a:ext>
              </a:extLst>
            </p:cNvPr>
            <p:cNvSpPr txBox="1"/>
            <p:nvPr/>
          </p:nvSpPr>
          <p:spPr>
            <a:xfrm>
              <a:off x="734978" y="149861"/>
              <a:ext cx="268364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800" dirty="0">
                  <a:gradFill>
                    <a:gsLst>
                      <a:gs pos="0">
                        <a:srgbClr val="E3413E"/>
                      </a:gs>
                      <a:gs pos="100000">
                        <a:srgbClr val="C00000"/>
                      </a:gs>
                    </a:gsLst>
                    <a:lin ang="5400000" scaled="1"/>
                  </a:gradFill>
                  <a:effectLst>
                    <a:reflection blurRad="6350" stA="5000" endPos="45500" dist="50800" dir="5400000" sy="-100000" algn="bl" rotWithShape="0"/>
                  </a:effectLst>
                  <a:latin typeface="江城律动宋" panose="02020700000000000000" pitchFamily="18" charset="-122"/>
                  <a:ea typeface="江城律动宋" panose="02020700000000000000" pitchFamily="18" charset="-122"/>
                  <a:cs typeface="阿里巴巴普惠体 2.0 115 Black" panose="00020600040101010101" pitchFamily="18" charset="-122"/>
                  <a:sym typeface="+mn-lt"/>
                </a:rPr>
                <a:t>单击此处添加标题文本</a:t>
              </a:r>
              <a:endParaRPr lang="zh-CN" altLang="en-US" sz="1800" dirty="0">
                <a:latin typeface="江城律动宋" panose="02020700000000000000" pitchFamily="18" charset="-122"/>
                <a:ea typeface="江城律动宋" panose="02020700000000000000" pitchFamily="18" charset="-122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1554008D-62FC-4A10-8CBB-3E168DCE9AC9}"/>
                </a:ext>
              </a:extLst>
            </p:cNvPr>
            <p:cNvSpPr txBox="1"/>
            <p:nvPr/>
          </p:nvSpPr>
          <p:spPr>
            <a:xfrm>
              <a:off x="216432" y="69422"/>
              <a:ext cx="53993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dirty="0">
                  <a:gradFill>
                    <a:gsLst>
                      <a:gs pos="0">
                        <a:srgbClr val="FFFF00">
                          <a:alpha val="84000"/>
                        </a:srgbClr>
                      </a:gs>
                      <a:gs pos="100000">
                        <a:srgbClr val="FFC000"/>
                      </a:gs>
                    </a:gsLst>
                    <a:lin ang="5400000" scaled="1"/>
                  </a:gradFill>
                  <a:effectLst>
                    <a:reflection blurRad="6350" stA="5000" endPos="45500" dist="50800" dir="5400000" sy="-100000" algn="bl" rotWithShape="0"/>
                  </a:effectLst>
                  <a:latin typeface="江城律动宋" panose="02020700000000000000" pitchFamily="18" charset="-122"/>
                  <a:ea typeface="江城律动宋" panose="02020700000000000000" pitchFamily="18" charset="-122"/>
                  <a:cs typeface="阿里巴巴普惠体 2.0 115 Black" panose="00020600040101010101" pitchFamily="18" charset="-122"/>
                  <a:sym typeface="+mn-lt"/>
                </a:rPr>
                <a:t>01</a:t>
              </a:r>
              <a:endParaRPr lang="zh-CN" altLang="en-US" sz="2000" dirty="0">
                <a:gradFill>
                  <a:gsLst>
                    <a:gs pos="0">
                      <a:srgbClr val="FFFF00">
                        <a:alpha val="84000"/>
                      </a:srgbClr>
                    </a:gs>
                    <a:gs pos="100000">
                      <a:srgbClr val="FFC000"/>
                    </a:gs>
                  </a:gsLst>
                  <a:lin ang="5400000" scaled="1"/>
                </a:gradFill>
                <a:latin typeface="江城律动宋" panose="02020700000000000000" pitchFamily="18" charset="-122"/>
                <a:ea typeface="江城律动宋" panose="02020700000000000000" pitchFamily="18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组合 76"/>
          <p:cNvGrpSpPr/>
          <p:nvPr/>
        </p:nvGrpSpPr>
        <p:grpSpPr>
          <a:xfrm>
            <a:off x="2844602" y="601592"/>
            <a:ext cx="1326720" cy="1326900"/>
            <a:chOff x="4726999" y="772344"/>
            <a:chExt cx="1326720" cy="1326900"/>
          </a:xfrm>
        </p:grpSpPr>
        <p:grpSp>
          <p:nvGrpSpPr>
            <p:cNvPr id="78" name="组合 77"/>
            <p:cNvGrpSpPr/>
            <p:nvPr/>
          </p:nvGrpSpPr>
          <p:grpSpPr>
            <a:xfrm>
              <a:off x="4726999" y="772344"/>
              <a:ext cx="1326720" cy="1326900"/>
              <a:chOff x="4926840" y="1732375"/>
              <a:chExt cx="1656097" cy="1656098"/>
            </a:xfrm>
          </p:grpSpPr>
          <p:sp>
            <p:nvSpPr>
              <p:cNvPr id="82" name="任意多边形 81"/>
              <p:cNvSpPr/>
              <p:nvPr/>
            </p:nvSpPr>
            <p:spPr>
              <a:xfrm>
                <a:off x="4926840" y="1732375"/>
                <a:ext cx="1656097" cy="1656098"/>
              </a:xfrm>
              <a:custGeom>
                <a:avLst/>
                <a:gdLst>
                  <a:gd name="connsiteX0" fmla="*/ 734066 w 1656097"/>
                  <a:gd name="connsiteY0" fmla="*/ 0 h 1656098"/>
                  <a:gd name="connsiteX1" fmla="*/ 922032 w 1656097"/>
                  <a:gd name="connsiteY1" fmla="*/ 0 h 1656098"/>
                  <a:gd name="connsiteX2" fmla="*/ 958682 w 1656097"/>
                  <a:gd name="connsiteY2" fmla="*/ 170987 h 1656098"/>
                  <a:gd name="connsiteX3" fmla="*/ 967537 w 1656097"/>
                  <a:gd name="connsiteY3" fmla="*/ 172338 h 1656098"/>
                  <a:gd name="connsiteX4" fmla="*/ 1042604 w 1656097"/>
                  <a:gd name="connsiteY4" fmla="*/ 194634 h 1656098"/>
                  <a:gd name="connsiteX5" fmla="*/ 1160682 w 1656097"/>
                  <a:gd name="connsiteY5" fmla="*/ 63947 h 1656098"/>
                  <a:gd name="connsiteX6" fmla="*/ 1323465 w 1656097"/>
                  <a:gd name="connsiteY6" fmla="*/ 157929 h 1656098"/>
                  <a:gd name="connsiteX7" fmla="*/ 1271151 w 1656097"/>
                  <a:gd name="connsiteY7" fmla="*/ 319877 h 1656098"/>
                  <a:gd name="connsiteX8" fmla="*/ 1280994 w 1656097"/>
                  <a:gd name="connsiteY8" fmla="*/ 327054 h 1656098"/>
                  <a:gd name="connsiteX9" fmla="*/ 1333335 w 1656097"/>
                  <a:gd name="connsiteY9" fmla="*/ 377405 h 1656098"/>
                  <a:gd name="connsiteX10" fmla="*/ 1338950 w 1656097"/>
                  <a:gd name="connsiteY10" fmla="*/ 384065 h 1656098"/>
                  <a:gd name="connsiteX11" fmla="*/ 1498169 w 1656097"/>
                  <a:gd name="connsiteY11" fmla="*/ 332634 h 1656098"/>
                  <a:gd name="connsiteX12" fmla="*/ 1592152 w 1656097"/>
                  <a:gd name="connsiteY12" fmla="*/ 495417 h 1656098"/>
                  <a:gd name="connsiteX13" fmla="*/ 1473528 w 1656097"/>
                  <a:gd name="connsiteY13" fmla="*/ 602595 h 1656098"/>
                  <a:gd name="connsiteX14" fmla="*/ 1483127 w 1656097"/>
                  <a:gd name="connsiteY14" fmla="*/ 626411 h 1656098"/>
                  <a:gd name="connsiteX15" fmla="*/ 1501984 w 1656097"/>
                  <a:gd name="connsiteY15" fmla="*/ 701032 h 1656098"/>
                  <a:gd name="connsiteX16" fmla="*/ 1656097 w 1656097"/>
                  <a:gd name="connsiteY16" fmla="*/ 734067 h 1656098"/>
                  <a:gd name="connsiteX17" fmla="*/ 1656097 w 1656097"/>
                  <a:gd name="connsiteY17" fmla="*/ 922032 h 1656098"/>
                  <a:gd name="connsiteX18" fmla="*/ 1511749 w 1656097"/>
                  <a:gd name="connsiteY18" fmla="*/ 952973 h 1656098"/>
                  <a:gd name="connsiteX19" fmla="*/ 1506114 w 1656097"/>
                  <a:gd name="connsiteY19" fmla="*/ 989892 h 1656098"/>
                  <a:gd name="connsiteX20" fmla="*/ 1491538 w 1656097"/>
                  <a:gd name="connsiteY20" fmla="*/ 1048074 h 1656098"/>
                  <a:gd name="connsiteX21" fmla="*/ 1485827 w 1656097"/>
                  <a:gd name="connsiteY21" fmla="*/ 1064617 h 1656098"/>
                  <a:gd name="connsiteX22" fmla="*/ 1592152 w 1656097"/>
                  <a:gd name="connsiteY22" fmla="*/ 1160683 h 1656098"/>
                  <a:gd name="connsiteX23" fmla="*/ 1498169 w 1656097"/>
                  <a:gd name="connsiteY23" fmla="*/ 1323465 h 1656098"/>
                  <a:gd name="connsiteX24" fmla="*/ 1367507 w 1656097"/>
                  <a:gd name="connsiteY24" fmla="*/ 1281258 h 1656098"/>
                  <a:gd name="connsiteX25" fmla="*/ 1351398 w 1656097"/>
                  <a:gd name="connsiteY25" fmla="*/ 1303350 h 1656098"/>
                  <a:gd name="connsiteX26" fmla="*/ 1301049 w 1656097"/>
                  <a:gd name="connsiteY26" fmla="*/ 1355691 h 1656098"/>
                  <a:gd name="connsiteX27" fmla="*/ 1282493 w 1656097"/>
                  <a:gd name="connsiteY27" fmla="*/ 1371332 h 1656098"/>
                  <a:gd name="connsiteX28" fmla="*/ 1323465 w 1656097"/>
                  <a:gd name="connsiteY28" fmla="*/ 1498169 h 1656098"/>
                  <a:gd name="connsiteX29" fmla="*/ 1160682 w 1656097"/>
                  <a:gd name="connsiteY29" fmla="*/ 1592152 h 1656098"/>
                  <a:gd name="connsiteX30" fmla="*/ 1074277 w 1656097"/>
                  <a:gd name="connsiteY30" fmla="*/ 1496521 h 1656098"/>
                  <a:gd name="connsiteX31" fmla="*/ 1052042 w 1656097"/>
                  <a:gd name="connsiteY31" fmla="*/ 1505484 h 1656098"/>
                  <a:gd name="connsiteX32" fmla="*/ 948719 w 1656097"/>
                  <a:gd name="connsiteY32" fmla="*/ 1531593 h 1656098"/>
                  <a:gd name="connsiteX33" fmla="*/ 922032 w 1656097"/>
                  <a:gd name="connsiteY33" fmla="*/ 1656098 h 1656098"/>
                  <a:gd name="connsiteX34" fmla="*/ 734066 w 1656097"/>
                  <a:gd name="connsiteY34" fmla="*/ 1656098 h 1656098"/>
                  <a:gd name="connsiteX35" fmla="*/ 707323 w 1656097"/>
                  <a:gd name="connsiteY35" fmla="*/ 1531333 h 1656098"/>
                  <a:gd name="connsiteX36" fmla="*/ 688561 w 1656097"/>
                  <a:gd name="connsiteY36" fmla="*/ 1528470 h 1656098"/>
                  <a:gd name="connsiteX37" fmla="*/ 581645 w 1656097"/>
                  <a:gd name="connsiteY37" fmla="*/ 1496716 h 1656098"/>
                  <a:gd name="connsiteX38" fmla="*/ 495416 w 1656097"/>
                  <a:gd name="connsiteY38" fmla="*/ 1592152 h 1656098"/>
                  <a:gd name="connsiteX39" fmla="*/ 332634 w 1656097"/>
                  <a:gd name="connsiteY39" fmla="*/ 1498169 h 1656098"/>
                  <a:gd name="connsiteX40" fmla="*/ 373389 w 1656097"/>
                  <a:gd name="connsiteY40" fmla="*/ 1372000 h 1656098"/>
                  <a:gd name="connsiteX41" fmla="*/ 293970 w 1656097"/>
                  <a:gd name="connsiteY41" fmla="*/ 1290661 h 1656098"/>
                  <a:gd name="connsiteX42" fmla="*/ 287662 w 1656097"/>
                  <a:gd name="connsiteY42" fmla="*/ 1281558 h 1656098"/>
                  <a:gd name="connsiteX43" fmla="*/ 157930 w 1656097"/>
                  <a:gd name="connsiteY43" fmla="*/ 1323465 h 1656098"/>
                  <a:gd name="connsiteX44" fmla="*/ 63947 w 1656097"/>
                  <a:gd name="connsiteY44" fmla="*/ 1160683 h 1656098"/>
                  <a:gd name="connsiteX45" fmla="*/ 170348 w 1656097"/>
                  <a:gd name="connsiteY45" fmla="*/ 1064548 h 1656098"/>
                  <a:gd name="connsiteX46" fmla="*/ 159896 w 1656097"/>
                  <a:gd name="connsiteY46" fmla="*/ 1031651 h 1656098"/>
                  <a:gd name="connsiteX47" fmla="*/ 144063 w 1656097"/>
                  <a:gd name="connsiteY47" fmla="*/ 952912 h 1656098"/>
                  <a:gd name="connsiteX48" fmla="*/ 0 w 1656097"/>
                  <a:gd name="connsiteY48" fmla="*/ 922032 h 1656098"/>
                  <a:gd name="connsiteX49" fmla="*/ 0 w 1656097"/>
                  <a:gd name="connsiteY49" fmla="*/ 734067 h 1656098"/>
                  <a:gd name="connsiteX50" fmla="*/ 152682 w 1656097"/>
                  <a:gd name="connsiteY50" fmla="*/ 701339 h 1656098"/>
                  <a:gd name="connsiteX51" fmla="*/ 159896 w 1656097"/>
                  <a:gd name="connsiteY51" fmla="*/ 669158 h 1656098"/>
                  <a:gd name="connsiteX52" fmla="*/ 182923 w 1656097"/>
                  <a:gd name="connsiteY52" fmla="*/ 602913 h 1656098"/>
                  <a:gd name="connsiteX53" fmla="*/ 63947 w 1656097"/>
                  <a:gd name="connsiteY53" fmla="*/ 495417 h 1656098"/>
                  <a:gd name="connsiteX54" fmla="*/ 157930 w 1656097"/>
                  <a:gd name="connsiteY54" fmla="*/ 332634 h 1656098"/>
                  <a:gd name="connsiteX55" fmla="*/ 318389 w 1656097"/>
                  <a:gd name="connsiteY55" fmla="*/ 384465 h 1656098"/>
                  <a:gd name="connsiteX56" fmla="*/ 353537 w 1656097"/>
                  <a:gd name="connsiteY56" fmla="*/ 346539 h 1656098"/>
                  <a:gd name="connsiteX57" fmla="*/ 385166 w 1656097"/>
                  <a:gd name="connsiteY57" fmla="*/ 320558 h 1656098"/>
                  <a:gd name="connsiteX58" fmla="*/ 332634 w 1656097"/>
                  <a:gd name="connsiteY58" fmla="*/ 157929 h 1656098"/>
                  <a:gd name="connsiteX59" fmla="*/ 495416 w 1656097"/>
                  <a:gd name="connsiteY59" fmla="*/ 63947 h 1656098"/>
                  <a:gd name="connsiteX60" fmla="*/ 612546 w 1656097"/>
                  <a:gd name="connsiteY60" fmla="*/ 193585 h 1656098"/>
                  <a:gd name="connsiteX61" fmla="*/ 688561 w 1656097"/>
                  <a:gd name="connsiteY61" fmla="*/ 172338 h 1656098"/>
                  <a:gd name="connsiteX62" fmla="*/ 697415 w 1656097"/>
                  <a:gd name="connsiteY62" fmla="*/ 170987 h 165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</a:cxnLst>
                <a:rect l="l" t="t" r="r" b="b"/>
                <a:pathLst>
                  <a:path w="1656097" h="1656098">
                    <a:moveTo>
                      <a:pt x="734066" y="0"/>
                    </a:moveTo>
                    <a:lnTo>
                      <a:pt x="922032" y="0"/>
                    </a:lnTo>
                    <a:lnTo>
                      <a:pt x="958682" y="170987"/>
                    </a:lnTo>
                    <a:lnTo>
                      <a:pt x="967537" y="172338"/>
                    </a:lnTo>
                    <a:lnTo>
                      <a:pt x="1042604" y="194634"/>
                    </a:lnTo>
                    <a:lnTo>
                      <a:pt x="1160682" y="63947"/>
                    </a:lnTo>
                    <a:lnTo>
                      <a:pt x="1323465" y="157929"/>
                    </a:lnTo>
                    <a:lnTo>
                      <a:pt x="1271151" y="319877"/>
                    </a:lnTo>
                    <a:lnTo>
                      <a:pt x="1280994" y="327054"/>
                    </a:lnTo>
                    <a:cubicBezTo>
                      <a:pt x="1299308" y="342918"/>
                      <a:pt x="1316780" y="359726"/>
                      <a:pt x="1333335" y="377405"/>
                    </a:cubicBezTo>
                    <a:lnTo>
                      <a:pt x="1338950" y="384065"/>
                    </a:lnTo>
                    <a:lnTo>
                      <a:pt x="1498169" y="332634"/>
                    </a:lnTo>
                    <a:lnTo>
                      <a:pt x="1592152" y="495417"/>
                    </a:lnTo>
                    <a:lnTo>
                      <a:pt x="1473528" y="602595"/>
                    </a:lnTo>
                    <a:lnTo>
                      <a:pt x="1483127" y="626411"/>
                    </a:lnTo>
                    <a:lnTo>
                      <a:pt x="1501984" y="701032"/>
                    </a:lnTo>
                    <a:lnTo>
                      <a:pt x="1656097" y="734067"/>
                    </a:lnTo>
                    <a:lnTo>
                      <a:pt x="1656097" y="922032"/>
                    </a:lnTo>
                    <a:lnTo>
                      <a:pt x="1511749" y="952973"/>
                    </a:lnTo>
                    <a:lnTo>
                      <a:pt x="1506114" y="989892"/>
                    </a:lnTo>
                    <a:cubicBezTo>
                      <a:pt x="1502081" y="1009604"/>
                      <a:pt x="1497209" y="1029011"/>
                      <a:pt x="1491538" y="1048074"/>
                    </a:cubicBezTo>
                    <a:lnTo>
                      <a:pt x="1485827" y="1064617"/>
                    </a:lnTo>
                    <a:lnTo>
                      <a:pt x="1592152" y="1160683"/>
                    </a:lnTo>
                    <a:lnTo>
                      <a:pt x="1498169" y="1323465"/>
                    </a:lnTo>
                    <a:lnTo>
                      <a:pt x="1367507" y="1281258"/>
                    </a:lnTo>
                    <a:lnTo>
                      <a:pt x="1351398" y="1303350"/>
                    </a:lnTo>
                    <a:cubicBezTo>
                      <a:pt x="1335535" y="1321664"/>
                      <a:pt x="1318727" y="1339136"/>
                      <a:pt x="1301049" y="1355691"/>
                    </a:cubicBezTo>
                    <a:lnTo>
                      <a:pt x="1282493" y="1371332"/>
                    </a:lnTo>
                    <a:lnTo>
                      <a:pt x="1323465" y="1498169"/>
                    </a:lnTo>
                    <a:lnTo>
                      <a:pt x="1160682" y="1592152"/>
                    </a:lnTo>
                    <a:lnTo>
                      <a:pt x="1074277" y="1496521"/>
                    </a:lnTo>
                    <a:lnTo>
                      <a:pt x="1052042" y="1505484"/>
                    </a:lnTo>
                    <a:lnTo>
                      <a:pt x="948719" y="1531593"/>
                    </a:lnTo>
                    <a:lnTo>
                      <a:pt x="922032" y="1656098"/>
                    </a:lnTo>
                    <a:lnTo>
                      <a:pt x="734066" y="1656098"/>
                    </a:lnTo>
                    <a:lnTo>
                      <a:pt x="707323" y="1531333"/>
                    </a:lnTo>
                    <a:lnTo>
                      <a:pt x="688561" y="1528470"/>
                    </a:lnTo>
                    <a:lnTo>
                      <a:pt x="581645" y="1496716"/>
                    </a:lnTo>
                    <a:lnTo>
                      <a:pt x="495416" y="1592152"/>
                    </a:lnTo>
                    <a:lnTo>
                      <a:pt x="332634" y="1498169"/>
                    </a:lnTo>
                    <a:lnTo>
                      <a:pt x="373389" y="1372000"/>
                    </a:lnTo>
                    <a:lnTo>
                      <a:pt x="293970" y="1290661"/>
                    </a:lnTo>
                    <a:lnTo>
                      <a:pt x="287662" y="1281558"/>
                    </a:lnTo>
                    <a:lnTo>
                      <a:pt x="157930" y="1323465"/>
                    </a:lnTo>
                    <a:lnTo>
                      <a:pt x="63947" y="1160683"/>
                    </a:lnTo>
                    <a:lnTo>
                      <a:pt x="170348" y="1064548"/>
                    </a:lnTo>
                    <a:lnTo>
                      <a:pt x="159896" y="1031651"/>
                    </a:lnTo>
                    <a:lnTo>
                      <a:pt x="144063" y="952912"/>
                    </a:lnTo>
                    <a:lnTo>
                      <a:pt x="0" y="922032"/>
                    </a:lnTo>
                    <a:lnTo>
                      <a:pt x="0" y="734067"/>
                    </a:lnTo>
                    <a:lnTo>
                      <a:pt x="152682" y="701339"/>
                    </a:lnTo>
                    <a:lnTo>
                      <a:pt x="159896" y="669158"/>
                    </a:lnTo>
                    <a:lnTo>
                      <a:pt x="182923" y="602913"/>
                    </a:lnTo>
                    <a:lnTo>
                      <a:pt x="63947" y="495417"/>
                    </a:lnTo>
                    <a:lnTo>
                      <a:pt x="157930" y="332634"/>
                    </a:lnTo>
                    <a:lnTo>
                      <a:pt x="318389" y="384465"/>
                    </a:lnTo>
                    <a:lnTo>
                      <a:pt x="353537" y="346539"/>
                    </a:lnTo>
                    <a:lnTo>
                      <a:pt x="385166" y="320558"/>
                    </a:lnTo>
                    <a:lnTo>
                      <a:pt x="332634" y="157929"/>
                    </a:lnTo>
                    <a:lnTo>
                      <a:pt x="495416" y="63947"/>
                    </a:lnTo>
                    <a:lnTo>
                      <a:pt x="612546" y="193585"/>
                    </a:lnTo>
                    <a:lnTo>
                      <a:pt x="688561" y="172338"/>
                    </a:lnTo>
                    <a:lnTo>
                      <a:pt x="697415" y="170987"/>
                    </a:ln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rgbClr val="E2E2E2"/>
                  </a:gs>
                </a:gsLst>
                <a:lin ang="2700000" scaled="1"/>
              </a:gradFill>
              <a:ln>
                <a:noFill/>
              </a:ln>
              <a:effectLst>
                <a:outerShdw blurRad="190500" dist="889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3" name="椭圆 82"/>
              <p:cNvSpPr/>
              <p:nvPr/>
            </p:nvSpPr>
            <p:spPr>
              <a:xfrm>
                <a:off x="5189938" y="1995474"/>
                <a:ext cx="1129900" cy="1129900"/>
              </a:xfrm>
              <a:prstGeom prst="ellipse">
                <a:avLst/>
              </a:prstGeom>
              <a:solidFill>
                <a:srgbClr val="EC6C3E"/>
              </a:solidFill>
              <a:ln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88900" dist="38100" dir="13500000">
                  <a:prstClr val="black">
                    <a:alpha val="4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4" name="椭圆 83"/>
              <p:cNvSpPr/>
              <p:nvPr/>
            </p:nvSpPr>
            <p:spPr>
              <a:xfrm>
                <a:off x="5313048" y="2122912"/>
                <a:ext cx="883681" cy="883682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25400">
                <a:gradFill flip="none" rotWithShape="1">
                  <a:gsLst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88900" dist="381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79" name="组合 78"/>
            <p:cNvGrpSpPr/>
            <p:nvPr/>
          </p:nvGrpSpPr>
          <p:grpSpPr>
            <a:xfrm>
              <a:off x="4976892" y="1078222"/>
              <a:ext cx="750218" cy="597158"/>
              <a:chOff x="4123036" y="1090209"/>
              <a:chExt cx="1000117" cy="795964"/>
            </a:xfrm>
          </p:grpSpPr>
          <p:sp>
            <p:nvSpPr>
              <p:cNvPr id="80" name="文本框 37"/>
              <p:cNvSpPr txBox="1"/>
              <p:nvPr/>
            </p:nvSpPr>
            <p:spPr>
              <a:xfrm>
                <a:off x="4123036" y="1090209"/>
                <a:ext cx="1000117" cy="7384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000" dirty="0">
                    <a:solidFill>
                      <a:srgbClr val="EC6C3E"/>
                    </a:solidFill>
                    <a:cs typeface="+mn-ea"/>
                    <a:sym typeface="+mn-lt"/>
                  </a:rPr>
                  <a:t>01</a:t>
                </a:r>
                <a:endParaRPr lang="zh-CN" altLang="en-US" sz="3000" dirty="0">
                  <a:solidFill>
                    <a:srgbClr val="EC6C3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1" name="文本框 38"/>
              <p:cNvSpPr txBox="1"/>
              <p:nvPr/>
            </p:nvSpPr>
            <p:spPr>
              <a:xfrm>
                <a:off x="4266700" y="1619516"/>
                <a:ext cx="740410" cy="2666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OPTION</a:t>
                </a:r>
                <a:endParaRPr lang="zh-CN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5" name="组合 84"/>
          <p:cNvGrpSpPr/>
          <p:nvPr/>
        </p:nvGrpSpPr>
        <p:grpSpPr>
          <a:xfrm>
            <a:off x="4278949" y="661613"/>
            <a:ext cx="2454085" cy="724260"/>
            <a:chOff x="6161346" y="832365"/>
            <a:chExt cx="2454085" cy="724260"/>
          </a:xfrm>
        </p:grpSpPr>
        <p:grpSp>
          <p:nvGrpSpPr>
            <p:cNvPr id="86" name="组合 85"/>
            <p:cNvGrpSpPr/>
            <p:nvPr/>
          </p:nvGrpSpPr>
          <p:grpSpPr>
            <a:xfrm>
              <a:off x="6161346" y="870371"/>
              <a:ext cx="2454085" cy="686254"/>
              <a:chOff x="5947699" y="908862"/>
              <a:chExt cx="3271545" cy="914723"/>
            </a:xfrm>
          </p:grpSpPr>
          <p:grpSp>
            <p:nvGrpSpPr>
              <p:cNvPr id="88" name="组合 87"/>
              <p:cNvGrpSpPr/>
              <p:nvPr/>
            </p:nvGrpSpPr>
            <p:grpSpPr>
              <a:xfrm flipV="1">
                <a:off x="5947699" y="1317986"/>
                <a:ext cx="2684915" cy="333365"/>
                <a:chOff x="5272248" y="4626108"/>
                <a:chExt cx="2684915" cy="333365"/>
              </a:xfrm>
            </p:grpSpPr>
            <p:sp>
              <p:nvSpPr>
                <p:cNvPr id="91" name="椭圆 90"/>
                <p:cNvSpPr/>
                <p:nvPr/>
              </p:nvSpPr>
              <p:spPr>
                <a:xfrm>
                  <a:off x="5272248" y="4626108"/>
                  <a:ext cx="81021" cy="81021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92" name="任意多边形 91"/>
                <p:cNvSpPr/>
                <p:nvPr/>
              </p:nvSpPr>
              <p:spPr>
                <a:xfrm>
                  <a:off x="5335428" y="4686869"/>
                  <a:ext cx="2621735" cy="272604"/>
                </a:xfrm>
                <a:custGeom>
                  <a:avLst/>
                  <a:gdLst>
                    <a:gd name="connsiteX0" fmla="*/ 0 w 2815771"/>
                    <a:gd name="connsiteY0" fmla="*/ 0 h 638628"/>
                    <a:gd name="connsiteX1" fmla="*/ 725714 w 2815771"/>
                    <a:gd name="connsiteY1" fmla="*/ 638628 h 638628"/>
                    <a:gd name="connsiteX2" fmla="*/ 2815771 w 2815771"/>
                    <a:gd name="connsiteY2" fmla="*/ 638628 h 638628"/>
                    <a:gd name="connsiteX0-1" fmla="*/ 0 w 2815771"/>
                    <a:gd name="connsiteY0-2" fmla="*/ 0 h 649982"/>
                    <a:gd name="connsiteX1-3" fmla="*/ 254183 w 2815771"/>
                    <a:gd name="connsiteY1-4" fmla="*/ 649982 h 649982"/>
                    <a:gd name="connsiteX2-5" fmla="*/ 2815771 w 2815771"/>
                    <a:gd name="connsiteY2-6" fmla="*/ 638628 h 649982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</a:cxnLst>
                  <a:rect l="l" t="t" r="r" b="b"/>
                  <a:pathLst>
                    <a:path w="2815771" h="649982">
                      <a:moveTo>
                        <a:pt x="0" y="0"/>
                      </a:moveTo>
                      <a:lnTo>
                        <a:pt x="254183" y="649982"/>
                      </a:lnTo>
                      <a:lnTo>
                        <a:pt x="2815771" y="638628"/>
                      </a:lnTo>
                    </a:path>
                  </a:pathLst>
                </a:custGeom>
                <a:noFill/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89" name="文本框 100"/>
              <p:cNvSpPr txBox="1"/>
              <p:nvPr/>
            </p:nvSpPr>
            <p:spPr>
              <a:xfrm>
                <a:off x="6852147" y="908862"/>
                <a:ext cx="1780467" cy="4307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500" dirty="0">
                    <a:solidFill>
                      <a:srgbClr val="EC6C3E"/>
                    </a:solidFill>
                    <a:cs typeface="+mn-ea"/>
                    <a:sym typeface="+mn-lt"/>
                  </a:rPr>
                  <a:t>在此添加标题</a:t>
                </a:r>
              </a:p>
            </p:txBody>
          </p:sp>
          <p:sp>
            <p:nvSpPr>
              <p:cNvPr id="90" name="文本框 101"/>
              <p:cNvSpPr txBox="1"/>
              <p:nvPr/>
            </p:nvSpPr>
            <p:spPr>
              <a:xfrm>
                <a:off x="6290683" y="1331294"/>
                <a:ext cx="2928561" cy="49229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9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9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cs typeface="+mn-ea"/>
                    <a:sym typeface="+mn-lt"/>
                  </a:rPr>
                  <a:t>……</a:t>
                </a:r>
              </a:p>
            </p:txBody>
          </p:sp>
        </p:grpSp>
        <p:sp>
          <p:nvSpPr>
            <p:cNvPr id="87" name="Freeform 57"/>
            <p:cNvSpPr>
              <a:spLocks noEditPoints="1"/>
            </p:cNvSpPr>
            <p:nvPr/>
          </p:nvSpPr>
          <p:spPr bwMode="auto">
            <a:xfrm>
              <a:off x="6521102" y="832365"/>
              <a:ext cx="295909" cy="296519"/>
            </a:xfrm>
            <a:custGeom>
              <a:avLst/>
              <a:gdLst>
                <a:gd name="T0" fmla="*/ 145 w 437"/>
                <a:gd name="T1" fmla="*/ 119 h 437"/>
                <a:gd name="T2" fmla="*/ 126 w 437"/>
                <a:gd name="T3" fmla="*/ 159 h 437"/>
                <a:gd name="T4" fmla="*/ 197 w 437"/>
                <a:gd name="T5" fmla="*/ 237 h 437"/>
                <a:gd name="T6" fmla="*/ 214 w 437"/>
                <a:gd name="T7" fmla="*/ 245 h 437"/>
                <a:gd name="T8" fmla="*/ 276 w 437"/>
                <a:gd name="T9" fmla="*/ 245 h 437"/>
                <a:gd name="T10" fmla="*/ 276 w 437"/>
                <a:gd name="T11" fmla="*/ 196 h 437"/>
                <a:gd name="T12" fmla="*/ 225 w 437"/>
                <a:gd name="T13" fmla="*/ 196 h 437"/>
                <a:gd name="T14" fmla="*/ 161 w 437"/>
                <a:gd name="T15" fmla="*/ 126 h 437"/>
                <a:gd name="T16" fmla="*/ 145 w 437"/>
                <a:gd name="T17" fmla="*/ 119 h 437"/>
                <a:gd name="T18" fmla="*/ 219 w 437"/>
                <a:gd name="T19" fmla="*/ 388 h 437"/>
                <a:gd name="T20" fmla="*/ 48 w 437"/>
                <a:gd name="T21" fmla="*/ 218 h 437"/>
                <a:gd name="T22" fmla="*/ 219 w 437"/>
                <a:gd name="T23" fmla="*/ 48 h 437"/>
                <a:gd name="T24" fmla="*/ 388 w 437"/>
                <a:gd name="T25" fmla="*/ 218 h 437"/>
                <a:gd name="T26" fmla="*/ 219 w 437"/>
                <a:gd name="T27" fmla="*/ 388 h 437"/>
                <a:gd name="T28" fmla="*/ 219 w 437"/>
                <a:gd name="T29" fmla="*/ 0 h 437"/>
                <a:gd name="T30" fmla="*/ 0 w 437"/>
                <a:gd name="T31" fmla="*/ 218 h 437"/>
                <a:gd name="T32" fmla="*/ 219 w 437"/>
                <a:gd name="T33" fmla="*/ 437 h 437"/>
                <a:gd name="T34" fmla="*/ 437 w 437"/>
                <a:gd name="T35" fmla="*/ 218 h 437"/>
                <a:gd name="T36" fmla="*/ 219 w 437"/>
                <a:gd name="T37" fmla="*/ 0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7" h="437">
                  <a:moveTo>
                    <a:pt x="145" y="119"/>
                  </a:moveTo>
                  <a:cubicBezTo>
                    <a:pt x="127" y="119"/>
                    <a:pt x="110" y="142"/>
                    <a:pt x="126" y="159"/>
                  </a:cubicBezTo>
                  <a:cubicBezTo>
                    <a:pt x="197" y="237"/>
                    <a:pt x="197" y="237"/>
                    <a:pt x="197" y="237"/>
                  </a:cubicBezTo>
                  <a:cubicBezTo>
                    <a:pt x="201" y="242"/>
                    <a:pt x="207" y="245"/>
                    <a:pt x="214" y="245"/>
                  </a:cubicBezTo>
                  <a:cubicBezTo>
                    <a:pt x="276" y="245"/>
                    <a:pt x="276" y="245"/>
                    <a:pt x="276" y="245"/>
                  </a:cubicBezTo>
                  <a:cubicBezTo>
                    <a:pt x="306" y="245"/>
                    <a:pt x="309" y="196"/>
                    <a:pt x="276" y="196"/>
                  </a:cubicBezTo>
                  <a:cubicBezTo>
                    <a:pt x="225" y="196"/>
                    <a:pt x="225" y="196"/>
                    <a:pt x="225" y="196"/>
                  </a:cubicBezTo>
                  <a:cubicBezTo>
                    <a:pt x="161" y="126"/>
                    <a:pt x="161" y="126"/>
                    <a:pt x="161" y="126"/>
                  </a:cubicBezTo>
                  <a:cubicBezTo>
                    <a:pt x="156" y="121"/>
                    <a:pt x="151" y="119"/>
                    <a:pt x="145" y="119"/>
                  </a:cubicBezTo>
                  <a:moveTo>
                    <a:pt x="219" y="388"/>
                  </a:moveTo>
                  <a:cubicBezTo>
                    <a:pt x="124" y="388"/>
                    <a:pt x="48" y="312"/>
                    <a:pt x="48" y="218"/>
                  </a:cubicBezTo>
                  <a:cubicBezTo>
                    <a:pt x="48" y="124"/>
                    <a:pt x="124" y="48"/>
                    <a:pt x="219" y="48"/>
                  </a:cubicBezTo>
                  <a:cubicBezTo>
                    <a:pt x="313" y="48"/>
                    <a:pt x="388" y="124"/>
                    <a:pt x="388" y="218"/>
                  </a:cubicBezTo>
                  <a:cubicBezTo>
                    <a:pt x="388" y="312"/>
                    <a:pt x="313" y="388"/>
                    <a:pt x="219" y="388"/>
                  </a:cubicBezTo>
                  <a:moveTo>
                    <a:pt x="219" y="0"/>
                  </a:moveTo>
                  <a:cubicBezTo>
                    <a:pt x="98" y="0"/>
                    <a:pt x="0" y="97"/>
                    <a:pt x="0" y="218"/>
                  </a:cubicBezTo>
                  <a:cubicBezTo>
                    <a:pt x="0" y="339"/>
                    <a:pt x="98" y="437"/>
                    <a:pt x="219" y="437"/>
                  </a:cubicBezTo>
                  <a:cubicBezTo>
                    <a:pt x="339" y="437"/>
                    <a:pt x="437" y="339"/>
                    <a:pt x="437" y="218"/>
                  </a:cubicBezTo>
                  <a:cubicBezTo>
                    <a:pt x="437" y="97"/>
                    <a:pt x="339" y="0"/>
                    <a:pt x="219" y="0"/>
                  </a:cubicBezTo>
                </a:path>
              </a:pathLst>
            </a:custGeom>
            <a:solidFill>
              <a:schemeClr val="tx1">
                <a:lumMod val="50000"/>
                <a:lumOff val="50000"/>
                <a:alpha val="40000"/>
              </a:schemeClr>
            </a:solidFill>
            <a:ln>
              <a:noFill/>
            </a:ln>
          </p:spPr>
          <p:txBody>
            <a:bodyPr vert="horz" wrap="square" lIns="68589" tIns="34295" rIns="68589" bIns="34295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3988729" y="1647215"/>
            <a:ext cx="943420" cy="943546"/>
            <a:chOff x="5871126" y="1817967"/>
            <a:chExt cx="943420" cy="943546"/>
          </a:xfrm>
        </p:grpSpPr>
        <p:grpSp>
          <p:nvGrpSpPr>
            <p:cNvPr id="94" name="组合 93"/>
            <p:cNvGrpSpPr/>
            <p:nvPr/>
          </p:nvGrpSpPr>
          <p:grpSpPr>
            <a:xfrm>
              <a:off x="5871126" y="1817967"/>
              <a:ext cx="943420" cy="943546"/>
              <a:chOff x="4926840" y="1732375"/>
              <a:chExt cx="1656097" cy="1656098"/>
            </a:xfrm>
          </p:grpSpPr>
          <p:sp>
            <p:nvSpPr>
              <p:cNvPr id="98" name="任意多边形 97"/>
              <p:cNvSpPr/>
              <p:nvPr/>
            </p:nvSpPr>
            <p:spPr>
              <a:xfrm>
                <a:off x="4926840" y="1732375"/>
                <a:ext cx="1656097" cy="1656098"/>
              </a:xfrm>
              <a:custGeom>
                <a:avLst/>
                <a:gdLst>
                  <a:gd name="connsiteX0" fmla="*/ 734066 w 1656097"/>
                  <a:gd name="connsiteY0" fmla="*/ 0 h 1656098"/>
                  <a:gd name="connsiteX1" fmla="*/ 922032 w 1656097"/>
                  <a:gd name="connsiteY1" fmla="*/ 0 h 1656098"/>
                  <a:gd name="connsiteX2" fmla="*/ 958682 w 1656097"/>
                  <a:gd name="connsiteY2" fmla="*/ 170987 h 1656098"/>
                  <a:gd name="connsiteX3" fmla="*/ 967537 w 1656097"/>
                  <a:gd name="connsiteY3" fmla="*/ 172338 h 1656098"/>
                  <a:gd name="connsiteX4" fmla="*/ 1042604 w 1656097"/>
                  <a:gd name="connsiteY4" fmla="*/ 194634 h 1656098"/>
                  <a:gd name="connsiteX5" fmla="*/ 1160682 w 1656097"/>
                  <a:gd name="connsiteY5" fmla="*/ 63947 h 1656098"/>
                  <a:gd name="connsiteX6" fmla="*/ 1323465 w 1656097"/>
                  <a:gd name="connsiteY6" fmla="*/ 157929 h 1656098"/>
                  <a:gd name="connsiteX7" fmla="*/ 1271151 w 1656097"/>
                  <a:gd name="connsiteY7" fmla="*/ 319877 h 1656098"/>
                  <a:gd name="connsiteX8" fmla="*/ 1280994 w 1656097"/>
                  <a:gd name="connsiteY8" fmla="*/ 327054 h 1656098"/>
                  <a:gd name="connsiteX9" fmla="*/ 1333335 w 1656097"/>
                  <a:gd name="connsiteY9" fmla="*/ 377405 h 1656098"/>
                  <a:gd name="connsiteX10" fmla="*/ 1338950 w 1656097"/>
                  <a:gd name="connsiteY10" fmla="*/ 384065 h 1656098"/>
                  <a:gd name="connsiteX11" fmla="*/ 1498169 w 1656097"/>
                  <a:gd name="connsiteY11" fmla="*/ 332634 h 1656098"/>
                  <a:gd name="connsiteX12" fmla="*/ 1592152 w 1656097"/>
                  <a:gd name="connsiteY12" fmla="*/ 495417 h 1656098"/>
                  <a:gd name="connsiteX13" fmla="*/ 1473528 w 1656097"/>
                  <a:gd name="connsiteY13" fmla="*/ 602595 h 1656098"/>
                  <a:gd name="connsiteX14" fmla="*/ 1483127 w 1656097"/>
                  <a:gd name="connsiteY14" fmla="*/ 626411 h 1656098"/>
                  <a:gd name="connsiteX15" fmla="*/ 1501984 w 1656097"/>
                  <a:gd name="connsiteY15" fmla="*/ 701032 h 1656098"/>
                  <a:gd name="connsiteX16" fmla="*/ 1656097 w 1656097"/>
                  <a:gd name="connsiteY16" fmla="*/ 734067 h 1656098"/>
                  <a:gd name="connsiteX17" fmla="*/ 1656097 w 1656097"/>
                  <a:gd name="connsiteY17" fmla="*/ 922032 h 1656098"/>
                  <a:gd name="connsiteX18" fmla="*/ 1511749 w 1656097"/>
                  <a:gd name="connsiteY18" fmla="*/ 952973 h 1656098"/>
                  <a:gd name="connsiteX19" fmla="*/ 1506114 w 1656097"/>
                  <a:gd name="connsiteY19" fmla="*/ 989892 h 1656098"/>
                  <a:gd name="connsiteX20" fmla="*/ 1491538 w 1656097"/>
                  <a:gd name="connsiteY20" fmla="*/ 1048074 h 1656098"/>
                  <a:gd name="connsiteX21" fmla="*/ 1485827 w 1656097"/>
                  <a:gd name="connsiteY21" fmla="*/ 1064617 h 1656098"/>
                  <a:gd name="connsiteX22" fmla="*/ 1592152 w 1656097"/>
                  <a:gd name="connsiteY22" fmla="*/ 1160683 h 1656098"/>
                  <a:gd name="connsiteX23" fmla="*/ 1498169 w 1656097"/>
                  <a:gd name="connsiteY23" fmla="*/ 1323465 h 1656098"/>
                  <a:gd name="connsiteX24" fmla="*/ 1367507 w 1656097"/>
                  <a:gd name="connsiteY24" fmla="*/ 1281258 h 1656098"/>
                  <a:gd name="connsiteX25" fmla="*/ 1351398 w 1656097"/>
                  <a:gd name="connsiteY25" fmla="*/ 1303350 h 1656098"/>
                  <a:gd name="connsiteX26" fmla="*/ 1301049 w 1656097"/>
                  <a:gd name="connsiteY26" fmla="*/ 1355691 h 1656098"/>
                  <a:gd name="connsiteX27" fmla="*/ 1282493 w 1656097"/>
                  <a:gd name="connsiteY27" fmla="*/ 1371332 h 1656098"/>
                  <a:gd name="connsiteX28" fmla="*/ 1323465 w 1656097"/>
                  <a:gd name="connsiteY28" fmla="*/ 1498169 h 1656098"/>
                  <a:gd name="connsiteX29" fmla="*/ 1160682 w 1656097"/>
                  <a:gd name="connsiteY29" fmla="*/ 1592152 h 1656098"/>
                  <a:gd name="connsiteX30" fmla="*/ 1074277 w 1656097"/>
                  <a:gd name="connsiteY30" fmla="*/ 1496521 h 1656098"/>
                  <a:gd name="connsiteX31" fmla="*/ 1052042 w 1656097"/>
                  <a:gd name="connsiteY31" fmla="*/ 1505484 h 1656098"/>
                  <a:gd name="connsiteX32" fmla="*/ 948719 w 1656097"/>
                  <a:gd name="connsiteY32" fmla="*/ 1531593 h 1656098"/>
                  <a:gd name="connsiteX33" fmla="*/ 922032 w 1656097"/>
                  <a:gd name="connsiteY33" fmla="*/ 1656098 h 1656098"/>
                  <a:gd name="connsiteX34" fmla="*/ 734066 w 1656097"/>
                  <a:gd name="connsiteY34" fmla="*/ 1656098 h 1656098"/>
                  <a:gd name="connsiteX35" fmla="*/ 707323 w 1656097"/>
                  <a:gd name="connsiteY35" fmla="*/ 1531333 h 1656098"/>
                  <a:gd name="connsiteX36" fmla="*/ 688561 w 1656097"/>
                  <a:gd name="connsiteY36" fmla="*/ 1528470 h 1656098"/>
                  <a:gd name="connsiteX37" fmla="*/ 581645 w 1656097"/>
                  <a:gd name="connsiteY37" fmla="*/ 1496716 h 1656098"/>
                  <a:gd name="connsiteX38" fmla="*/ 495416 w 1656097"/>
                  <a:gd name="connsiteY38" fmla="*/ 1592152 h 1656098"/>
                  <a:gd name="connsiteX39" fmla="*/ 332634 w 1656097"/>
                  <a:gd name="connsiteY39" fmla="*/ 1498169 h 1656098"/>
                  <a:gd name="connsiteX40" fmla="*/ 373389 w 1656097"/>
                  <a:gd name="connsiteY40" fmla="*/ 1372000 h 1656098"/>
                  <a:gd name="connsiteX41" fmla="*/ 293970 w 1656097"/>
                  <a:gd name="connsiteY41" fmla="*/ 1290661 h 1656098"/>
                  <a:gd name="connsiteX42" fmla="*/ 287662 w 1656097"/>
                  <a:gd name="connsiteY42" fmla="*/ 1281558 h 1656098"/>
                  <a:gd name="connsiteX43" fmla="*/ 157930 w 1656097"/>
                  <a:gd name="connsiteY43" fmla="*/ 1323465 h 1656098"/>
                  <a:gd name="connsiteX44" fmla="*/ 63947 w 1656097"/>
                  <a:gd name="connsiteY44" fmla="*/ 1160683 h 1656098"/>
                  <a:gd name="connsiteX45" fmla="*/ 170348 w 1656097"/>
                  <a:gd name="connsiteY45" fmla="*/ 1064548 h 1656098"/>
                  <a:gd name="connsiteX46" fmla="*/ 159896 w 1656097"/>
                  <a:gd name="connsiteY46" fmla="*/ 1031651 h 1656098"/>
                  <a:gd name="connsiteX47" fmla="*/ 144063 w 1656097"/>
                  <a:gd name="connsiteY47" fmla="*/ 952912 h 1656098"/>
                  <a:gd name="connsiteX48" fmla="*/ 0 w 1656097"/>
                  <a:gd name="connsiteY48" fmla="*/ 922032 h 1656098"/>
                  <a:gd name="connsiteX49" fmla="*/ 0 w 1656097"/>
                  <a:gd name="connsiteY49" fmla="*/ 734067 h 1656098"/>
                  <a:gd name="connsiteX50" fmla="*/ 152682 w 1656097"/>
                  <a:gd name="connsiteY50" fmla="*/ 701339 h 1656098"/>
                  <a:gd name="connsiteX51" fmla="*/ 159896 w 1656097"/>
                  <a:gd name="connsiteY51" fmla="*/ 669158 h 1656098"/>
                  <a:gd name="connsiteX52" fmla="*/ 182923 w 1656097"/>
                  <a:gd name="connsiteY52" fmla="*/ 602913 h 1656098"/>
                  <a:gd name="connsiteX53" fmla="*/ 63947 w 1656097"/>
                  <a:gd name="connsiteY53" fmla="*/ 495417 h 1656098"/>
                  <a:gd name="connsiteX54" fmla="*/ 157930 w 1656097"/>
                  <a:gd name="connsiteY54" fmla="*/ 332634 h 1656098"/>
                  <a:gd name="connsiteX55" fmla="*/ 318389 w 1656097"/>
                  <a:gd name="connsiteY55" fmla="*/ 384465 h 1656098"/>
                  <a:gd name="connsiteX56" fmla="*/ 353537 w 1656097"/>
                  <a:gd name="connsiteY56" fmla="*/ 346539 h 1656098"/>
                  <a:gd name="connsiteX57" fmla="*/ 385166 w 1656097"/>
                  <a:gd name="connsiteY57" fmla="*/ 320558 h 1656098"/>
                  <a:gd name="connsiteX58" fmla="*/ 332634 w 1656097"/>
                  <a:gd name="connsiteY58" fmla="*/ 157929 h 1656098"/>
                  <a:gd name="connsiteX59" fmla="*/ 495416 w 1656097"/>
                  <a:gd name="connsiteY59" fmla="*/ 63947 h 1656098"/>
                  <a:gd name="connsiteX60" fmla="*/ 612546 w 1656097"/>
                  <a:gd name="connsiteY60" fmla="*/ 193585 h 1656098"/>
                  <a:gd name="connsiteX61" fmla="*/ 688561 w 1656097"/>
                  <a:gd name="connsiteY61" fmla="*/ 172338 h 1656098"/>
                  <a:gd name="connsiteX62" fmla="*/ 697415 w 1656097"/>
                  <a:gd name="connsiteY62" fmla="*/ 170987 h 165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</a:cxnLst>
                <a:rect l="l" t="t" r="r" b="b"/>
                <a:pathLst>
                  <a:path w="1656097" h="1656098">
                    <a:moveTo>
                      <a:pt x="734066" y="0"/>
                    </a:moveTo>
                    <a:lnTo>
                      <a:pt x="922032" y="0"/>
                    </a:lnTo>
                    <a:lnTo>
                      <a:pt x="958682" y="170987"/>
                    </a:lnTo>
                    <a:lnTo>
                      <a:pt x="967537" y="172338"/>
                    </a:lnTo>
                    <a:lnTo>
                      <a:pt x="1042604" y="194634"/>
                    </a:lnTo>
                    <a:lnTo>
                      <a:pt x="1160682" y="63947"/>
                    </a:lnTo>
                    <a:lnTo>
                      <a:pt x="1323465" y="157929"/>
                    </a:lnTo>
                    <a:lnTo>
                      <a:pt x="1271151" y="319877"/>
                    </a:lnTo>
                    <a:lnTo>
                      <a:pt x="1280994" y="327054"/>
                    </a:lnTo>
                    <a:cubicBezTo>
                      <a:pt x="1299308" y="342918"/>
                      <a:pt x="1316780" y="359726"/>
                      <a:pt x="1333335" y="377405"/>
                    </a:cubicBezTo>
                    <a:lnTo>
                      <a:pt x="1338950" y="384065"/>
                    </a:lnTo>
                    <a:lnTo>
                      <a:pt x="1498169" y="332634"/>
                    </a:lnTo>
                    <a:lnTo>
                      <a:pt x="1592152" y="495417"/>
                    </a:lnTo>
                    <a:lnTo>
                      <a:pt x="1473528" y="602595"/>
                    </a:lnTo>
                    <a:lnTo>
                      <a:pt x="1483127" y="626411"/>
                    </a:lnTo>
                    <a:lnTo>
                      <a:pt x="1501984" y="701032"/>
                    </a:lnTo>
                    <a:lnTo>
                      <a:pt x="1656097" y="734067"/>
                    </a:lnTo>
                    <a:lnTo>
                      <a:pt x="1656097" y="922032"/>
                    </a:lnTo>
                    <a:lnTo>
                      <a:pt x="1511749" y="952973"/>
                    </a:lnTo>
                    <a:lnTo>
                      <a:pt x="1506114" y="989892"/>
                    </a:lnTo>
                    <a:cubicBezTo>
                      <a:pt x="1502081" y="1009604"/>
                      <a:pt x="1497209" y="1029011"/>
                      <a:pt x="1491538" y="1048074"/>
                    </a:cubicBezTo>
                    <a:lnTo>
                      <a:pt x="1485827" y="1064617"/>
                    </a:lnTo>
                    <a:lnTo>
                      <a:pt x="1592152" y="1160683"/>
                    </a:lnTo>
                    <a:lnTo>
                      <a:pt x="1498169" y="1323465"/>
                    </a:lnTo>
                    <a:lnTo>
                      <a:pt x="1367507" y="1281258"/>
                    </a:lnTo>
                    <a:lnTo>
                      <a:pt x="1351398" y="1303350"/>
                    </a:lnTo>
                    <a:cubicBezTo>
                      <a:pt x="1335535" y="1321664"/>
                      <a:pt x="1318727" y="1339136"/>
                      <a:pt x="1301049" y="1355691"/>
                    </a:cubicBezTo>
                    <a:lnTo>
                      <a:pt x="1282493" y="1371332"/>
                    </a:lnTo>
                    <a:lnTo>
                      <a:pt x="1323465" y="1498169"/>
                    </a:lnTo>
                    <a:lnTo>
                      <a:pt x="1160682" y="1592152"/>
                    </a:lnTo>
                    <a:lnTo>
                      <a:pt x="1074277" y="1496521"/>
                    </a:lnTo>
                    <a:lnTo>
                      <a:pt x="1052042" y="1505484"/>
                    </a:lnTo>
                    <a:lnTo>
                      <a:pt x="948719" y="1531593"/>
                    </a:lnTo>
                    <a:lnTo>
                      <a:pt x="922032" y="1656098"/>
                    </a:lnTo>
                    <a:lnTo>
                      <a:pt x="734066" y="1656098"/>
                    </a:lnTo>
                    <a:lnTo>
                      <a:pt x="707323" y="1531333"/>
                    </a:lnTo>
                    <a:lnTo>
                      <a:pt x="688561" y="1528470"/>
                    </a:lnTo>
                    <a:lnTo>
                      <a:pt x="581645" y="1496716"/>
                    </a:lnTo>
                    <a:lnTo>
                      <a:pt x="495416" y="1592152"/>
                    </a:lnTo>
                    <a:lnTo>
                      <a:pt x="332634" y="1498169"/>
                    </a:lnTo>
                    <a:lnTo>
                      <a:pt x="373389" y="1372000"/>
                    </a:lnTo>
                    <a:lnTo>
                      <a:pt x="293970" y="1290661"/>
                    </a:lnTo>
                    <a:lnTo>
                      <a:pt x="287662" y="1281558"/>
                    </a:lnTo>
                    <a:lnTo>
                      <a:pt x="157930" y="1323465"/>
                    </a:lnTo>
                    <a:lnTo>
                      <a:pt x="63947" y="1160683"/>
                    </a:lnTo>
                    <a:lnTo>
                      <a:pt x="170348" y="1064548"/>
                    </a:lnTo>
                    <a:lnTo>
                      <a:pt x="159896" y="1031651"/>
                    </a:lnTo>
                    <a:lnTo>
                      <a:pt x="144063" y="952912"/>
                    </a:lnTo>
                    <a:lnTo>
                      <a:pt x="0" y="922032"/>
                    </a:lnTo>
                    <a:lnTo>
                      <a:pt x="0" y="734067"/>
                    </a:lnTo>
                    <a:lnTo>
                      <a:pt x="152682" y="701339"/>
                    </a:lnTo>
                    <a:lnTo>
                      <a:pt x="159896" y="669158"/>
                    </a:lnTo>
                    <a:lnTo>
                      <a:pt x="182923" y="602913"/>
                    </a:lnTo>
                    <a:lnTo>
                      <a:pt x="63947" y="495417"/>
                    </a:lnTo>
                    <a:lnTo>
                      <a:pt x="157930" y="332634"/>
                    </a:lnTo>
                    <a:lnTo>
                      <a:pt x="318389" y="384465"/>
                    </a:lnTo>
                    <a:lnTo>
                      <a:pt x="353537" y="346539"/>
                    </a:lnTo>
                    <a:lnTo>
                      <a:pt x="385166" y="320558"/>
                    </a:lnTo>
                    <a:lnTo>
                      <a:pt x="332634" y="157929"/>
                    </a:lnTo>
                    <a:lnTo>
                      <a:pt x="495416" y="63947"/>
                    </a:lnTo>
                    <a:lnTo>
                      <a:pt x="612546" y="193585"/>
                    </a:lnTo>
                    <a:lnTo>
                      <a:pt x="688561" y="172338"/>
                    </a:lnTo>
                    <a:lnTo>
                      <a:pt x="697415" y="170987"/>
                    </a:ln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rgbClr val="E2E2E2"/>
                  </a:gs>
                </a:gsLst>
                <a:lin ang="2700000" scaled="1"/>
              </a:gradFill>
              <a:ln>
                <a:noFill/>
              </a:ln>
              <a:effectLst>
                <a:outerShdw blurRad="190500" dist="889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9" name="椭圆 98"/>
              <p:cNvSpPr/>
              <p:nvPr/>
            </p:nvSpPr>
            <p:spPr>
              <a:xfrm>
                <a:off x="5189938" y="1995474"/>
                <a:ext cx="1129900" cy="1129900"/>
              </a:xfrm>
              <a:prstGeom prst="ellipse">
                <a:avLst/>
              </a:prstGeom>
              <a:solidFill>
                <a:srgbClr val="E3413E"/>
              </a:solidFill>
              <a:ln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88900" dist="38100" dir="13500000">
                  <a:prstClr val="black">
                    <a:alpha val="4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0" name="椭圆 99"/>
              <p:cNvSpPr/>
              <p:nvPr/>
            </p:nvSpPr>
            <p:spPr>
              <a:xfrm>
                <a:off x="5313048" y="2122912"/>
                <a:ext cx="883681" cy="883682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25400">
                <a:gradFill flip="none" rotWithShape="1">
                  <a:gsLst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88900" dist="381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95" name="组合 94"/>
            <p:cNvGrpSpPr/>
            <p:nvPr/>
          </p:nvGrpSpPr>
          <p:grpSpPr>
            <a:xfrm>
              <a:off x="5985004" y="2009498"/>
              <a:ext cx="750218" cy="540205"/>
              <a:chOff x="4123036" y="1134371"/>
              <a:chExt cx="1000117" cy="720051"/>
            </a:xfrm>
          </p:grpSpPr>
          <p:sp>
            <p:nvSpPr>
              <p:cNvPr id="96" name="文本框 43"/>
              <p:cNvSpPr txBox="1"/>
              <p:nvPr/>
            </p:nvSpPr>
            <p:spPr>
              <a:xfrm>
                <a:off x="4123036" y="1134371"/>
                <a:ext cx="1000117" cy="6768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700" dirty="0">
                    <a:solidFill>
                      <a:srgbClr val="E3413E"/>
                    </a:solidFill>
                    <a:cs typeface="+mn-ea"/>
                    <a:sym typeface="+mn-lt"/>
                  </a:rPr>
                  <a:t>02</a:t>
                </a:r>
                <a:endParaRPr lang="zh-CN" altLang="en-US" sz="2700" dirty="0">
                  <a:solidFill>
                    <a:srgbClr val="E3413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7" name="文本框 44"/>
              <p:cNvSpPr txBox="1"/>
              <p:nvPr/>
            </p:nvSpPr>
            <p:spPr>
              <a:xfrm>
                <a:off x="4266700" y="1587765"/>
                <a:ext cx="740410" cy="2666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OPTION</a:t>
                </a:r>
                <a:endParaRPr lang="zh-CN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01" name="组合 100"/>
          <p:cNvGrpSpPr/>
          <p:nvPr/>
        </p:nvGrpSpPr>
        <p:grpSpPr>
          <a:xfrm>
            <a:off x="4924832" y="1601897"/>
            <a:ext cx="2223925" cy="686254"/>
            <a:chOff x="6807229" y="1772649"/>
            <a:chExt cx="2223925" cy="686254"/>
          </a:xfrm>
        </p:grpSpPr>
        <p:grpSp>
          <p:nvGrpSpPr>
            <p:cNvPr id="102" name="组合 101"/>
            <p:cNvGrpSpPr/>
            <p:nvPr/>
          </p:nvGrpSpPr>
          <p:grpSpPr>
            <a:xfrm>
              <a:off x="6807229" y="1772649"/>
              <a:ext cx="2223925" cy="686254"/>
              <a:chOff x="5947699" y="908862"/>
              <a:chExt cx="2964719" cy="914723"/>
            </a:xfrm>
          </p:grpSpPr>
          <p:grpSp>
            <p:nvGrpSpPr>
              <p:cNvPr id="107" name="组合 106"/>
              <p:cNvGrpSpPr/>
              <p:nvPr/>
            </p:nvGrpSpPr>
            <p:grpSpPr>
              <a:xfrm flipV="1">
                <a:off x="5947699" y="1317986"/>
                <a:ext cx="2684915" cy="333365"/>
                <a:chOff x="5272248" y="4626108"/>
                <a:chExt cx="2684915" cy="333365"/>
              </a:xfrm>
            </p:grpSpPr>
            <p:sp>
              <p:nvSpPr>
                <p:cNvPr id="110" name="椭圆 109"/>
                <p:cNvSpPr/>
                <p:nvPr/>
              </p:nvSpPr>
              <p:spPr>
                <a:xfrm>
                  <a:off x="5272248" y="4626108"/>
                  <a:ext cx="81021" cy="81021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11" name="任意多边形 110"/>
                <p:cNvSpPr/>
                <p:nvPr/>
              </p:nvSpPr>
              <p:spPr>
                <a:xfrm>
                  <a:off x="5335428" y="4686869"/>
                  <a:ext cx="2621735" cy="272604"/>
                </a:xfrm>
                <a:custGeom>
                  <a:avLst/>
                  <a:gdLst>
                    <a:gd name="connsiteX0" fmla="*/ 0 w 2815771"/>
                    <a:gd name="connsiteY0" fmla="*/ 0 h 638628"/>
                    <a:gd name="connsiteX1" fmla="*/ 725714 w 2815771"/>
                    <a:gd name="connsiteY1" fmla="*/ 638628 h 638628"/>
                    <a:gd name="connsiteX2" fmla="*/ 2815771 w 2815771"/>
                    <a:gd name="connsiteY2" fmla="*/ 638628 h 638628"/>
                    <a:gd name="connsiteX0-1" fmla="*/ 0 w 2815771"/>
                    <a:gd name="connsiteY0-2" fmla="*/ 0 h 649982"/>
                    <a:gd name="connsiteX1-3" fmla="*/ 254183 w 2815771"/>
                    <a:gd name="connsiteY1-4" fmla="*/ 649982 h 649982"/>
                    <a:gd name="connsiteX2-5" fmla="*/ 2815771 w 2815771"/>
                    <a:gd name="connsiteY2-6" fmla="*/ 638628 h 649982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</a:cxnLst>
                  <a:rect l="l" t="t" r="r" b="b"/>
                  <a:pathLst>
                    <a:path w="2815771" h="649982">
                      <a:moveTo>
                        <a:pt x="0" y="0"/>
                      </a:moveTo>
                      <a:lnTo>
                        <a:pt x="254183" y="649982"/>
                      </a:lnTo>
                      <a:lnTo>
                        <a:pt x="2815771" y="638628"/>
                      </a:lnTo>
                    </a:path>
                  </a:pathLst>
                </a:custGeom>
                <a:noFill/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08" name="文本框 90"/>
              <p:cNvSpPr txBox="1"/>
              <p:nvPr/>
            </p:nvSpPr>
            <p:spPr>
              <a:xfrm>
                <a:off x="6852147" y="908862"/>
                <a:ext cx="1780467" cy="4307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500" dirty="0">
                    <a:solidFill>
                      <a:srgbClr val="E3413E"/>
                    </a:solidFill>
                    <a:cs typeface="+mn-ea"/>
                    <a:sym typeface="+mn-lt"/>
                  </a:rPr>
                  <a:t>在此添加标题</a:t>
                </a:r>
              </a:p>
            </p:txBody>
          </p:sp>
          <p:sp>
            <p:nvSpPr>
              <p:cNvPr id="109" name="文本框 91"/>
              <p:cNvSpPr txBox="1"/>
              <p:nvPr/>
            </p:nvSpPr>
            <p:spPr>
              <a:xfrm>
                <a:off x="6290683" y="1331294"/>
                <a:ext cx="2621735" cy="49229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9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9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cs typeface="+mn-ea"/>
                    <a:sym typeface="+mn-lt"/>
                  </a:rPr>
                  <a:t>……</a:t>
                </a:r>
              </a:p>
            </p:txBody>
          </p:sp>
        </p:grpSp>
        <p:grpSp>
          <p:nvGrpSpPr>
            <p:cNvPr id="103" name="Group 46"/>
            <p:cNvGrpSpPr>
              <a:grpSpLocks noChangeAspect="1"/>
            </p:cNvGrpSpPr>
            <p:nvPr/>
          </p:nvGrpSpPr>
          <p:grpSpPr bwMode="auto">
            <a:xfrm>
              <a:off x="7095262" y="1796418"/>
              <a:ext cx="385112" cy="238459"/>
              <a:chOff x="3098" y="1701"/>
              <a:chExt cx="1486" cy="920"/>
            </a:xfrm>
            <a:solidFill>
              <a:schemeClr val="tx1">
                <a:lumMod val="50000"/>
                <a:lumOff val="50000"/>
                <a:alpha val="40000"/>
              </a:schemeClr>
            </a:solidFill>
          </p:grpSpPr>
          <p:sp>
            <p:nvSpPr>
              <p:cNvPr id="104" name="Freeform 47"/>
              <p:cNvSpPr/>
              <p:nvPr/>
            </p:nvSpPr>
            <p:spPr bwMode="auto">
              <a:xfrm>
                <a:off x="3468" y="1701"/>
                <a:ext cx="746" cy="920"/>
              </a:xfrm>
              <a:custGeom>
                <a:avLst/>
                <a:gdLst>
                  <a:gd name="T0" fmla="*/ 157 w 314"/>
                  <a:gd name="T1" fmla="*/ 0 h 386"/>
                  <a:gd name="T2" fmla="*/ 68 w 314"/>
                  <a:gd name="T3" fmla="*/ 89 h 386"/>
                  <a:gd name="T4" fmla="*/ 127 w 314"/>
                  <a:gd name="T5" fmla="*/ 172 h 386"/>
                  <a:gd name="T6" fmla="*/ 103 w 314"/>
                  <a:gd name="T7" fmla="*/ 172 h 386"/>
                  <a:gd name="T8" fmla="*/ 16 w 314"/>
                  <a:gd name="T9" fmla="*/ 320 h 386"/>
                  <a:gd name="T10" fmla="*/ 28 w 314"/>
                  <a:gd name="T11" fmla="*/ 386 h 386"/>
                  <a:gd name="T12" fmla="*/ 132 w 314"/>
                  <a:gd name="T13" fmla="*/ 386 h 386"/>
                  <a:gd name="T14" fmla="*/ 154 w 314"/>
                  <a:gd name="T15" fmla="*/ 203 h 386"/>
                  <a:gd name="T16" fmla="*/ 132 w 314"/>
                  <a:gd name="T17" fmla="*/ 180 h 386"/>
                  <a:gd name="T18" fmla="*/ 182 w 314"/>
                  <a:gd name="T19" fmla="*/ 180 h 386"/>
                  <a:gd name="T20" fmla="*/ 160 w 314"/>
                  <a:gd name="T21" fmla="*/ 203 h 386"/>
                  <a:gd name="T22" fmla="*/ 182 w 314"/>
                  <a:gd name="T23" fmla="*/ 386 h 386"/>
                  <a:gd name="T24" fmla="*/ 286 w 314"/>
                  <a:gd name="T25" fmla="*/ 386 h 386"/>
                  <a:gd name="T26" fmla="*/ 298 w 314"/>
                  <a:gd name="T27" fmla="*/ 320 h 386"/>
                  <a:gd name="T28" fmla="*/ 211 w 314"/>
                  <a:gd name="T29" fmla="*/ 172 h 386"/>
                  <a:gd name="T30" fmla="*/ 187 w 314"/>
                  <a:gd name="T31" fmla="*/ 172 h 386"/>
                  <a:gd name="T32" fmla="*/ 246 w 314"/>
                  <a:gd name="T33" fmla="*/ 89 h 386"/>
                  <a:gd name="T34" fmla="*/ 157 w 314"/>
                  <a:gd name="T35" fmla="*/ 0 h 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14" h="386">
                    <a:moveTo>
                      <a:pt x="157" y="0"/>
                    </a:moveTo>
                    <a:cubicBezTo>
                      <a:pt x="108" y="0"/>
                      <a:pt x="68" y="40"/>
                      <a:pt x="68" y="89"/>
                    </a:cubicBezTo>
                    <a:cubicBezTo>
                      <a:pt x="68" y="127"/>
                      <a:pt x="93" y="160"/>
                      <a:pt x="127" y="172"/>
                    </a:cubicBezTo>
                    <a:cubicBezTo>
                      <a:pt x="103" y="172"/>
                      <a:pt x="103" y="172"/>
                      <a:pt x="103" y="172"/>
                    </a:cubicBezTo>
                    <a:cubicBezTo>
                      <a:pt x="55" y="172"/>
                      <a:pt x="26" y="291"/>
                      <a:pt x="16" y="320"/>
                    </a:cubicBezTo>
                    <a:cubicBezTo>
                      <a:pt x="0" y="363"/>
                      <a:pt x="28" y="386"/>
                      <a:pt x="28" y="386"/>
                    </a:cubicBezTo>
                    <a:cubicBezTo>
                      <a:pt x="132" y="386"/>
                      <a:pt x="132" y="386"/>
                      <a:pt x="132" y="386"/>
                    </a:cubicBezTo>
                    <a:cubicBezTo>
                      <a:pt x="154" y="203"/>
                      <a:pt x="154" y="203"/>
                      <a:pt x="154" y="203"/>
                    </a:cubicBezTo>
                    <a:cubicBezTo>
                      <a:pt x="132" y="180"/>
                      <a:pt x="132" y="180"/>
                      <a:pt x="132" y="180"/>
                    </a:cubicBezTo>
                    <a:cubicBezTo>
                      <a:pt x="182" y="180"/>
                      <a:pt x="182" y="180"/>
                      <a:pt x="182" y="180"/>
                    </a:cubicBezTo>
                    <a:cubicBezTo>
                      <a:pt x="160" y="203"/>
                      <a:pt x="160" y="203"/>
                      <a:pt x="160" y="203"/>
                    </a:cubicBezTo>
                    <a:cubicBezTo>
                      <a:pt x="182" y="386"/>
                      <a:pt x="182" y="386"/>
                      <a:pt x="182" y="386"/>
                    </a:cubicBezTo>
                    <a:cubicBezTo>
                      <a:pt x="286" y="386"/>
                      <a:pt x="286" y="386"/>
                      <a:pt x="286" y="386"/>
                    </a:cubicBezTo>
                    <a:cubicBezTo>
                      <a:pt x="286" y="386"/>
                      <a:pt x="314" y="363"/>
                      <a:pt x="298" y="320"/>
                    </a:cubicBezTo>
                    <a:cubicBezTo>
                      <a:pt x="288" y="291"/>
                      <a:pt x="259" y="172"/>
                      <a:pt x="211" y="172"/>
                    </a:cubicBezTo>
                    <a:cubicBezTo>
                      <a:pt x="187" y="172"/>
                      <a:pt x="187" y="172"/>
                      <a:pt x="187" y="172"/>
                    </a:cubicBezTo>
                    <a:cubicBezTo>
                      <a:pt x="221" y="160"/>
                      <a:pt x="246" y="127"/>
                      <a:pt x="246" y="89"/>
                    </a:cubicBezTo>
                    <a:cubicBezTo>
                      <a:pt x="246" y="40"/>
                      <a:pt x="206" y="0"/>
                      <a:pt x="15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5" name="Freeform 48"/>
              <p:cNvSpPr/>
              <p:nvPr/>
            </p:nvSpPr>
            <p:spPr bwMode="auto">
              <a:xfrm>
                <a:off x="3098" y="1871"/>
                <a:ext cx="475" cy="750"/>
              </a:xfrm>
              <a:custGeom>
                <a:avLst/>
                <a:gdLst>
                  <a:gd name="T0" fmla="*/ 128 w 200"/>
                  <a:gd name="T1" fmla="*/ 0 h 315"/>
                  <a:gd name="T2" fmla="*/ 55 w 200"/>
                  <a:gd name="T3" fmla="*/ 73 h 315"/>
                  <a:gd name="T4" fmla="*/ 103 w 200"/>
                  <a:gd name="T5" fmla="*/ 141 h 315"/>
                  <a:gd name="T6" fmla="*/ 84 w 200"/>
                  <a:gd name="T7" fmla="*/ 141 h 315"/>
                  <a:gd name="T8" fmla="*/ 13 w 200"/>
                  <a:gd name="T9" fmla="*/ 261 h 315"/>
                  <a:gd name="T10" fmla="*/ 23 w 200"/>
                  <a:gd name="T11" fmla="*/ 315 h 315"/>
                  <a:gd name="T12" fmla="*/ 108 w 200"/>
                  <a:gd name="T13" fmla="*/ 315 h 315"/>
                  <a:gd name="T14" fmla="*/ 126 w 200"/>
                  <a:gd name="T15" fmla="*/ 166 h 315"/>
                  <a:gd name="T16" fmla="*/ 107 w 200"/>
                  <a:gd name="T17" fmla="*/ 147 h 315"/>
                  <a:gd name="T18" fmla="*/ 149 w 200"/>
                  <a:gd name="T19" fmla="*/ 147 h 315"/>
                  <a:gd name="T20" fmla="*/ 130 w 200"/>
                  <a:gd name="T21" fmla="*/ 166 h 315"/>
                  <a:gd name="T22" fmla="*/ 148 w 200"/>
                  <a:gd name="T23" fmla="*/ 315 h 315"/>
                  <a:gd name="T24" fmla="*/ 168 w 200"/>
                  <a:gd name="T25" fmla="*/ 315 h 315"/>
                  <a:gd name="T26" fmla="*/ 161 w 200"/>
                  <a:gd name="T27" fmla="*/ 245 h 315"/>
                  <a:gd name="T28" fmla="*/ 166 w 200"/>
                  <a:gd name="T29" fmla="*/ 228 h 315"/>
                  <a:gd name="T30" fmla="*/ 194 w 200"/>
                  <a:gd name="T31" fmla="*/ 152 h 315"/>
                  <a:gd name="T32" fmla="*/ 172 w 200"/>
                  <a:gd name="T33" fmla="*/ 141 h 315"/>
                  <a:gd name="T34" fmla="*/ 152 w 200"/>
                  <a:gd name="T35" fmla="*/ 141 h 315"/>
                  <a:gd name="T36" fmla="*/ 200 w 200"/>
                  <a:gd name="T37" fmla="*/ 73 h 315"/>
                  <a:gd name="T38" fmla="*/ 128 w 200"/>
                  <a:gd name="T39" fmla="*/ 0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00" h="315">
                    <a:moveTo>
                      <a:pt x="128" y="0"/>
                    </a:moveTo>
                    <a:cubicBezTo>
                      <a:pt x="88" y="0"/>
                      <a:pt x="55" y="33"/>
                      <a:pt x="55" y="73"/>
                    </a:cubicBezTo>
                    <a:cubicBezTo>
                      <a:pt x="55" y="104"/>
                      <a:pt x="76" y="131"/>
                      <a:pt x="103" y="141"/>
                    </a:cubicBezTo>
                    <a:cubicBezTo>
                      <a:pt x="84" y="141"/>
                      <a:pt x="84" y="141"/>
                      <a:pt x="84" y="141"/>
                    </a:cubicBezTo>
                    <a:cubicBezTo>
                      <a:pt x="45" y="141"/>
                      <a:pt x="21" y="238"/>
                      <a:pt x="13" y="261"/>
                    </a:cubicBezTo>
                    <a:cubicBezTo>
                      <a:pt x="0" y="296"/>
                      <a:pt x="23" y="315"/>
                      <a:pt x="23" y="315"/>
                    </a:cubicBezTo>
                    <a:cubicBezTo>
                      <a:pt x="108" y="315"/>
                      <a:pt x="108" y="315"/>
                      <a:pt x="108" y="315"/>
                    </a:cubicBezTo>
                    <a:cubicBezTo>
                      <a:pt x="126" y="166"/>
                      <a:pt x="126" y="166"/>
                      <a:pt x="126" y="166"/>
                    </a:cubicBezTo>
                    <a:cubicBezTo>
                      <a:pt x="107" y="147"/>
                      <a:pt x="107" y="147"/>
                      <a:pt x="107" y="147"/>
                    </a:cubicBezTo>
                    <a:cubicBezTo>
                      <a:pt x="149" y="147"/>
                      <a:pt x="149" y="147"/>
                      <a:pt x="149" y="147"/>
                    </a:cubicBezTo>
                    <a:cubicBezTo>
                      <a:pt x="130" y="166"/>
                      <a:pt x="130" y="166"/>
                      <a:pt x="130" y="166"/>
                    </a:cubicBezTo>
                    <a:cubicBezTo>
                      <a:pt x="148" y="315"/>
                      <a:pt x="148" y="315"/>
                      <a:pt x="148" y="315"/>
                    </a:cubicBezTo>
                    <a:cubicBezTo>
                      <a:pt x="168" y="315"/>
                      <a:pt x="168" y="315"/>
                      <a:pt x="168" y="315"/>
                    </a:cubicBezTo>
                    <a:cubicBezTo>
                      <a:pt x="160" y="303"/>
                      <a:pt x="149" y="279"/>
                      <a:pt x="161" y="245"/>
                    </a:cubicBezTo>
                    <a:cubicBezTo>
                      <a:pt x="162" y="241"/>
                      <a:pt x="164" y="235"/>
                      <a:pt x="166" y="228"/>
                    </a:cubicBezTo>
                    <a:cubicBezTo>
                      <a:pt x="173" y="207"/>
                      <a:pt x="182" y="178"/>
                      <a:pt x="194" y="152"/>
                    </a:cubicBezTo>
                    <a:cubicBezTo>
                      <a:pt x="188" y="145"/>
                      <a:pt x="180" y="141"/>
                      <a:pt x="172" y="141"/>
                    </a:cubicBezTo>
                    <a:cubicBezTo>
                      <a:pt x="152" y="141"/>
                      <a:pt x="152" y="141"/>
                      <a:pt x="152" y="141"/>
                    </a:cubicBezTo>
                    <a:cubicBezTo>
                      <a:pt x="180" y="131"/>
                      <a:pt x="200" y="104"/>
                      <a:pt x="200" y="73"/>
                    </a:cubicBezTo>
                    <a:cubicBezTo>
                      <a:pt x="200" y="33"/>
                      <a:pt x="168" y="0"/>
                      <a:pt x="12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6" name="Freeform 49"/>
              <p:cNvSpPr/>
              <p:nvPr/>
            </p:nvSpPr>
            <p:spPr bwMode="auto">
              <a:xfrm>
                <a:off x="4110" y="1871"/>
                <a:ext cx="474" cy="750"/>
              </a:xfrm>
              <a:custGeom>
                <a:avLst/>
                <a:gdLst>
                  <a:gd name="T0" fmla="*/ 72 w 200"/>
                  <a:gd name="T1" fmla="*/ 0 h 315"/>
                  <a:gd name="T2" fmla="*/ 0 w 200"/>
                  <a:gd name="T3" fmla="*/ 73 h 315"/>
                  <a:gd name="T4" fmla="*/ 48 w 200"/>
                  <a:gd name="T5" fmla="*/ 141 h 315"/>
                  <a:gd name="T6" fmla="*/ 28 w 200"/>
                  <a:gd name="T7" fmla="*/ 141 h 315"/>
                  <a:gd name="T8" fmla="*/ 6 w 200"/>
                  <a:gd name="T9" fmla="*/ 152 h 315"/>
                  <a:gd name="T10" fmla="*/ 34 w 200"/>
                  <a:gd name="T11" fmla="*/ 228 h 315"/>
                  <a:gd name="T12" fmla="*/ 39 w 200"/>
                  <a:gd name="T13" fmla="*/ 245 h 315"/>
                  <a:gd name="T14" fmla="*/ 32 w 200"/>
                  <a:gd name="T15" fmla="*/ 315 h 315"/>
                  <a:gd name="T16" fmla="*/ 52 w 200"/>
                  <a:gd name="T17" fmla="*/ 315 h 315"/>
                  <a:gd name="T18" fmla="*/ 70 w 200"/>
                  <a:gd name="T19" fmla="*/ 166 h 315"/>
                  <a:gd name="T20" fmla="*/ 52 w 200"/>
                  <a:gd name="T21" fmla="*/ 147 h 315"/>
                  <a:gd name="T22" fmla="*/ 93 w 200"/>
                  <a:gd name="T23" fmla="*/ 147 h 315"/>
                  <a:gd name="T24" fmla="*/ 74 w 200"/>
                  <a:gd name="T25" fmla="*/ 166 h 315"/>
                  <a:gd name="T26" fmla="*/ 92 w 200"/>
                  <a:gd name="T27" fmla="*/ 315 h 315"/>
                  <a:gd name="T28" fmla="*/ 178 w 200"/>
                  <a:gd name="T29" fmla="*/ 315 h 315"/>
                  <a:gd name="T30" fmla="*/ 187 w 200"/>
                  <a:gd name="T31" fmla="*/ 261 h 315"/>
                  <a:gd name="T32" fmla="*/ 116 w 200"/>
                  <a:gd name="T33" fmla="*/ 141 h 315"/>
                  <a:gd name="T34" fmla="*/ 97 w 200"/>
                  <a:gd name="T35" fmla="*/ 141 h 315"/>
                  <a:gd name="T36" fmla="*/ 145 w 200"/>
                  <a:gd name="T37" fmla="*/ 73 h 315"/>
                  <a:gd name="T38" fmla="*/ 72 w 200"/>
                  <a:gd name="T39" fmla="*/ 0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00" h="315">
                    <a:moveTo>
                      <a:pt x="72" y="0"/>
                    </a:moveTo>
                    <a:cubicBezTo>
                      <a:pt x="32" y="0"/>
                      <a:pt x="0" y="33"/>
                      <a:pt x="0" y="73"/>
                    </a:cubicBezTo>
                    <a:cubicBezTo>
                      <a:pt x="0" y="104"/>
                      <a:pt x="20" y="131"/>
                      <a:pt x="48" y="141"/>
                    </a:cubicBezTo>
                    <a:cubicBezTo>
                      <a:pt x="28" y="141"/>
                      <a:pt x="28" y="141"/>
                      <a:pt x="28" y="141"/>
                    </a:cubicBezTo>
                    <a:cubicBezTo>
                      <a:pt x="20" y="141"/>
                      <a:pt x="13" y="145"/>
                      <a:pt x="6" y="152"/>
                    </a:cubicBezTo>
                    <a:cubicBezTo>
                      <a:pt x="18" y="178"/>
                      <a:pt x="27" y="207"/>
                      <a:pt x="34" y="228"/>
                    </a:cubicBezTo>
                    <a:cubicBezTo>
                      <a:pt x="36" y="235"/>
                      <a:pt x="38" y="241"/>
                      <a:pt x="39" y="245"/>
                    </a:cubicBezTo>
                    <a:cubicBezTo>
                      <a:pt x="52" y="279"/>
                      <a:pt x="40" y="303"/>
                      <a:pt x="32" y="315"/>
                    </a:cubicBezTo>
                    <a:cubicBezTo>
                      <a:pt x="52" y="315"/>
                      <a:pt x="52" y="315"/>
                      <a:pt x="52" y="315"/>
                    </a:cubicBezTo>
                    <a:cubicBezTo>
                      <a:pt x="70" y="166"/>
                      <a:pt x="70" y="166"/>
                      <a:pt x="70" y="166"/>
                    </a:cubicBezTo>
                    <a:cubicBezTo>
                      <a:pt x="52" y="147"/>
                      <a:pt x="52" y="147"/>
                      <a:pt x="52" y="147"/>
                    </a:cubicBezTo>
                    <a:cubicBezTo>
                      <a:pt x="93" y="147"/>
                      <a:pt x="93" y="147"/>
                      <a:pt x="93" y="147"/>
                    </a:cubicBezTo>
                    <a:cubicBezTo>
                      <a:pt x="74" y="166"/>
                      <a:pt x="74" y="166"/>
                      <a:pt x="74" y="166"/>
                    </a:cubicBezTo>
                    <a:cubicBezTo>
                      <a:pt x="92" y="315"/>
                      <a:pt x="92" y="315"/>
                      <a:pt x="92" y="315"/>
                    </a:cubicBezTo>
                    <a:cubicBezTo>
                      <a:pt x="178" y="315"/>
                      <a:pt x="178" y="315"/>
                      <a:pt x="178" y="315"/>
                    </a:cubicBezTo>
                    <a:cubicBezTo>
                      <a:pt x="178" y="315"/>
                      <a:pt x="200" y="296"/>
                      <a:pt x="187" y="261"/>
                    </a:cubicBezTo>
                    <a:cubicBezTo>
                      <a:pt x="179" y="238"/>
                      <a:pt x="156" y="141"/>
                      <a:pt x="116" y="141"/>
                    </a:cubicBezTo>
                    <a:cubicBezTo>
                      <a:pt x="97" y="141"/>
                      <a:pt x="97" y="141"/>
                      <a:pt x="97" y="141"/>
                    </a:cubicBezTo>
                    <a:cubicBezTo>
                      <a:pt x="125" y="131"/>
                      <a:pt x="145" y="104"/>
                      <a:pt x="145" y="73"/>
                    </a:cubicBezTo>
                    <a:cubicBezTo>
                      <a:pt x="145" y="33"/>
                      <a:pt x="112" y="0"/>
                      <a:pt x="7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12" name="组合 111"/>
          <p:cNvGrpSpPr/>
          <p:nvPr/>
        </p:nvGrpSpPr>
        <p:grpSpPr>
          <a:xfrm>
            <a:off x="3459973" y="2607648"/>
            <a:ext cx="1086134" cy="1086280"/>
            <a:chOff x="5202730" y="2698585"/>
            <a:chExt cx="1086134" cy="1086280"/>
          </a:xfrm>
        </p:grpSpPr>
        <p:grpSp>
          <p:nvGrpSpPr>
            <p:cNvPr id="113" name="组合 112"/>
            <p:cNvGrpSpPr/>
            <p:nvPr/>
          </p:nvGrpSpPr>
          <p:grpSpPr>
            <a:xfrm>
              <a:off x="5202730" y="2698585"/>
              <a:ext cx="1086134" cy="1086280"/>
              <a:chOff x="4926840" y="1732375"/>
              <a:chExt cx="1656097" cy="1656098"/>
            </a:xfrm>
          </p:grpSpPr>
          <p:sp>
            <p:nvSpPr>
              <p:cNvPr id="117" name="任意多边形 116"/>
              <p:cNvSpPr/>
              <p:nvPr/>
            </p:nvSpPr>
            <p:spPr>
              <a:xfrm>
                <a:off x="4926840" y="1732375"/>
                <a:ext cx="1656097" cy="1656098"/>
              </a:xfrm>
              <a:custGeom>
                <a:avLst/>
                <a:gdLst>
                  <a:gd name="connsiteX0" fmla="*/ 734066 w 1656097"/>
                  <a:gd name="connsiteY0" fmla="*/ 0 h 1656098"/>
                  <a:gd name="connsiteX1" fmla="*/ 922032 w 1656097"/>
                  <a:gd name="connsiteY1" fmla="*/ 0 h 1656098"/>
                  <a:gd name="connsiteX2" fmla="*/ 958682 w 1656097"/>
                  <a:gd name="connsiteY2" fmla="*/ 170987 h 1656098"/>
                  <a:gd name="connsiteX3" fmla="*/ 967537 w 1656097"/>
                  <a:gd name="connsiteY3" fmla="*/ 172338 h 1656098"/>
                  <a:gd name="connsiteX4" fmla="*/ 1042604 w 1656097"/>
                  <a:gd name="connsiteY4" fmla="*/ 194634 h 1656098"/>
                  <a:gd name="connsiteX5" fmla="*/ 1160682 w 1656097"/>
                  <a:gd name="connsiteY5" fmla="*/ 63947 h 1656098"/>
                  <a:gd name="connsiteX6" fmla="*/ 1323465 w 1656097"/>
                  <a:gd name="connsiteY6" fmla="*/ 157929 h 1656098"/>
                  <a:gd name="connsiteX7" fmla="*/ 1271151 w 1656097"/>
                  <a:gd name="connsiteY7" fmla="*/ 319877 h 1656098"/>
                  <a:gd name="connsiteX8" fmla="*/ 1280994 w 1656097"/>
                  <a:gd name="connsiteY8" fmla="*/ 327054 h 1656098"/>
                  <a:gd name="connsiteX9" fmla="*/ 1333335 w 1656097"/>
                  <a:gd name="connsiteY9" fmla="*/ 377405 h 1656098"/>
                  <a:gd name="connsiteX10" fmla="*/ 1338950 w 1656097"/>
                  <a:gd name="connsiteY10" fmla="*/ 384065 h 1656098"/>
                  <a:gd name="connsiteX11" fmla="*/ 1498169 w 1656097"/>
                  <a:gd name="connsiteY11" fmla="*/ 332634 h 1656098"/>
                  <a:gd name="connsiteX12" fmla="*/ 1592152 w 1656097"/>
                  <a:gd name="connsiteY12" fmla="*/ 495417 h 1656098"/>
                  <a:gd name="connsiteX13" fmla="*/ 1473528 w 1656097"/>
                  <a:gd name="connsiteY13" fmla="*/ 602595 h 1656098"/>
                  <a:gd name="connsiteX14" fmla="*/ 1483127 w 1656097"/>
                  <a:gd name="connsiteY14" fmla="*/ 626411 h 1656098"/>
                  <a:gd name="connsiteX15" fmla="*/ 1501984 w 1656097"/>
                  <a:gd name="connsiteY15" fmla="*/ 701032 h 1656098"/>
                  <a:gd name="connsiteX16" fmla="*/ 1656097 w 1656097"/>
                  <a:gd name="connsiteY16" fmla="*/ 734067 h 1656098"/>
                  <a:gd name="connsiteX17" fmla="*/ 1656097 w 1656097"/>
                  <a:gd name="connsiteY17" fmla="*/ 922032 h 1656098"/>
                  <a:gd name="connsiteX18" fmla="*/ 1511749 w 1656097"/>
                  <a:gd name="connsiteY18" fmla="*/ 952973 h 1656098"/>
                  <a:gd name="connsiteX19" fmla="*/ 1506114 w 1656097"/>
                  <a:gd name="connsiteY19" fmla="*/ 989892 h 1656098"/>
                  <a:gd name="connsiteX20" fmla="*/ 1491538 w 1656097"/>
                  <a:gd name="connsiteY20" fmla="*/ 1048074 h 1656098"/>
                  <a:gd name="connsiteX21" fmla="*/ 1485827 w 1656097"/>
                  <a:gd name="connsiteY21" fmla="*/ 1064617 h 1656098"/>
                  <a:gd name="connsiteX22" fmla="*/ 1592152 w 1656097"/>
                  <a:gd name="connsiteY22" fmla="*/ 1160683 h 1656098"/>
                  <a:gd name="connsiteX23" fmla="*/ 1498169 w 1656097"/>
                  <a:gd name="connsiteY23" fmla="*/ 1323465 h 1656098"/>
                  <a:gd name="connsiteX24" fmla="*/ 1367507 w 1656097"/>
                  <a:gd name="connsiteY24" fmla="*/ 1281258 h 1656098"/>
                  <a:gd name="connsiteX25" fmla="*/ 1351398 w 1656097"/>
                  <a:gd name="connsiteY25" fmla="*/ 1303350 h 1656098"/>
                  <a:gd name="connsiteX26" fmla="*/ 1301049 w 1656097"/>
                  <a:gd name="connsiteY26" fmla="*/ 1355691 h 1656098"/>
                  <a:gd name="connsiteX27" fmla="*/ 1282493 w 1656097"/>
                  <a:gd name="connsiteY27" fmla="*/ 1371332 h 1656098"/>
                  <a:gd name="connsiteX28" fmla="*/ 1323465 w 1656097"/>
                  <a:gd name="connsiteY28" fmla="*/ 1498169 h 1656098"/>
                  <a:gd name="connsiteX29" fmla="*/ 1160682 w 1656097"/>
                  <a:gd name="connsiteY29" fmla="*/ 1592152 h 1656098"/>
                  <a:gd name="connsiteX30" fmla="*/ 1074277 w 1656097"/>
                  <a:gd name="connsiteY30" fmla="*/ 1496521 h 1656098"/>
                  <a:gd name="connsiteX31" fmla="*/ 1052042 w 1656097"/>
                  <a:gd name="connsiteY31" fmla="*/ 1505484 h 1656098"/>
                  <a:gd name="connsiteX32" fmla="*/ 948719 w 1656097"/>
                  <a:gd name="connsiteY32" fmla="*/ 1531593 h 1656098"/>
                  <a:gd name="connsiteX33" fmla="*/ 922032 w 1656097"/>
                  <a:gd name="connsiteY33" fmla="*/ 1656098 h 1656098"/>
                  <a:gd name="connsiteX34" fmla="*/ 734066 w 1656097"/>
                  <a:gd name="connsiteY34" fmla="*/ 1656098 h 1656098"/>
                  <a:gd name="connsiteX35" fmla="*/ 707323 w 1656097"/>
                  <a:gd name="connsiteY35" fmla="*/ 1531333 h 1656098"/>
                  <a:gd name="connsiteX36" fmla="*/ 688561 w 1656097"/>
                  <a:gd name="connsiteY36" fmla="*/ 1528470 h 1656098"/>
                  <a:gd name="connsiteX37" fmla="*/ 581645 w 1656097"/>
                  <a:gd name="connsiteY37" fmla="*/ 1496716 h 1656098"/>
                  <a:gd name="connsiteX38" fmla="*/ 495416 w 1656097"/>
                  <a:gd name="connsiteY38" fmla="*/ 1592152 h 1656098"/>
                  <a:gd name="connsiteX39" fmla="*/ 332634 w 1656097"/>
                  <a:gd name="connsiteY39" fmla="*/ 1498169 h 1656098"/>
                  <a:gd name="connsiteX40" fmla="*/ 373389 w 1656097"/>
                  <a:gd name="connsiteY40" fmla="*/ 1372000 h 1656098"/>
                  <a:gd name="connsiteX41" fmla="*/ 293970 w 1656097"/>
                  <a:gd name="connsiteY41" fmla="*/ 1290661 h 1656098"/>
                  <a:gd name="connsiteX42" fmla="*/ 287662 w 1656097"/>
                  <a:gd name="connsiteY42" fmla="*/ 1281558 h 1656098"/>
                  <a:gd name="connsiteX43" fmla="*/ 157930 w 1656097"/>
                  <a:gd name="connsiteY43" fmla="*/ 1323465 h 1656098"/>
                  <a:gd name="connsiteX44" fmla="*/ 63947 w 1656097"/>
                  <a:gd name="connsiteY44" fmla="*/ 1160683 h 1656098"/>
                  <a:gd name="connsiteX45" fmla="*/ 170348 w 1656097"/>
                  <a:gd name="connsiteY45" fmla="*/ 1064548 h 1656098"/>
                  <a:gd name="connsiteX46" fmla="*/ 159896 w 1656097"/>
                  <a:gd name="connsiteY46" fmla="*/ 1031651 h 1656098"/>
                  <a:gd name="connsiteX47" fmla="*/ 144063 w 1656097"/>
                  <a:gd name="connsiteY47" fmla="*/ 952912 h 1656098"/>
                  <a:gd name="connsiteX48" fmla="*/ 0 w 1656097"/>
                  <a:gd name="connsiteY48" fmla="*/ 922032 h 1656098"/>
                  <a:gd name="connsiteX49" fmla="*/ 0 w 1656097"/>
                  <a:gd name="connsiteY49" fmla="*/ 734067 h 1656098"/>
                  <a:gd name="connsiteX50" fmla="*/ 152682 w 1656097"/>
                  <a:gd name="connsiteY50" fmla="*/ 701339 h 1656098"/>
                  <a:gd name="connsiteX51" fmla="*/ 159896 w 1656097"/>
                  <a:gd name="connsiteY51" fmla="*/ 669158 h 1656098"/>
                  <a:gd name="connsiteX52" fmla="*/ 182923 w 1656097"/>
                  <a:gd name="connsiteY52" fmla="*/ 602913 h 1656098"/>
                  <a:gd name="connsiteX53" fmla="*/ 63947 w 1656097"/>
                  <a:gd name="connsiteY53" fmla="*/ 495417 h 1656098"/>
                  <a:gd name="connsiteX54" fmla="*/ 157930 w 1656097"/>
                  <a:gd name="connsiteY54" fmla="*/ 332634 h 1656098"/>
                  <a:gd name="connsiteX55" fmla="*/ 318389 w 1656097"/>
                  <a:gd name="connsiteY55" fmla="*/ 384465 h 1656098"/>
                  <a:gd name="connsiteX56" fmla="*/ 353537 w 1656097"/>
                  <a:gd name="connsiteY56" fmla="*/ 346539 h 1656098"/>
                  <a:gd name="connsiteX57" fmla="*/ 385166 w 1656097"/>
                  <a:gd name="connsiteY57" fmla="*/ 320558 h 1656098"/>
                  <a:gd name="connsiteX58" fmla="*/ 332634 w 1656097"/>
                  <a:gd name="connsiteY58" fmla="*/ 157929 h 1656098"/>
                  <a:gd name="connsiteX59" fmla="*/ 495416 w 1656097"/>
                  <a:gd name="connsiteY59" fmla="*/ 63947 h 1656098"/>
                  <a:gd name="connsiteX60" fmla="*/ 612546 w 1656097"/>
                  <a:gd name="connsiteY60" fmla="*/ 193585 h 1656098"/>
                  <a:gd name="connsiteX61" fmla="*/ 688561 w 1656097"/>
                  <a:gd name="connsiteY61" fmla="*/ 172338 h 1656098"/>
                  <a:gd name="connsiteX62" fmla="*/ 697415 w 1656097"/>
                  <a:gd name="connsiteY62" fmla="*/ 170987 h 165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</a:cxnLst>
                <a:rect l="l" t="t" r="r" b="b"/>
                <a:pathLst>
                  <a:path w="1656097" h="1656098">
                    <a:moveTo>
                      <a:pt x="734066" y="0"/>
                    </a:moveTo>
                    <a:lnTo>
                      <a:pt x="922032" y="0"/>
                    </a:lnTo>
                    <a:lnTo>
                      <a:pt x="958682" y="170987"/>
                    </a:lnTo>
                    <a:lnTo>
                      <a:pt x="967537" y="172338"/>
                    </a:lnTo>
                    <a:lnTo>
                      <a:pt x="1042604" y="194634"/>
                    </a:lnTo>
                    <a:lnTo>
                      <a:pt x="1160682" y="63947"/>
                    </a:lnTo>
                    <a:lnTo>
                      <a:pt x="1323465" y="157929"/>
                    </a:lnTo>
                    <a:lnTo>
                      <a:pt x="1271151" y="319877"/>
                    </a:lnTo>
                    <a:lnTo>
                      <a:pt x="1280994" y="327054"/>
                    </a:lnTo>
                    <a:cubicBezTo>
                      <a:pt x="1299308" y="342918"/>
                      <a:pt x="1316780" y="359726"/>
                      <a:pt x="1333335" y="377405"/>
                    </a:cubicBezTo>
                    <a:lnTo>
                      <a:pt x="1338950" y="384065"/>
                    </a:lnTo>
                    <a:lnTo>
                      <a:pt x="1498169" y="332634"/>
                    </a:lnTo>
                    <a:lnTo>
                      <a:pt x="1592152" y="495417"/>
                    </a:lnTo>
                    <a:lnTo>
                      <a:pt x="1473528" y="602595"/>
                    </a:lnTo>
                    <a:lnTo>
                      <a:pt x="1483127" y="626411"/>
                    </a:lnTo>
                    <a:lnTo>
                      <a:pt x="1501984" y="701032"/>
                    </a:lnTo>
                    <a:lnTo>
                      <a:pt x="1656097" y="734067"/>
                    </a:lnTo>
                    <a:lnTo>
                      <a:pt x="1656097" y="922032"/>
                    </a:lnTo>
                    <a:lnTo>
                      <a:pt x="1511749" y="952973"/>
                    </a:lnTo>
                    <a:lnTo>
                      <a:pt x="1506114" y="989892"/>
                    </a:lnTo>
                    <a:cubicBezTo>
                      <a:pt x="1502081" y="1009604"/>
                      <a:pt x="1497209" y="1029011"/>
                      <a:pt x="1491538" y="1048074"/>
                    </a:cubicBezTo>
                    <a:lnTo>
                      <a:pt x="1485827" y="1064617"/>
                    </a:lnTo>
                    <a:lnTo>
                      <a:pt x="1592152" y="1160683"/>
                    </a:lnTo>
                    <a:lnTo>
                      <a:pt x="1498169" y="1323465"/>
                    </a:lnTo>
                    <a:lnTo>
                      <a:pt x="1367507" y="1281258"/>
                    </a:lnTo>
                    <a:lnTo>
                      <a:pt x="1351398" y="1303350"/>
                    </a:lnTo>
                    <a:cubicBezTo>
                      <a:pt x="1335535" y="1321664"/>
                      <a:pt x="1318727" y="1339136"/>
                      <a:pt x="1301049" y="1355691"/>
                    </a:cubicBezTo>
                    <a:lnTo>
                      <a:pt x="1282493" y="1371332"/>
                    </a:lnTo>
                    <a:lnTo>
                      <a:pt x="1323465" y="1498169"/>
                    </a:lnTo>
                    <a:lnTo>
                      <a:pt x="1160682" y="1592152"/>
                    </a:lnTo>
                    <a:lnTo>
                      <a:pt x="1074277" y="1496521"/>
                    </a:lnTo>
                    <a:lnTo>
                      <a:pt x="1052042" y="1505484"/>
                    </a:lnTo>
                    <a:lnTo>
                      <a:pt x="948719" y="1531593"/>
                    </a:lnTo>
                    <a:lnTo>
                      <a:pt x="922032" y="1656098"/>
                    </a:lnTo>
                    <a:lnTo>
                      <a:pt x="734066" y="1656098"/>
                    </a:lnTo>
                    <a:lnTo>
                      <a:pt x="707323" y="1531333"/>
                    </a:lnTo>
                    <a:lnTo>
                      <a:pt x="688561" y="1528470"/>
                    </a:lnTo>
                    <a:lnTo>
                      <a:pt x="581645" y="1496716"/>
                    </a:lnTo>
                    <a:lnTo>
                      <a:pt x="495416" y="1592152"/>
                    </a:lnTo>
                    <a:lnTo>
                      <a:pt x="332634" y="1498169"/>
                    </a:lnTo>
                    <a:lnTo>
                      <a:pt x="373389" y="1372000"/>
                    </a:lnTo>
                    <a:lnTo>
                      <a:pt x="293970" y="1290661"/>
                    </a:lnTo>
                    <a:lnTo>
                      <a:pt x="287662" y="1281558"/>
                    </a:lnTo>
                    <a:lnTo>
                      <a:pt x="157930" y="1323465"/>
                    </a:lnTo>
                    <a:lnTo>
                      <a:pt x="63947" y="1160683"/>
                    </a:lnTo>
                    <a:lnTo>
                      <a:pt x="170348" y="1064548"/>
                    </a:lnTo>
                    <a:lnTo>
                      <a:pt x="159896" y="1031651"/>
                    </a:lnTo>
                    <a:lnTo>
                      <a:pt x="144063" y="952912"/>
                    </a:lnTo>
                    <a:lnTo>
                      <a:pt x="0" y="922032"/>
                    </a:lnTo>
                    <a:lnTo>
                      <a:pt x="0" y="734067"/>
                    </a:lnTo>
                    <a:lnTo>
                      <a:pt x="152682" y="701339"/>
                    </a:lnTo>
                    <a:lnTo>
                      <a:pt x="159896" y="669158"/>
                    </a:lnTo>
                    <a:lnTo>
                      <a:pt x="182923" y="602913"/>
                    </a:lnTo>
                    <a:lnTo>
                      <a:pt x="63947" y="495417"/>
                    </a:lnTo>
                    <a:lnTo>
                      <a:pt x="157930" y="332634"/>
                    </a:lnTo>
                    <a:lnTo>
                      <a:pt x="318389" y="384465"/>
                    </a:lnTo>
                    <a:lnTo>
                      <a:pt x="353537" y="346539"/>
                    </a:lnTo>
                    <a:lnTo>
                      <a:pt x="385166" y="320558"/>
                    </a:lnTo>
                    <a:lnTo>
                      <a:pt x="332634" y="157929"/>
                    </a:lnTo>
                    <a:lnTo>
                      <a:pt x="495416" y="63947"/>
                    </a:lnTo>
                    <a:lnTo>
                      <a:pt x="612546" y="193585"/>
                    </a:lnTo>
                    <a:lnTo>
                      <a:pt x="688561" y="172338"/>
                    </a:lnTo>
                    <a:lnTo>
                      <a:pt x="697415" y="170987"/>
                    </a:ln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rgbClr val="E2E2E2"/>
                  </a:gs>
                </a:gsLst>
                <a:lin ang="2700000" scaled="1"/>
              </a:gradFill>
              <a:ln>
                <a:noFill/>
              </a:ln>
              <a:effectLst>
                <a:outerShdw blurRad="190500" dist="889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8" name="椭圆 117"/>
              <p:cNvSpPr/>
              <p:nvPr/>
            </p:nvSpPr>
            <p:spPr>
              <a:xfrm>
                <a:off x="5189938" y="1995474"/>
                <a:ext cx="1129900" cy="1129900"/>
              </a:xfrm>
              <a:prstGeom prst="ellipse">
                <a:avLst/>
              </a:prstGeom>
              <a:solidFill>
                <a:srgbClr val="FA783A"/>
              </a:solidFill>
              <a:ln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88900" dist="38100" dir="13500000">
                  <a:prstClr val="black">
                    <a:alpha val="4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9" name="椭圆 118"/>
              <p:cNvSpPr/>
              <p:nvPr/>
            </p:nvSpPr>
            <p:spPr>
              <a:xfrm>
                <a:off x="5313048" y="2122912"/>
                <a:ext cx="883681" cy="883682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25400">
                <a:gradFill flip="none" rotWithShape="1">
                  <a:gsLst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88900" dist="381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14" name="组合 113"/>
            <p:cNvGrpSpPr/>
            <p:nvPr/>
          </p:nvGrpSpPr>
          <p:grpSpPr>
            <a:xfrm>
              <a:off x="5370687" y="2954696"/>
              <a:ext cx="750218" cy="609993"/>
              <a:chOff x="4123036" y="1134371"/>
              <a:chExt cx="1000117" cy="813072"/>
            </a:xfrm>
          </p:grpSpPr>
          <p:sp>
            <p:nvSpPr>
              <p:cNvPr id="115" name="文本框 40"/>
              <p:cNvSpPr txBox="1"/>
              <p:nvPr/>
            </p:nvSpPr>
            <p:spPr>
              <a:xfrm>
                <a:off x="4123036" y="1134371"/>
                <a:ext cx="1000117" cy="7384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000" dirty="0">
                    <a:solidFill>
                      <a:srgbClr val="FA783A"/>
                    </a:solidFill>
                    <a:cs typeface="+mn-ea"/>
                    <a:sym typeface="+mn-lt"/>
                  </a:rPr>
                  <a:t>03</a:t>
                </a:r>
                <a:endParaRPr lang="zh-CN" altLang="en-US" sz="3000" dirty="0">
                  <a:solidFill>
                    <a:srgbClr val="FA783A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6" name="文本框 41"/>
              <p:cNvSpPr txBox="1"/>
              <p:nvPr/>
            </p:nvSpPr>
            <p:spPr>
              <a:xfrm>
                <a:off x="4266700" y="1680785"/>
                <a:ext cx="740410" cy="2666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OPTION</a:t>
                </a:r>
                <a:endParaRPr lang="zh-CN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20" name="组合 119"/>
          <p:cNvGrpSpPr/>
          <p:nvPr/>
        </p:nvGrpSpPr>
        <p:grpSpPr>
          <a:xfrm>
            <a:off x="1449698" y="2113760"/>
            <a:ext cx="2390640" cy="709275"/>
            <a:chOff x="3192455" y="2204697"/>
            <a:chExt cx="2390640" cy="709275"/>
          </a:xfrm>
        </p:grpSpPr>
        <p:grpSp>
          <p:nvGrpSpPr>
            <p:cNvPr id="121" name="组合 120"/>
            <p:cNvGrpSpPr/>
            <p:nvPr/>
          </p:nvGrpSpPr>
          <p:grpSpPr>
            <a:xfrm flipH="1">
              <a:off x="3192455" y="2227718"/>
              <a:ext cx="2390640" cy="686254"/>
              <a:chOff x="5947699" y="908862"/>
              <a:chExt cx="3186967" cy="914723"/>
            </a:xfrm>
          </p:grpSpPr>
          <p:grpSp>
            <p:nvGrpSpPr>
              <p:cNvPr id="127" name="组合 126"/>
              <p:cNvGrpSpPr/>
              <p:nvPr/>
            </p:nvGrpSpPr>
            <p:grpSpPr>
              <a:xfrm flipV="1">
                <a:off x="5947699" y="1317986"/>
                <a:ext cx="2684915" cy="333365"/>
                <a:chOff x="5272248" y="4626108"/>
                <a:chExt cx="2684915" cy="333365"/>
              </a:xfrm>
            </p:grpSpPr>
            <p:sp>
              <p:nvSpPr>
                <p:cNvPr id="130" name="椭圆 129"/>
                <p:cNvSpPr/>
                <p:nvPr/>
              </p:nvSpPr>
              <p:spPr>
                <a:xfrm>
                  <a:off x="5272248" y="4626108"/>
                  <a:ext cx="81021" cy="81021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31" name="任意多边形 130"/>
                <p:cNvSpPr/>
                <p:nvPr/>
              </p:nvSpPr>
              <p:spPr>
                <a:xfrm>
                  <a:off x="5335428" y="4686869"/>
                  <a:ext cx="2621735" cy="272604"/>
                </a:xfrm>
                <a:custGeom>
                  <a:avLst/>
                  <a:gdLst>
                    <a:gd name="connsiteX0" fmla="*/ 0 w 2815771"/>
                    <a:gd name="connsiteY0" fmla="*/ 0 h 638628"/>
                    <a:gd name="connsiteX1" fmla="*/ 725714 w 2815771"/>
                    <a:gd name="connsiteY1" fmla="*/ 638628 h 638628"/>
                    <a:gd name="connsiteX2" fmla="*/ 2815771 w 2815771"/>
                    <a:gd name="connsiteY2" fmla="*/ 638628 h 638628"/>
                    <a:gd name="connsiteX0-1" fmla="*/ 0 w 2815771"/>
                    <a:gd name="connsiteY0-2" fmla="*/ 0 h 649982"/>
                    <a:gd name="connsiteX1-3" fmla="*/ 254183 w 2815771"/>
                    <a:gd name="connsiteY1-4" fmla="*/ 649982 h 649982"/>
                    <a:gd name="connsiteX2-5" fmla="*/ 2815771 w 2815771"/>
                    <a:gd name="connsiteY2-6" fmla="*/ 638628 h 649982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</a:cxnLst>
                  <a:rect l="l" t="t" r="r" b="b"/>
                  <a:pathLst>
                    <a:path w="2815771" h="649982">
                      <a:moveTo>
                        <a:pt x="0" y="0"/>
                      </a:moveTo>
                      <a:lnTo>
                        <a:pt x="254183" y="649982"/>
                      </a:lnTo>
                      <a:lnTo>
                        <a:pt x="2815771" y="638628"/>
                      </a:lnTo>
                    </a:path>
                  </a:pathLst>
                </a:custGeom>
                <a:noFill/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28" name="文本框 106"/>
              <p:cNvSpPr txBox="1"/>
              <p:nvPr/>
            </p:nvSpPr>
            <p:spPr>
              <a:xfrm>
                <a:off x="6852147" y="908862"/>
                <a:ext cx="1780467" cy="4307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500" dirty="0">
                    <a:solidFill>
                      <a:srgbClr val="FA783A"/>
                    </a:solidFill>
                    <a:cs typeface="+mn-ea"/>
                    <a:sym typeface="+mn-lt"/>
                  </a:rPr>
                  <a:t>在此添加标题</a:t>
                </a:r>
              </a:p>
            </p:txBody>
          </p:sp>
          <p:sp>
            <p:nvSpPr>
              <p:cNvPr id="129" name="文本框 107"/>
              <p:cNvSpPr txBox="1"/>
              <p:nvPr/>
            </p:nvSpPr>
            <p:spPr>
              <a:xfrm>
                <a:off x="6290683" y="1331294"/>
                <a:ext cx="2843983" cy="49229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9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9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cs typeface="+mn-ea"/>
                    <a:sym typeface="+mn-lt"/>
                  </a:rPr>
                  <a:t>……</a:t>
                </a:r>
              </a:p>
            </p:txBody>
          </p:sp>
        </p:grpSp>
        <p:grpSp>
          <p:nvGrpSpPr>
            <p:cNvPr id="122" name="Group 36"/>
            <p:cNvGrpSpPr>
              <a:grpSpLocks noChangeAspect="1"/>
            </p:cNvGrpSpPr>
            <p:nvPr/>
          </p:nvGrpSpPr>
          <p:grpSpPr bwMode="auto">
            <a:xfrm>
              <a:off x="4915133" y="2204697"/>
              <a:ext cx="326753" cy="282263"/>
              <a:chOff x="3321" y="1710"/>
              <a:chExt cx="1042" cy="900"/>
            </a:xfrm>
            <a:solidFill>
              <a:schemeClr val="tx1">
                <a:lumMod val="50000"/>
                <a:lumOff val="50000"/>
                <a:alpha val="40000"/>
              </a:schemeClr>
            </a:solidFill>
          </p:grpSpPr>
          <p:sp>
            <p:nvSpPr>
              <p:cNvPr id="123" name="Freeform 37"/>
              <p:cNvSpPr>
                <a:spLocks noEditPoints="1"/>
              </p:cNvSpPr>
              <p:nvPr/>
            </p:nvSpPr>
            <p:spPr bwMode="auto">
              <a:xfrm>
                <a:off x="3321" y="1710"/>
                <a:ext cx="1042" cy="745"/>
              </a:xfrm>
              <a:custGeom>
                <a:avLst/>
                <a:gdLst>
                  <a:gd name="T0" fmla="*/ 37 w 438"/>
                  <a:gd name="T1" fmla="*/ 255 h 313"/>
                  <a:gd name="T2" fmla="*/ 20 w 438"/>
                  <a:gd name="T3" fmla="*/ 237 h 313"/>
                  <a:gd name="T4" fmla="*/ 20 w 438"/>
                  <a:gd name="T5" fmla="*/ 42 h 313"/>
                  <a:gd name="T6" fmla="*/ 37 w 438"/>
                  <a:gd name="T7" fmla="*/ 25 h 313"/>
                  <a:gd name="T8" fmla="*/ 401 w 438"/>
                  <a:gd name="T9" fmla="*/ 25 h 313"/>
                  <a:gd name="T10" fmla="*/ 418 w 438"/>
                  <a:gd name="T11" fmla="*/ 42 h 313"/>
                  <a:gd name="T12" fmla="*/ 418 w 438"/>
                  <a:gd name="T13" fmla="*/ 237 h 313"/>
                  <a:gd name="T14" fmla="*/ 401 w 438"/>
                  <a:gd name="T15" fmla="*/ 255 h 313"/>
                  <a:gd name="T16" fmla="*/ 37 w 438"/>
                  <a:gd name="T17" fmla="*/ 255 h 313"/>
                  <a:gd name="T18" fmla="*/ 424 w 438"/>
                  <a:gd name="T19" fmla="*/ 0 h 313"/>
                  <a:gd name="T20" fmla="*/ 14 w 438"/>
                  <a:gd name="T21" fmla="*/ 0 h 313"/>
                  <a:gd name="T22" fmla="*/ 0 w 438"/>
                  <a:gd name="T23" fmla="*/ 14 h 313"/>
                  <a:gd name="T24" fmla="*/ 0 w 438"/>
                  <a:gd name="T25" fmla="*/ 298 h 313"/>
                  <a:gd name="T26" fmla="*/ 14 w 438"/>
                  <a:gd name="T27" fmla="*/ 313 h 313"/>
                  <a:gd name="T28" fmla="*/ 424 w 438"/>
                  <a:gd name="T29" fmla="*/ 313 h 313"/>
                  <a:gd name="T30" fmla="*/ 438 w 438"/>
                  <a:gd name="T31" fmla="*/ 298 h 313"/>
                  <a:gd name="T32" fmla="*/ 438 w 438"/>
                  <a:gd name="T33" fmla="*/ 14 h 313"/>
                  <a:gd name="T34" fmla="*/ 424 w 438"/>
                  <a:gd name="T35" fmla="*/ 0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38" h="313">
                    <a:moveTo>
                      <a:pt x="37" y="255"/>
                    </a:moveTo>
                    <a:cubicBezTo>
                      <a:pt x="28" y="255"/>
                      <a:pt x="20" y="247"/>
                      <a:pt x="20" y="237"/>
                    </a:cubicBezTo>
                    <a:cubicBezTo>
                      <a:pt x="20" y="42"/>
                      <a:pt x="20" y="42"/>
                      <a:pt x="20" y="42"/>
                    </a:cubicBezTo>
                    <a:cubicBezTo>
                      <a:pt x="20" y="33"/>
                      <a:pt x="28" y="25"/>
                      <a:pt x="37" y="25"/>
                    </a:cubicBezTo>
                    <a:cubicBezTo>
                      <a:pt x="401" y="25"/>
                      <a:pt x="401" y="25"/>
                      <a:pt x="401" y="25"/>
                    </a:cubicBezTo>
                    <a:cubicBezTo>
                      <a:pt x="410" y="25"/>
                      <a:pt x="418" y="33"/>
                      <a:pt x="418" y="42"/>
                    </a:cubicBezTo>
                    <a:cubicBezTo>
                      <a:pt x="418" y="237"/>
                      <a:pt x="418" y="237"/>
                      <a:pt x="418" y="237"/>
                    </a:cubicBezTo>
                    <a:cubicBezTo>
                      <a:pt x="418" y="247"/>
                      <a:pt x="410" y="255"/>
                      <a:pt x="401" y="255"/>
                    </a:cubicBezTo>
                    <a:cubicBezTo>
                      <a:pt x="37" y="255"/>
                      <a:pt x="37" y="255"/>
                      <a:pt x="37" y="255"/>
                    </a:cubicBezTo>
                    <a:moveTo>
                      <a:pt x="424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6" y="0"/>
                      <a:pt x="0" y="6"/>
                      <a:pt x="0" y="14"/>
                    </a:cubicBezTo>
                    <a:cubicBezTo>
                      <a:pt x="0" y="298"/>
                      <a:pt x="0" y="298"/>
                      <a:pt x="0" y="298"/>
                    </a:cubicBezTo>
                    <a:cubicBezTo>
                      <a:pt x="0" y="306"/>
                      <a:pt x="6" y="313"/>
                      <a:pt x="14" y="313"/>
                    </a:cubicBezTo>
                    <a:cubicBezTo>
                      <a:pt x="424" y="313"/>
                      <a:pt x="424" y="313"/>
                      <a:pt x="424" y="313"/>
                    </a:cubicBezTo>
                    <a:cubicBezTo>
                      <a:pt x="432" y="313"/>
                      <a:pt x="438" y="306"/>
                      <a:pt x="438" y="298"/>
                    </a:cubicBezTo>
                    <a:cubicBezTo>
                      <a:pt x="438" y="14"/>
                      <a:pt x="438" y="14"/>
                      <a:pt x="438" y="14"/>
                    </a:cubicBezTo>
                    <a:cubicBezTo>
                      <a:pt x="438" y="6"/>
                      <a:pt x="432" y="0"/>
                      <a:pt x="42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4" name="Rectangle 38"/>
              <p:cNvSpPr>
                <a:spLocks noChangeArrowheads="1"/>
              </p:cNvSpPr>
              <p:nvPr/>
            </p:nvSpPr>
            <p:spPr bwMode="auto">
              <a:xfrm>
                <a:off x="3716" y="2465"/>
                <a:ext cx="252" cy="9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5" name="Rectangle 40"/>
              <p:cNvSpPr>
                <a:spLocks noChangeArrowheads="1"/>
              </p:cNvSpPr>
              <p:nvPr/>
            </p:nvSpPr>
            <p:spPr bwMode="auto">
              <a:xfrm>
                <a:off x="3595" y="2570"/>
                <a:ext cx="495" cy="4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6" name="Freeform 42"/>
              <p:cNvSpPr/>
              <p:nvPr/>
            </p:nvSpPr>
            <p:spPr bwMode="auto">
              <a:xfrm>
                <a:off x="3433" y="1853"/>
                <a:ext cx="771" cy="400"/>
              </a:xfrm>
              <a:custGeom>
                <a:avLst/>
                <a:gdLst>
                  <a:gd name="T0" fmla="*/ 761 w 771"/>
                  <a:gd name="T1" fmla="*/ 0 h 400"/>
                  <a:gd name="T2" fmla="*/ 657 w 771"/>
                  <a:gd name="T3" fmla="*/ 9 h 400"/>
                  <a:gd name="T4" fmla="*/ 697 w 771"/>
                  <a:gd name="T5" fmla="*/ 43 h 400"/>
                  <a:gd name="T6" fmla="*/ 557 w 771"/>
                  <a:gd name="T7" fmla="*/ 212 h 400"/>
                  <a:gd name="T8" fmla="*/ 419 w 771"/>
                  <a:gd name="T9" fmla="*/ 105 h 400"/>
                  <a:gd name="T10" fmla="*/ 286 w 771"/>
                  <a:gd name="T11" fmla="*/ 278 h 400"/>
                  <a:gd name="T12" fmla="*/ 152 w 771"/>
                  <a:gd name="T13" fmla="*/ 190 h 400"/>
                  <a:gd name="T14" fmla="*/ 0 w 771"/>
                  <a:gd name="T15" fmla="*/ 369 h 400"/>
                  <a:gd name="T16" fmla="*/ 36 w 771"/>
                  <a:gd name="T17" fmla="*/ 400 h 400"/>
                  <a:gd name="T18" fmla="*/ 162 w 771"/>
                  <a:gd name="T19" fmla="*/ 252 h 400"/>
                  <a:gd name="T20" fmla="*/ 298 w 771"/>
                  <a:gd name="T21" fmla="*/ 343 h 400"/>
                  <a:gd name="T22" fmla="*/ 428 w 771"/>
                  <a:gd name="T23" fmla="*/ 171 h 400"/>
                  <a:gd name="T24" fmla="*/ 564 w 771"/>
                  <a:gd name="T25" fmla="*/ 278 h 400"/>
                  <a:gd name="T26" fmla="*/ 733 w 771"/>
                  <a:gd name="T27" fmla="*/ 71 h 400"/>
                  <a:gd name="T28" fmla="*/ 771 w 771"/>
                  <a:gd name="T29" fmla="*/ 105 h 400"/>
                  <a:gd name="T30" fmla="*/ 761 w 771"/>
                  <a:gd name="T31" fmla="*/ 0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71" h="400">
                    <a:moveTo>
                      <a:pt x="761" y="0"/>
                    </a:moveTo>
                    <a:lnTo>
                      <a:pt x="657" y="9"/>
                    </a:lnTo>
                    <a:lnTo>
                      <a:pt x="697" y="43"/>
                    </a:lnTo>
                    <a:lnTo>
                      <a:pt x="557" y="212"/>
                    </a:lnTo>
                    <a:lnTo>
                      <a:pt x="419" y="105"/>
                    </a:lnTo>
                    <a:lnTo>
                      <a:pt x="286" y="278"/>
                    </a:lnTo>
                    <a:lnTo>
                      <a:pt x="152" y="190"/>
                    </a:lnTo>
                    <a:lnTo>
                      <a:pt x="0" y="369"/>
                    </a:lnTo>
                    <a:lnTo>
                      <a:pt x="36" y="400"/>
                    </a:lnTo>
                    <a:lnTo>
                      <a:pt x="162" y="252"/>
                    </a:lnTo>
                    <a:lnTo>
                      <a:pt x="298" y="343"/>
                    </a:lnTo>
                    <a:lnTo>
                      <a:pt x="428" y="171"/>
                    </a:lnTo>
                    <a:lnTo>
                      <a:pt x="564" y="278"/>
                    </a:lnTo>
                    <a:lnTo>
                      <a:pt x="733" y="71"/>
                    </a:lnTo>
                    <a:lnTo>
                      <a:pt x="771" y="105"/>
                    </a:lnTo>
                    <a:lnTo>
                      <a:pt x="76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32" name="组合 131"/>
          <p:cNvGrpSpPr/>
          <p:nvPr/>
        </p:nvGrpSpPr>
        <p:grpSpPr>
          <a:xfrm>
            <a:off x="4531817" y="3121871"/>
            <a:ext cx="1398940" cy="1399129"/>
            <a:chOff x="6274574" y="3212808"/>
            <a:chExt cx="1398940" cy="1399129"/>
          </a:xfrm>
        </p:grpSpPr>
        <p:grpSp>
          <p:nvGrpSpPr>
            <p:cNvPr id="133" name="组合 132"/>
            <p:cNvGrpSpPr/>
            <p:nvPr/>
          </p:nvGrpSpPr>
          <p:grpSpPr>
            <a:xfrm>
              <a:off x="6274574" y="3212808"/>
              <a:ext cx="1398940" cy="1399129"/>
              <a:chOff x="4926840" y="1732375"/>
              <a:chExt cx="1656097" cy="1656098"/>
            </a:xfrm>
          </p:grpSpPr>
          <p:sp>
            <p:nvSpPr>
              <p:cNvPr id="137" name="任意多边形 136"/>
              <p:cNvSpPr/>
              <p:nvPr/>
            </p:nvSpPr>
            <p:spPr>
              <a:xfrm>
                <a:off x="4926840" y="1732375"/>
                <a:ext cx="1656097" cy="1656098"/>
              </a:xfrm>
              <a:custGeom>
                <a:avLst/>
                <a:gdLst>
                  <a:gd name="connsiteX0" fmla="*/ 734066 w 1656097"/>
                  <a:gd name="connsiteY0" fmla="*/ 0 h 1656098"/>
                  <a:gd name="connsiteX1" fmla="*/ 922032 w 1656097"/>
                  <a:gd name="connsiteY1" fmla="*/ 0 h 1656098"/>
                  <a:gd name="connsiteX2" fmla="*/ 958682 w 1656097"/>
                  <a:gd name="connsiteY2" fmla="*/ 170987 h 1656098"/>
                  <a:gd name="connsiteX3" fmla="*/ 967537 w 1656097"/>
                  <a:gd name="connsiteY3" fmla="*/ 172338 h 1656098"/>
                  <a:gd name="connsiteX4" fmla="*/ 1042604 w 1656097"/>
                  <a:gd name="connsiteY4" fmla="*/ 194634 h 1656098"/>
                  <a:gd name="connsiteX5" fmla="*/ 1160682 w 1656097"/>
                  <a:gd name="connsiteY5" fmla="*/ 63947 h 1656098"/>
                  <a:gd name="connsiteX6" fmla="*/ 1323465 w 1656097"/>
                  <a:gd name="connsiteY6" fmla="*/ 157929 h 1656098"/>
                  <a:gd name="connsiteX7" fmla="*/ 1271151 w 1656097"/>
                  <a:gd name="connsiteY7" fmla="*/ 319877 h 1656098"/>
                  <a:gd name="connsiteX8" fmla="*/ 1280994 w 1656097"/>
                  <a:gd name="connsiteY8" fmla="*/ 327054 h 1656098"/>
                  <a:gd name="connsiteX9" fmla="*/ 1333335 w 1656097"/>
                  <a:gd name="connsiteY9" fmla="*/ 377405 h 1656098"/>
                  <a:gd name="connsiteX10" fmla="*/ 1338950 w 1656097"/>
                  <a:gd name="connsiteY10" fmla="*/ 384065 h 1656098"/>
                  <a:gd name="connsiteX11" fmla="*/ 1498169 w 1656097"/>
                  <a:gd name="connsiteY11" fmla="*/ 332634 h 1656098"/>
                  <a:gd name="connsiteX12" fmla="*/ 1592152 w 1656097"/>
                  <a:gd name="connsiteY12" fmla="*/ 495417 h 1656098"/>
                  <a:gd name="connsiteX13" fmla="*/ 1473528 w 1656097"/>
                  <a:gd name="connsiteY13" fmla="*/ 602595 h 1656098"/>
                  <a:gd name="connsiteX14" fmla="*/ 1483127 w 1656097"/>
                  <a:gd name="connsiteY14" fmla="*/ 626411 h 1656098"/>
                  <a:gd name="connsiteX15" fmla="*/ 1501984 w 1656097"/>
                  <a:gd name="connsiteY15" fmla="*/ 701032 h 1656098"/>
                  <a:gd name="connsiteX16" fmla="*/ 1656097 w 1656097"/>
                  <a:gd name="connsiteY16" fmla="*/ 734067 h 1656098"/>
                  <a:gd name="connsiteX17" fmla="*/ 1656097 w 1656097"/>
                  <a:gd name="connsiteY17" fmla="*/ 922032 h 1656098"/>
                  <a:gd name="connsiteX18" fmla="*/ 1511749 w 1656097"/>
                  <a:gd name="connsiteY18" fmla="*/ 952973 h 1656098"/>
                  <a:gd name="connsiteX19" fmla="*/ 1506114 w 1656097"/>
                  <a:gd name="connsiteY19" fmla="*/ 989892 h 1656098"/>
                  <a:gd name="connsiteX20" fmla="*/ 1491538 w 1656097"/>
                  <a:gd name="connsiteY20" fmla="*/ 1048074 h 1656098"/>
                  <a:gd name="connsiteX21" fmla="*/ 1485827 w 1656097"/>
                  <a:gd name="connsiteY21" fmla="*/ 1064617 h 1656098"/>
                  <a:gd name="connsiteX22" fmla="*/ 1592152 w 1656097"/>
                  <a:gd name="connsiteY22" fmla="*/ 1160683 h 1656098"/>
                  <a:gd name="connsiteX23" fmla="*/ 1498169 w 1656097"/>
                  <a:gd name="connsiteY23" fmla="*/ 1323465 h 1656098"/>
                  <a:gd name="connsiteX24" fmla="*/ 1367507 w 1656097"/>
                  <a:gd name="connsiteY24" fmla="*/ 1281258 h 1656098"/>
                  <a:gd name="connsiteX25" fmla="*/ 1351398 w 1656097"/>
                  <a:gd name="connsiteY25" fmla="*/ 1303350 h 1656098"/>
                  <a:gd name="connsiteX26" fmla="*/ 1301049 w 1656097"/>
                  <a:gd name="connsiteY26" fmla="*/ 1355691 h 1656098"/>
                  <a:gd name="connsiteX27" fmla="*/ 1282493 w 1656097"/>
                  <a:gd name="connsiteY27" fmla="*/ 1371332 h 1656098"/>
                  <a:gd name="connsiteX28" fmla="*/ 1323465 w 1656097"/>
                  <a:gd name="connsiteY28" fmla="*/ 1498169 h 1656098"/>
                  <a:gd name="connsiteX29" fmla="*/ 1160682 w 1656097"/>
                  <a:gd name="connsiteY29" fmla="*/ 1592152 h 1656098"/>
                  <a:gd name="connsiteX30" fmla="*/ 1074277 w 1656097"/>
                  <a:gd name="connsiteY30" fmla="*/ 1496521 h 1656098"/>
                  <a:gd name="connsiteX31" fmla="*/ 1052042 w 1656097"/>
                  <a:gd name="connsiteY31" fmla="*/ 1505484 h 1656098"/>
                  <a:gd name="connsiteX32" fmla="*/ 948719 w 1656097"/>
                  <a:gd name="connsiteY32" fmla="*/ 1531593 h 1656098"/>
                  <a:gd name="connsiteX33" fmla="*/ 922032 w 1656097"/>
                  <a:gd name="connsiteY33" fmla="*/ 1656098 h 1656098"/>
                  <a:gd name="connsiteX34" fmla="*/ 734066 w 1656097"/>
                  <a:gd name="connsiteY34" fmla="*/ 1656098 h 1656098"/>
                  <a:gd name="connsiteX35" fmla="*/ 707323 w 1656097"/>
                  <a:gd name="connsiteY35" fmla="*/ 1531333 h 1656098"/>
                  <a:gd name="connsiteX36" fmla="*/ 688561 w 1656097"/>
                  <a:gd name="connsiteY36" fmla="*/ 1528470 h 1656098"/>
                  <a:gd name="connsiteX37" fmla="*/ 581645 w 1656097"/>
                  <a:gd name="connsiteY37" fmla="*/ 1496716 h 1656098"/>
                  <a:gd name="connsiteX38" fmla="*/ 495416 w 1656097"/>
                  <a:gd name="connsiteY38" fmla="*/ 1592152 h 1656098"/>
                  <a:gd name="connsiteX39" fmla="*/ 332634 w 1656097"/>
                  <a:gd name="connsiteY39" fmla="*/ 1498169 h 1656098"/>
                  <a:gd name="connsiteX40" fmla="*/ 373389 w 1656097"/>
                  <a:gd name="connsiteY40" fmla="*/ 1372000 h 1656098"/>
                  <a:gd name="connsiteX41" fmla="*/ 293970 w 1656097"/>
                  <a:gd name="connsiteY41" fmla="*/ 1290661 h 1656098"/>
                  <a:gd name="connsiteX42" fmla="*/ 287662 w 1656097"/>
                  <a:gd name="connsiteY42" fmla="*/ 1281558 h 1656098"/>
                  <a:gd name="connsiteX43" fmla="*/ 157930 w 1656097"/>
                  <a:gd name="connsiteY43" fmla="*/ 1323465 h 1656098"/>
                  <a:gd name="connsiteX44" fmla="*/ 63947 w 1656097"/>
                  <a:gd name="connsiteY44" fmla="*/ 1160683 h 1656098"/>
                  <a:gd name="connsiteX45" fmla="*/ 170348 w 1656097"/>
                  <a:gd name="connsiteY45" fmla="*/ 1064548 h 1656098"/>
                  <a:gd name="connsiteX46" fmla="*/ 159896 w 1656097"/>
                  <a:gd name="connsiteY46" fmla="*/ 1031651 h 1656098"/>
                  <a:gd name="connsiteX47" fmla="*/ 144063 w 1656097"/>
                  <a:gd name="connsiteY47" fmla="*/ 952912 h 1656098"/>
                  <a:gd name="connsiteX48" fmla="*/ 0 w 1656097"/>
                  <a:gd name="connsiteY48" fmla="*/ 922032 h 1656098"/>
                  <a:gd name="connsiteX49" fmla="*/ 0 w 1656097"/>
                  <a:gd name="connsiteY49" fmla="*/ 734067 h 1656098"/>
                  <a:gd name="connsiteX50" fmla="*/ 152682 w 1656097"/>
                  <a:gd name="connsiteY50" fmla="*/ 701339 h 1656098"/>
                  <a:gd name="connsiteX51" fmla="*/ 159896 w 1656097"/>
                  <a:gd name="connsiteY51" fmla="*/ 669158 h 1656098"/>
                  <a:gd name="connsiteX52" fmla="*/ 182923 w 1656097"/>
                  <a:gd name="connsiteY52" fmla="*/ 602913 h 1656098"/>
                  <a:gd name="connsiteX53" fmla="*/ 63947 w 1656097"/>
                  <a:gd name="connsiteY53" fmla="*/ 495417 h 1656098"/>
                  <a:gd name="connsiteX54" fmla="*/ 157930 w 1656097"/>
                  <a:gd name="connsiteY54" fmla="*/ 332634 h 1656098"/>
                  <a:gd name="connsiteX55" fmla="*/ 318389 w 1656097"/>
                  <a:gd name="connsiteY55" fmla="*/ 384465 h 1656098"/>
                  <a:gd name="connsiteX56" fmla="*/ 353537 w 1656097"/>
                  <a:gd name="connsiteY56" fmla="*/ 346539 h 1656098"/>
                  <a:gd name="connsiteX57" fmla="*/ 385166 w 1656097"/>
                  <a:gd name="connsiteY57" fmla="*/ 320558 h 1656098"/>
                  <a:gd name="connsiteX58" fmla="*/ 332634 w 1656097"/>
                  <a:gd name="connsiteY58" fmla="*/ 157929 h 1656098"/>
                  <a:gd name="connsiteX59" fmla="*/ 495416 w 1656097"/>
                  <a:gd name="connsiteY59" fmla="*/ 63947 h 1656098"/>
                  <a:gd name="connsiteX60" fmla="*/ 612546 w 1656097"/>
                  <a:gd name="connsiteY60" fmla="*/ 193585 h 1656098"/>
                  <a:gd name="connsiteX61" fmla="*/ 688561 w 1656097"/>
                  <a:gd name="connsiteY61" fmla="*/ 172338 h 1656098"/>
                  <a:gd name="connsiteX62" fmla="*/ 697415 w 1656097"/>
                  <a:gd name="connsiteY62" fmla="*/ 170987 h 165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</a:cxnLst>
                <a:rect l="l" t="t" r="r" b="b"/>
                <a:pathLst>
                  <a:path w="1656097" h="1656098">
                    <a:moveTo>
                      <a:pt x="734066" y="0"/>
                    </a:moveTo>
                    <a:lnTo>
                      <a:pt x="922032" y="0"/>
                    </a:lnTo>
                    <a:lnTo>
                      <a:pt x="958682" y="170987"/>
                    </a:lnTo>
                    <a:lnTo>
                      <a:pt x="967537" y="172338"/>
                    </a:lnTo>
                    <a:lnTo>
                      <a:pt x="1042604" y="194634"/>
                    </a:lnTo>
                    <a:lnTo>
                      <a:pt x="1160682" y="63947"/>
                    </a:lnTo>
                    <a:lnTo>
                      <a:pt x="1323465" y="157929"/>
                    </a:lnTo>
                    <a:lnTo>
                      <a:pt x="1271151" y="319877"/>
                    </a:lnTo>
                    <a:lnTo>
                      <a:pt x="1280994" y="327054"/>
                    </a:lnTo>
                    <a:cubicBezTo>
                      <a:pt x="1299308" y="342918"/>
                      <a:pt x="1316780" y="359726"/>
                      <a:pt x="1333335" y="377405"/>
                    </a:cubicBezTo>
                    <a:lnTo>
                      <a:pt x="1338950" y="384065"/>
                    </a:lnTo>
                    <a:lnTo>
                      <a:pt x="1498169" y="332634"/>
                    </a:lnTo>
                    <a:lnTo>
                      <a:pt x="1592152" y="495417"/>
                    </a:lnTo>
                    <a:lnTo>
                      <a:pt x="1473528" y="602595"/>
                    </a:lnTo>
                    <a:lnTo>
                      <a:pt x="1483127" y="626411"/>
                    </a:lnTo>
                    <a:lnTo>
                      <a:pt x="1501984" y="701032"/>
                    </a:lnTo>
                    <a:lnTo>
                      <a:pt x="1656097" y="734067"/>
                    </a:lnTo>
                    <a:lnTo>
                      <a:pt x="1656097" y="922032"/>
                    </a:lnTo>
                    <a:lnTo>
                      <a:pt x="1511749" y="952973"/>
                    </a:lnTo>
                    <a:lnTo>
                      <a:pt x="1506114" y="989892"/>
                    </a:lnTo>
                    <a:cubicBezTo>
                      <a:pt x="1502081" y="1009604"/>
                      <a:pt x="1497209" y="1029011"/>
                      <a:pt x="1491538" y="1048074"/>
                    </a:cubicBezTo>
                    <a:lnTo>
                      <a:pt x="1485827" y="1064617"/>
                    </a:lnTo>
                    <a:lnTo>
                      <a:pt x="1592152" y="1160683"/>
                    </a:lnTo>
                    <a:lnTo>
                      <a:pt x="1498169" y="1323465"/>
                    </a:lnTo>
                    <a:lnTo>
                      <a:pt x="1367507" y="1281258"/>
                    </a:lnTo>
                    <a:lnTo>
                      <a:pt x="1351398" y="1303350"/>
                    </a:lnTo>
                    <a:cubicBezTo>
                      <a:pt x="1335535" y="1321664"/>
                      <a:pt x="1318727" y="1339136"/>
                      <a:pt x="1301049" y="1355691"/>
                    </a:cubicBezTo>
                    <a:lnTo>
                      <a:pt x="1282493" y="1371332"/>
                    </a:lnTo>
                    <a:lnTo>
                      <a:pt x="1323465" y="1498169"/>
                    </a:lnTo>
                    <a:lnTo>
                      <a:pt x="1160682" y="1592152"/>
                    </a:lnTo>
                    <a:lnTo>
                      <a:pt x="1074277" y="1496521"/>
                    </a:lnTo>
                    <a:lnTo>
                      <a:pt x="1052042" y="1505484"/>
                    </a:lnTo>
                    <a:lnTo>
                      <a:pt x="948719" y="1531593"/>
                    </a:lnTo>
                    <a:lnTo>
                      <a:pt x="922032" y="1656098"/>
                    </a:lnTo>
                    <a:lnTo>
                      <a:pt x="734066" y="1656098"/>
                    </a:lnTo>
                    <a:lnTo>
                      <a:pt x="707323" y="1531333"/>
                    </a:lnTo>
                    <a:lnTo>
                      <a:pt x="688561" y="1528470"/>
                    </a:lnTo>
                    <a:lnTo>
                      <a:pt x="581645" y="1496716"/>
                    </a:lnTo>
                    <a:lnTo>
                      <a:pt x="495416" y="1592152"/>
                    </a:lnTo>
                    <a:lnTo>
                      <a:pt x="332634" y="1498169"/>
                    </a:lnTo>
                    <a:lnTo>
                      <a:pt x="373389" y="1372000"/>
                    </a:lnTo>
                    <a:lnTo>
                      <a:pt x="293970" y="1290661"/>
                    </a:lnTo>
                    <a:lnTo>
                      <a:pt x="287662" y="1281558"/>
                    </a:lnTo>
                    <a:lnTo>
                      <a:pt x="157930" y="1323465"/>
                    </a:lnTo>
                    <a:lnTo>
                      <a:pt x="63947" y="1160683"/>
                    </a:lnTo>
                    <a:lnTo>
                      <a:pt x="170348" y="1064548"/>
                    </a:lnTo>
                    <a:lnTo>
                      <a:pt x="159896" y="1031651"/>
                    </a:lnTo>
                    <a:lnTo>
                      <a:pt x="144063" y="952912"/>
                    </a:lnTo>
                    <a:lnTo>
                      <a:pt x="0" y="922032"/>
                    </a:lnTo>
                    <a:lnTo>
                      <a:pt x="0" y="734067"/>
                    </a:lnTo>
                    <a:lnTo>
                      <a:pt x="152682" y="701339"/>
                    </a:lnTo>
                    <a:lnTo>
                      <a:pt x="159896" y="669158"/>
                    </a:lnTo>
                    <a:lnTo>
                      <a:pt x="182923" y="602913"/>
                    </a:lnTo>
                    <a:lnTo>
                      <a:pt x="63947" y="495417"/>
                    </a:lnTo>
                    <a:lnTo>
                      <a:pt x="157930" y="332634"/>
                    </a:lnTo>
                    <a:lnTo>
                      <a:pt x="318389" y="384465"/>
                    </a:lnTo>
                    <a:lnTo>
                      <a:pt x="353537" y="346539"/>
                    </a:lnTo>
                    <a:lnTo>
                      <a:pt x="385166" y="320558"/>
                    </a:lnTo>
                    <a:lnTo>
                      <a:pt x="332634" y="157929"/>
                    </a:lnTo>
                    <a:lnTo>
                      <a:pt x="495416" y="63947"/>
                    </a:lnTo>
                    <a:lnTo>
                      <a:pt x="612546" y="193585"/>
                    </a:lnTo>
                    <a:lnTo>
                      <a:pt x="688561" y="172338"/>
                    </a:lnTo>
                    <a:lnTo>
                      <a:pt x="697415" y="170987"/>
                    </a:ln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rgbClr val="E2E2E2"/>
                  </a:gs>
                </a:gsLst>
                <a:lin ang="2700000" scaled="1"/>
              </a:gradFill>
              <a:ln>
                <a:noFill/>
              </a:ln>
              <a:effectLst>
                <a:outerShdw blurRad="190500" dist="889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8" name="椭圆 137"/>
              <p:cNvSpPr/>
              <p:nvPr/>
            </p:nvSpPr>
            <p:spPr>
              <a:xfrm>
                <a:off x="5189938" y="1995474"/>
                <a:ext cx="1129900" cy="1129900"/>
              </a:xfrm>
              <a:prstGeom prst="ellipse">
                <a:avLst/>
              </a:prstGeom>
              <a:solidFill>
                <a:srgbClr val="FA783A"/>
              </a:solidFill>
              <a:ln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88900" dist="38100" dir="13500000">
                  <a:prstClr val="black">
                    <a:alpha val="4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9" name="椭圆 138"/>
              <p:cNvSpPr/>
              <p:nvPr/>
            </p:nvSpPr>
            <p:spPr>
              <a:xfrm>
                <a:off x="5313048" y="2122912"/>
                <a:ext cx="883681" cy="883682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25400">
                <a:gradFill flip="none" rotWithShape="1">
                  <a:gsLst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88900" dist="381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34" name="组合 133"/>
            <p:cNvGrpSpPr/>
            <p:nvPr/>
          </p:nvGrpSpPr>
          <p:grpSpPr>
            <a:xfrm>
              <a:off x="6521386" y="3569727"/>
              <a:ext cx="887223" cy="630495"/>
              <a:chOff x="4123036" y="1134371"/>
              <a:chExt cx="1000117" cy="710625"/>
            </a:xfrm>
          </p:grpSpPr>
          <p:sp>
            <p:nvSpPr>
              <p:cNvPr id="135" name="文本框 49"/>
              <p:cNvSpPr txBox="1"/>
              <p:nvPr/>
            </p:nvSpPr>
            <p:spPr>
              <a:xfrm>
                <a:off x="4123036" y="1134371"/>
                <a:ext cx="1000117" cy="6244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000" dirty="0">
                    <a:solidFill>
                      <a:srgbClr val="FA783A"/>
                    </a:solidFill>
                    <a:cs typeface="+mn-ea"/>
                    <a:sym typeface="+mn-lt"/>
                  </a:rPr>
                  <a:t>04</a:t>
                </a:r>
                <a:endParaRPr lang="zh-CN" altLang="en-US" sz="3000" dirty="0">
                  <a:solidFill>
                    <a:srgbClr val="FA783A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6" name="文本框 50"/>
              <p:cNvSpPr txBox="1"/>
              <p:nvPr/>
            </p:nvSpPr>
            <p:spPr>
              <a:xfrm>
                <a:off x="4266700" y="1619516"/>
                <a:ext cx="740410" cy="2254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OPTION</a:t>
                </a:r>
                <a:endParaRPr lang="zh-CN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40" name="组合 139"/>
          <p:cNvGrpSpPr/>
          <p:nvPr/>
        </p:nvGrpSpPr>
        <p:grpSpPr>
          <a:xfrm>
            <a:off x="2196530" y="3841952"/>
            <a:ext cx="2433707" cy="758262"/>
            <a:chOff x="3939287" y="3966715"/>
            <a:chExt cx="2433707" cy="758262"/>
          </a:xfrm>
        </p:grpSpPr>
        <p:sp>
          <p:nvSpPr>
            <p:cNvPr id="141" name="Freeform 53"/>
            <p:cNvSpPr>
              <a:spLocks noEditPoints="1"/>
            </p:cNvSpPr>
            <p:nvPr/>
          </p:nvSpPr>
          <p:spPr bwMode="auto">
            <a:xfrm>
              <a:off x="5656269" y="3966715"/>
              <a:ext cx="304461" cy="304502"/>
            </a:xfrm>
            <a:custGeom>
              <a:avLst/>
              <a:gdLst>
                <a:gd name="T0" fmla="*/ 166 w 449"/>
                <a:gd name="T1" fmla="*/ 362 h 449"/>
                <a:gd name="T2" fmla="*/ 211 w 449"/>
                <a:gd name="T3" fmla="*/ 317 h 449"/>
                <a:gd name="T4" fmla="*/ 237 w 449"/>
                <a:gd name="T5" fmla="*/ 407 h 449"/>
                <a:gd name="T6" fmla="*/ 302 w 449"/>
                <a:gd name="T7" fmla="*/ 313 h 449"/>
                <a:gd name="T8" fmla="*/ 294 w 449"/>
                <a:gd name="T9" fmla="*/ 393 h 449"/>
                <a:gd name="T10" fmla="*/ 395 w 449"/>
                <a:gd name="T11" fmla="*/ 289 h 449"/>
                <a:gd name="T12" fmla="*/ 294 w 449"/>
                <a:gd name="T13" fmla="*/ 393 h 449"/>
                <a:gd name="T14" fmla="*/ 95 w 449"/>
                <a:gd name="T15" fmla="*/ 353 h 449"/>
                <a:gd name="T16" fmla="*/ 121 w 449"/>
                <a:gd name="T17" fmla="*/ 309 h 449"/>
                <a:gd name="T18" fmla="*/ 237 w 449"/>
                <a:gd name="T19" fmla="*/ 293 h 449"/>
                <a:gd name="T20" fmla="*/ 311 w 449"/>
                <a:gd name="T21" fmla="*/ 191 h 449"/>
                <a:gd name="T22" fmla="*/ 307 w 449"/>
                <a:gd name="T23" fmla="*/ 287 h 449"/>
                <a:gd name="T24" fmla="*/ 211 w 449"/>
                <a:gd name="T25" fmla="*/ 293 h 449"/>
                <a:gd name="T26" fmla="*/ 137 w 449"/>
                <a:gd name="T27" fmla="*/ 226 h 449"/>
                <a:gd name="T28" fmla="*/ 211 w 449"/>
                <a:gd name="T29" fmla="*/ 196 h 449"/>
                <a:gd name="T30" fmla="*/ 333 w 449"/>
                <a:gd name="T31" fmla="*/ 282 h 449"/>
                <a:gd name="T32" fmla="*/ 335 w 449"/>
                <a:gd name="T33" fmla="*/ 188 h 449"/>
                <a:gd name="T34" fmla="*/ 407 w 449"/>
                <a:gd name="T35" fmla="*/ 224 h 449"/>
                <a:gd name="T36" fmla="*/ 116 w 449"/>
                <a:gd name="T37" fmla="*/ 281 h 449"/>
                <a:gd name="T38" fmla="*/ 41 w 449"/>
                <a:gd name="T39" fmla="*/ 224 h 449"/>
                <a:gd name="T40" fmla="*/ 114 w 449"/>
                <a:gd name="T41" fmla="*/ 188 h 449"/>
                <a:gd name="T42" fmla="*/ 116 w 449"/>
                <a:gd name="T43" fmla="*/ 281 h 449"/>
                <a:gd name="T44" fmla="*/ 59 w 449"/>
                <a:gd name="T45" fmla="*/ 146 h 449"/>
                <a:gd name="T46" fmla="*/ 158 w 449"/>
                <a:gd name="T47" fmla="*/ 55 h 449"/>
                <a:gd name="T48" fmla="*/ 331 w 449"/>
                <a:gd name="T49" fmla="*/ 164 h 449"/>
                <a:gd name="T50" fmla="*/ 390 w 449"/>
                <a:gd name="T51" fmla="*/ 147 h 449"/>
                <a:gd name="T52" fmla="*/ 211 w 449"/>
                <a:gd name="T53" fmla="*/ 171 h 449"/>
                <a:gd name="T54" fmla="*/ 210 w 449"/>
                <a:gd name="T55" fmla="*/ 43 h 449"/>
                <a:gd name="T56" fmla="*/ 211 w 449"/>
                <a:gd name="T57" fmla="*/ 171 h 449"/>
                <a:gd name="T58" fmla="*/ 237 w 449"/>
                <a:gd name="T59" fmla="*/ 43 h 449"/>
                <a:gd name="T60" fmla="*/ 308 w 449"/>
                <a:gd name="T61" fmla="*/ 167 h 449"/>
                <a:gd name="T62" fmla="*/ 225 w 449"/>
                <a:gd name="T63" fmla="*/ 0 h 449"/>
                <a:gd name="T64" fmla="*/ 225 w 449"/>
                <a:gd name="T65" fmla="*/ 449 h 449"/>
                <a:gd name="T66" fmla="*/ 225 w 449"/>
                <a:gd name="T67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49" h="449">
                  <a:moveTo>
                    <a:pt x="211" y="407"/>
                  </a:moveTo>
                  <a:cubicBezTo>
                    <a:pt x="192" y="407"/>
                    <a:pt x="176" y="387"/>
                    <a:pt x="166" y="362"/>
                  </a:cubicBezTo>
                  <a:cubicBezTo>
                    <a:pt x="158" y="347"/>
                    <a:pt x="151" y="331"/>
                    <a:pt x="147" y="313"/>
                  </a:cubicBezTo>
                  <a:cubicBezTo>
                    <a:pt x="168" y="315"/>
                    <a:pt x="189" y="317"/>
                    <a:pt x="211" y="317"/>
                  </a:cubicBezTo>
                  <a:cubicBezTo>
                    <a:pt x="211" y="407"/>
                    <a:pt x="211" y="407"/>
                    <a:pt x="211" y="407"/>
                  </a:cubicBezTo>
                  <a:moveTo>
                    <a:pt x="237" y="407"/>
                  </a:moveTo>
                  <a:cubicBezTo>
                    <a:pt x="237" y="317"/>
                    <a:pt x="237" y="317"/>
                    <a:pt x="237" y="317"/>
                  </a:cubicBezTo>
                  <a:cubicBezTo>
                    <a:pt x="259" y="317"/>
                    <a:pt x="280" y="315"/>
                    <a:pt x="302" y="313"/>
                  </a:cubicBezTo>
                  <a:cubicBezTo>
                    <a:pt x="293" y="344"/>
                    <a:pt x="273" y="407"/>
                    <a:pt x="237" y="407"/>
                  </a:cubicBezTo>
                  <a:moveTo>
                    <a:pt x="294" y="393"/>
                  </a:moveTo>
                  <a:cubicBezTo>
                    <a:pt x="311" y="370"/>
                    <a:pt x="320" y="343"/>
                    <a:pt x="328" y="310"/>
                  </a:cubicBezTo>
                  <a:cubicBezTo>
                    <a:pt x="354" y="304"/>
                    <a:pt x="377" y="297"/>
                    <a:pt x="395" y="289"/>
                  </a:cubicBezTo>
                  <a:cubicBezTo>
                    <a:pt x="386" y="313"/>
                    <a:pt x="373" y="335"/>
                    <a:pt x="354" y="353"/>
                  </a:cubicBezTo>
                  <a:cubicBezTo>
                    <a:pt x="337" y="371"/>
                    <a:pt x="315" y="384"/>
                    <a:pt x="294" y="393"/>
                  </a:cubicBezTo>
                  <a:moveTo>
                    <a:pt x="154" y="393"/>
                  </a:moveTo>
                  <a:cubicBezTo>
                    <a:pt x="133" y="384"/>
                    <a:pt x="112" y="371"/>
                    <a:pt x="95" y="353"/>
                  </a:cubicBezTo>
                  <a:cubicBezTo>
                    <a:pt x="75" y="335"/>
                    <a:pt x="62" y="312"/>
                    <a:pt x="52" y="286"/>
                  </a:cubicBezTo>
                  <a:cubicBezTo>
                    <a:pt x="68" y="295"/>
                    <a:pt x="93" y="303"/>
                    <a:pt x="121" y="309"/>
                  </a:cubicBezTo>
                  <a:cubicBezTo>
                    <a:pt x="128" y="342"/>
                    <a:pt x="138" y="371"/>
                    <a:pt x="154" y="393"/>
                  </a:cubicBezTo>
                  <a:moveTo>
                    <a:pt x="237" y="293"/>
                  </a:moveTo>
                  <a:cubicBezTo>
                    <a:pt x="237" y="196"/>
                    <a:pt x="237" y="196"/>
                    <a:pt x="237" y="196"/>
                  </a:cubicBezTo>
                  <a:cubicBezTo>
                    <a:pt x="263" y="195"/>
                    <a:pt x="287" y="193"/>
                    <a:pt x="311" y="191"/>
                  </a:cubicBezTo>
                  <a:cubicBezTo>
                    <a:pt x="311" y="203"/>
                    <a:pt x="311" y="214"/>
                    <a:pt x="311" y="226"/>
                  </a:cubicBezTo>
                  <a:cubicBezTo>
                    <a:pt x="311" y="247"/>
                    <a:pt x="311" y="268"/>
                    <a:pt x="307" y="287"/>
                  </a:cubicBezTo>
                  <a:cubicBezTo>
                    <a:pt x="284" y="290"/>
                    <a:pt x="261" y="292"/>
                    <a:pt x="237" y="293"/>
                  </a:cubicBezTo>
                  <a:moveTo>
                    <a:pt x="211" y="293"/>
                  </a:moveTo>
                  <a:cubicBezTo>
                    <a:pt x="187" y="292"/>
                    <a:pt x="165" y="290"/>
                    <a:pt x="141" y="286"/>
                  </a:cubicBezTo>
                  <a:cubicBezTo>
                    <a:pt x="138" y="268"/>
                    <a:pt x="137" y="246"/>
                    <a:pt x="137" y="226"/>
                  </a:cubicBezTo>
                  <a:cubicBezTo>
                    <a:pt x="137" y="214"/>
                    <a:pt x="138" y="203"/>
                    <a:pt x="138" y="191"/>
                  </a:cubicBezTo>
                  <a:cubicBezTo>
                    <a:pt x="161" y="193"/>
                    <a:pt x="186" y="195"/>
                    <a:pt x="211" y="196"/>
                  </a:cubicBezTo>
                  <a:cubicBezTo>
                    <a:pt x="211" y="293"/>
                    <a:pt x="211" y="293"/>
                    <a:pt x="211" y="293"/>
                  </a:cubicBezTo>
                  <a:moveTo>
                    <a:pt x="333" y="282"/>
                  </a:moveTo>
                  <a:cubicBezTo>
                    <a:pt x="335" y="265"/>
                    <a:pt x="336" y="245"/>
                    <a:pt x="336" y="226"/>
                  </a:cubicBezTo>
                  <a:cubicBezTo>
                    <a:pt x="336" y="212"/>
                    <a:pt x="336" y="201"/>
                    <a:pt x="335" y="188"/>
                  </a:cubicBezTo>
                  <a:cubicBezTo>
                    <a:pt x="363" y="185"/>
                    <a:pt x="386" y="177"/>
                    <a:pt x="399" y="171"/>
                  </a:cubicBezTo>
                  <a:cubicBezTo>
                    <a:pt x="405" y="188"/>
                    <a:pt x="407" y="207"/>
                    <a:pt x="407" y="224"/>
                  </a:cubicBezTo>
                  <a:cubicBezTo>
                    <a:pt x="407" y="254"/>
                    <a:pt x="405" y="270"/>
                    <a:pt x="333" y="282"/>
                  </a:cubicBezTo>
                  <a:moveTo>
                    <a:pt x="116" y="281"/>
                  </a:moveTo>
                  <a:cubicBezTo>
                    <a:pt x="75" y="274"/>
                    <a:pt x="52" y="260"/>
                    <a:pt x="43" y="250"/>
                  </a:cubicBezTo>
                  <a:cubicBezTo>
                    <a:pt x="41" y="242"/>
                    <a:pt x="41" y="233"/>
                    <a:pt x="41" y="224"/>
                  </a:cubicBezTo>
                  <a:cubicBezTo>
                    <a:pt x="41" y="206"/>
                    <a:pt x="44" y="187"/>
                    <a:pt x="49" y="171"/>
                  </a:cubicBezTo>
                  <a:cubicBezTo>
                    <a:pt x="64" y="177"/>
                    <a:pt x="82" y="182"/>
                    <a:pt x="114" y="188"/>
                  </a:cubicBezTo>
                  <a:cubicBezTo>
                    <a:pt x="113" y="201"/>
                    <a:pt x="112" y="212"/>
                    <a:pt x="112" y="226"/>
                  </a:cubicBezTo>
                  <a:cubicBezTo>
                    <a:pt x="112" y="245"/>
                    <a:pt x="113" y="264"/>
                    <a:pt x="116" y="281"/>
                  </a:cubicBezTo>
                  <a:moveTo>
                    <a:pt x="117" y="164"/>
                  </a:moveTo>
                  <a:cubicBezTo>
                    <a:pt x="76" y="153"/>
                    <a:pt x="65" y="152"/>
                    <a:pt x="59" y="146"/>
                  </a:cubicBezTo>
                  <a:cubicBezTo>
                    <a:pt x="68" y="128"/>
                    <a:pt x="79" y="110"/>
                    <a:pt x="95" y="96"/>
                  </a:cubicBezTo>
                  <a:cubicBezTo>
                    <a:pt x="114" y="76"/>
                    <a:pt x="135" y="66"/>
                    <a:pt x="158" y="55"/>
                  </a:cubicBezTo>
                  <a:cubicBezTo>
                    <a:pt x="138" y="83"/>
                    <a:pt x="124" y="119"/>
                    <a:pt x="117" y="164"/>
                  </a:cubicBezTo>
                  <a:moveTo>
                    <a:pt x="331" y="164"/>
                  </a:moveTo>
                  <a:cubicBezTo>
                    <a:pt x="324" y="119"/>
                    <a:pt x="311" y="81"/>
                    <a:pt x="291" y="54"/>
                  </a:cubicBezTo>
                  <a:cubicBezTo>
                    <a:pt x="333" y="69"/>
                    <a:pt x="370" y="104"/>
                    <a:pt x="390" y="147"/>
                  </a:cubicBezTo>
                  <a:cubicBezTo>
                    <a:pt x="384" y="151"/>
                    <a:pt x="369" y="157"/>
                    <a:pt x="331" y="164"/>
                  </a:cubicBezTo>
                  <a:moveTo>
                    <a:pt x="211" y="171"/>
                  </a:moveTo>
                  <a:cubicBezTo>
                    <a:pt x="187" y="171"/>
                    <a:pt x="164" y="169"/>
                    <a:pt x="141" y="167"/>
                  </a:cubicBezTo>
                  <a:cubicBezTo>
                    <a:pt x="152" y="104"/>
                    <a:pt x="178" y="55"/>
                    <a:pt x="210" y="43"/>
                  </a:cubicBezTo>
                  <a:cubicBezTo>
                    <a:pt x="210" y="43"/>
                    <a:pt x="211" y="43"/>
                    <a:pt x="211" y="43"/>
                  </a:cubicBezTo>
                  <a:cubicBezTo>
                    <a:pt x="211" y="171"/>
                    <a:pt x="211" y="171"/>
                    <a:pt x="211" y="171"/>
                  </a:cubicBezTo>
                  <a:moveTo>
                    <a:pt x="237" y="171"/>
                  </a:moveTo>
                  <a:cubicBezTo>
                    <a:pt x="237" y="43"/>
                    <a:pt x="237" y="43"/>
                    <a:pt x="237" y="43"/>
                  </a:cubicBezTo>
                  <a:cubicBezTo>
                    <a:pt x="242" y="43"/>
                    <a:pt x="249" y="48"/>
                    <a:pt x="255" y="52"/>
                  </a:cubicBezTo>
                  <a:cubicBezTo>
                    <a:pt x="279" y="74"/>
                    <a:pt x="299" y="117"/>
                    <a:pt x="308" y="167"/>
                  </a:cubicBezTo>
                  <a:cubicBezTo>
                    <a:pt x="284" y="169"/>
                    <a:pt x="261" y="171"/>
                    <a:pt x="237" y="171"/>
                  </a:cubicBezTo>
                  <a:moveTo>
                    <a:pt x="225" y="0"/>
                  </a:moveTo>
                  <a:cubicBezTo>
                    <a:pt x="100" y="0"/>
                    <a:pt x="0" y="100"/>
                    <a:pt x="0" y="224"/>
                  </a:cubicBezTo>
                  <a:cubicBezTo>
                    <a:pt x="0" y="349"/>
                    <a:pt x="100" y="449"/>
                    <a:pt x="225" y="449"/>
                  </a:cubicBezTo>
                  <a:cubicBezTo>
                    <a:pt x="350" y="449"/>
                    <a:pt x="449" y="349"/>
                    <a:pt x="449" y="224"/>
                  </a:cubicBezTo>
                  <a:cubicBezTo>
                    <a:pt x="449" y="100"/>
                    <a:pt x="350" y="0"/>
                    <a:pt x="225" y="0"/>
                  </a:cubicBezTo>
                </a:path>
              </a:pathLst>
            </a:custGeom>
            <a:solidFill>
              <a:schemeClr val="tx1">
                <a:lumMod val="50000"/>
                <a:lumOff val="50000"/>
                <a:alpha val="40000"/>
              </a:schemeClr>
            </a:solidFill>
            <a:ln>
              <a:noFill/>
            </a:ln>
          </p:spPr>
          <p:txBody>
            <a:bodyPr vert="horz" wrap="square" lIns="68589" tIns="34295" rIns="68589" bIns="34295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42" name="组合 141"/>
            <p:cNvGrpSpPr/>
            <p:nvPr/>
          </p:nvGrpSpPr>
          <p:grpSpPr>
            <a:xfrm flipH="1">
              <a:off x="3939287" y="4038723"/>
              <a:ext cx="2433707" cy="686254"/>
              <a:chOff x="5947699" y="908862"/>
              <a:chExt cx="3244379" cy="914723"/>
            </a:xfrm>
          </p:grpSpPr>
          <p:grpSp>
            <p:nvGrpSpPr>
              <p:cNvPr id="143" name="组合 142"/>
              <p:cNvGrpSpPr/>
              <p:nvPr/>
            </p:nvGrpSpPr>
            <p:grpSpPr>
              <a:xfrm flipV="1">
                <a:off x="5947699" y="1317986"/>
                <a:ext cx="2684915" cy="333365"/>
                <a:chOff x="5272248" y="4626108"/>
                <a:chExt cx="2684915" cy="333365"/>
              </a:xfrm>
            </p:grpSpPr>
            <p:sp>
              <p:nvSpPr>
                <p:cNvPr id="146" name="椭圆 145"/>
                <p:cNvSpPr/>
                <p:nvPr/>
              </p:nvSpPr>
              <p:spPr>
                <a:xfrm>
                  <a:off x="5272248" y="4626108"/>
                  <a:ext cx="81021" cy="81021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47" name="任意多边形 146"/>
                <p:cNvSpPr/>
                <p:nvPr/>
              </p:nvSpPr>
              <p:spPr>
                <a:xfrm>
                  <a:off x="5335428" y="4686869"/>
                  <a:ext cx="2621735" cy="272604"/>
                </a:xfrm>
                <a:custGeom>
                  <a:avLst/>
                  <a:gdLst>
                    <a:gd name="connsiteX0" fmla="*/ 0 w 2815771"/>
                    <a:gd name="connsiteY0" fmla="*/ 0 h 638628"/>
                    <a:gd name="connsiteX1" fmla="*/ 725714 w 2815771"/>
                    <a:gd name="connsiteY1" fmla="*/ 638628 h 638628"/>
                    <a:gd name="connsiteX2" fmla="*/ 2815771 w 2815771"/>
                    <a:gd name="connsiteY2" fmla="*/ 638628 h 638628"/>
                    <a:gd name="connsiteX0-1" fmla="*/ 0 w 2815771"/>
                    <a:gd name="connsiteY0-2" fmla="*/ 0 h 649982"/>
                    <a:gd name="connsiteX1-3" fmla="*/ 254183 w 2815771"/>
                    <a:gd name="connsiteY1-4" fmla="*/ 649982 h 649982"/>
                    <a:gd name="connsiteX2-5" fmla="*/ 2815771 w 2815771"/>
                    <a:gd name="connsiteY2-6" fmla="*/ 638628 h 649982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</a:cxnLst>
                  <a:rect l="l" t="t" r="r" b="b"/>
                  <a:pathLst>
                    <a:path w="2815771" h="649982">
                      <a:moveTo>
                        <a:pt x="0" y="0"/>
                      </a:moveTo>
                      <a:lnTo>
                        <a:pt x="254183" y="649982"/>
                      </a:lnTo>
                      <a:lnTo>
                        <a:pt x="2815771" y="638628"/>
                      </a:lnTo>
                    </a:path>
                  </a:pathLst>
                </a:custGeom>
                <a:noFill/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44" name="文本框 119"/>
              <p:cNvSpPr txBox="1"/>
              <p:nvPr/>
            </p:nvSpPr>
            <p:spPr>
              <a:xfrm>
                <a:off x="6852147" y="908862"/>
                <a:ext cx="1780467" cy="4307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500" dirty="0">
                    <a:solidFill>
                      <a:srgbClr val="FA783A"/>
                    </a:solidFill>
                    <a:cs typeface="+mn-ea"/>
                    <a:sym typeface="+mn-lt"/>
                  </a:rPr>
                  <a:t>在此添加标题</a:t>
                </a:r>
              </a:p>
            </p:txBody>
          </p:sp>
          <p:sp>
            <p:nvSpPr>
              <p:cNvPr id="145" name="文本框 120"/>
              <p:cNvSpPr txBox="1"/>
              <p:nvPr/>
            </p:nvSpPr>
            <p:spPr>
              <a:xfrm>
                <a:off x="6290683" y="1331294"/>
                <a:ext cx="2901395" cy="49229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9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9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cs typeface="+mn-ea"/>
                    <a:sym typeface="+mn-lt"/>
                  </a:rPr>
                  <a:t>……</a:t>
                </a:r>
              </a:p>
            </p:txBody>
          </p:sp>
        </p:grp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1DE63006-8161-4D14-B014-D4AC1FAAE67F}"/>
              </a:ext>
            </a:extLst>
          </p:cNvPr>
          <p:cNvGrpSpPr/>
          <p:nvPr/>
        </p:nvGrpSpPr>
        <p:grpSpPr>
          <a:xfrm>
            <a:off x="216432" y="69422"/>
            <a:ext cx="3202190" cy="449771"/>
            <a:chOff x="216432" y="69422"/>
            <a:chExt cx="3202190" cy="449771"/>
          </a:xfrm>
        </p:grpSpPr>
        <p:sp>
          <p:nvSpPr>
            <p:cNvPr id="148" name="文本框 147">
              <a:extLst>
                <a:ext uri="{FF2B5EF4-FFF2-40B4-BE49-F238E27FC236}">
                  <a16:creationId xmlns:a16="http://schemas.microsoft.com/office/drawing/2014/main" id="{6E38FD07-94E9-42C6-874E-B1ADCF99CFA2}"/>
                </a:ext>
              </a:extLst>
            </p:cNvPr>
            <p:cNvSpPr txBox="1"/>
            <p:nvPr/>
          </p:nvSpPr>
          <p:spPr>
            <a:xfrm>
              <a:off x="734978" y="149861"/>
              <a:ext cx="268364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800" dirty="0">
                  <a:gradFill>
                    <a:gsLst>
                      <a:gs pos="0">
                        <a:srgbClr val="E3413E"/>
                      </a:gs>
                      <a:gs pos="100000">
                        <a:srgbClr val="C00000"/>
                      </a:gs>
                    </a:gsLst>
                    <a:lin ang="5400000" scaled="1"/>
                  </a:gradFill>
                  <a:effectLst>
                    <a:reflection blurRad="6350" stA="5000" endPos="45500" dist="50800" dir="5400000" sy="-100000" algn="bl" rotWithShape="0"/>
                  </a:effectLst>
                  <a:latin typeface="江城律动宋" panose="02020700000000000000" pitchFamily="18" charset="-122"/>
                  <a:ea typeface="江城律动宋" panose="02020700000000000000" pitchFamily="18" charset="-122"/>
                  <a:cs typeface="阿里巴巴普惠体 2.0 115 Black" panose="00020600040101010101" pitchFamily="18" charset="-122"/>
                  <a:sym typeface="+mn-lt"/>
                </a:rPr>
                <a:t>单击此处添加标题文本</a:t>
              </a:r>
              <a:endParaRPr lang="zh-CN" altLang="en-US" sz="1800" dirty="0">
                <a:latin typeface="江城律动宋" panose="02020700000000000000" pitchFamily="18" charset="-122"/>
                <a:ea typeface="江城律动宋" panose="02020700000000000000" pitchFamily="18" charset="-122"/>
              </a:endParaRPr>
            </a:p>
          </p:txBody>
        </p:sp>
        <p:sp>
          <p:nvSpPr>
            <p:cNvPr id="149" name="文本框 148">
              <a:extLst>
                <a:ext uri="{FF2B5EF4-FFF2-40B4-BE49-F238E27FC236}">
                  <a16:creationId xmlns:a16="http://schemas.microsoft.com/office/drawing/2014/main" id="{23535A57-2E82-4086-9254-B127E280D1BA}"/>
                </a:ext>
              </a:extLst>
            </p:cNvPr>
            <p:cNvSpPr txBox="1"/>
            <p:nvPr/>
          </p:nvSpPr>
          <p:spPr>
            <a:xfrm>
              <a:off x="216432" y="69422"/>
              <a:ext cx="53993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dirty="0">
                  <a:gradFill>
                    <a:gsLst>
                      <a:gs pos="0">
                        <a:srgbClr val="FFFF00">
                          <a:alpha val="84000"/>
                        </a:srgbClr>
                      </a:gs>
                      <a:gs pos="100000">
                        <a:srgbClr val="FFC000"/>
                      </a:gs>
                    </a:gsLst>
                    <a:lin ang="5400000" scaled="1"/>
                  </a:gradFill>
                  <a:effectLst>
                    <a:reflection blurRad="6350" stA="5000" endPos="45500" dist="50800" dir="5400000" sy="-100000" algn="bl" rotWithShape="0"/>
                  </a:effectLst>
                  <a:latin typeface="江城律动宋" panose="02020700000000000000" pitchFamily="18" charset="-122"/>
                  <a:ea typeface="江城律动宋" panose="02020700000000000000" pitchFamily="18" charset="-122"/>
                  <a:cs typeface="阿里巴巴普惠体 2.0 115 Black" panose="00020600040101010101" pitchFamily="18" charset="-122"/>
                  <a:sym typeface="+mn-lt"/>
                </a:rPr>
                <a:t>01</a:t>
              </a:r>
              <a:endParaRPr lang="zh-CN" altLang="en-US" sz="2000" dirty="0">
                <a:gradFill>
                  <a:gsLst>
                    <a:gs pos="0">
                      <a:srgbClr val="FFFF00">
                        <a:alpha val="84000"/>
                      </a:srgbClr>
                    </a:gs>
                    <a:gs pos="100000">
                      <a:srgbClr val="FFC000"/>
                    </a:gs>
                  </a:gsLst>
                  <a:lin ang="5400000" scaled="1"/>
                </a:gradFill>
                <a:latin typeface="江城律动宋" panose="02020700000000000000" pitchFamily="18" charset="-122"/>
                <a:ea typeface="江城律动宋" panose="02020700000000000000" pitchFamily="18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Freeform 27"/>
          <p:cNvSpPr/>
          <p:nvPr/>
        </p:nvSpPr>
        <p:spPr bwMode="auto">
          <a:xfrm flipV="1">
            <a:off x="2644166" y="2083958"/>
            <a:ext cx="1709314" cy="1015183"/>
          </a:xfrm>
          <a:custGeom>
            <a:avLst/>
            <a:gdLst>
              <a:gd name="T0" fmla="*/ 462 w 642"/>
              <a:gd name="T1" fmla="*/ 6 h 380"/>
              <a:gd name="T2" fmla="*/ 637 w 642"/>
              <a:gd name="T3" fmla="*/ 180 h 380"/>
              <a:gd name="T4" fmla="*/ 637 w 642"/>
              <a:gd name="T5" fmla="*/ 200 h 380"/>
              <a:gd name="T6" fmla="*/ 462 w 642"/>
              <a:gd name="T7" fmla="*/ 375 h 380"/>
              <a:gd name="T8" fmla="*/ 442 w 642"/>
              <a:gd name="T9" fmla="*/ 375 h 380"/>
              <a:gd name="T10" fmla="*/ 442 w 642"/>
              <a:gd name="T11" fmla="*/ 322 h 380"/>
              <a:gd name="T12" fmla="*/ 95 w 642"/>
              <a:gd name="T13" fmla="*/ 322 h 380"/>
              <a:gd name="T14" fmla="*/ 68 w 642"/>
              <a:gd name="T15" fmla="*/ 324 h 380"/>
              <a:gd name="T16" fmla="*/ 0 w 642"/>
              <a:gd name="T17" fmla="*/ 353 h 380"/>
              <a:gd name="T18" fmla="*/ 265 w 642"/>
              <a:gd name="T19" fmla="*/ 88 h 380"/>
              <a:gd name="T20" fmla="*/ 369 w 642"/>
              <a:gd name="T21" fmla="*/ 56 h 380"/>
              <a:gd name="T22" fmla="*/ 442 w 642"/>
              <a:gd name="T23" fmla="*/ 56 h 380"/>
              <a:gd name="T24" fmla="*/ 442 w 642"/>
              <a:gd name="T25" fmla="*/ 6 h 380"/>
              <a:gd name="T26" fmla="*/ 462 w 642"/>
              <a:gd name="T27" fmla="*/ 6 h 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42" h="380">
                <a:moveTo>
                  <a:pt x="462" y="6"/>
                </a:moveTo>
                <a:cubicBezTo>
                  <a:pt x="637" y="180"/>
                  <a:pt x="637" y="180"/>
                  <a:pt x="637" y="180"/>
                </a:cubicBezTo>
                <a:cubicBezTo>
                  <a:pt x="642" y="186"/>
                  <a:pt x="642" y="195"/>
                  <a:pt x="637" y="200"/>
                </a:cubicBezTo>
                <a:cubicBezTo>
                  <a:pt x="462" y="375"/>
                  <a:pt x="462" y="375"/>
                  <a:pt x="462" y="375"/>
                </a:cubicBezTo>
                <a:cubicBezTo>
                  <a:pt x="457" y="380"/>
                  <a:pt x="448" y="380"/>
                  <a:pt x="442" y="375"/>
                </a:cubicBezTo>
                <a:cubicBezTo>
                  <a:pt x="442" y="322"/>
                  <a:pt x="442" y="322"/>
                  <a:pt x="442" y="322"/>
                </a:cubicBezTo>
                <a:cubicBezTo>
                  <a:pt x="95" y="322"/>
                  <a:pt x="95" y="322"/>
                  <a:pt x="95" y="322"/>
                </a:cubicBezTo>
                <a:cubicBezTo>
                  <a:pt x="95" y="322"/>
                  <a:pt x="84" y="321"/>
                  <a:pt x="68" y="324"/>
                </a:cubicBezTo>
                <a:cubicBezTo>
                  <a:pt x="38" y="329"/>
                  <a:pt x="16" y="340"/>
                  <a:pt x="0" y="353"/>
                </a:cubicBezTo>
                <a:cubicBezTo>
                  <a:pt x="265" y="88"/>
                  <a:pt x="265" y="88"/>
                  <a:pt x="265" y="88"/>
                </a:cubicBezTo>
                <a:cubicBezTo>
                  <a:pt x="265" y="88"/>
                  <a:pt x="295" y="52"/>
                  <a:pt x="369" y="56"/>
                </a:cubicBezTo>
                <a:cubicBezTo>
                  <a:pt x="442" y="56"/>
                  <a:pt x="442" y="56"/>
                  <a:pt x="442" y="56"/>
                </a:cubicBezTo>
                <a:cubicBezTo>
                  <a:pt x="442" y="6"/>
                  <a:pt x="442" y="6"/>
                  <a:pt x="442" y="6"/>
                </a:cubicBezTo>
                <a:cubicBezTo>
                  <a:pt x="448" y="0"/>
                  <a:pt x="457" y="0"/>
                  <a:pt x="462" y="6"/>
                </a:cubicBezTo>
                <a:close/>
              </a:path>
            </a:pathLst>
          </a:custGeom>
          <a:solidFill>
            <a:srgbClr val="E3413E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square" lIns="68589" tIns="34295" rIns="68589" bIns="34295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6" name="Freeform 27"/>
          <p:cNvSpPr/>
          <p:nvPr/>
        </p:nvSpPr>
        <p:spPr bwMode="auto">
          <a:xfrm flipH="1">
            <a:off x="4529007" y="2115626"/>
            <a:ext cx="1659537" cy="985620"/>
          </a:xfrm>
          <a:custGeom>
            <a:avLst/>
            <a:gdLst>
              <a:gd name="T0" fmla="*/ 462 w 642"/>
              <a:gd name="T1" fmla="*/ 6 h 380"/>
              <a:gd name="T2" fmla="*/ 637 w 642"/>
              <a:gd name="T3" fmla="*/ 180 h 380"/>
              <a:gd name="T4" fmla="*/ 637 w 642"/>
              <a:gd name="T5" fmla="*/ 200 h 380"/>
              <a:gd name="T6" fmla="*/ 462 w 642"/>
              <a:gd name="T7" fmla="*/ 375 h 380"/>
              <a:gd name="T8" fmla="*/ 442 w 642"/>
              <a:gd name="T9" fmla="*/ 375 h 380"/>
              <a:gd name="T10" fmla="*/ 442 w 642"/>
              <a:gd name="T11" fmla="*/ 322 h 380"/>
              <a:gd name="T12" fmla="*/ 95 w 642"/>
              <a:gd name="T13" fmla="*/ 322 h 380"/>
              <a:gd name="T14" fmla="*/ 68 w 642"/>
              <a:gd name="T15" fmla="*/ 324 h 380"/>
              <a:gd name="T16" fmla="*/ 0 w 642"/>
              <a:gd name="T17" fmla="*/ 353 h 380"/>
              <a:gd name="T18" fmla="*/ 265 w 642"/>
              <a:gd name="T19" fmla="*/ 88 h 380"/>
              <a:gd name="T20" fmla="*/ 369 w 642"/>
              <a:gd name="T21" fmla="*/ 56 h 380"/>
              <a:gd name="T22" fmla="*/ 442 w 642"/>
              <a:gd name="T23" fmla="*/ 56 h 380"/>
              <a:gd name="T24" fmla="*/ 442 w 642"/>
              <a:gd name="T25" fmla="*/ 6 h 380"/>
              <a:gd name="T26" fmla="*/ 462 w 642"/>
              <a:gd name="T27" fmla="*/ 6 h 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42" h="380">
                <a:moveTo>
                  <a:pt x="462" y="6"/>
                </a:moveTo>
                <a:cubicBezTo>
                  <a:pt x="637" y="180"/>
                  <a:pt x="637" y="180"/>
                  <a:pt x="637" y="180"/>
                </a:cubicBezTo>
                <a:cubicBezTo>
                  <a:pt x="642" y="186"/>
                  <a:pt x="642" y="195"/>
                  <a:pt x="637" y="200"/>
                </a:cubicBezTo>
                <a:cubicBezTo>
                  <a:pt x="462" y="375"/>
                  <a:pt x="462" y="375"/>
                  <a:pt x="462" y="375"/>
                </a:cubicBezTo>
                <a:cubicBezTo>
                  <a:pt x="457" y="380"/>
                  <a:pt x="448" y="380"/>
                  <a:pt x="442" y="375"/>
                </a:cubicBezTo>
                <a:cubicBezTo>
                  <a:pt x="442" y="322"/>
                  <a:pt x="442" y="322"/>
                  <a:pt x="442" y="322"/>
                </a:cubicBezTo>
                <a:cubicBezTo>
                  <a:pt x="95" y="322"/>
                  <a:pt x="95" y="322"/>
                  <a:pt x="95" y="322"/>
                </a:cubicBezTo>
                <a:cubicBezTo>
                  <a:pt x="95" y="322"/>
                  <a:pt x="84" y="321"/>
                  <a:pt x="68" y="324"/>
                </a:cubicBezTo>
                <a:cubicBezTo>
                  <a:pt x="38" y="329"/>
                  <a:pt x="16" y="340"/>
                  <a:pt x="0" y="353"/>
                </a:cubicBezTo>
                <a:cubicBezTo>
                  <a:pt x="265" y="88"/>
                  <a:pt x="265" y="88"/>
                  <a:pt x="265" y="88"/>
                </a:cubicBezTo>
                <a:cubicBezTo>
                  <a:pt x="265" y="88"/>
                  <a:pt x="295" y="52"/>
                  <a:pt x="369" y="56"/>
                </a:cubicBezTo>
                <a:cubicBezTo>
                  <a:pt x="442" y="56"/>
                  <a:pt x="442" y="56"/>
                  <a:pt x="442" y="56"/>
                </a:cubicBezTo>
                <a:cubicBezTo>
                  <a:pt x="442" y="6"/>
                  <a:pt x="442" y="6"/>
                  <a:pt x="442" y="6"/>
                </a:cubicBezTo>
                <a:cubicBezTo>
                  <a:pt x="448" y="0"/>
                  <a:pt x="457" y="0"/>
                  <a:pt x="462" y="6"/>
                </a:cubicBezTo>
                <a:close/>
              </a:path>
            </a:pathLst>
          </a:custGeom>
          <a:solidFill>
            <a:srgbClr val="E3413E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square" lIns="68589" tIns="34295" rIns="68589" bIns="34295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8" name="Freeform 35"/>
          <p:cNvSpPr/>
          <p:nvPr/>
        </p:nvSpPr>
        <p:spPr bwMode="auto">
          <a:xfrm rot="16200000" flipH="1">
            <a:off x="4767238" y="711187"/>
            <a:ext cx="357336" cy="335635"/>
          </a:xfrm>
          <a:custGeom>
            <a:avLst/>
            <a:gdLst>
              <a:gd name="T0" fmla="*/ 137 w 137"/>
              <a:gd name="T1" fmla="*/ 0 h 128"/>
              <a:gd name="T2" fmla="*/ 1 w 137"/>
              <a:gd name="T3" fmla="*/ 128 h 128"/>
              <a:gd name="T4" fmla="*/ 30 w 137"/>
              <a:gd name="T5" fmla="*/ 48 h 128"/>
              <a:gd name="T6" fmla="*/ 30 w 137"/>
              <a:gd name="T7" fmla="*/ 48 h 128"/>
              <a:gd name="T8" fmla="*/ 30 w 137"/>
              <a:gd name="T9" fmla="*/ 48 h 128"/>
              <a:gd name="T10" fmla="*/ 47 w 137"/>
              <a:gd name="T11" fmla="*/ 31 h 128"/>
              <a:gd name="T12" fmla="*/ 114 w 137"/>
              <a:gd name="T13" fmla="*/ 2 h 128"/>
              <a:gd name="T14" fmla="*/ 137 w 137"/>
              <a:gd name="T15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7" h="128">
                <a:moveTo>
                  <a:pt x="137" y="0"/>
                </a:moveTo>
                <a:cubicBezTo>
                  <a:pt x="1" y="128"/>
                  <a:pt x="1" y="128"/>
                  <a:pt x="1" y="128"/>
                </a:cubicBezTo>
                <a:cubicBezTo>
                  <a:pt x="1" y="128"/>
                  <a:pt x="0" y="84"/>
                  <a:pt x="30" y="48"/>
                </a:cubicBezTo>
                <a:cubicBezTo>
                  <a:pt x="30" y="48"/>
                  <a:pt x="30" y="48"/>
                  <a:pt x="30" y="48"/>
                </a:cubicBezTo>
                <a:cubicBezTo>
                  <a:pt x="30" y="48"/>
                  <a:pt x="30" y="48"/>
                  <a:pt x="30" y="48"/>
                </a:cubicBezTo>
                <a:cubicBezTo>
                  <a:pt x="35" y="42"/>
                  <a:pt x="40" y="36"/>
                  <a:pt x="47" y="31"/>
                </a:cubicBezTo>
                <a:cubicBezTo>
                  <a:pt x="63" y="18"/>
                  <a:pt x="85" y="7"/>
                  <a:pt x="114" y="2"/>
                </a:cubicBezTo>
                <a:cubicBezTo>
                  <a:pt x="121" y="1"/>
                  <a:pt x="129" y="0"/>
                  <a:pt x="137" y="0"/>
                </a:cubicBezTo>
                <a:close/>
              </a:path>
            </a:pathLst>
          </a:custGeom>
          <a:gradFill>
            <a:gsLst>
              <a:gs pos="0">
                <a:sysClr val="window" lastClr="FFFFFF">
                  <a:shade val="30000"/>
                  <a:satMod val="115000"/>
                  <a:lumMod val="76000"/>
                  <a:lumOff val="24000"/>
                  <a:alpha val="76000"/>
                </a:sysClr>
              </a:gs>
              <a:gs pos="59000">
                <a:sysClr val="window" lastClr="FFFFFF">
                  <a:alpha val="73000"/>
                </a:sysClr>
              </a:gs>
            </a:gsLst>
            <a:lin ang="13500000" scaled="1"/>
          </a:gradFill>
          <a:ln>
            <a:noFill/>
          </a:ln>
        </p:spPr>
        <p:txBody>
          <a:bodyPr vert="horz" wrap="square" lIns="68589" tIns="34295" rIns="68589" bIns="34295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9" name="Freeform 27"/>
          <p:cNvSpPr/>
          <p:nvPr/>
        </p:nvSpPr>
        <p:spPr bwMode="auto">
          <a:xfrm rot="16200000" flipH="1">
            <a:off x="3643234" y="1118847"/>
            <a:ext cx="1650243" cy="979834"/>
          </a:xfrm>
          <a:custGeom>
            <a:avLst/>
            <a:gdLst>
              <a:gd name="T0" fmla="*/ 462 w 642"/>
              <a:gd name="T1" fmla="*/ 6 h 380"/>
              <a:gd name="T2" fmla="*/ 637 w 642"/>
              <a:gd name="T3" fmla="*/ 180 h 380"/>
              <a:gd name="T4" fmla="*/ 637 w 642"/>
              <a:gd name="T5" fmla="*/ 200 h 380"/>
              <a:gd name="T6" fmla="*/ 462 w 642"/>
              <a:gd name="T7" fmla="*/ 375 h 380"/>
              <a:gd name="T8" fmla="*/ 442 w 642"/>
              <a:gd name="T9" fmla="*/ 375 h 380"/>
              <a:gd name="T10" fmla="*/ 442 w 642"/>
              <a:gd name="T11" fmla="*/ 322 h 380"/>
              <a:gd name="T12" fmla="*/ 95 w 642"/>
              <a:gd name="T13" fmla="*/ 322 h 380"/>
              <a:gd name="T14" fmla="*/ 68 w 642"/>
              <a:gd name="T15" fmla="*/ 324 h 380"/>
              <a:gd name="T16" fmla="*/ 0 w 642"/>
              <a:gd name="T17" fmla="*/ 353 h 380"/>
              <a:gd name="T18" fmla="*/ 265 w 642"/>
              <a:gd name="T19" fmla="*/ 88 h 380"/>
              <a:gd name="T20" fmla="*/ 369 w 642"/>
              <a:gd name="T21" fmla="*/ 56 h 380"/>
              <a:gd name="T22" fmla="*/ 442 w 642"/>
              <a:gd name="T23" fmla="*/ 56 h 380"/>
              <a:gd name="T24" fmla="*/ 442 w 642"/>
              <a:gd name="T25" fmla="*/ 6 h 380"/>
              <a:gd name="T26" fmla="*/ 462 w 642"/>
              <a:gd name="T27" fmla="*/ 6 h 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42" h="380">
                <a:moveTo>
                  <a:pt x="462" y="6"/>
                </a:moveTo>
                <a:cubicBezTo>
                  <a:pt x="637" y="180"/>
                  <a:pt x="637" y="180"/>
                  <a:pt x="637" y="180"/>
                </a:cubicBezTo>
                <a:cubicBezTo>
                  <a:pt x="642" y="186"/>
                  <a:pt x="642" y="195"/>
                  <a:pt x="637" y="200"/>
                </a:cubicBezTo>
                <a:cubicBezTo>
                  <a:pt x="462" y="375"/>
                  <a:pt x="462" y="375"/>
                  <a:pt x="462" y="375"/>
                </a:cubicBezTo>
                <a:cubicBezTo>
                  <a:pt x="457" y="380"/>
                  <a:pt x="448" y="380"/>
                  <a:pt x="442" y="375"/>
                </a:cubicBezTo>
                <a:cubicBezTo>
                  <a:pt x="442" y="322"/>
                  <a:pt x="442" y="322"/>
                  <a:pt x="442" y="322"/>
                </a:cubicBezTo>
                <a:cubicBezTo>
                  <a:pt x="95" y="322"/>
                  <a:pt x="95" y="322"/>
                  <a:pt x="95" y="322"/>
                </a:cubicBezTo>
                <a:cubicBezTo>
                  <a:pt x="95" y="322"/>
                  <a:pt x="84" y="321"/>
                  <a:pt x="68" y="324"/>
                </a:cubicBezTo>
                <a:cubicBezTo>
                  <a:pt x="38" y="329"/>
                  <a:pt x="16" y="340"/>
                  <a:pt x="0" y="353"/>
                </a:cubicBezTo>
                <a:cubicBezTo>
                  <a:pt x="265" y="88"/>
                  <a:pt x="265" y="88"/>
                  <a:pt x="265" y="88"/>
                </a:cubicBezTo>
                <a:cubicBezTo>
                  <a:pt x="265" y="88"/>
                  <a:pt x="295" y="52"/>
                  <a:pt x="369" y="56"/>
                </a:cubicBezTo>
                <a:cubicBezTo>
                  <a:pt x="442" y="56"/>
                  <a:pt x="442" y="56"/>
                  <a:pt x="442" y="56"/>
                </a:cubicBezTo>
                <a:cubicBezTo>
                  <a:pt x="442" y="6"/>
                  <a:pt x="442" y="6"/>
                  <a:pt x="442" y="6"/>
                </a:cubicBezTo>
                <a:cubicBezTo>
                  <a:pt x="448" y="0"/>
                  <a:pt x="457" y="0"/>
                  <a:pt x="462" y="6"/>
                </a:cubicBezTo>
                <a:close/>
              </a:path>
            </a:pathLst>
          </a:custGeom>
          <a:solidFill>
            <a:srgbClr val="EC6C3E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square" lIns="68589" tIns="34295" rIns="68589" bIns="34295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1" name="Freeform 27"/>
          <p:cNvSpPr/>
          <p:nvPr/>
        </p:nvSpPr>
        <p:spPr bwMode="auto">
          <a:xfrm rot="5400000" flipH="1">
            <a:off x="3623513" y="3131714"/>
            <a:ext cx="1679357" cy="997121"/>
          </a:xfrm>
          <a:custGeom>
            <a:avLst/>
            <a:gdLst>
              <a:gd name="T0" fmla="*/ 462 w 642"/>
              <a:gd name="T1" fmla="*/ 6 h 380"/>
              <a:gd name="T2" fmla="*/ 637 w 642"/>
              <a:gd name="T3" fmla="*/ 180 h 380"/>
              <a:gd name="T4" fmla="*/ 637 w 642"/>
              <a:gd name="T5" fmla="*/ 200 h 380"/>
              <a:gd name="T6" fmla="*/ 462 w 642"/>
              <a:gd name="T7" fmla="*/ 375 h 380"/>
              <a:gd name="T8" fmla="*/ 442 w 642"/>
              <a:gd name="T9" fmla="*/ 375 h 380"/>
              <a:gd name="T10" fmla="*/ 442 w 642"/>
              <a:gd name="T11" fmla="*/ 322 h 380"/>
              <a:gd name="T12" fmla="*/ 95 w 642"/>
              <a:gd name="T13" fmla="*/ 322 h 380"/>
              <a:gd name="T14" fmla="*/ 68 w 642"/>
              <a:gd name="T15" fmla="*/ 324 h 380"/>
              <a:gd name="T16" fmla="*/ 0 w 642"/>
              <a:gd name="T17" fmla="*/ 353 h 380"/>
              <a:gd name="T18" fmla="*/ 265 w 642"/>
              <a:gd name="T19" fmla="*/ 88 h 380"/>
              <a:gd name="T20" fmla="*/ 369 w 642"/>
              <a:gd name="T21" fmla="*/ 56 h 380"/>
              <a:gd name="T22" fmla="*/ 442 w 642"/>
              <a:gd name="T23" fmla="*/ 56 h 380"/>
              <a:gd name="T24" fmla="*/ 442 w 642"/>
              <a:gd name="T25" fmla="*/ 6 h 380"/>
              <a:gd name="T26" fmla="*/ 462 w 642"/>
              <a:gd name="T27" fmla="*/ 6 h 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42" h="380">
                <a:moveTo>
                  <a:pt x="462" y="6"/>
                </a:moveTo>
                <a:cubicBezTo>
                  <a:pt x="637" y="180"/>
                  <a:pt x="637" y="180"/>
                  <a:pt x="637" y="180"/>
                </a:cubicBezTo>
                <a:cubicBezTo>
                  <a:pt x="642" y="186"/>
                  <a:pt x="642" y="195"/>
                  <a:pt x="637" y="200"/>
                </a:cubicBezTo>
                <a:cubicBezTo>
                  <a:pt x="462" y="375"/>
                  <a:pt x="462" y="375"/>
                  <a:pt x="462" y="375"/>
                </a:cubicBezTo>
                <a:cubicBezTo>
                  <a:pt x="457" y="380"/>
                  <a:pt x="448" y="380"/>
                  <a:pt x="442" y="375"/>
                </a:cubicBezTo>
                <a:cubicBezTo>
                  <a:pt x="442" y="322"/>
                  <a:pt x="442" y="322"/>
                  <a:pt x="442" y="322"/>
                </a:cubicBezTo>
                <a:cubicBezTo>
                  <a:pt x="95" y="322"/>
                  <a:pt x="95" y="322"/>
                  <a:pt x="95" y="322"/>
                </a:cubicBezTo>
                <a:cubicBezTo>
                  <a:pt x="95" y="322"/>
                  <a:pt x="84" y="321"/>
                  <a:pt x="68" y="324"/>
                </a:cubicBezTo>
                <a:cubicBezTo>
                  <a:pt x="38" y="329"/>
                  <a:pt x="16" y="340"/>
                  <a:pt x="0" y="353"/>
                </a:cubicBezTo>
                <a:cubicBezTo>
                  <a:pt x="265" y="88"/>
                  <a:pt x="265" y="88"/>
                  <a:pt x="265" y="88"/>
                </a:cubicBezTo>
                <a:cubicBezTo>
                  <a:pt x="265" y="88"/>
                  <a:pt x="295" y="52"/>
                  <a:pt x="369" y="56"/>
                </a:cubicBezTo>
                <a:cubicBezTo>
                  <a:pt x="442" y="56"/>
                  <a:pt x="442" y="56"/>
                  <a:pt x="442" y="56"/>
                </a:cubicBezTo>
                <a:cubicBezTo>
                  <a:pt x="442" y="6"/>
                  <a:pt x="442" y="6"/>
                  <a:pt x="442" y="6"/>
                </a:cubicBezTo>
                <a:cubicBezTo>
                  <a:pt x="448" y="0"/>
                  <a:pt x="457" y="0"/>
                  <a:pt x="462" y="6"/>
                </a:cubicBezTo>
                <a:close/>
              </a:path>
            </a:pathLst>
          </a:custGeom>
          <a:solidFill>
            <a:srgbClr val="EC6C3E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square" lIns="68589" tIns="34295" rIns="68589" bIns="34295" numCol="1" anchor="t" anchorCtr="0" compatLnSpc="1"/>
          <a:lstStyle/>
          <a:p>
            <a:pPr defTabSz="914400"/>
            <a:endParaRPr lang="zh-CN" altLang="en-US" sz="1800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72" name="文本框 60"/>
          <p:cNvSpPr txBox="1"/>
          <p:nvPr/>
        </p:nvSpPr>
        <p:spPr>
          <a:xfrm>
            <a:off x="4193008" y="1715629"/>
            <a:ext cx="536062" cy="484758"/>
          </a:xfrm>
          <a:prstGeom prst="rect">
            <a:avLst/>
          </a:prstGeom>
          <a:noFill/>
          <a:effectLst/>
        </p:spPr>
        <p:txBody>
          <a:bodyPr wrap="none" lIns="68589" tIns="34295" rIns="68589" bIns="34295" rtlCol="0">
            <a:spAutoFit/>
          </a:bodyPr>
          <a:lstStyle>
            <a:defPPr>
              <a:defRPr lang="zh-CN"/>
            </a:defPPr>
            <a:lvl1pPr>
              <a:defRPr sz="5400"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迷你简粗倩" panose="03000509000000000000" pitchFamily="65" charset="-122"/>
                <a:ea typeface="迷你简粗倩" panose="03000509000000000000" pitchFamily="65" charset="-122"/>
              </a:defRPr>
            </a:lvl1pPr>
          </a:lstStyle>
          <a:p>
            <a:r>
              <a:rPr lang="en-US" altLang="zh-CN" sz="2700" b="1" dirty="0">
                <a:latin typeface="+mn-lt"/>
                <a:ea typeface="+mn-ea"/>
                <a:cs typeface="+mn-ea"/>
                <a:sym typeface="+mn-lt"/>
              </a:rPr>
              <a:t>01</a:t>
            </a:r>
            <a:endParaRPr lang="zh-CN" altLang="en-US" sz="2700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3" name="文本框 61"/>
          <p:cNvSpPr txBox="1"/>
          <p:nvPr/>
        </p:nvSpPr>
        <p:spPr>
          <a:xfrm>
            <a:off x="4211759" y="3162405"/>
            <a:ext cx="536062" cy="484758"/>
          </a:xfrm>
          <a:prstGeom prst="rect">
            <a:avLst/>
          </a:prstGeom>
          <a:noFill/>
          <a:effectLst/>
        </p:spPr>
        <p:txBody>
          <a:bodyPr wrap="none" lIns="68589" tIns="34295" rIns="68589" bIns="34295" rtlCol="0">
            <a:spAutoFit/>
          </a:bodyPr>
          <a:lstStyle>
            <a:defPPr>
              <a:defRPr lang="zh-CN"/>
            </a:defPPr>
            <a:lvl1pPr>
              <a:defRPr sz="5400"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迷你简粗倩" panose="03000509000000000000" pitchFamily="65" charset="-122"/>
                <a:ea typeface="迷你简粗倩" panose="03000509000000000000" pitchFamily="65" charset="-122"/>
              </a:defRPr>
            </a:lvl1pPr>
          </a:lstStyle>
          <a:p>
            <a:r>
              <a:rPr lang="en-US" altLang="zh-CN" sz="2700" b="1" dirty="0">
                <a:latin typeface="+mn-lt"/>
                <a:ea typeface="+mn-ea"/>
                <a:cs typeface="+mn-ea"/>
                <a:sym typeface="+mn-lt"/>
              </a:rPr>
              <a:t>03</a:t>
            </a:r>
            <a:endParaRPr lang="zh-CN" altLang="en-US" sz="2700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4" name="文本框 62"/>
          <p:cNvSpPr txBox="1"/>
          <p:nvPr/>
        </p:nvSpPr>
        <p:spPr>
          <a:xfrm>
            <a:off x="3436792" y="2371238"/>
            <a:ext cx="536062" cy="484758"/>
          </a:xfrm>
          <a:prstGeom prst="rect">
            <a:avLst/>
          </a:prstGeom>
          <a:noFill/>
          <a:effectLst/>
        </p:spPr>
        <p:txBody>
          <a:bodyPr wrap="none" lIns="68589" tIns="34295" rIns="68589" bIns="34295" rtlCol="0">
            <a:spAutoFit/>
          </a:bodyPr>
          <a:lstStyle>
            <a:defPPr>
              <a:defRPr lang="zh-CN"/>
            </a:defPPr>
            <a:lvl1pPr>
              <a:defRPr sz="5400"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迷你简粗倩" panose="03000509000000000000" pitchFamily="65" charset="-122"/>
                <a:ea typeface="迷你简粗倩" panose="03000509000000000000" pitchFamily="65" charset="-122"/>
              </a:defRPr>
            </a:lvl1pPr>
          </a:lstStyle>
          <a:p>
            <a:r>
              <a:rPr lang="en-US" altLang="zh-CN" sz="2700" b="1" dirty="0">
                <a:latin typeface="+mn-lt"/>
                <a:ea typeface="+mn-ea"/>
                <a:cs typeface="+mn-ea"/>
                <a:sym typeface="+mn-lt"/>
              </a:rPr>
              <a:t>04</a:t>
            </a:r>
            <a:endParaRPr lang="zh-CN" altLang="en-US" sz="2700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5" name="文本框 63"/>
          <p:cNvSpPr txBox="1"/>
          <p:nvPr/>
        </p:nvSpPr>
        <p:spPr>
          <a:xfrm>
            <a:off x="4733757" y="2371238"/>
            <a:ext cx="536062" cy="484758"/>
          </a:xfrm>
          <a:prstGeom prst="rect">
            <a:avLst/>
          </a:prstGeom>
          <a:noFill/>
          <a:effectLst/>
        </p:spPr>
        <p:txBody>
          <a:bodyPr wrap="none" lIns="68589" tIns="34295" rIns="68589" bIns="34295" rtlCol="0">
            <a:spAutoFit/>
          </a:bodyPr>
          <a:lstStyle>
            <a:defPPr>
              <a:defRPr lang="zh-CN"/>
            </a:defPPr>
            <a:lvl1pPr>
              <a:defRPr sz="5400"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迷你简粗倩" panose="03000509000000000000" pitchFamily="65" charset="-122"/>
                <a:ea typeface="迷你简粗倩" panose="03000509000000000000" pitchFamily="65" charset="-122"/>
              </a:defRPr>
            </a:lvl1pPr>
          </a:lstStyle>
          <a:p>
            <a:r>
              <a:rPr lang="en-US" altLang="zh-CN" sz="2700" b="1" dirty="0">
                <a:latin typeface="+mn-lt"/>
                <a:ea typeface="+mn-ea"/>
                <a:cs typeface="+mn-ea"/>
                <a:sym typeface="+mn-lt"/>
              </a:rPr>
              <a:t>02</a:t>
            </a:r>
            <a:endParaRPr lang="zh-CN" altLang="en-US" sz="2700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6" name="文本框 49"/>
          <p:cNvSpPr txBox="1"/>
          <p:nvPr/>
        </p:nvSpPr>
        <p:spPr>
          <a:xfrm>
            <a:off x="5057253" y="749944"/>
            <a:ext cx="1242354" cy="284703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E3413E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77" name="矩形 76"/>
          <p:cNvSpPr/>
          <p:nvPr/>
        </p:nvSpPr>
        <p:spPr>
          <a:xfrm>
            <a:off x="5250788" y="998590"/>
            <a:ext cx="2161211" cy="392040"/>
          </a:xfrm>
          <a:prstGeom prst="rect">
            <a:avLst/>
          </a:prstGeom>
        </p:spPr>
        <p:txBody>
          <a:bodyPr wrap="square" lIns="68589" tIns="34295" rIns="68589" bIns="34295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78" name="文本框 49"/>
          <p:cNvSpPr txBox="1"/>
          <p:nvPr/>
        </p:nvSpPr>
        <p:spPr>
          <a:xfrm>
            <a:off x="5219895" y="3216787"/>
            <a:ext cx="1242354" cy="284703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E3413E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79" name="矩形 78"/>
          <p:cNvSpPr/>
          <p:nvPr/>
        </p:nvSpPr>
        <p:spPr>
          <a:xfrm>
            <a:off x="5435919" y="3505454"/>
            <a:ext cx="2161211" cy="392040"/>
          </a:xfrm>
          <a:prstGeom prst="rect">
            <a:avLst/>
          </a:prstGeom>
        </p:spPr>
        <p:txBody>
          <a:bodyPr wrap="square" lIns="68589" tIns="34295" rIns="68589" bIns="34295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80" name="文本框 49"/>
          <p:cNvSpPr txBox="1"/>
          <p:nvPr/>
        </p:nvSpPr>
        <p:spPr>
          <a:xfrm>
            <a:off x="2662196" y="3559123"/>
            <a:ext cx="1242354" cy="284703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E3413E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81" name="矩形 80"/>
          <p:cNvSpPr/>
          <p:nvPr/>
        </p:nvSpPr>
        <p:spPr>
          <a:xfrm>
            <a:off x="1464331" y="3843826"/>
            <a:ext cx="2260143" cy="392040"/>
          </a:xfrm>
          <a:prstGeom prst="rect">
            <a:avLst/>
          </a:prstGeom>
        </p:spPr>
        <p:txBody>
          <a:bodyPr wrap="square" lIns="68589" tIns="34295" rIns="68589" bIns="34295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82" name="文本框 49"/>
          <p:cNvSpPr txBox="1"/>
          <p:nvPr/>
        </p:nvSpPr>
        <p:spPr>
          <a:xfrm>
            <a:off x="2482120" y="1204392"/>
            <a:ext cx="1242354" cy="284703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E3413E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83" name="矩形 82"/>
          <p:cNvSpPr/>
          <p:nvPr/>
        </p:nvSpPr>
        <p:spPr>
          <a:xfrm>
            <a:off x="1260426" y="1479911"/>
            <a:ext cx="2260143" cy="392040"/>
          </a:xfrm>
          <a:prstGeom prst="rect">
            <a:avLst/>
          </a:prstGeom>
        </p:spPr>
        <p:txBody>
          <a:bodyPr wrap="square" lIns="68589" tIns="34295" rIns="68589" bIns="34295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7680E75-15B0-4350-915A-A3657D085F33}"/>
              </a:ext>
            </a:extLst>
          </p:cNvPr>
          <p:cNvGrpSpPr/>
          <p:nvPr/>
        </p:nvGrpSpPr>
        <p:grpSpPr>
          <a:xfrm>
            <a:off x="216432" y="69422"/>
            <a:ext cx="3202190" cy="449771"/>
            <a:chOff x="216432" y="69422"/>
            <a:chExt cx="3202190" cy="449771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C451DD29-119C-4627-85B2-46695960CC57}"/>
                </a:ext>
              </a:extLst>
            </p:cNvPr>
            <p:cNvSpPr txBox="1"/>
            <p:nvPr/>
          </p:nvSpPr>
          <p:spPr>
            <a:xfrm>
              <a:off x="734978" y="149861"/>
              <a:ext cx="268364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800" dirty="0">
                  <a:gradFill>
                    <a:gsLst>
                      <a:gs pos="0">
                        <a:srgbClr val="E3413E"/>
                      </a:gs>
                      <a:gs pos="100000">
                        <a:srgbClr val="C00000"/>
                      </a:gs>
                    </a:gsLst>
                    <a:lin ang="5400000" scaled="1"/>
                  </a:gradFill>
                  <a:effectLst>
                    <a:reflection blurRad="6350" stA="5000" endPos="45500" dist="50800" dir="5400000" sy="-100000" algn="bl" rotWithShape="0"/>
                  </a:effectLst>
                  <a:latin typeface="江城律动宋" panose="02020700000000000000" pitchFamily="18" charset="-122"/>
                  <a:ea typeface="江城律动宋" panose="02020700000000000000" pitchFamily="18" charset="-122"/>
                  <a:cs typeface="阿里巴巴普惠体 2.0 115 Black" panose="00020600040101010101" pitchFamily="18" charset="-122"/>
                  <a:sym typeface="+mn-lt"/>
                </a:rPr>
                <a:t>单击此处添加标题文本</a:t>
              </a:r>
              <a:endParaRPr lang="zh-CN" altLang="en-US" sz="1800" dirty="0">
                <a:latin typeface="江城律动宋" panose="02020700000000000000" pitchFamily="18" charset="-122"/>
                <a:ea typeface="江城律动宋" panose="02020700000000000000" pitchFamily="18" charset="-122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A3328170-35BD-4D84-9762-BF41AEF7D79A}"/>
                </a:ext>
              </a:extLst>
            </p:cNvPr>
            <p:cNvSpPr txBox="1"/>
            <p:nvPr/>
          </p:nvSpPr>
          <p:spPr>
            <a:xfrm>
              <a:off x="216432" y="69422"/>
              <a:ext cx="53993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dirty="0">
                  <a:gradFill>
                    <a:gsLst>
                      <a:gs pos="0">
                        <a:srgbClr val="FFFF00">
                          <a:alpha val="84000"/>
                        </a:srgbClr>
                      </a:gs>
                      <a:gs pos="100000">
                        <a:srgbClr val="FFC000"/>
                      </a:gs>
                    </a:gsLst>
                    <a:lin ang="5400000" scaled="1"/>
                  </a:gradFill>
                  <a:effectLst>
                    <a:reflection blurRad="6350" stA="5000" endPos="45500" dist="50800" dir="5400000" sy="-100000" algn="bl" rotWithShape="0"/>
                  </a:effectLst>
                  <a:latin typeface="江城律动宋" panose="02020700000000000000" pitchFamily="18" charset="-122"/>
                  <a:ea typeface="江城律动宋" panose="02020700000000000000" pitchFamily="18" charset="-122"/>
                  <a:cs typeface="阿里巴巴普惠体 2.0 115 Black" panose="00020600040101010101" pitchFamily="18" charset="-122"/>
                  <a:sym typeface="+mn-lt"/>
                </a:rPr>
                <a:t>01</a:t>
              </a:r>
              <a:endParaRPr lang="zh-CN" altLang="en-US" sz="2000" dirty="0">
                <a:gradFill>
                  <a:gsLst>
                    <a:gs pos="0">
                      <a:srgbClr val="FFFF00">
                        <a:alpha val="84000"/>
                      </a:srgbClr>
                    </a:gs>
                    <a:gs pos="100000">
                      <a:srgbClr val="FFC000"/>
                    </a:gs>
                  </a:gsLst>
                  <a:lin ang="5400000" scaled="1"/>
                </a:gradFill>
                <a:latin typeface="江城律动宋" panose="02020700000000000000" pitchFamily="18" charset="-122"/>
                <a:ea typeface="江城律动宋" panose="02020700000000000000" pitchFamily="18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矩形 94"/>
          <p:cNvSpPr/>
          <p:nvPr/>
        </p:nvSpPr>
        <p:spPr>
          <a:xfrm rot="9205952">
            <a:off x="3569881" y="2568937"/>
            <a:ext cx="1685155" cy="187422"/>
          </a:xfrm>
          <a:prstGeom prst="rect">
            <a:avLst/>
          </a:prstGeom>
          <a:solidFill>
            <a:srgbClr val="E3413E"/>
          </a:soli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rgbClr val="FA783A"/>
              </a:solidFill>
              <a:cs typeface="+mn-ea"/>
              <a:sym typeface="+mn-lt"/>
            </a:endParaRPr>
          </a:p>
        </p:txBody>
      </p:sp>
      <p:sp>
        <p:nvSpPr>
          <p:cNvPr id="96" name="矩形 95"/>
          <p:cNvSpPr/>
          <p:nvPr/>
        </p:nvSpPr>
        <p:spPr>
          <a:xfrm rot="2256138">
            <a:off x="3362180" y="3463886"/>
            <a:ext cx="1904738" cy="175548"/>
          </a:xfrm>
          <a:prstGeom prst="rect">
            <a:avLst/>
          </a:prstGeom>
          <a:solidFill>
            <a:srgbClr val="FA783A"/>
          </a:solidFill>
          <a:ln>
            <a:noFill/>
          </a:ln>
          <a:effectLst>
            <a:innerShdw blurRad="50800" dist="50800" dir="135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rgbClr val="FA783A"/>
              </a:solidFill>
              <a:cs typeface="+mn-ea"/>
              <a:sym typeface="+mn-lt"/>
            </a:endParaRPr>
          </a:p>
        </p:txBody>
      </p:sp>
      <p:sp>
        <p:nvSpPr>
          <p:cNvPr id="97" name="矩形 96"/>
          <p:cNvSpPr/>
          <p:nvPr/>
        </p:nvSpPr>
        <p:spPr>
          <a:xfrm rot="2256138">
            <a:off x="3362180" y="1564612"/>
            <a:ext cx="1904738" cy="175548"/>
          </a:xfrm>
          <a:prstGeom prst="rect">
            <a:avLst/>
          </a:prstGeom>
          <a:solidFill>
            <a:srgbClr val="EC6C3E"/>
          </a:solidFill>
          <a:ln>
            <a:noFill/>
          </a:ln>
          <a:effectLst>
            <a:innerShdw blurRad="50800" dist="50800" dir="162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rgbClr val="FA783A"/>
              </a:solidFill>
              <a:cs typeface="+mn-ea"/>
              <a:sym typeface="+mn-lt"/>
            </a:endParaRPr>
          </a:p>
        </p:txBody>
      </p:sp>
      <p:grpSp>
        <p:nvGrpSpPr>
          <p:cNvPr id="98" name="组合 97"/>
          <p:cNvGrpSpPr/>
          <p:nvPr/>
        </p:nvGrpSpPr>
        <p:grpSpPr>
          <a:xfrm>
            <a:off x="3328197" y="811913"/>
            <a:ext cx="577007" cy="577236"/>
            <a:chOff x="4609713" y="938201"/>
            <a:chExt cx="769410" cy="769410"/>
          </a:xfrm>
        </p:grpSpPr>
        <p:grpSp>
          <p:nvGrpSpPr>
            <p:cNvPr id="99" name="组合 98"/>
            <p:cNvGrpSpPr/>
            <p:nvPr/>
          </p:nvGrpSpPr>
          <p:grpSpPr>
            <a:xfrm>
              <a:off x="4609713" y="938201"/>
              <a:ext cx="769410" cy="769410"/>
              <a:chOff x="1273629" y="1224643"/>
              <a:chExt cx="2171700" cy="2171700"/>
            </a:xfrm>
          </p:grpSpPr>
          <p:sp>
            <p:nvSpPr>
              <p:cNvPr id="101" name="圆角矩形 100"/>
              <p:cNvSpPr/>
              <p:nvPr/>
            </p:nvSpPr>
            <p:spPr>
              <a:xfrm>
                <a:off x="1273629" y="1224643"/>
                <a:ext cx="2171700" cy="2171700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27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8100000" scaled="0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srgbClr val="FA783A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2" name="圆角矩形 101"/>
              <p:cNvSpPr/>
              <p:nvPr/>
            </p:nvSpPr>
            <p:spPr>
              <a:xfrm>
                <a:off x="1532996" y="1484010"/>
                <a:ext cx="1652966" cy="1652966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905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5400000" scaled="1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srgbClr val="FA783A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00" name="文本框 23"/>
            <p:cNvSpPr txBox="1"/>
            <p:nvPr/>
          </p:nvSpPr>
          <p:spPr>
            <a:xfrm>
              <a:off x="4708490" y="1058526"/>
              <a:ext cx="670633" cy="4922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00" dirty="0">
                  <a:solidFill>
                    <a:srgbClr val="FA783A"/>
                  </a:solidFill>
                  <a:cs typeface="+mn-ea"/>
                  <a:sym typeface="+mn-lt"/>
                </a:rPr>
                <a:t>01</a:t>
              </a:r>
              <a:endParaRPr lang="zh-CN" altLang="en-US" sz="1800" dirty="0">
                <a:solidFill>
                  <a:srgbClr val="FA783A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4835084" y="1882674"/>
            <a:ext cx="577007" cy="577236"/>
            <a:chOff x="6619070" y="2365442"/>
            <a:chExt cx="769410" cy="769410"/>
          </a:xfrm>
        </p:grpSpPr>
        <p:grpSp>
          <p:nvGrpSpPr>
            <p:cNvPr id="104" name="组合 103"/>
            <p:cNvGrpSpPr/>
            <p:nvPr/>
          </p:nvGrpSpPr>
          <p:grpSpPr>
            <a:xfrm>
              <a:off x="6619070" y="2365442"/>
              <a:ext cx="769410" cy="769410"/>
              <a:chOff x="1273629" y="1224643"/>
              <a:chExt cx="2171700" cy="2171700"/>
            </a:xfrm>
          </p:grpSpPr>
          <p:sp>
            <p:nvSpPr>
              <p:cNvPr id="106" name="圆角矩形 105"/>
              <p:cNvSpPr/>
              <p:nvPr/>
            </p:nvSpPr>
            <p:spPr>
              <a:xfrm>
                <a:off x="1273629" y="1224643"/>
                <a:ext cx="2171700" cy="2171700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27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8100000" scaled="0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srgbClr val="FA783A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7" name="圆角矩形 106"/>
              <p:cNvSpPr/>
              <p:nvPr/>
            </p:nvSpPr>
            <p:spPr>
              <a:xfrm>
                <a:off x="1532996" y="1484010"/>
                <a:ext cx="1652966" cy="1652966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905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5400000" scaled="1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srgbClr val="FA783A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05" name="文本框 24"/>
            <p:cNvSpPr txBox="1"/>
            <p:nvPr/>
          </p:nvSpPr>
          <p:spPr>
            <a:xfrm>
              <a:off x="6700218" y="2496463"/>
              <a:ext cx="686188" cy="4922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00" dirty="0">
                  <a:solidFill>
                    <a:srgbClr val="FA783A"/>
                  </a:solidFill>
                  <a:cs typeface="+mn-ea"/>
                  <a:sym typeface="+mn-lt"/>
                </a:rPr>
                <a:t>02</a:t>
              </a:r>
              <a:endParaRPr lang="zh-CN" altLang="en-US" sz="1800" dirty="0">
                <a:solidFill>
                  <a:srgbClr val="FA783A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3328197" y="2831837"/>
            <a:ext cx="577007" cy="577236"/>
            <a:chOff x="4609713" y="3630601"/>
            <a:chExt cx="769410" cy="769410"/>
          </a:xfrm>
        </p:grpSpPr>
        <p:grpSp>
          <p:nvGrpSpPr>
            <p:cNvPr id="109" name="组合 108"/>
            <p:cNvGrpSpPr/>
            <p:nvPr/>
          </p:nvGrpSpPr>
          <p:grpSpPr>
            <a:xfrm>
              <a:off x="4609713" y="3630601"/>
              <a:ext cx="769410" cy="769410"/>
              <a:chOff x="1273629" y="1224643"/>
              <a:chExt cx="2171700" cy="2171700"/>
            </a:xfrm>
          </p:grpSpPr>
          <p:sp>
            <p:nvSpPr>
              <p:cNvPr id="111" name="圆角矩形 110"/>
              <p:cNvSpPr/>
              <p:nvPr/>
            </p:nvSpPr>
            <p:spPr>
              <a:xfrm>
                <a:off x="1273629" y="1224643"/>
                <a:ext cx="2171700" cy="2171700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27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8100000" scaled="0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srgbClr val="FA783A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2" name="圆角矩形 111"/>
              <p:cNvSpPr/>
              <p:nvPr/>
            </p:nvSpPr>
            <p:spPr>
              <a:xfrm>
                <a:off x="1532996" y="1484010"/>
                <a:ext cx="1652966" cy="1652966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905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5400000" scaled="1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srgbClr val="FA783A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10" name="文本框 25"/>
            <p:cNvSpPr txBox="1"/>
            <p:nvPr/>
          </p:nvSpPr>
          <p:spPr>
            <a:xfrm>
              <a:off x="4688057" y="3734476"/>
              <a:ext cx="691066" cy="4922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00" dirty="0">
                  <a:solidFill>
                    <a:srgbClr val="FA783A"/>
                  </a:solidFill>
                  <a:cs typeface="+mn-ea"/>
                  <a:sym typeface="+mn-lt"/>
                </a:rPr>
                <a:t>03</a:t>
              </a:r>
              <a:endParaRPr lang="zh-CN" altLang="en-US" sz="1800" dirty="0">
                <a:solidFill>
                  <a:srgbClr val="FA783A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4833530" y="3775103"/>
            <a:ext cx="577007" cy="577236"/>
            <a:chOff x="6616997" y="4887901"/>
            <a:chExt cx="769410" cy="769410"/>
          </a:xfrm>
        </p:grpSpPr>
        <p:grpSp>
          <p:nvGrpSpPr>
            <p:cNvPr id="114" name="组合 113"/>
            <p:cNvGrpSpPr/>
            <p:nvPr/>
          </p:nvGrpSpPr>
          <p:grpSpPr>
            <a:xfrm>
              <a:off x="6616997" y="4887901"/>
              <a:ext cx="769410" cy="769410"/>
              <a:chOff x="1273629" y="1224643"/>
              <a:chExt cx="2171700" cy="2171700"/>
            </a:xfrm>
          </p:grpSpPr>
          <p:sp>
            <p:nvSpPr>
              <p:cNvPr id="116" name="圆角矩形 115"/>
              <p:cNvSpPr/>
              <p:nvPr/>
            </p:nvSpPr>
            <p:spPr>
              <a:xfrm>
                <a:off x="1273629" y="1224643"/>
                <a:ext cx="2171700" cy="2171700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27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8100000" scaled="0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srgbClr val="FA783A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7" name="圆角矩形 116"/>
              <p:cNvSpPr/>
              <p:nvPr/>
            </p:nvSpPr>
            <p:spPr>
              <a:xfrm>
                <a:off x="1532996" y="1484010"/>
                <a:ext cx="1652966" cy="1652966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905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5400000" scaled="1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srgbClr val="FA783A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15" name="文本框 26"/>
            <p:cNvSpPr txBox="1"/>
            <p:nvPr/>
          </p:nvSpPr>
          <p:spPr>
            <a:xfrm>
              <a:off x="6694266" y="5004465"/>
              <a:ext cx="692141" cy="4922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00" dirty="0">
                  <a:solidFill>
                    <a:srgbClr val="FA783A"/>
                  </a:solidFill>
                  <a:cs typeface="+mn-ea"/>
                  <a:sym typeface="+mn-lt"/>
                </a:rPr>
                <a:t>04</a:t>
              </a:r>
              <a:endParaRPr lang="zh-CN" altLang="en-US" sz="1800" dirty="0">
                <a:solidFill>
                  <a:srgbClr val="FA783A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1260426" y="1553200"/>
            <a:ext cx="2989057" cy="921011"/>
            <a:chOff x="1852445" y="1926278"/>
            <a:chExt cx="3985755" cy="1227635"/>
          </a:xfrm>
        </p:grpSpPr>
        <p:sp>
          <p:nvSpPr>
            <p:cNvPr id="119" name="任意多边形 118"/>
            <p:cNvSpPr/>
            <p:nvPr/>
          </p:nvSpPr>
          <p:spPr>
            <a:xfrm>
              <a:off x="1852445" y="1926278"/>
              <a:ext cx="3947477" cy="1170281"/>
            </a:xfrm>
            <a:custGeom>
              <a:avLst/>
              <a:gdLst>
                <a:gd name="connsiteX0" fmla="*/ 2409371 w 2409371"/>
                <a:gd name="connsiteY0" fmla="*/ 537029 h 537029"/>
                <a:gd name="connsiteX1" fmla="*/ 1741714 w 2409371"/>
                <a:gd name="connsiteY1" fmla="*/ 0 h 537029"/>
                <a:gd name="connsiteX2" fmla="*/ 0 w 2409371"/>
                <a:gd name="connsiteY2" fmla="*/ 0 h 537029"/>
                <a:gd name="connsiteX0-1" fmla="*/ 2975428 w 2975428"/>
                <a:gd name="connsiteY0-2" fmla="*/ 537029 h 537029"/>
                <a:gd name="connsiteX1-3" fmla="*/ 2307771 w 2975428"/>
                <a:gd name="connsiteY1-4" fmla="*/ 0 h 537029"/>
                <a:gd name="connsiteX2-5" fmla="*/ 0 w 2975428"/>
                <a:gd name="connsiteY2-6" fmla="*/ 0 h 537029"/>
                <a:gd name="connsiteX0-7" fmla="*/ 3004456 w 3004456"/>
                <a:gd name="connsiteY0-8" fmla="*/ 537029 h 537029"/>
                <a:gd name="connsiteX1-9" fmla="*/ 2336799 w 3004456"/>
                <a:gd name="connsiteY1-10" fmla="*/ 0 h 537029"/>
                <a:gd name="connsiteX2-11" fmla="*/ 0 w 3004456"/>
                <a:gd name="connsiteY2-12" fmla="*/ 0 h 537029"/>
                <a:gd name="connsiteX0-13" fmla="*/ 3156340 w 3156340"/>
                <a:gd name="connsiteY0-14" fmla="*/ 537029 h 537029"/>
                <a:gd name="connsiteX1-15" fmla="*/ 2488683 w 3156340"/>
                <a:gd name="connsiteY1-16" fmla="*/ 0 h 537029"/>
                <a:gd name="connsiteX2-17" fmla="*/ 0 w 3156340"/>
                <a:gd name="connsiteY2-18" fmla="*/ 0 h 537029"/>
                <a:gd name="connsiteX0-19" fmla="*/ 3788175 w 3788175"/>
                <a:gd name="connsiteY0-20" fmla="*/ 537029 h 537029"/>
                <a:gd name="connsiteX1-21" fmla="*/ 3120518 w 3788175"/>
                <a:gd name="connsiteY1-22" fmla="*/ 0 h 537029"/>
                <a:gd name="connsiteX2-23" fmla="*/ 0 w 3788175"/>
                <a:gd name="connsiteY2-24" fmla="*/ 0 h 537029"/>
                <a:gd name="connsiteX0-25" fmla="*/ 5035644 w 5035644"/>
                <a:gd name="connsiteY0-26" fmla="*/ 1492882 h 1492882"/>
                <a:gd name="connsiteX1-27" fmla="*/ 3120518 w 5035644"/>
                <a:gd name="connsiteY1-28" fmla="*/ 0 h 1492882"/>
                <a:gd name="connsiteX2-29" fmla="*/ 0 w 5035644"/>
                <a:gd name="connsiteY2-30" fmla="*/ 0 h 149288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5035644" h="1492882">
                  <a:moveTo>
                    <a:pt x="5035644" y="1492882"/>
                  </a:moveTo>
                  <a:lnTo>
                    <a:pt x="3120518" y="0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" name="椭圆 119"/>
            <p:cNvSpPr/>
            <p:nvPr/>
          </p:nvSpPr>
          <p:spPr>
            <a:xfrm>
              <a:off x="5702241" y="3017954"/>
              <a:ext cx="135959" cy="135959"/>
            </a:xfrm>
            <a:prstGeom prst="ellipse">
              <a:avLst/>
            </a:prstGeom>
            <a:solidFill>
              <a:srgbClr val="A6A6A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1260426" y="3445812"/>
            <a:ext cx="2989057" cy="921011"/>
            <a:chOff x="1852445" y="4448982"/>
            <a:chExt cx="3985755" cy="1227635"/>
          </a:xfrm>
        </p:grpSpPr>
        <p:sp>
          <p:nvSpPr>
            <p:cNvPr id="122" name="任意多边形 121"/>
            <p:cNvSpPr/>
            <p:nvPr/>
          </p:nvSpPr>
          <p:spPr>
            <a:xfrm>
              <a:off x="1852445" y="4448982"/>
              <a:ext cx="3947477" cy="1170281"/>
            </a:xfrm>
            <a:custGeom>
              <a:avLst/>
              <a:gdLst>
                <a:gd name="connsiteX0" fmla="*/ 2409371 w 2409371"/>
                <a:gd name="connsiteY0" fmla="*/ 537029 h 537029"/>
                <a:gd name="connsiteX1" fmla="*/ 1741714 w 2409371"/>
                <a:gd name="connsiteY1" fmla="*/ 0 h 537029"/>
                <a:gd name="connsiteX2" fmla="*/ 0 w 2409371"/>
                <a:gd name="connsiteY2" fmla="*/ 0 h 537029"/>
                <a:gd name="connsiteX0-1" fmla="*/ 2975428 w 2975428"/>
                <a:gd name="connsiteY0-2" fmla="*/ 537029 h 537029"/>
                <a:gd name="connsiteX1-3" fmla="*/ 2307771 w 2975428"/>
                <a:gd name="connsiteY1-4" fmla="*/ 0 h 537029"/>
                <a:gd name="connsiteX2-5" fmla="*/ 0 w 2975428"/>
                <a:gd name="connsiteY2-6" fmla="*/ 0 h 537029"/>
                <a:gd name="connsiteX0-7" fmla="*/ 3004456 w 3004456"/>
                <a:gd name="connsiteY0-8" fmla="*/ 537029 h 537029"/>
                <a:gd name="connsiteX1-9" fmla="*/ 2336799 w 3004456"/>
                <a:gd name="connsiteY1-10" fmla="*/ 0 h 537029"/>
                <a:gd name="connsiteX2-11" fmla="*/ 0 w 3004456"/>
                <a:gd name="connsiteY2-12" fmla="*/ 0 h 537029"/>
                <a:gd name="connsiteX0-13" fmla="*/ 3156340 w 3156340"/>
                <a:gd name="connsiteY0-14" fmla="*/ 537029 h 537029"/>
                <a:gd name="connsiteX1-15" fmla="*/ 2488683 w 3156340"/>
                <a:gd name="connsiteY1-16" fmla="*/ 0 h 537029"/>
                <a:gd name="connsiteX2-17" fmla="*/ 0 w 3156340"/>
                <a:gd name="connsiteY2-18" fmla="*/ 0 h 537029"/>
                <a:gd name="connsiteX0-19" fmla="*/ 3788175 w 3788175"/>
                <a:gd name="connsiteY0-20" fmla="*/ 537029 h 537029"/>
                <a:gd name="connsiteX1-21" fmla="*/ 3120518 w 3788175"/>
                <a:gd name="connsiteY1-22" fmla="*/ 0 h 537029"/>
                <a:gd name="connsiteX2-23" fmla="*/ 0 w 3788175"/>
                <a:gd name="connsiteY2-24" fmla="*/ 0 h 537029"/>
                <a:gd name="connsiteX0-25" fmla="*/ 5035644 w 5035644"/>
                <a:gd name="connsiteY0-26" fmla="*/ 1492882 h 1492882"/>
                <a:gd name="connsiteX1-27" fmla="*/ 3120518 w 5035644"/>
                <a:gd name="connsiteY1-28" fmla="*/ 0 h 1492882"/>
                <a:gd name="connsiteX2-29" fmla="*/ 0 w 5035644"/>
                <a:gd name="connsiteY2-30" fmla="*/ 0 h 149288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5035644" h="1492882">
                  <a:moveTo>
                    <a:pt x="5035644" y="1492882"/>
                  </a:moveTo>
                  <a:lnTo>
                    <a:pt x="3120518" y="0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" name="椭圆 122"/>
            <p:cNvSpPr/>
            <p:nvPr/>
          </p:nvSpPr>
          <p:spPr>
            <a:xfrm>
              <a:off x="5702241" y="5540658"/>
              <a:ext cx="135959" cy="135959"/>
            </a:xfrm>
            <a:prstGeom prst="ellipse">
              <a:avLst/>
            </a:prstGeom>
            <a:solidFill>
              <a:srgbClr val="A6A6A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4553746" y="2863201"/>
            <a:ext cx="3184434" cy="952079"/>
            <a:chOff x="6243920" y="3672406"/>
            <a:chExt cx="4246280" cy="1269047"/>
          </a:xfrm>
        </p:grpSpPr>
        <p:sp>
          <p:nvSpPr>
            <p:cNvPr id="125" name="任意多边形 124"/>
            <p:cNvSpPr/>
            <p:nvPr/>
          </p:nvSpPr>
          <p:spPr>
            <a:xfrm flipV="1">
              <a:off x="6286500" y="3734953"/>
              <a:ext cx="4203700" cy="1206500"/>
            </a:xfrm>
            <a:custGeom>
              <a:avLst/>
              <a:gdLst>
                <a:gd name="connsiteX0" fmla="*/ 0 w 4419600"/>
                <a:gd name="connsiteY0" fmla="*/ 1066800 h 1066800"/>
                <a:gd name="connsiteX1" fmla="*/ 1917700 w 4419600"/>
                <a:gd name="connsiteY1" fmla="*/ 25400 h 1066800"/>
                <a:gd name="connsiteX2" fmla="*/ 4419600 w 4419600"/>
                <a:gd name="connsiteY2" fmla="*/ 0 h 1066800"/>
                <a:gd name="connsiteX0-1" fmla="*/ 0 w 4203700"/>
                <a:gd name="connsiteY0-2" fmla="*/ 1206500 h 1206500"/>
                <a:gd name="connsiteX1-3" fmla="*/ 1701800 w 4203700"/>
                <a:gd name="connsiteY1-4" fmla="*/ 25400 h 1206500"/>
                <a:gd name="connsiteX2-5" fmla="*/ 4203700 w 4203700"/>
                <a:gd name="connsiteY2-6" fmla="*/ 0 h 12065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4203700" h="1206500">
                  <a:moveTo>
                    <a:pt x="0" y="1206500"/>
                  </a:moveTo>
                  <a:lnTo>
                    <a:pt x="1701800" y="25400"/>
                  </a:lnTo>
                  <a:lnTo>
                    <a:pt x="4203700" y="0"/>
                  </a:lnTo>
                </a:path>
              </a:pathLst>
            </a:custGeom>
            <a:noFill/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" name="椭圆 125"/>
            <p:cNvSpPr/>
            <p:nvPr/>
          </p:nvSpPr>
          <p:spPr>
            <a:xfrm>
              <a:off x="6243920" y="3672406"/>
              <a:ext cx="135959" cy="135959"/>
            </a:xfrm>
            <a:prstGeom prst="ellipse">
              <a:avLst/>
            </a:prstGeom>
            <a:solidFill>
              <a:srgbClr val="A6A6A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27" name="组合 126"/>
          <p:cNvGrpSpPr/>
          <p:nvPr/>
        </p:nvGrpSpPr>
        <p:grpSpPr>
          <a:xfrm>
            <a:off x="4553746" y="937672"/>
            <a:ext cx="3184434" cy="952079"/>
            <a:chOff x="6243920" y="1105827"/>
            <a:chExt cx="4246280" cy="1269047"/>
          </a:xfrm>
        </p:grpSpPr>
        <p:sp>
          <p:nvSpPr>
            <p:cNvPr id="128" name="任意多边形 127"/>
            <p:cNvSpPr/>
            <p:nvPr/>
          </p:nvSpPr>
          <p:spPr>
            <a:xfrm flipV="1">
              <a:off x="6286500" y="1168374"/>
              <a:ext cx="4203700" cy="1206500"/>
            </a:xfrm>
            <a:custGeom>
              <a:avLst/>
              <a:gdLst>
                <a:gd name="connsiteX0" fmla="*/ 0 w 4419600"/>
                <a:gd name="connsiteY0" fmla="*/ 1066800 h 1066800"/>
                <a:gd name="connsiteX1" fmla="*/ 1917700 w 4419600"/>
                <a:gd name="connsiteY1" fmla="*/ 25400 h 1066800"/>
                <a:gd name="connsiteX2" fmla="*/ 4419600 w 4419600"/>
                <a:gd name="connsiteY2" fmla="*/ 0 h 1066800"/>
                <a:gd name="connsiteX0-1" fmla="*/ 0 w 4203700"/>
                <a:gd name="connsiteY0-2" fmla="*/ 1206500 h 1206500"/>
                <a:gd name="connsiteX1-3" fmla="*/ 1701800 w 4203700"/>
                <a:gd name="connsiteY1-4" fmla="*/ 25400 h 1206500"/>
                <a:gd name="connsiteX2-5" fmla="*/ 4203700 w 4203700"/>
                <a:gd name="connsiteY2-6" fmla="*/ 0 h 12065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4203700" h="1206500">
                  <a:moveTo>
                    <a:pt x="0" y="1206500"/>
                  </a:moveTo>
                  <a:lnTo>
                    <a:pt x="1701800" y="25400"/>
                  </a:lnTo>
                  <a:lnTo>
                    <a:pt x="4203700" y="0"/>
                  </a:lnTo>
                </a:path>
              </a:pathLst>
            </a:custGeom>
            <a:noFill/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" name="椭圆 128"/>
            <p:cNvSpPr/>
            <p:nvPr/>
          </p:nvSpPr>
          <p:spPr>
            <a:xfrm>
              <a:off x="6243920" y="1105827"/>
              <a:ext cx="135959" cy="135959"/>
            </a:xfrm>
            <a:prstGeom prst="ellipse">
              <a:avLst/>
            </a:prstGeom>
            <a:solidFill>
              <a:srgbClr val="A6A6A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30" name="文本框 44"/>
          <p:cNvSpPr txBox="1"/>
          <p:nvPr/>
        </p:nvSpPr>
        <p:spPr>
          <a:xfrm>
            <a:off x="6259145" y="1593164"/>
            <a:ext cx="1574790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b="1" dirty="0">
                <a:solidFill>
                  <a:srgbClr val="FA783A"/>
                </a:solidFill>
                <a:cs typeface="+mn-ea"/>
                <a:sym typeface="+mn-lt"/>
              </a:rPr>
              <a:t>添加相关文字内容</a:t>
            </a:r>
          </a:p>
        </p:txBody>
      </p:sp>
      <p:sp>
        <p:nvSpPr>
          <p:cNvPr id="131" name="矩形 130"/>
          <p:cNvSpPr/>
          <p:nvPr/>
        </p:nvSpPr>
        <p:spPr>
          <a:xfrm>
            <a:off x="6276469" y="1889751"/>
            <a:ext cx="1512610" cy="59631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132" name="文本框 44"/>
          <p:cNvSpPr txBox="1"/>
          <p:nvPr/>
        </p:nvSpPr>
        <p:spPr>
          <a:xfrm>
            <a:off x="6280050" y="3521136"/>
            <a:ext cx="1574790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b="1" dirty="0">
                <a:solidFill>
                  <a:srgbClr val="FA783A"/>
                </a:solidFill>
                <a:cs typeface="+mn-ea"/>
                <a:sym typeface="+mn-lt"/>
              </a:rPr>
              <a:t>添加相关文字内容</a:t>
            </a:r>
          </a:p>
        </p:txBody>
      </p:sp>
      <p:sp>
        <p:nvSpPr>
          <p:cNvPr id="133" name="矩形 132"/>
          <p:cNvSpPr/>
          <p:nvPr/>
        </p:nvSpPr>
        <p:spPr>
          <a:xfrm>
            <a:off x="6297374" y="3817723"/>
            <a:ext cx="1512610" cy="59631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134" name="文本框 44"/>
          <p:cNvSpPr txBox="1"/>
          <p:nvPr/>
        </p:nvSpPr>
        <p:spPr>
          <a:xfrm>
            <a:off x="1365931" y="3166793"/>
            <a:ext cx="1574790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b="1" dirty="0">
                <a:solidFill>
                  <a:srgbClr val="FA783A"/>
                </a:solidFill>
                <a:cs typeface="+mn-ea"/>
                <a:sym typeface="+mn-lt"/>
              </a:rPr>
              <a:t>添加相关文字内容</a:t>
            </a:r>
          </a:p>
        </p:txBody>
      </p:sp>
      <p:sp>
        <p:nvSpPr>
          <p:cNvPr id="135" name="矩形 134"/>
          <p:cNvSpPr/>
          <p:nvPr/>
        </p:nvSpPr>
        <p:spPr>
          <a:xfrm>
            <a:off x="1383254" y="3463380"/>
            <a:ext cx="1512610" cy="59631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136" name="文本框 44"/>
          <p:cNvSpPr txBox="1"/>
          <p:nvPr/>
        </p:nvSpPr>
        <p:spPr>
          <a:xfrm>
            <a:off x="1365931" y="1276000"/>
            <a:ext cx="1574790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b="1" dirty="0">
                <a:solidFill>
                  <a:srgbClr val="E3413E"/>
                </a:solidFill>
                <a:cs typeface="+mn-ea"/>
                <a:sym typeface="+mn-lt"/>
              </a:rPr>
              <a:t>添加相关文字内容</a:t>
            </a:r>
          </a:p>
        </p:txBody>
      </p:sp>
      <p:sp>
        <p:nvSpPr>
          <p:cNvPr id="137" name="矩形 136"/>
          <p:cNvSpPr/>
          <p:nvPr/>
        </p:nvSpPr>
        <p:spPr>
          <a:xfrm>
            <a:off x="1383254" y="1572586"/>
            <a:ext cx="1512610" cy="59631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520E53B-E83D-4A13-8DC9-7F079E3514B9}"/>
              </a:ext>
            </a:extLst>
          </p:cNvPr>
          <p:cNvGrpSpPr/>
          <p:nvPr/>
        </p:nvGrpSpPr>
        <p:grpSpPr>
          <a:xfrm>
            <a:off x="216432" y="69422"/>
            <a:ext cx="3202190" cy="449771"/>
            <a:chOff x="216432" y="69422"/>
            <a:chExt cx="3202190" cy="449771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61B8519E-1233-4E6D-A347-E6064B73F11A}"/>
                </a:ext>
              </a:extLst>
            </p:cNvPr>
            <p:cNvSpPr txBox="1"/>
            <p:nvPr/>
          </p:nvSpPr>
          <p:spPr>
            <a:xfrm>
              <a:off x="734978" y="149861"/>
              <a:ext cx="268364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800" dirty="0">
                  <a:gradFill>
                    <a:gsLst>
                      <a:gs pos="0">
                        <a:srgbClr val="E3413E"/>
                      </a:gs>
                      <a:gs pos="100000">
                        <a:srgbClr val="C00000"/>
                      </a:gs>
                    </a:gsLst>
                    <a:lin ang="5400000" scaled="1"/>
                  </a:gradFill>
                  <a:effectLst>
                    <a:reflection blurRad="6350" stA="5000" endPos="45500" dist="50800" dir="5400000" sy="-100000" algn="bl" rotWithShape="0"/>
                  </a:effectLst>
                  <a:latin typeface="江城律动宋" panose="02020700000000000000" pitchFamily="18" charset="-122"/>
                  <a:ea typeface="江城律动宋" panose="02020700000000000000" pitchFamily="18" charset="-122"/>
                  <a:cs typeface="阿里巴巴普惠体 2.0 115 Black" panose="00020600040101010101" pitchFamily="18" charset="-122"/>
                  <a:sym typeface="+mn-lt"/>
                </a:rPr>
                <a:t>单击此处添加标题文本</a:t>
              </a:r>
              <a:endParaRPr lang="zh-CN" altLang="en-US" sz="1800" dirty="0">
                <a:latin typeface="江城律动宋" panose="02020700000000000000" pitchFamily="18" charset="-122"/>
                <a:ea typeface="江城律动宋" panose="02020700000000000000" pitchFamily="18" charset="-122"/>
              </a:endParaRP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102AF760-A0D5-422B-9EEF-E1844356A289}"/>
                </a:ext>
              </a:extLst>
            </p:cNvPr>
            <p:cNvSpPr txBox="1"/>
            <p:nvPr/>
          </p:nvSpPr>
          <p:spPr>
            <a:xfrm>
              <a:off x="216432" y="69422"/>
              <a:ext cx="53993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dirty="0">
                  <a:gradFill>
                    <a:gsLst>
                      <a:gs pos="0">
                        <a:srgbClr val="FFFF00">
                          <a:alpha val="84000"/>
                        </a:srgbClr>
                      </a:gs>
                      <a:gs pos="100000">
                        <a:srgbClr val="FFC000"/>
                      </a:gs>
                    </a:gsLst>
                    <a:lin ang="5400000" scaled="1"/>
                  </a:gradFill>
                  <a:effectLst>
                    <a:reflection blurRad="6350" stA="5000" endPos="45500" dist="50800" dir="5400000" sy="-100000" algn="bl" rotWithShape="0"/>
                  </a:effectLst>
                  <a:latin typeface="江城律动宋" panose="02020700000000000000" pitchFamily="18" charset="-122"/>
                  <a:ea typeface="江城律动宋" panose="02020700000000000000" pitchFamily="18" charset="-122"/>
                  <a:cs typeface="阿里巴巴普惠体 2.0 115 Black" panose="00020600040101010101" pitchFamily="18" charset="-122"/>
                  <a:sym typeface="+mn-lt"/>
                </a:rPr>
                <a:t>01</a:t>
              </a:r>
              <a:endParaRPr lang="zh-CN" altLang="en-US" sz="2000" dirty="0">
                <a:gradFill>
                  <a:gsLst>
                    <a:gs pos="0">
                      <a:srgbClr val="FFFF00">
                        <a:alpha val="84000"/>
                      </a:srgbClr>
                    </a:gs>
                    <a:gs pos="100000">
                      <a:srgbClr val="FFC000"/>
                    </a:gs>
                  </a:gsLst>
                  <a:lin ang="5400000" scaled="1"/>
                </a:gradFill>
                <a:latin typeface="江城律动宋" panose="02020700000000000000" pitchFamily="18" charset="-122"/>
                <a:ea typeface="江城律动宋" panose="02020700000000000000" pitchFamily="18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447527" y="1486702"/>
            <a:ext cx="4250535" cy="3336153"/>
            <a:chOff x="2447527" y="1356846"/>
            <a:chExt cx="4250535" cy="3336153"/>
          </a:xfrm>
        </p:grpSpPr>
        <p:grpSp>
          <p:nvGrpSpPr>
            <p:cNvPr id="136" name="组合 135"/>
            <p:cNvGrpSpPr/>
            <p:nvPr/>
          </p:nvGrpSpPr>
          <p:grpSpPr>
            <a:xfrm>
              <a:off x="2447527" y="1356846"/>
              <a:ext cx="4250535" cy="3336153"/>
              <a:chOff x="1425599" y="85410"/>
              <a:chExt cx="7541974" cy="5918732"/>
            </a:xfrm>
          </p:grpSpPr>
          <p:grpSp>
            <p:nvGrpSpPr>
              <p:cNvPr id="137" name="组合 136"/>
              <p:cNvGrpSpPr/>
              <p:nvPr/>
            </p:nvGrpSpPr>
            <p:grpSpPr>
              <a:xfrm>
                <a:off x="4081886" y="85410"/>
                <a:ext cx="2225037" cy="3241314"/>
                <a:chOff x="3787142" y="1675007"/>
                <a:chExt cx="2225037" cy="3241314"/>
              </a:xfrm>
            </p:grpSpPr>
            <p:sp>
              <p:nvSpPr>
                <p:cNvPr id="158" name="任意多边形 157"/>
                <p:cNvSpPr/>
                <p:nvPr/>
              </p:nvSpPr>
              <p:spPr>
                <a:xfrm rot="5400000" flipH="1">
                  <a:off x="3833358" y="2737499"/>
                  <a:ext cx="3241313" cy="1116329"/>
                </a:xfrm>
                <a:custGeom>
                  <a:avLst/>
                  <a:gdLst>
                    <a:gd name="connsiteX0" fmla="*/ 3241313 w 3241313"/>
                    <a:gd name="connsiteY0" fmla="*/ 1108709 h 1108709"/>
                    <a:gd name="connsiteX1" fmla="*/ 0 w 3241313"/>
                    <a:gd name="connsiteY1" fmla="*/ 1108709 h 1108709"/>
                    <a:gd name="connsiteX2" fmla="*/ 1097467 w 3241313"/>
                    <a:gd name="connsiteY2" fmla="*/ 0 h 1108709"/>
                    <a:gd name="connsiteX3" fmla="*/ 2143846 w 3241313"/>
                    <a:gd name="connsiteY3" fmla="*/ 0 h 11087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41313" h="1108709">
                      <a:moveTo>
                        <a:pt x="3241313" y="1108709"/>
                      </a:moveTo>
                      <a:lnTo>
                        <a:pt x="0" y="1108709"/>
                      </a:lnTo>
                      <a:lnTo>
                        <a:pt x="1097467" y="0"/>
                      </a:lnTo>
                      <a:lnTo>
                        <a:pt x="2143846" y="0"/>
                      </a:lnTo>
                      <a:close/>
                    </a:path>
                  </a:pathLst>
                </a:custGeom>
                <a:gradFill>
                  <a:gsLst>
                    <a:gs pos="51000">
                      <a:srgbClr val="797979">
                        <a:alpha val="77000"/>
                      </a:srgbClr>
                    </a:gs>
                    <a:gs pos="100000">
                      <a:schemeClr val="tx1">
                        <a:alpha val="20000"/>
                      </a:schemeClr>
                    </a:gs>
                    <a:gs pos="27000">
                      <a:srgbClr val="F2F2F2">
                        <a:alpha val="0"/>
                      </a:srgbClr>
                    </a:gs>
                  </a:gsLst>
                  <a:lin ang="27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59" name="任意多边形 158"/>
                <p:cNvSpPr/>
                <p:nvPr/>
              </p:nvSpPr>
              <p:spPr>
                <a:xfrm rot="16200000">
                  <a:off x="2720840" y="2741310"/>
                  <a:ext cx="3241313" cy="1108709"/>
                </a:xfrm>
                <a:custGeom>
                  <a:avLst/>
                  <a:gdLst>
                    <a:gd name="connsiteX0" fmla="*/ 3241313 w 3241313"/>
                    <a:gd name="connsiteY0" fmla="*/ 1108709 h 1108709"/>
                    <a:gd name="connsiteX1" fmla="*/ 0 w 3241313"/>
                    <a:gd name="connsiteY1" fmla="*/ 1108709 h 1108709"/>
                    <a:gd name="connsiteX2" fmla="*/ 1097467 w 3241313"/>
                    <a:gd name="connsiteY2" fmla="*/ 0 h 1108709"/>
                    <a:gd name="connsiteX3" fmla="*/ 2143846 w 3241313"/>
                    <a:gd name="connsiteY3" fmla="*/ 0 h 11087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41313" h="1108709">
                      <a:moveTo>
                        <a:pt x="3241313" y="1108709"/>
                      </a:moveTo>
                      <a:lnTo>
                        <a:pt x="0" y="1108709"/>
                      </a:lnTo>
                      <a:lnTo>
                        <a:pt x="1097467" y="0"/>
                      </a:lnTo>
                      <a:lnTo>
                        <a:pt x="2143846" y="0"/>
                      </a:lnTo>
                      <a:close/>
                    </a:path>
                  </a:pathLst>
                </a:custGeom>
                <a:gradFill>
                  <a:gsLst>
                    <a:gs pos="51000">
                      <a:srgbClr val="797979">
                        <a:alpha val="77000"/>
                      </a:srgbClr>
                    </a:gs>
                    <a:gs pos="100000">
                      <a:schemeClr val="tx1">
                        <a:alpha val="20000"/>
                      </a:schemeClr>
                    </a:gs>
                    <a:gs pos="27000">
                      <a:srgbClr val="F2F2F2">
                        <a:alpha val="0"/>
                      </a:srgbClr>
                    </a:gs>
                  </a:gsLst>
                  <a:lin ang="27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60" name="圆角矩形 159"/>
                <p:cNvSpPr/>
                <p:nvPr/>
              </p:nvSpPr>
              <p:spPr>
                <a:xfrm rot="-2700000">
                  <a:off x="4030077" y="1915885"/>
                  <a:ext cx="1741716" cy="1741716"/>
                </a:xfrm>
                <a:prstGeom prst="roundRect">
                  <a:avLst/>
                </a:prstGeom>
                <a:gradFill>
                  <a:gsLst>
                    <a:gs pos="100000">
                      <a:srgbClr val="D7D7D7"/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61" name="椭圆 160"/>
                <p:cNvSpPr/>
                <p:nvPr/>
              </p:nvSpPr>
              <p:spPr>
                <a:xfrm>
                  <a:off x="4189037" y="2074845"/>
                  <a:ext cx="1423797" cy="1423797"/>
                </a:xfrm>
                <a:prstGeom prst="ellipse">
                  <a:avLst/>
                </a:prstGeom>
                <a:solidFill>
                  <a:srgbClr val="FA783A"/>
                </a:solidFill>
                <a:ln>
                  <a:gradFill>
                    <a:gsLst>
                      <a:gs pos="0">
                        <a:srgbClr val="D7D7D7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127000" dist="63500" dir="162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38" name="组合 137"/>
              <p:cNvGrpSpPr/>
              <p:nvPr/>
            </p:nvGrpSpPr>
            <p:grpSpPr>
              <a:xfrm>
                <a:off x="2750296" y="1426889"/>
                <a:ext cx="2225037" cy="3241314"/>
                <a:chOff x="3787142" y="1675007"/>
                <a:chExt cx="2225037" cy="3241314"/>
              </a:xfrm>
            </p:grpSpPr>
            <p:sp>
              <p:nvSpPr>
                <p:cNvPr id="154" name="任意多边形 153"/>
                <p:cNvSpPr/>
                <p:nvPr/>
              </p:nvSpPr>
              <p:spPr>
                <a:xfrm rot="5400000" flipH="1">
                  <a:off x="3833358" y="2737499"/>
                  <a:ext cx="3241313" cy="1116329"/>
                </a:xfrm>
                <a:custGeom>
                  <a:avLst/>
                  <a:gdLst>
                    <a:gd name="connsiteX0" fmla="*/ 3241313 w 3241313"/>
                    <a:gd name="connsiteY0" fmla="*/ 1108709 h 1108709"/>
                    <a:gd name="connsiteX1" fmla="*/ 0 w 3241313"/>
                    <a:gd name="connsiteY1" fmla="*/ 1108709 h 1108709"/>
                    <a:gd name="connsiteX2" fmla="*/ 1097467 w 3241313"/>
                    <a:gd name="connsiteY2" fmla="*/ 0 h 1108709"/>
                    <a:gd name="connsiteX3" fmla="*/ 2143846 w 3241313"/>
                    <a:gd name="connsiteY3" fmla="*/ 0 h 11087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41313" h="1108709">
                      <a:moveTo>
                        <a:pt x="3241313" y="1108709"/>
                      </a:moveTo>
                      <a:lnTo>
                        <a:pt x="0" y="1108709"/>
                      </a:lnTo>
                      <a:lnTo>
                        <a:pt x="1097467" y="0"/>
                      </a:lnTo>
                      <a:lnTo>
                        <a:pt x="2143846" y="0"/>
                      </a:lnTo>
                      <a:close/>
                    </a:path>
                  </a:pathLst>
                </a:custGeom>
                <a:gradFill>
                  <a:gsLst>
                    <a:gs pos="51000">
                      <a:srgbClr val="797979">
                        <a:alpha val="77000"/>
                      </a:srgbClr>
                    </a:gs>
                    <a:gs pos="100000">
                      <a:schemeClr val="tx1">
                        <a:alpha val="20000"/>
                      </a:schemeClr>
                    </a:gs>
                    <a:gs pos="27000">
                      <a:srgbClr val="F2F2F2">
                        <a:alpha val="0"/>
                      </a:srgbClr>
                    </a:gs>
                  </a:gsLst>
                  <a:lin ang="27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55" name="任意多边形 154"/>
                <p:cNvSpPr/>
                <p:nvPr/>
              </p:nvSpPr>
              <p:spPr>
                <a:xfrm rot="16200000">
                  <a:off x="2720840" y="2741310"/>
                  <a:ext cx="3241313" cy="1108709"/>
                </a:xfrm>
                <a:custGeom>
                  <a:avLst/>
                  <a:gdLst>
                    <a:gd name="connsiteX0" fmla="*/ 3241313 w 3241313"/>
                    <a:gd name="connsiteY0" fmla="*/ 1108709 h 1108709"/>
                    <a:gd name="connsiteX1" fmla="*/ 0 w 3241313"/>
                    <a:gd name="connsiteY1" fmla="*/ 1108709 h 1108709"/>
                    <a:gd name="connsiteX2" fmla="*/ 1097467 w 3241313"/>
                    <a:gd name="connsiteY2" fmla="*/ 0 h 1108709"/>
                    <a:gd name="connsiteX3" fmla="*/ 2143846 w 3241313"/>
                    <a:gd name="connsiteY3" fmla="*/ 0 h 11087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41313" h="1108709">
                      <a:moveTo>
                        <a:pt x="3241313" y="1108709"/>
                      </a:moveTo>
                      <a:lnTo>
                        <a:pt x="0" y="1108709"/>
                      </a:lnTo>
                      <a:lnTo>
                        <a:pt x="1097467" y="0"/>
                      </a:lnTo>
                      <a:lnTo>
                        <a:pt x="2143846" y="0"/>
                      </a:lnTo>
                      <a:close/>
                    </a:path>
                  </a:pathLst>
                </a:custGeom>
                <a:gradFill>
                  <a:gsLst>
                    <a:gs pos="51000">
                      <a:srgbClr val="797979">
                        <a:alpha val="77000"/>
                      </a:srgbClr>
                    </a:gs>
                    <a:gs pos="100000">
                      <a:schemeClr val="tx1">
                        <a:alpha val="20000"/>
                      </a:schemeClr>
                    </a:gs>
                    <a:gs pos="27000">
                      <a:srgbClr val="F2F2F2">
                        <a:alpha val="0"/>
                      </a:srgbClr>
                    </a:gs>
                  </a:gsLst>
                  <a:lin ang="27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56" name="圆角矩形 155"/>
                <p:cNvSpPr/>
                <p:nvPr/>
              </p:nvSpPr>
              <p:spPr>
                <a:xfrm rot="-2700000">
                  <a:off x="4030077" y="1915885"/>
                  <a:ext cx="1741716" cy="1741716"/>
                </a:xfrm>
                <a:prstGeom prst="roundRect">
                  <a:avLst/>
                </a:prstGeom>
                <a:gradFill>
                  <a:gsLst>
                    <a:gs pos="100000">
                      <a:srgbClr val="D7D7D7"/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57" name="椭圆 156"/>
                <p:cNvSpPr/>
                <p:nvPr/>
              </p:nvSpPr>
              <p:spPr>
                <a:xfrm>
                  <a:off x="4189037" y="2074845"/>
                  <a:ext cx="1423797" cy="1423797"/>
                </a:xfrm>
                <a:prstGeom prst="ellipse">
                  <a:avLst/>
                </a:prstGeom>
                <a:solidFill>
                  <a:srgbClr val="E3413E"/>
                </a:solidFill>
                <a:ln>
                  <a:gradFill>
                    <a:gsLst>
                      <a:gs pos="0">
                        <a:srgbClr val="D7D7D7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127000" dist="63500" dir="162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39" name="组合 138"/>
              <p:cNvGrpSpPr/>
              <p:nvPr/>
            </p:nvGrpSpPr>
            <p:grpSpPr>
              <a:xfrm>
                <a:off x="1425599" y="2762828"/>
                <a:ext cx="2225037" cy="3241314"/>
                <a:chOff x="3787142" y="1675007"/>
                <a:chExt cx="2225037" cy="3241314"/>
              </a:xfrm>
            </p:grpSpPr>
            <p:sp>
              <p:nvSpPr>
                <p:cNvPr id="150" name="任意多边形 149"/>
                <p:cNvSpPr/>
                <p:nvPr/>
              </p:nvSpPr>
              <p:spPr>
                <a:xfrm rot="5400000" flipH="1">
                  <a:off x="3833358" y="2737499"/>
                  <a:ext cx="3241313" cy="1116329"/>
                </a:xfrm>
                <a:custGeom>
                  <a:avLst/>
                  <a:gdLst>
                    <a:gd name="connsiteX0" fmla="*/ 3241313 w 3241313"/>
                    <a:gd name="connsiteY0" fmla="*/ 1108709 h 1108709"/>
                    <a:gd name="connsiteX1" fmla="*/ 0 w 3241313"/>
                    <a:gd name="connsiteY1" fmla="*/ 1108709 h 1108709"/>
                    <a:gd name="connsiteX2" fmla="*/ 1097467 w 3241313"/>
                    <a:gd name="connsiteY2" fmla="*/ 0 h 1108709"/>
                    <a:gd name="connsiteX3" fmla="*/ 2143846 w 3241313"/>
                    <a:gd name="connsiteY3" fmla="*/ 0 h 11087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41313" h="1108709">
                      <a:moveTo>
                        <a:pt x="3241313" y="1108709"/>
                      </a:moveTo>
                      <a:lnTo>
                        <a:pt x="0" y="1108709"/>
                      </a:lnTo>
                      <a:lnTo>
                        <a:pt x="1097467" y="0"/>
                      </a:lnTo>
                      <a:lnTo>
                        <a:pt x="2143846" y="0"/>
                      </a:lnTo>
                      <a:close/>
                    </a:path>
                  </a:pathLst>
                </a:custGeom>
                <a:gradFill>
                  <a:gsLst>
                    <a:gs pos="51000">
                      <a:srgbClr val="797979">
                        <a:alpha val="77000"/>
                      </a:srgbClr>
                    </a:gs>
                    <a:gs pos="100000">
                      <a:schemeClr val="tx1">
                        <a:alpha val="20000"/>
                      </a:schemeClr>
                    </a:gs>
                    <a:gs pos="27000">
                      <a:srgbClr val="F2F2F2">
                        <a:alpha val="0"/>
                      </a:srgbClr>
                    </a:gs>
                  </a:gsLst>
                  <a:lin ang="27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51" name="任意多边形 150"/>
                <p:cNvSpPr/>
                <p:nvPr/>
              </p:nvSpPr>
              <p:spPr>
                <a:xfrm rot="16200000">
                  <a:off x="2720840" y="2741310"/>
                  <a:ext cx="3241313" cy="1108709"/>
                </a:xfrm>
                <a:custGeom>
                  <a:avLst/>
                  <a:gdLst>
                    <a:gd name="connsiteX0" fmla="*/ 3241313 w 3241313"/>
                    <a:gd name="connsiteY0" fmla="*/ 1108709 h 1108709"/>
                    <a:gd name="connsiteX1" fmla="*/ 0 w 3241313"/>
                    <a:gd name="connsiteY1" fmla="*/ 1108709 h 1108709"/>
                    <a:gd name="connsiteX2" fmla="*/ 1097467 w 3241313"/>
                    <a:gd name="connsiteY2" fmla="*/ 0 h 1108709"/>
                    <a:gd name="connsiteX3" fmla="*/ 2143846 w 3241313"/>
                    <a:gd name="connsiteY3" fmla="*/ 0 h 11087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41313" h="1108709">
                      <a:moveTo>
                        <a:pt x="3241313" y="1108709"/>
                      </a:moveTo>
                      <a:lnTo>
                        <a:pt x="0" y="1108709"/>
                      </a:lnTo>
                      <a:lnTo>
                        <a:pt x="1097467" y="0"/>
                      </a:lnTo>
                      <a:lnTo>
                        <a:pt x="2143846" y="0"/>
                      </a:lnTo>
                      <a:close/>
                    </a:path>
                  </a:pathLst>
                </a:custGeom>
                <a:gradFill>
                  <a:gsLst>
                    <a:gs pos="51000">
                      <a:srgbClr val="797979">
                        <a:alpha val="77000"/>
                      </a:srgbClr>
                    </a:gs>
                    <a:gs pos="100000">
                      <a:schemeClr val="tx1">
                        <a:alpha val="20000"/>
                      </a:schemeClr>
                    </a:gs>
                    <a:gs pos="27000">
                      <a:srgbClr val="F2F2F2">
                        <a:alpha val="0"/>
                      </a:srgbClr>
                    </a:gs>
                  </a:gsLst>
                  <a:lin ang="27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52" name="圆角矩形 151"/>
                <p:cNvSpPr/>
                <p:nvPr/>
              </p:nvSpPr>
              <p:spPr>
                <a:xfrm rot="-2700000">
                  <a:off x="4030077" y="1915885"/>
                  <a:ext cx="1741716" cy="1741716"/>
                </a:xfrm>
                <a:prstGeom prst="roundRect">
                  <a:avLst/>
                </a:prstGeom>
                <a:gradFill>
                  <a:gsLst>
                    <a:gs pos="100000">
                      <a:srgbClr val="D7D7D7"/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53" name="椭圆 152"/>
                <p:cNvSpPr/>
                <p:nvPr/>
              </p:nvSpPr>
              <p:spPr>
                <a:xfrm>
                  <a:off x="4189037" y="2074845"/>
                  <a:ext cx="1423797" cy="1423797"/>
                </a:xfrm>
                <a:prstGeom prst="ellipse">
                  <a:avLst/>
                </a:prstGeom>
                <a:solidFill>
                  <a:srgbClr val="EC6C3E"/>
                </a:solidFill>
                <a:ln>
                  <a:gradFill>
                    <a:gsLst>
                      <a:gs pos="0">
                        <a:srgbClr val="D7D7D7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127000" dist="63500" dir="162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40" name="组合 139"/>
              <p:cNvGrpSpPr/>
              <p:nvPr/>
            </p:nvGrpSpPr>
            <p:grpSpPr>
              <a:xfrm>
                <a:off x="5419283" y="1426889"/>
                <a:ext cx="2225037" cy="3241314"/>
                <a:chOff x="3787142" y="1675007"/>
                <a:chExt cx="2225037" cy="3241314"/>
              </a:xfrm>
            </p:grpSpPr>
            <p:sp>
              <p:nvSpPr>
                <p:cNvPr id="146" name="任意多边形 145"/>
                <p:cNvSpPr/>
                <p:nvPr/>
              </p:nvSpPr>
              <p:spPr>
                <a:xfrm rot="5400000" flipH="1">
                  <a:off x="3833358" y="2737499"/>
                  <a:ext cx="3241313" cy="1116329"/>
                </a:xfrm>
                <a:custGeom>
                  <a:avLst/>
                  <a:gdLst>
                    <a:gd name="connsiteX0" fmla="*/ 3241313 w 3241313"/>
                    <a:gd name="connsiteY0" fmla="*/ 1108709 h 1108709"/>
                    <a:gd name="connsiteX1" fmla="*/ 0 w 3241313"/>
                    <a:gd name="connsiteY1" fmla="*/ 1108709 h 1108709"/>
                    <a:gd name="connsiteX2" fmla="*/ 1097467 w 3241313"/>
                    <a:gd name="connsiteY2" fmla="*/ 0 h 1108709"/>
                    <a:gd name="connsiteX3" fmla="*/ 2143846 w 3241313"/>
                    <a:gd name="connsiteY3" fmla="*/ 0 h 11087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41313" h="1108709">
                      <a:moveTo>
                        <a:pt x="3241313" y="1108709"/>
                      </a:moveTo>
                      <a:lnTo>
                        <a:pt x="0" y="1108709"/>
                      </a:lnTo>
                      <a:lnTo>
                        <a:pt x="1097467" y="0"/>
                      </a:lnTo>
                      <a:lnTo>
                        <a:pt x="2143846" y="0"/>
                      </a:lnTo>
                      <a:close/>
                    </a:path>
                  </a:pathLst>
                </a:custGeom>
                <a:gradFill>
                  <a:gsLst>
                    <a:gs pos="51000">
                      <a:srgbClr val="797979">
                        <a:alpha val="77000"/>
                      </a:srgbClr>
                    </a:gs>
                    <a:gs pos="100000">
                      <a:schemeClr val="tx1">
                        <a:alpha val="20000"/>
                      </a:schemeClr>
                    </a:gs>
                    <a:gs pos="27000">
                      <a:srgbClr val="F2F2F2">
                        <a:alpha val="0"/>
                      </a:srgbClr>
                    </a:gs>
                  </a:gsLst>
                  <a:lin ang="27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7" name="任意多边形 146"/>
                <p:cNvSpPr/>
                <p:nvPr/>
              </p:nvSpPr>
              <p:spPr>
                <a:xfrm rot="16200000">
                  <a:off x="2720840" y="2741310"/>
                  <a:ext cx="3241313" cy="1108709"/>
                </a:xfrm>
                <a:custGeom>
                  <a:avLst/>
                  <a:gdLst>
                    <a:gd name="connsiteX0" fmla="*/ 3241313 w 3241313"/>
                    <a:gd name="connsiteY0" fmla="*/ 1108709 h 1108709"/>
                    <a:gd name="connsiteX1" fmla="*/ 0 w 3241313"/>
                    <a:gd name="connsiteY1" fmla="*/ 1108709 h 1108709"/>
                    <a:gd name="connsiteX2" fmla="*/ 1097467 w 3241313"/>
                    <a:gd name="connsiteY2" fmla="*/ 0 h 1108709"/>
                    <a:gd name="connsiteX3" fmla="*/ 2143846 w 3241313"/>
                    <a:gd name="connsiteY3" fmla="*/ 0 h 11087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41313" h="1108709">
                      <a:moveTo>
                        <a:pt x="3241313" y="1108709"/>
                      </a:moveTo>
                      <a:lnTo>
                        <a:pt x="0" y="1108709"/>
                      </a:lnTo>
                      <a:lnTo>
                        <a:pt x="1097467" y="0"/>
                      </a:lnTo>
                      <a:lnTo>
                        <a:pt x="2143846" y="0"/>
                      </a:lnTo>
                      <a:close/>
                    </a:path>
                  </a:pathLst>
                </a:custGeom>
                <a:gradFill>
                  <a:gsLst>
                    <a:gs pos="51000">
                      <a:srgbClr val="797979">
                        <a:alpha val="77000"/>
                      </a:srgbClr>
                    </a:gs>
                    <a:gs pos="100000">
                      <a:schemeClr val="tx1">
                        <a:alpha val="20000"/>
                      </a:schemeClr>
                    </a:gs>
                    <a:gs pos="27000">
                      <a:srgbClr val="F2F2F2">
                        <a:alpha val="0"/>
                      </a:srgbClr>
                    </a:gs>
                  </a:gsLst>
                  <a:lin ang="27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8" name="圆角矩形 147"/>
                <p:cNvSpPr/>
                <p:nvPr/>
              </p:nvSpPr>
              <p:spPr>
                <a:xfrm rot="-2700000">
                  <a:off x="4030077" y="1915885"/>
                  <a:ext cx="1741716" cy="1741716"/>
                </a:xfrm>
                <a:prstGeom prst="roundRect">
                  <a:avLst/>
                </a:prstGeom>
                <a:gradFill>
                  <a:gsLst>
                    <a:gs pos="100000">
                      <a:srgbClr val="D7D7D7"/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9" name="椭圆 148"/>
                <p:cNvSpPr/>
                <p:nvPr/>
              </p:nvSpPr>
              <p:spPr>
                <a:xfrm>
                  <a:off x="4189037" y="2074845"/>
                  <a:ext cx="1423797" cy="1423797"/>
                </a:xfrm>
                <a:prstGeom prst="ellipse">
                  <a:avLst/>
                </a:prstGeom>
                <a:solidFill>
                  <a:srgbClr val="E3413E"/>
                </a:solidFill>
                <a:ln>
                  <a:gradFill>
                    <a:gsLst>
                      <a:gs pos="0">
                        <a:srgbClr val="D7D7D7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127000" dist="63500" dir="162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41" name="组合 140"/>
              <p:cNvGrpSpPr/>
              <p:nvPr/>
            </p:nvGrpSpPr>
            <p:grpSpPr>
              <a:xfrm>
                <a:off x="6742536" y="2762828"/>
                <a:ext cx="2225037" cy="3241314"/>
                <a:chOff x="3787142" y="1675007"/>
                <a:chExt cx="2225037" cy="3241314"/>
              </a:xfrm>
            </p:grpSpPr>
            <p:sp>
              <p:nvSpPr>
                <p:cNvPr id="142" name="任意多边形 141"/>
                <p:cNvSpPr/>
                <p:nvPr/>
              </p:nvSpPr>
              <p:spPr>
                <a:xfrm rot="5400000" flipH="1">
                  <a:off x="3833358" y="2737499"/>
                  <a:ext cx="3241313" cy="1116329"/>
                </a:xfrm>
                <a:custGeom>
                  <a:avLst/>
                  <a:gdLst>
                    <a:gd name="connsiteX0" fmla="*/ 3241313 w 3241313"/>
                    <a:gd name="connsiteY0" fmla="*/ 1108709 h 1108709"/>
                    <a:gd name="connsiteX1" fmla="*/ 0 w 3241313"/>
                    <a:gd name="connsiteY1" fmla="*/ 1108709 h 1108709"/>
                    <a:gd name="connsiteX2" fmla="*/ 1097467 w 3241313"/>
                    <a:gd name="connsiteY2" fmla="*/ 0 h 1108709"/>
                    <a:gd name="connsiteX3" fmla="*/ 2143846 w 3241313"/>
                    <a:gd name="connsiteY3" fmla="*/ 0 h 11087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41313" h="1108709">
                      <a:moveTo>
                        <a:pt x="3241313" y="1108709"/>
                      </a:moveTo>
                      <a:lnTo>
                        <a:pt x="0" y="1108709"/>
                      </a:lnTo>
                      <a:lnTo>
                        <a:pt x="1097467" y="0"/>
                      </a:lnTo>
                      <a:lnTo>
                        <a:pt x="2143846" y="0"/>
                      </a:lnTo>
                      <a:close/>
                    </a:path>
                  </a:pathLst>
                </a:custGeom>
                <a:gradFill>
                  <a:gsLst>
                    <a:gs pos="51000">
                      <a:srgbClr val="797979">
                        <a:alpha val="77000"/>
                      </a:srgbClr>
                    </a:gs>
                    <a:gs pos="100000">
                      <a:schemeClr val="tx1">
                        <a:alpha val="20000"/>
                      </a:schemeClr>
                    </a:gs>
                    <a:gs pos="27000">
                      <a:srgbClr val="F2F2F2">
                        <a:alpha val="0"/>
                      </a:srgbClr>
                    </a:gs>
                  </a:gsLst>
                  <a:lin ang="27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3" name="任意多边形 142"/>
                <p:cNvSpPr/>
                <p:nvPr/>
              </p:nvSpPr>
              <p:spPr>
                <a:xfrm rot="16200000">
                  <a:off x="2720840" y="2741310"/>
                  <a:ext cx="3241313" cy="1108709"/>
                </a:xfrm>
                <a:custGeom>
                  <a:avLst/>
                  <a:gdLst>
                    <a:gd name="connsiteX0" fmla="*/ 3241313 w 3241313"/>
                    <a:gd name="connsiteY0" fmla="*/ 1108709 h 1108709"/>
                    <a:gd name="connsiteX1" fmla="*/ 0 w 3241313"/>
                    <a:gd name="connsiteY1" fmla="*/ 1108709 h 1108709"/>
                    <a:gd name="connsiteX2" fmla="*/ 1097467 w 3241313"/>
                    <a:gd name="connsiteY2" fmla="*/ 0 h 1108709"/>
                    <a:gd name="connsiteX3" fmla="*/ 2143846 w 3241313"/>
                    <a:gd name="connsiteY3" fmla="*/ 0 h 11087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41313" h="1108709">
                      <a:moveTo>
                        <a:pt x="3241313" y="1108709"/>
                      </a:moveTo>
                      <a:lnTo>
                        <a:pt x="0" y="1108709"/>
                      </a:lnTo>
                      <a:lnTo>
                        <a:pt x="1097467" y="0"/>
                      </a:lnTo>
                      <a:lnTo>
                        <a:pt x="2143846" y="0"/>
                      </a:lnTo>
                      <a:close/>
                    </a:path>
                  </a:pathLst>
                </a:custGeom>
                <a:gradFill>
                  <a:gsLst>
                    <a:gs pos="51000">
                      <a:srgbClr val="797979">
                        <a:alpha val="77000"/>
                      </a:srgbClr>
                    </a:gs>
                    <a:gs pos="100000">
                      <a:schemeClr val="tx1">
                        <a:alpha val="20000"/>
                      </a:schemeClr>
                    </a:gs>
                    <a:gs pos="27000">
                      <a:srgbClr val="F2F2F2">
                        <a:alpha val="0"/>
                      </a:srgbClr>
                    </a:gs>
                  </a:gsLst>
                  <a:lin ang="27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4" name="圆角矩形 143"/>
                <p:cNvSpPr/>
                <p:nvPr/>
              </p:nvSpPr>
              <p:spPr>
                <a:xfrm rot="-2700000">
                  <a:off x="4030077" y="1915885"/>
                  <a:ext cx="1741716" cy="1741716"/>
                </a:xfrm>
                <a:prstGeom prst="roundRect">
                  <a:avLst/>
                </a:prstGeom>
                <a:gradFill>
                  <a:gsLst>
                    <a:gs pos="100000">
                      <a:srgbClr val="D7D7D7"/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5" name="椭圆 144"/>
                <p:cNvSpPr/>
                <p:nvPr/>
              </p:nvSpPr>
              <p:spPr>
                <a:xfrm>
                  <a:off x="4189037" y="2074845"/>
                  <a:ext cx="1423797" cy="1423797"/>
                </a:xfrm>
                <a:prstGeom prst="ellipse">
                  <a:avLst/>
                </a:prstGeom>
                <a:solidFill>
                  <a:srgbClr val="EC6C3E"/>
                </a:solidFill>
                <a:ln>
                  <a:gradFill>
                    <a:gsLst>
                      <a:gs pos="0">
                        <a:srgbClr val="D7D7D7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127000" dist="63500" dir="162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168" name="Freeform 19"/>
            <p:cNvSpPr/>
            <p:nvPr/>
          </p:nvSpPr>
          <p:spPr bwMode="auto">
            <a:xfrm>
              <a:off x="3728550" y="2530639"/>
              <a:ext cx="209358" cy="409823"/>
            </a:xfrm>
            <a:custGeom>
              <a:avLst/>
              <a:gdLst>
                <a:gd name="T0" fmla="*/ 38 w 96"/>
                <a:gd name="T1" fmla="*/ 191 h 191"/>
                <a:gd name="T2" fmla="*/ 38 w 96"/>
                <a:gd name="T3" fmla="*/ 168 h 191"/>
                <a:gd name="T4" fmla="*/ 0 w 96"/>
                <a:gd name="T5" fmla="*/ 158 h 191"/>
                <a:gd name="T6" fmla="*/ 6 w 96"/>
                <a:gd name="T7" fmla="*/ 136 h 191"/>
                <a:gd name="T8" fmla="*/ 43 w 96"/>
                <a:gd name="T9" fmla="*/ 146 h 191"/>
                <a:gd name="T10" fmla="*/ 67 w 96"/>
                <a:gd name="T11" fmla="*/ 128 h 191"/>
                <a:gd name="T12" fmla="*/ 42 w 96"/>
                <a:gd name="T13" fmla="*/ 104 h 191"/>
                <a:gd name="T14" fmla="*/ 2 w 96"/>
                <a:gd name="T15" fmla="*/ 63 h 191"/>
                <a:gd name="T16" fmla="*/ 39 w 96"/>
                <a:gd name="T17" fmla="*/ 23 h 191"/>
                <a:gd name="T18" fmla="*/ 39 w 96"/>
                <a:gd name="T19" fmla="*/ 0 h 191"/>
                <a:gd name="T20" fmla="*/ 58 w 96"/>
                <a:gd name="T21" fmla="*/ 0 h 191"/>
                <a:gd name="T22" fmla="*/ 58 w 96"/>
                <a:gd name="T23" fmla="*/ 22 h 191"/>
                <a:gd name="T24" fmla="*/ 90 w 96"/>
                <a:gd name="T25" fmla="*/ 30 h 191"/>
                <a:gd name="T26" fmla="*/ 84 w 96"/>
                <a:gd name="T27" fmla="*/ 51 h 191"/>
                <a:gd name="T28" fmla="*/ 52 w 96"/>
                <a:gd name="T29" fmla="*/ 43 h 191"/>
                <a:gd name="T30" fmla="*/ 30 w 96"/>
                <a:gd name="T31" fmla="*/ 59 h 191"/>
                <a:gd name="T32" fmla="*/ 59 w 96"/>
                <a:gd name="T33" fmla="*/ 82 h 191"/>
                <a:gd name="T34" fmla="*/ 96 w 96"/>
                <a:gd name="T35" fmla="*/ 125 h 191"/>
                <a:gd name="T36" fmla="*/ 57 w 96"/>
                <a:gd name="T37" fmla="*/ 167 h 191"/>
                <a:gd name="T38" fmla="*/ 57 w 96"/>
                <a:gd name="T39" fmla="*/ 191 h 191"/>
                <a:gd name="T40" fmla="*/ 38 w 96"/>
                <a:gd name="T41" fmla="*/ 19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6" h="191">
                  <a:moveTo>
                    <a:pt x="38" y="191"/>
                  </a:moveTo>
                  <a:cubicBezTo>
                    <a:pt x="38" y="168"/>
                    <a:pt x="38" y="168"/>
                    <a:pt x="38" y="168"/>
                  </a:cubicBezTo>
                  <a:cubicBezTo>
                    <a:pt x="23" y="168"/>
                    <a:pt x="9" y="163"/>
                    <a:pt x="0" y="158"/>
                  </a:cubicBezTo>
                  <a:cubicBezTo>
                    <a:pt x="6" y="136"/>
                    <a:pt x="6" y="136"/>
                    <a:pt x="6" y="136"/>
                  </a:cubicBezTo>
                  <a:cubicBezTo>
                    <a:pt x="16" y="141"/>
                    <a:pt x="29" y="146"/>
                    <a:pt x="43" y="146"/>
                  </a:cubicBezTo>
                  <a:cubicBezTo>
                    <a:pt x="57" y="146"/>
                    <a:pt x="67" y="139"/>
                    <a:pt x="67" y="128"/>
                  </a:cubicBezTo>
                  <a:cubicBezTo>
                    <a:pt x="67" y="117"/>
                    <a:pt x="59" y="111"/>
                    <a:pt x="42" y="104"/>
                  </a:cubicBezTo>
                  <a:cubicBezTo>
                    <a:pt x="18" y="95"/>
                    <a:pt x="2" y="84"/>
                    <a:pt x="2" y="63"/>
                  </a:cubicBezTo>
                  <a:cubicBezTo>
                    <a:pt x="2" y="43"/>
                    <a:pt x="16" y="27"/>
                    <a:pt x="39" y="23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8" y="22"/>
                    <a:pt x="58" y="22"/>
                    <a:pt x="58" y="22"/>
                  </a:cubicBezTo>
                  <a:cubicBezTo>
                    <a:pt x="73" y="22"/>
                    <a:pt x="83" y="26"/>
                    <a:pt x="90" y="30"/>
                  </a:cubicBezTo>
                  <a:cubicBezTo>
                    <a:pt x="84" y="51"/>
                    <a:pt x="84" y="51"/>
                    <a:pt x="84" y="51"/>
                  </a:cubicBezTo>
                  <a:cubicBezTo>
                    <a:pt x="79" y="49"/>
                    <a:pt x="68" y="43"/>
                    <a:pt x="52" y="43"/>
                  </a:cubicBezTo>
                  <a:cubicBezTo>
                    <a:pt x="36" y="43"/>
                    <a:pt x="30" y="52"/>
                    <a:pt x="30" y="59"/>
                  </a:cubicBezTo>
                  <a:cubicBezTo>
                    <a:pt x="30" y="69"/>
                    <a:pt x="39" y="74"/>
                    <a:pt x="59" y="82"/>
                  </a:cubicBezTo>
                  <a:cubicBezTo>
                    <a:pt x="85" y="92"/>
                    <a:pt x="96" y="105"/>
                    <a:pt x="96" y="125"/>
                  </a:cubicBezTo>
                  <a:cubicBezTo>
                    <a:pt x="96" y="145"/>
                    <a:pt x="83" y="162"/>
                    <a:pt x="57" y="167"/>
                  </a:cubicBezTo>
                  <a:cubicBezTo>
                    <a:pt x="57" y="191"/>
                    <a:pt x="57" y="191"/>
                    <a:pt x="57" y="191"/>
                  </a:cubicBezTo>
                  <a:lnTo>
                    <a:pt x="38" y="19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9" tIns="34295" rIns="68589" bIns="34295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69" name="Group 22"/>
            <p:cNvGrpSpPr>
              <a:grpSpLocks noChangeAspect="1"/>
            </p:cNvGrpSpPr>
            <p:nvPr/>
          </p:nvGrpSpPr>
          <p:grpSpPr bwMode="auto">
            <a:xfrm>
              <a:off x="5913601" y="3334658"/>
              <a:ext cx="299799" cy="299839"/>
              <a:chOff x="3617" y="1935"/>
              <a:chExt cx="446" cy="446"/>
            </a:xfrm>
            <a:solidFill>
              <a:schemeClr val="bg1"/>
            </a:solidFill>
          </p:grpSpPr>
          <p:sp>
            <p:nvSpPr>
              <p:cNvPr id="170" name="Freeform 23"/>
              <p:cNvSpPr>
                <a:spLocks noEditPoints="1"/>
              </p:cNvSpPr>
              <p:nvPr/>
            </p:nvSpPr>
            <p:spPr bwMode="auto">
              <a:xfrm>
                <a:off x="3617" y="1935"/>
                <a:ext cx="446" cy="446"/>
              </a:xfrm>
              <a:custGeom>
                <a:avLst/>
                <a:gdLst>
                  <a:gd name="T0" fmla="*/ 93 w 186"/>
                  <a:gd name="T1" fmla="*/ 0 h 186"/>
                  <a:gd name="T2" fmla="*/ 0 w 186"/>
                  <a:gd name="T3" fmla="*/ 93 h 186"/>
                  <a:gd name="T4" fmla="*/ 93 w 186"/>
                  <a:gd name="T5" fmla="*/ 186 h 186"/>
                  <a:gd name="T6" fmla="*/ 186 w 186"/>
                  <a:gd name="T7" fmla="*/ 93 h 186"/>
                  <a:gd name="T8" fmla="*/ 93 w 186"/>
                  <a:gd name="T9" fmla="*/ 0 h 186"/>
                  <a:gd name="T10" fmla="*/ 93 w 186"/>
                  <a:gd name="T11" fmla="*/ 169 h 186"/>
                  <a:gd name="T12" fmla="*/ 18 w 186"/>
                  <a:gd name="T13" fmla="*/ 93 h 186"/>
                  <a:gd name="T14" fmla="*/ 93 w 186"/>
                  <a:gd name="T15" fmla="*/ 18 h 186"/>
                  <a:gd name="T16" fmla="*/ 169 w 186"/>
                  <a:gd name="T17" fmla="*/ 93 h 186"/>
                  <a:gd name="T18" fmla="*/ 93 w 186"/>
                  <a:gd name="T19" fmla="*/ 169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6" h="186">
                    <a:moveTo>
                      <a:pt x="93" y="0"/>
                    </a:moveTo>
                    <a:cubicBezTo>
                      <a:pt x="42" y="0"/>
                      <a:pt x="0" y="42"/>
                      <a:pt x="0" y="93"/>
                    </a:cubicBezTo>
                    <a:cubicBezTo>
                      <a:pt x="0" y="145"/>
                      <a:pt x="42" y="186"/>
                      <a:pt x="93" y="186"/>
                    </a:cubicBezTo>
                    <a:cubicBezTo>
                      <a:pt x="144" y="186"/>
                      <a:pt x="186" y="145"/>
                      <a:pt x="186" y="93"/>
                    </a:cubicBezTo>
                    <a:cubicBezTo>
                      <a:pt x="186" y="42"/>
                      <a:pt x="144" y="0"/>
                      <a:pt x="93" y="0"/>
                    </a:cubicBezTo>
                    <a:close/>
                    <a:moveTo>
                      <a:pt x="93" y="169"/>
                    </a:moveTo>
                    <a:cubicBezTo>
                      <a:pt x="52" y="169"/>
                      <a:pt x="18" y="135"/>
                      <a:pt x="18" y="93"/>
                    </a:cubicBezTo>
                    <a:cubicBezTo>
                      <a:pt x="18" y="52"/>
                      <a:pt x="52" y="18"/>
                      <a:pt x="93" y="18"/>
                    </a:cubicBezTo>
                    <a:cubicBezTo>
                      <a:pt x="135" y="18"/>
                      <a:pt x="169" y="52"/>
                      <a:pt x="169" y="93"/>
                    </a:cubicBezTo>
                    <a:cubicBezTo>
                      <a:pt x="169" y="135"/>
                      <a:pt x="135" y="169"/>
                      <a:pt x="93" y="1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1" name="Freeform 24"/>
              <p:cNvSpPr/>
              <p:nvPr/>
            </p:nvSpPr>
            <p:spPr bwMode="auto">
              <a:xfrm>
                <a:off x="3823" y="1990"/>
                <a:ext cx="175" cy="184"/>
              </a:xfrm>
              <a:custGeom>
                <a:avLst/>
                <a:gdLst>
                  <a:gd name="T0" fmla="*/ 34 w 175"/>
                  <a:gd name="T1" fmla="*/ 151 h 184"/>
                  <a:gd name="T2" fmla="*/ 34 w 175"/>
                  <a:gd name="T3" fmla="*/ 0 h 184"/>
                  <a:gd name="T4" fmla="*/ 0 w 175"/>
                  <a:gd name="T5" fmla="*/ 0 h 184"/>
                  <a:gd name="T6" fmla="*/ 0 w 175"/>
                  <a:gd name="T7" fmla="*/ 184 h 184"/>
                  <a:gd name="T8" fmla="*/ 22 w 175"/>
                  <a:gd name="T9" fmla="*/ 184 h 184"/>
                  <a:gd name="T10" fmla="*/ 34 w 175"/>
                  <a:gd name="T11" fmla="*/ 184 h 184"/>
                  <a:gd name="T12" fmla="*/ 175 w 175"/>
                  <a:gd name="T13" fmla="*/ 184 h 184"/>
                  <a:gd name="T14" fmla="*/ 175 w 175"/>
                  <a:gd name="T15" fmla="*/ 151 h 184"/>
                  <a:gd name="T16" fmla="*/ 34 w 175"/>
                  <a:gd name="T17" fmla="*/ 151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5" h="184">
                    <a:moveTo>
                      <a:pt x="34" y="151"/>
                    </a:moveTo>
                    <a:lnTo>
                      <a:pt x="34" y="0"/>
                    </a:lnTo>
                    <a:lnTo>
                      <a:pt x="0" y="0"/>
                    </a:lnTo>
                    <a:lnTo>
                      <a:pt x="0" y="184"/>
                    </a:lnTo>
                    <a:lnTo>
                      <a:pt x="22" y="184"/>
                    </a:lnTo>
                    <a:lnTo>
                      <a:pt x="34" y="184"/>
                    </a:lnTo>
                    <a:lnTo>
                      <a:pt x="175" y="184"/>
                    </a:lnTo>
                    <a:lnTo>
                      <a:pt x="175" y="151"/>
                    </a:lnTo>
                    <a:lnTo>
                      <a:pt x="34" y="15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72" name="Freeform 28"/>
            <p:cNvSpPr>
              <a:spLocks noEditPoints="1"/>
            </p:cNvSpPr>
            <p:nvPr/>
          </p:nvSpPr>
          <p:spPr bwMode="auto">
            <a:xfrm>
              <a:off x="2856432" y="3292643"/>
              <a:ext cx="428557" cy="347186"/>
            </a:xfrm>
            <a:custGeom>
              <a:avLst/>
              <a:gdLst>
                <a:gd name="T0" fmla="*/ 114 w 200"/>
                <a:gd name="T1" fmla="*/ 17 h 161"/>
                <a:gd name="T2" fmla="*/ 18 w 200"/>
                <a:gd name="T3" fmla="*/ 50 h 161"/>
                <a:gd name="T4" fmla="*/ 51 w 200"/>
                <a:gd name="T5" fmla="*/ 146 h 161"/>
                <a:gd name="T6" fmla="*/ 138 w 200"/>
                <a:gd name="T7" fmla="*/ 127 h 161"/>
                <a:gd name="T8" fmla="*/ 186 w 200"/>
                <a:gd name="T9" fmla="*/ 150 h 161"/>
                <a:gd name="T10" fmla="*/ 200 w 200"/>
                <a:gd name="T11" fmla="*/ 122 h 161"/>
                <a:gd name="T12" fmla="*/ 152 w 200"/>
                <a:gd name="T13" fmla="*/ 98 h 161"/>
                <a:gd name="T14" fmla="*/ 114 w 200"/>
                <a:gd name="T15" fmla="*/ 17 h 161"/>
                <a:gd name="T16" fmla="*/ 127 w 200"/>
                <a:gd name="T17" fmla="*/ 103 h 161"/>
                <a:gd name="T18" fmla="*/ 61 w 200"/>
                <a:gd name="T19" fmla="*/ 126 h 161"/>
                <a:gd name="T20" fmla="*/ 38 w 200"/>
                <a:gd name="T21" fmla="*/ 60 h 161"/>
                <a:gd name="T22" fmla="*/ 104 w 200"/>
                <a:gd name="T23" fmla="*/ 37 h 161"/>
                <a:gd name="T24" fmla="*/ 127 w 200"/>
                <a:gd name="T25" fmla="*/ 103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0" h="161">
                  <a:moveTo>
                    <a:pt x="114" y="17"/>
                  </a:moveTo>
                  <a:cubicBezTo>
                    <a:pt x="78" y="0"/>
                    <a:pt x="35" y="15"/>
                    <a:pt x="18" y="50"/>
                  </a:cubicBezTo>
                  <a:cubicBezTo>
                    <a:pt x="0" y="86"/>
                    <a:pt x="15" y="129"/>
                    <a:pt x="51" y="146"/>
                  </a:cubicBezTo>
                  <a:cubicBezTo>
                    <a:pt x="81" y="161"/>
                    <a:pt x="118" y="152"/>
                    <a:pt x="138" y="127"/>
                  </a:cubicBezTo>
                  <a:cubicBezTo>
                    <a:pt x="186" y="150"/>
                    <a:pt x="186" y="150"/>
                    <a:pt x="186" y="150"/>
                  </a:cubicBezTo>
                  <a:cubicBezTo>
                    <a:pt x="200" y="122"/>
                    <a:pt x="200" y="122"/>
                    <a:pt x="200" y="122"/>
                  </a:cubicBezTo>
                  <a:cubicBezTo>
                    <a:pt x="152" y="98"/>
                    <a:pt x="152" y="98"/>
                    <a:pt x="152" y="98"/>
                  </a:cubicBezTo>
                  <a:cubicBezTo>
                    <a:pt x="160" y="66"/>
                    <a:pt x="145" y="32"/>
                    <a:pt x="114" y="17"/>
                  </a:cubicBezTo>
                  <a:close/>
                  <a:moveTo>
                    <a:pt x="127" y="103"/>
                  </a:moveTo>
                  <a:cubicBezTo>
                    <a:pt x="115" y="128"/>
                    <a:pt x="85" y="138"/>
                    <a:pt x="61" y="126"/>
                  </a:cubicBezTo>
                  <a:cubicBezTo>
                    <a:pt x="36" y="114"/>
                    <a:pt x="26" y="84"/>
                    <a:pt x="38" y="60"/>
                  </a:cubicBezTo>
                  <a:cubicBezTo>
                    <a:pt x="50" y="35"/>
                    <a:pt x="80" y="25"/>
                    <a:pt x="104" y="37"/>
                  </a:cubicBezTo>
                  <a:cubicBezTo>
                    <a:pt x="129" y="49"/>
                    <a:pt x="139" y="79"/>
                    <a:pt x="127" y="10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9" tIns="34295" rIns="68589" bIns="34295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73" name="Group 181"/>
            <p:cNvGrpSpPr>
              <a:grpSpLocks noChangeAspect="1"/>
            </p:cNvGrpSpPr>
            <p:nvPr/>
          </p:nvGrpSpPr>
          <p:grpSpPr bwMode="auto">
            <a:xfrm>
              <a:off x="4397856" y="1808475"/>
              <a:ext cx="367718" cy="365082"/>
              <a:chOff x="2160" y="2262"/>
              <a:chExt cx="411" cy="408"/>
            </a:xfrm>
            <a:solidFill>
              <a:schemeClr val="bg1"/>
            </a:solidFill>
            <a:effectLst/>
          </p:grpSpPr>
          <p:sp>
            <p:nvSpPr>
              <p:cNvPr id="174" name="Freeform 189"/>
              <p:cNvSpPr/>
              <p:nvPr/>
            </p:nvSpPr>
            <p:spPr bwMode="auto">
              <a:xfrm>
                <a:off x="2280" y="2262"/>
                <a:ext cx="163" cy="163"/>
              </a:xfrm>
              <a:custGeom>
                <a:avLst/>
                <a:gdLst>
                  <a:gd name="T0" fmla="*/ 6 w 68"/>
                  <a:gd name="T1" fmla="*/ 44 h 68"/>
                  <a:gd name="T2" fmla="*/ 34 w 68"/>
                  <a:gd name="T3" fmla="*/ 68 h 68"/>
                  <a:gd name="T4" fmla="*/ 62 w 68"/>
                  <a:gd name="T5" fmla="*/ 44 h 68"/>
                  <a:gd name="T6" fmla="*/ 68 w 68"/>
                  <a:gd name="T7" fmla="*/ 33 h 68"/>
                  <a:gd name="T8" fmla="*/ 63 w 68"/>
                  <a:gd name="T9" fmla="*/ 28 h 68"/>
                  <a:gd name="T10" fmla="*/ 34 w 68"/>
                  <a:gd name="T11" fmla="*/ 0 h 68"/>
                  <a:gd name="T12" fmla="*/ 5 w 68"/>
                  <a:gd name="T13" fmla="*/ 28 h 68"/>
                  <a:gd name="T14" fmla="*/ 0 w 68"/>
                  <a:gd name="T15" fmla="*/ 33 h 68"/>
                  <a:gd name="T16" fmla="*/ 6 w 68"/>
                  <a:gd name="T17" fmla="*/ 4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" h="68">
                    <a:moveTo>
                      <a:pt x="6" y="44"/>
                    </a:moveTo>
                    <a:cubicBezTo>
                      <a:pt x="9" y="57"/>
                      <a:pt x="16" y="68"/>
                      <a:pt x="34" y="68"/>
                    </a:cubicBezTo>
                    <a:cubicBezTo>
                      <a:pt x="53" y="68"/>
                      <a:pt x="60" y="57"/>
                      <a:pt x="62" y="44"/>
                    </a:cubicBezTo>
                    <a:cubicBezTo>
                      <a:pt x="66" y="42"/>
                      <a:pt x="68" y="37"/>
                      <a:pt x="68" y="33"/>
                    </a:cubicBezTo>
                    <a:cubicBezTo>
                      <a:pt x="67" y="31"/>
                      <a:pt x="66" y="29"/>
                      <a:pt x="63" y="28"/>
                    </a:cubicBezTo>
                    <a:cubicBezTo>
                      <a:pt x="63" y="13"/>
                      <a:pt x="51" y="0"/>
                      <a:pt x="34" y="0"/>
                    </a:cubicBezTo>
                    <a:cubicBezTo>
                      <a:pt x="17" y="0"/>
                      <a:pt x="6" y="13"/>
                      <a:pt x="5" y="28"/>
                    </a:cubicBezTo>
                    <a:cubicBezTo>
                      <a:pt x="2" y="29"/>
                      <a:pt x="0" y="30"/>
                      <a:pt x="0" y="33"/>
                    </a:cubicBezTo>
                    <a:cubicBezTo>
                      <a:pt x="0" y="37"/>
                      <a:pt x="2" y="43"/>
                      <a:pt x="6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5" name="Freeform 190"/>
              <p:cNvSpPr/>
              <p:nvPr/>
            </p:nvSpPr>
            <p:spPr bwMode="auto">
              <a:xfrm>
                <a:off x="2258" y="2437"/>
                <a:ext cx="214" cy="62"/>
              </a:xfrm>
              <a:custGeom>
                <a:avLst/>
                <a:gdLst>
                  <a:gd name="T0" fmla="*/ 42 w 89"/>
                  <a:gd name="T1" fmla="*/ 26 h 26"/>
                  <a:gd name="T2" fmla="*/ 48 w 89"/>
                  <a:gd name="T3" fmla="*/ 26 h 26"/>
                  <a:gd name="T4" fmla="*/ 52 w 89"/>
                  <a:gd name="T5" fmla="*/ 26 h 26"/>
                  <a:gd name="T6" fmla="*/ 89 w 89"/>
                  <a:gd name="T7" fmla="*/ 9 h 26"/>
                  <a:gd name="T8" fmla="*/ 66 w 89"/>
                  <a:gd name="T9" fmla="*/ 0 h 26"/>
                  <a:gd name="T10" fmla="*/ 56 w 89"/>
                  <a:gd name="T11" fmla="*/ 0 h 26"/>
                  <a:gd name="T12" fmla="*/ 48 w 89"/>
                  <a:gd name="T13" fmla="*/ 0 h 26"/>
                  <a:gd name="T14" fmla="*/ 42 w 89"/>
                  <a:gd name="T15" fmla="*/ 0 h 26"/>
                  <a:gd name="T16" fmla="*/ 33 w 89"/>
                  <a:gd name="T17" fmla="*/ 0 h 26"/>
                  <a:gd name="T18" fmla="*/ 24 w 89"/>
                  <a:gd name="T19" fmla="*/ 0 h 26"/>
                  <a:gd name="T20" fmla="*/ 0 w 89"/>
                  <a:gd name="T21" fmla="*/ 9 h 26"/>
                  <a:gd name="T22" fmla="*/ 38 w 89"/>
                  <a:gd name="T23" fmla="*/ 26 h 26"/>
                  <a:gd name="T24" fmla="*/ 42 w 89"/>
                  <a:gd name="T25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9" h="26">
                    <a:moveTo>
                      <a:pt x="42" y="26"/>
                    </a:moveTo>
                    <a:cubicBezTo>
                      <a:pt x="48" y="26"/>
                      <a:pt x="48" y="26"/>
                      <a:pt x="48" y="26"/>
                    </a:cubicBezTo>
                    <a:cubicBezTo>
                      <a:pt x="52" y="26"/>
                      <a:pt x="52" y="26"/>
                      <a:pt x="52" y="26"/>
                    </a:cubicBezTo>
                    <a:cubicBezTo>
                      <a:pt x="89" y="9"/>
                      <a:pt x="89" y="9"/>
                      <a:pt x="89" y="9"/>
                    </a:cubicBezTo>
                    <a:cubicBezTo>
                      <a:pt x="88" y="8"/>
                      <a:pt x="76" y="2"/>
                      <a:pt x="66" y="0"/>
                    </a:cubicBezTo>
                    <a:cubicBezTo>
                      <a:pt x="65" y="0"/>
                      <a:pt x="58" y="0"/>
                      <a:pt x="56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2" y="0"/>
                      <a:pt x="25" y="0"/>
                      <a:pt x="24" y="0"/>
                    </a:cubicBezTo>
                    <a:cubicBezTo>
                      <a:pt x="14" y="2"/>
                      <a:pt x="1" y="8"/>
                      <a:pt x="0" y="9"/>
                    </a:cubicBezTo>
                    <a:cubicBezTo>
                      <a:pt x="38" y="26"/>
                      <a:pt x="38" y="26"/>
                      <a:pt x="38" y="26"/>
                    </a:cubicBezTo>
                    <a:lnTo>
                      <a:pt x="42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6" name="Freeform 191"/>
              <p:cNvSpPr/>
              <p:nvPr/>
            </p:nvSpPr>
            <p:spPr bwMode="auto">
              <a:xfrm>
                <a:off x="2354" y="2513"/>
                <a:ext cx="22" cy="157"/>
              </a:xfrm>
              <a:custGeom>
                <a:avLst/>
                <a:gdLst>
                  <a:gd name="T0" fmla="*/ 3 w 22"/>
                  <a:gd name="T1" fmla="*/ 157 h 157"/>
                  <a:gd name="T2" fmla="*/ 20 w 22"/>
                  <a:gd name="T3" fmla="*/ 157 h 157"/>
                  <a:gd name="T4" fmla="*/ 22 w 22"/>
                  <a:gd name="T5" fmla="*/ 0 h 157"/>
                  <a:gd name="T6" fmla="*/ 0 w 22"/>
                  <a:gd name="T7" fmla="*/ 0 h 157"/>
                  <a:gd name="T8" fmla="*/ 3 w 22"/>
                  <a:gd name="T9" fmla="*/ 157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57">
                    <a:moveTo>
                      <a:pt x="3" y="157"/>
                    </a:moveTo>
                    <a:lnTo>
                      <a:pt x="20" y="157"/>
                    </a:lnTo>
                    <a:lnTo>
                      <a:pt x="22" y="0"/>
                    </a:lnTo>
                    <a:lnTo>
                      <a:pt x="0" y="0"/>
                    </a:lnTo>
                    <a:lnTo>
                      <a:pt x="3" y="1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7" name="Freeform 192"/>
              <p:cNvSpPr/>
              <p:nvPr/>
            </p:nvSpPr>
            <p:spPr bwMode="auto">
              <a:xfrm>
                <a:off x="2210" y="2470"/>
                <a:ext cx="139" cy="200"/>
              </a:xfrm>
              <a:custGeom>
                <a:avLst/>
                <a:gdLst>
                  <a:gd name="T0" fmla="*/ 0 w 58"/>
                  <a:gd name="T1" fmla="*/ 0 h 84"/>
                  <a:gd name="T2" fmla="*/ 2 w 58"/>
                  <a:gd name="T3" fmla="*/ 20 h 84"/>
                  <a:gd name="T4" fmla="*/ 9 w 58"/>
                  <a:gd name="T5" fmla="*/ 23 h 84"/>
                  <a:gd name="T6" fmla="*/ 18 w 58"/>
                  <a:gd name="T7" fmla="*/ 32 h 84"/>
                  <a:gd name="T8" fmla="*/ 17 w 58"/>
                  <a:gd name="T9" fmla="*/ 44 h 84"/>
                  <a:gd name="T10" fmla="*/ 5 w 58"/>
                  <a:gd name="T11" fmla="*/ 53 h 84"/>
                  <a:gd name="T12" fmla="*/ 6 w 58"/>
                  <a:gd name="T13" fmla="*/ 66 h 84"/>
                  <a:gd name="T14" fmla="*/ 58 w 58"/>
                  <a:gd name="T15" fmla="*/ 84 h 84"/>
                  <a:gd name="T16" fmla="*/ 57 w 58"/>
                  <a:gd name="T17" fmla="*/ 18 h 84"/>
                  <a:gd name="T18" fmla="*/ 0 w 58"/>
                  <a:gd name="T19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" h="84">
                    <a:moveTo>
                      <a:pt x="0" y="0"/>
                    </a:moveTo>
                    <a:cubicBezTo>
                      <a:pt x="2" y="20"/>
                      <a:pt x="2" y="20"/>
                      <a:pt x="2" y="20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13" y="25"/>
                      <a:pt x="16" y="28"/>
                      <a:pt x="18" y="32"/>
                    </a:cubicBezTo>
                    <a:cubicBezTo>
                      <a:pt x="19" y="36"/>
                      <a:pt x="19" y="40"/>
                      <a:pt x="17" y="44"/>
                    </a:cubicBezTo>
                    <a:cubicBezTo>
                      <a:pt x="15" y="49"/>
                      <a:pt x="10" y="52"/>
                      <a:pt x="5" y="53"/>
                    </a:cubicBezTo>
                    <a:cubicBezTo>
                      <a:pt x="6" y="66"/>
                      <a:pt x="6" y="66"/>
                      <a:pt x="6" y="66"/>
                    </a:cubicBezTo>
                    <a:cubicBezTo>
                      <a:pt x="58" y="84"/>
                      <a:pt x="58" y="84"/>
                      <a:pt x="58" y="84"/>
                    </a:cubicBezTo>
                    <a:cubicBezTo>
                      <a:pt x="57" y="18"/>
                      <a:pt x="57" y="18"/>
                      <a:pt x="57" y="18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8" name="Freeform 193"/>
              <p:cNvSpPr/>
              <p:nvPr/>
            </p:nvSpPr>
            <p:spPr bwMode="auto">
              <a:xfrm>
                <a:off x="2160" y="2496"/>
                <a:ext cx="86" cy="93"/>
              </a:xfrm>
              <a:custGeom>
                <a:avLst/>
                <a:gdLst>
                  <a:gd name="T0" fmla="*/ 33 w 36"/>
                  <a:gd name="T1" fmla="*/ 31 h 39"/>
                  <a:gd name="T2" fmla="*/ 28 w 36"/>
                  <a:gd name="T3" fmla="*/ 17 h 39"/>
                  <a:gd name="T4" fmla="*/ 20 w 36"/>
                  <a:gd name="T5" fmla="*/ 14 h 39"/>
                  <a:gd name="T6" fmla="*/ 19 w 36"/>
                  <a:gd name="T7" fmla="*/ 0 h 39"/>
                  <a:gd name="T8" fmla="*/ 3 w 36"/>
                  <a:gd name="T9" fmla="*/ 18 h 39"/>
                  <a:gd name="T10" fmla="*/ 8 w 36"/>
                  <a:gd name="T11" fmla="*/ 32 h 39"/>
                  <a:gd name="T12" fmla="*/ 19 w 36"/>
                  <a:gd name="T13" fmla="*/ 36 h 39"/>
                  <a:gd name="T14" fmla="*/ 33 w 36"/>
                  <a:gd name="T15" fmla="*/ 3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" h="39">
                    <a:moveTo>
                      <a:pt x="33" y="31"/>
                    </a:moveTo>
                    <a:cubicBezTo>
                      <a:pt x="36" y="26"/>
                      <a:pt x="33" y="19"/>
                      <a:pt x="28" y="17"/>
                    </a:cubicBezTo>
                    <a:cubicBezTo>
                      <a:pt x="20" y="14"/>
                      <a:pt x="20" y="14"/>
                      <a:pt x="20" y="14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4" y="16"/>
                      <a:pt x="3" y="18"/>
                    </a:cubicBezTo>
                    <a:cubicBezTo>
                      <a:pt x="0" y="24"/>
                      <a:pt x="3" y="30"/>
                      <a:pt x="8" y="32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24" y="39"/>
                      <a:pt x="31" y="36"/>
                      <a:pt x="33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9" name="Freeform 194"/>
              <p:cNvSpPr/>
              <p:nvPr/>
            </p:nvSpPr>
            <p:spPr bwMode="auto">
              <a:xfrm>
                <a:off x="2381" y="2470"/>
                <a:ext cx="139" cy="200"/>
              </a:xfrm>
              <a:custGeom>
                <a:avLst/>
                <a:gdLst>
                  <a:gd name="T0" fmla="*/ 41 w 58"/>
                  <a:gd name="T1" fmla="*/ 44 h 84"/>
                  <a:gd name="T2" fmla="*/ 41 w 58"/>
                  <a:gd name="T3" fmla="*/ 32 h 84"/>
                  <a:gd name="T4" fmla="*/ 50 w 58"/>
                  <a:gd name="T5" fmla="*/ 23 h 84"/>
                  <a:gd name="T6" fmla="*/ 57 w 58"/>
                  <a:gd name="T7" fmla="*/ 20 h 84"/>
                  <a:gd name="T8" fmla="*/ 58 w 58"/>
                  <a:gd name="T9" fmla="*/ 0 h 84"/>
                  <a:gd name="T10" fmla="*/ 2 w 58"/>
                  <a:gd name="T11" fmla="*/ 18 h 84"/>
                  <a:gd name="T12" fmla="*/ 0 w 58"/>
                  <a:gd name="T13" fmla="*/ 84 h 84"/>
                  <a:gd name="T14" fmla="*/ 53 w 58"/>
                  <a:gd name="T15" fmla="*/ 66 h 84"/>
                  <a:gd name="T16" fmla="*/ 54 w 58"/>
                  <a:gd name="T17" fmla="*/ 53 h 84"/>
                  <a:gd name="T18" fmla="*/ 41 w 58"/>
                  <a:gd name="T19" fmla="*/ 4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" h="84">
                    <a:moveTo>
                      <a:pt x="41" y="44"/>
                    </a:moveTo>
                    <a:cubicBezTo>
                      <a:pt x="39" y="40"/>
                      <a:pt x="39" y="36"/>
                      <a:pt x="41" y="32"/>
                    </a:cubicBezTo>
                    <a:cubicBezTo>
                      <a:pt x="43" y="28"/>
                      <a:pt x="46" y="25"/>
                      <a:pt x="50" y="23"/>
                    </a:cubicBezTo>
                    <a:cubicBezTo>
                      <a:pt x="57" y="20"/>
                      <a:pt x="57" y="20"/>
                      <a:pt x="57" y="2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4" y="53"/>
                      <a:pt x="54" y="53"/>
                      <a:pt x="54" y="53"/>
                    </a:cubicBezTo>
                    <a:cubicBezTo>
                      <a:pt x="48" y="52"/>
                      <a:pt x="43" y="49"/>
                      <a:pt x="41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0" name="Freeform 195"/>
              <p:cNvSpPr/>
              <p:nvPr/>
            </p:nvSpPr>
            <p:spPr bwMode="auto">
              <a:xfrm>
                <a:off x="2487" y="2496"/>
                <a:ext cx="84" cy="93"/>
              </a:xfrm>
              <a:custGeom>
                <a:avLst/>
                <a:gdLst>
                  <a:gd name="T0" fmla="*/ 33 w 35"/>
                  <a:gd name="T1" fmla="*/ 18 h 39"/>
                  <a:gd name="T2" fmla="*/ 17 w 35"/>
                  <a:gd name="T3" fmla="*/ 0 h 39"/>
                  <a:gd name="T4" fmla="*/ 16 w 35"/>
                  <a:gd name="T5" fmla="*/ 14 h 39"/>
                  <a:gd name="T6" fmla="*/ 8 w 35"/>
                  <a:gd name="T7" fmla="*/ 17 h 39"/>
                  <a:gd name="T8" fmla="*/ 2 w 35"/>
                  <a:gd name="T9" fmla="*/ 31 h 39"/>
                  <a:gd name="T10" fmla="*/ 17 w 35"/>
                  <a:gd name="T11" fmla="*/ 36 h 39"/>
                  <a:gd name="T12" fmla="*/ 27 w 35"/>
                  <a:gd name="T13" fmla="*/ 32 h 39"/>
                  <a:gd name="T14" fmla="*/ 33 w 35"/>
                  <a:gd name="T15" fmla="*/ 18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" h="39">
                    <a:moveTo>
                      <a:pt x="33" y="18"/>
                    </a:moveTo>
                    <a:cubicBezTo>
                      <a:pt x="32" y="16"/>
                      <a:pt x="17" y="0"/>
                      <a:pt x="17" y="0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2" y="19"/>
                      <a:pt x="0" y="26"/>
                      <a:pt x="2" y="31"/>
                    </a:cubicBezTo>
                    <a:cubicBezTo>
                      <a:pt x="5" y="36"/>
                      <a:pt x="11" y="39"/>
                      <a:pt x="17" y="36"/>
                    </a:cubicBezTo>
                    <a:cubicBezTo>
                      <a:pt x="27" y="32"/>
                      <a:pt x="27" y="32"/>
                      <a:pt x="27" y="32"/>
                    </a:cubicBezTo>
                    <a:cubicBezTo>
                      <a:pt x="33" y="30"/>
                      <a:pt x="35" y="24"/>
                      <a:pt x="33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81" name="Group 198"/>
            <p:cNvGrpSpPr>
              <a:grpSpLocks noChangeAspect="1"/>
            </p:cNvGrpSpPr>
            <p:nvPr/>
          </p:nvGrpSpPr>
          <p:grpSpPr bwMode="auto">
            <a:xfrm>
              <a:off x="5131312" y="2591456"/>
              <a:ext cx="387759" cy="298241"/>
              <a:chOff x="2216" y="2944"/>
              <a:chExt cx="394" cy="303"/>
            </a:xfrm>
            <a:solidFill>
              <a:schemeClr val="bg1"/>
            </a:solidFill>
            <a:effectLst/>
          </p:grpSpPr>
          <p:sp>
            <p:nvSpPr>
              <p:cNvPr id="182" name="Line 203"/>
              <p:cNvSpPr>
                <a:spLocks noChangeShapeType="1"/>
              </p:cNvSpPr>
              <p:nvPr/>
            </p:nvSpPr>
            <p:spPr bwMode="auto">
              <a:xfrm>
                <a:off x="2423" y="3189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3" name="Line 204"/>
              <p:cNvSpPr>
                <a:spLocks noChangeShapeType="1"/>
              </p:cNvSpPr>
              <p:nvPr/>
            </p:nvSpPr>
            <p:spPr bwMode="auto">
              <a:xfrm>
                <a:off x="2423" y="3189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4" name="Freeform 205"/>
              <p:cNvSpPr>
                <a:spLocks noEditPoints="1"/>
              </p:cNvSpPr>
              <p:nvPr/>
            </p:nvSpPr>
            <p:spPr bwMode="auto">
              <a:xfrm>
                <a:off x="2216" y="2944"/>
                <a:ext cx="394" cy="303"/>
              </a:xfrm>
              <a:custGeom>
                <a:avLst/>
                <a:gdLst>
                  <a:gd name="T0" fmla="*/ 157 w 164"/>
                  <a:gd name="T1" fmla="*/ 12 h 126"/>
                  <a:gd name="T2" fmla="*/ 153 w 164"/>
                  <a:gd name="T3" fmla="*/ 7 h 126"/>
                  <a:gd name="T4" fmla="*/ 104 w 164"/>
                  <a:gd name="T5" fmla="*/ 0 h 126"/>
                  <a:gd name="T6" fmla="*/ 82 w 164"/>
                  <a:gd name="T7" fmla="*/ 10 h 126"/>
                  <a:gd name="T8" fmla="*/ 68 w 164"/>
                  <a:gd name="T9" fmla="*/ 1 h 126"/>
                  <a:gd name="T10" fmla="*/ 17 w 164"/>
                  <a:gd name="T11" fmla="*/ 6 h 126"/>
                  <a:gd name="T12" fmla="*/ 8 w 164"/>
                  <a:gd name="T13" fmla="*/ 10 h 126"/>
                  <a:gd name="T14" fmla="*/ 5 w 164"/>
                  <a:gd name="T15" fmla="*/ 12 h 126"/>
                  <a:gd name="T16" fmla="*/ 0 w 164"/>
                  <a:gd name="T17" fmla="*/ 83 h 126"/>
                  <a:gd name="T18" fmla="*/ 4 w 164"/>
                  <a:gd name="T19" fmla="*/ 120 h 126"/>
                  <a:gd name="T20" fmla="*/ 56 w 164"/>
                  <a:gd name="T21" fmla="*/ 120 h 126"/>
                  <a:gd name="T22" fmla="*/ 63 w 164"/>
                  <a:gd name="T23" fmla="*/ 120 h 126"/>
                  <a:gd name="T24" fmla="*/ 71 w 164"/>
                  <a:gd name="T25" fmla="*/ 126 h 126"/>
                  <a:gd name="T26" fmla="*/ 91 w 164"/>
                  <a:gd name="T27" fmla="*/ 126 h 126"/>
                  <a:gd name="T28" fmla="*/ 98 w 164"/>
                  <a:gd name="T29" fmla="*/ 123 h 126"/>
                  <a:gd name="T30" fmla="*/ 100 w 164"/>
                  <a:gd name="T31" fmla="*/ 120 h 126"/>
                  <a:gd name="T32" fmla="*/ 145 w 164"/>
                  <a:gd name="T33" fmla="*/ 120 h 126"/>
                  <a:gd name="T34" fmla="*/ 164 w 164"/>
                  <a:gd name="T35" fmla="*/ 114 h 126"/>
                  <a:gd name="T36" fmla="*/ 164 w 164"/>
                  <a:gd name="T37" fmla="*/ 21 h 126"/>
                  <a:gd name="T38" fmla="*/ 68 w 164"/>
                  <a:gd name="T39" fmla="*/ 113 h 126"/>
                  <a:gd name="T40" fmla="*/ 12 w 164"/>
                  <a:gd name="T41" fmla="*/ 107 h 126"/>
                  <a:gd name="T42" fmla="*/ 40 w 164"/>
                  <a:gd name="T43" fmla="*/ 101 h 126"/>
                  <a:gd name="T44" fmla="*/ 77 w 164"/>
                  <a:gd name="T45" fmla="*/ 109 h 126"/>
                  <a:gd name="T46" fmla="*/ 79 w 164"/>
                  <a:gd name="T47" fmla="*/ 17 h 126"/>
                  <a:gd name="T48" fmla="*/ 79 w 164"/>
                  <a:gd name="T49" fmla="*/ 98 h 126"/>
                  <a:gd name="T50" fmla="*/ 65 w 164"/>
                  <a:gd name="T51" fmla="*/ 94 h 126"/>
                  <a:gd name="T52" fmla="*/ 12 w 164"/>
                  <a:gd name="T53" fmla="*/ 100 h 126"/>
                  <a:gd name="T54" fmla="*/ 12 w 164"/>
                  <a:gd name="T55" fmla="*/ 13 h 126"/>
                  <a:gd name="T56" fmla="*/ 15 w 164"/>
                  <a:gd name="T57" fmla="*/ 11 h 126"/>
                  <a:gd name="T58" fmla="*/ 43 w 164"/>
                  <a:gd name="T59" fmla="*/ 6 h 126"/>
                  <a:gd name="T60" fmla="*/ 76 w 164"/>
                  <a:gd name="T61" fmla="*/ 10 h 126"/>
                  <a:gd name="T62" fmla="*/ 79 w 164"/>
                  <a:gd name="T63" fmla="*/ 17 h 126"/>
                  <a:gd name="T64" fmla="*/ 85 w 164"/>
                  <a:gd name="T65" fmla="*/ 40 h 126"/>
                  <a:gd name="T66" fmla="*/ 85 w 164"/>
                  <a:gd name="T67" fmla="*/ 14 h 126"/>
                  <a:gd name="T68" fmla="*/ 90 w 164"/>
                  <a:gd name="T69" fmla="*/ 8 h 126"/>
                  <a:gd name="T70" fmla="*/ 94 w 164"/>
                  <a:gd name="T71" fmla="*/ 43 h 126"/>
                  <a:gd name="T72" fmla="*/ 102 w 164"/>
                  <a:gd name="T73" fmla="*/ 43 h 126"/>
                  <a:gd name="T74" fmla="*/ 107 w 164"/>
                  <a:gd name="T75" fmla="*/ 5 h 126"/>
                  <a:gd name="T76" fmla="*/ 152 w 164"/>
                  <a:gd name="T77" fmla="*/ 11 h 126"/>
                  <a:gd name="T78" fmla="*/ 152 w 164"/>
                  <a:gd name="T79" fmla="*/ 15 h 126"/>
                  <a:gd name="T80" fmla="*/ 152 w 164"/>
                  <a:gd name="T81" fmla="*/ 100 h 126"/>
                  <a:gd name="T82" fmla="*/ 100 w 164"/>
                  <a:gd name="T83" fmla="*/ 94 h 126"/>
                  <a:gd name="T84" fmla="*/ 96 w 164"/>
                  <a:gd name="T85" fmla="*/ 113 h 126"/>
                  <a:gd name="T86" fmla="*/ 97 w 164"/>
                  <a:gd name="T87" fmla="*/ 101 h 126"/>
                  <a:gd name="T88" fmla="*/ 147 w 164"/>
                  <a:gd name="T89" fmla="*/ 106 h 126"/>
                  <a:gd name="T90" fmla="*/ 153 w 164"/>
                  <a:gd name="T91" fmla="*/ 113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64" h="126">
                    <a:moveTo>
                      <a:pt x="159" y="12"/>
                    </a:moveTo>
                    <a:cubicBezTo>
                      <a:pt x="159" y="12"/>
                      <a:pt x="158" y="12"/>
                      <a:pt x="157" y="12"/>
                    </a:cubicBezTo>
                    <a:cubicBezTo>
                      <a:pt x="156" y="12"/>
                      <a:pt x="156" y="12"/>
                      <a:pt x="156" y="11"/>
                    </a:cubicBezTo>
                    <a:cubicBezTo>
                      <a:pt x="156" y="9"/>
                      <a:pt x="155" y="8"/>
                      <a:pt x="153" y="7"/>
                    </a:cubicBezTo>
                    <a:cubicBezTo>
                      <a:pt x="146" y="6"/>
                      <a:pt x="138" y="4"/>
                      <a:pt x="131" y="3"/>
                    </a:cubicBezTo>
                    <a:cubicBezTo>
                      <a:pt x="122" y="2"/>
                      <a:pt x="113" y="0"/>
                      <a:pt x="104" y="0"/>
                    </a:cubicBezTo>
                    <a:cubicBezTo>
                      <a:pt x="100" y="0"/>
                      <a:pt x="95" y="1"/>
                      <a:pt x="92" y="2"/>
                    </a:cubicBezTo>
                    <a:cubicBezTo>
                      <a:pt x="88" y="3"/>
                      <a:pt x="85" y="7"/>
                      <a:pt x="82" y="10"/>
                    </a:cubicBezTo>
                    <a:cubicBezTo>
                      <a:pt x="80" y="8"/>
                      <a:pt x="78" y="6"/>
                      <a:pt x="76" y="4"/>
                    </a:cubicBezTo>
                    <a:cubicBezTo>
                      <a:pt x="73" y="2"/>
                      <a:pt x="71" y="2"/>
                      <a:pt x="68" y="1"/>
                    </a:cubicBezTo>
                    <a:cubicBezTo>
                      <a:pt x="62" y="0"/>
                      <a:pt x="56" y="0"/>
                      <a:pt x="50" y="1"/>
                    </a:cubicBezTo>
                    <a:cubicBezTo>
                      <a:pt x="39" y="2"/>
                      <a:pt x="28" y="4"/>
                      <a:pt x="17" y="6"/>
                    </a:cubicBezTo>
                    <a:cubicBezTo>
                      <a:pt x="14" y="7"/>
                      <a:pt x="12" y="7"/>
                      <a:pt x="10" y="7"/>
                    </a:cubicBezTo>
                    <a:cubicBezTo>
                      <a:pt x="8" y="8"/>
                      <a:pt x="8" y="9"/>
                      <a:pt x="8" y="10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7" y="12"/>
                      <a:pt x="6" y="12"/>
                      <a:pt x="5" y="12"/>
                    </a:cubicBezTo>
                    <a:cubicBezTo>
                      <a:pt x="1" y="12"/>
                      <a:pt x="0" y="15"/>
                      <a:pt x="0" y="19"/>
                    </a:cubicBezTo>
                    <a:cubicBezTo>
                      <a:pt x="0" y="43"/>
                      <a:pt x="0" y="59"/>
                      <a:pt x="0" y="83"/>
                    </a:cubicBezTo>
                    <a:cubicBezTo>
                      <a:pt x="0" y="93"/>
                      <a:pt x="0" y="103"/>
                      <a:pt x="0" y="113"/>
                    </a:cubicBezTo>
                    <a:cubicBezTo>
                      <a:pt x="0" y="116"/>
                      <a:pt x="0" y="120"/>
                      <a:pt x="4" y="120"/>
                    </a:cubicBezTo>
                    <a:cubicBezTo>
                      <a:pt x="8" y="120"/>
                      <a:pt x="12" y="120"/>
                      <a:pt x="15" y="120"/>
                    </a:cubicBezTo>
                    <a:cubicBezTo>
                      <a:pt x="29" y="120"/>
                      <a:pt x="42" y="120"/>
                      <a:pt x="56" y="120"/>
                    </a:cubicBezTo>
                    <a:cubicBezTo>
                      <a:pt x="58" y="120"/>
                      <a:pt x="60" y="120"/>
                      <a:pt x="62" y="120"/>
                    </a:cubicBezTo>
                    <a:cubicBezTo>
                      <a:pt x="62" y="120"/>
                      <a:pt x="63" y="120"/>
                      <a:pt x="63" y="120"/>
                    </a:cubicBezTo>
                    <a:cubicBezTo>
                      <a:pt x="65" y="120"/>
                      <a:pt x="65" y="121"/>
                      <a:pt x="65" y="122"/>
                    </a:cubicBezTo>
                    <a:cubicBezTo>
                      <a:pt x="66" y="125"/>
                      <a:pt x="69" y="126"/>
                      <a:pt x="71" y="126"/>
                    </a:cubicBezTo>
                    <a:cubicBezTo>
                      <a:pt x="74" y="126"/>
                      <a:pt x="77" y="126"/>
                      <a:pt x="80" y="126"/>
                    </a:cubicBezTo>
                    <a:cubicBezTo>
                      <a:pt x="84" y="126"/>
                      <a:pt x="87" y="126"/>
                      <a:pt x="91" y="126"/>
                    </a:cubicBezTo>
                    <a:cubicBezTo>
                      <a:pt x="92" y="126"/>
                      <a:pt x="95" y="126"/>
                      <a:pt x="96" y="125"/>
                    </a:cubicBezTo>
                    <a:cubicBezTo>
                      <a:pt x="97" y="125"/>
                      <a:pt x="98" y="124"/>
                      <a:pt x="98" y="123"/>
                    </a:cubicBezTo>
                    <a:cubicBezTo>
                      <a:pt x="99" y="122"/>
                      <a:pt x="98" y="121"/>
                      <a:pt x="99" y="120"/>
                    </a:cubicBezTo>
                    <a:cubicBezTo>
                      <a:pt x="100" y="120"/>
                      <a:pt x="100" y="120"/>
                      <a:pt x="100" y="120"/>
                    </a:cubicBezTo>
                    <a:cubicBezTo>
                      <a:pt x="102" y="120"/>
                      <a:pt x="104" y="120"/>
                      <a:pt x="105" y="120"/>
                    </a:cubicBezTo>
                    <a:cubicBezTo>
                      <a:pt x="118" y="120"/>
                      <a:pt x="132" y="120"/>
                      <a:pt x="145" y="120"/>
                    </a:cubicBezTo>
                    <a:cubicBezTo>
                      <a:pt x="149" y="120"/>
                      <a:pt x="154" y="120"/>
                      <a:pt x="159" y="120"/>
                    </a:cubicBezTo>
                    <a:cubicBezTo>
                      <a:pt x="162" y="120"/>
                      <a:pt x="164" y="118"/>
                      <a:pt x="164" y="114"/>
                    </a:cubicBezTo>
                    <a:cubicBezTo>
                      <a:pt x="164" y="105"/>
                      <a:pt x="164" y="96"/>
                      <a:pt x="164" y="87"/>
                    </a:cubicBezTo>
                    <a:cubicBezTo>
                      <a:pt x="164" y="62"/>
                      <a:pt x="164" y="46"/>
                      <a:pt x="164" y="21"/>
                    </a:cubicBezTo>
                    <a:cubicBezTo>
                      <a:pt x="164" y="17"/>
                      <a:pt x="164" y="12"/>
                      <a:pt x="159" y="12"/>
                    </a:cubicBezTo>
                    <a:close/>
                    <a:moveTo>
                      <a:pt x="68" y="113"/>
                    </a:moveTo>
                    <a:cubicBezTo>
                      <a:pt x="49" y="113"/>
                      <a:pt x="30" y="113"/>
                      <a:pt x="10" y="113"/>
                    </a:cubicBezTo>
                    <a:cubicBezTo>
                      <a:pt x="11" y="112"/>
                      <a:pt x="11" y="107"/>
                      <a:pt x="12" y="107"/>
                    </a:cubicBezTo>
                    <a:cubicBezTo>
                      <a:pt x="13" y="106"/>
                      <a:pt x="15" y="106"/>
                      <a:pt x="16" y="106"/>
                    </a:cubicBezTo>
                    <a:cubicBezTo>
                      <a:pt x="24" y="104"/>
                      <a:pt x="32" y="102"/>
                      <a:pt x="40" y="101"/>
                    </a:cubicBezTo>
                    <a:cubicBezTo>
                      <a:pt x="49" y="100"/>
                      <a:pt x="58" y="98"/>
                      <a:pt x="66" y="101"/>
                    </a:cubicBezTo>
                    <a:cubicBezTo>
                      <a:pt x="71" y="102"/>
                      <a:pt x="75" y="105"/>
                      <a:pt x="77" y="109"/>
                    </a:cubicBezTo>
                    <a:cubicBezTo>
                      <a:pt x="74" y="109"/>
                      <a:pt x="70" y="111"/>
                      <a:pt x="68" y="113"/>
                    </a:cubicBezTo>
                    <a:close/>
                    <a:moveTo>
                      <a:pt x="79" y="17"/>
                    </a:moveTo>
                    <a:cubicBezTo>
                      <a:pt x="79" y="22"/>
                      <a:pt x="79" y="20"/>
                      <a:pt x="79" y="25"/>
                    </a:cubicBezTo>
                    <a:cubicBezTo>
                      <a:pt x="79" y="50"/>
                      <a:pt x="79" y="73"/>
                      <a:pt x="79" y="98"/>
                    </a:cubicBezTo>
                    <a:cubicBezTo>
                      <a:pt x="79" y="100"/>
                      <a:pt x="79" y="101"/>
                      <a:pt x="79" y="102"/>
                    </a:cubicBezTo>
                    <a:cubicBezTo>
                      <a:pt x="75" y="99"/>
                      <a:pt x="70" y="95"/>
                      <a:pt x="65" y="94"/>
                    </a:cubicBezTo>
                    <a:cubicBezTo>
                      <a:pt x="59" y="93"/>
                      <a:pt x="53" y="93"/>
                      <a:pt x="46" y="94"/>
                    </a:cubicBezTo>
                    <a:cubicBezTo>
                      <a:pt x="35" y="95"/>
                      <a:pt x="23" y="97"/>
                      <a:pt x="12" y="100"/>
                    </a:cubicBezTo>
                    <a:cubicBezTo>
                      <a:pt x="12" y="79"/>
                      <a:pt x="12" y="57"/>
                      <a:pt x="12" y="36"/>
                    </a:cubicBezTo>
                    <a:cubicBezTo>
                      <a:pt x="12" y="25"/>
                      <a:pt x="12" y="23"/>
                      <a:pt x="12" y="13"/>
                    </a:cubicBezTo>
                    <a:cubicBezTo>
                      <a:pt x="12" y="12"/>
                      <a:pt x="12" y="11"/>
                      <a:pt x="12" y="11"/>
                    </a:cubicBezTo>
                    <a:cubicBezTo>
                      <a:pt x="13" y="11"/>
                      <a:pt x="14" y="11"/>
                      <a:pt x="15" y="11"/>
                    </a:cubicBezTo>
                    <a:cubicBezTo>
                      <a:pt x="17" y="10"/>
                      <a:pt x="20" y="10"/>
                      <a:pt x="22" y="10"/>
                    </a:cubicBezTo>
                    <a:cubicBezTo>
                      <a:pt x="29" y="8"/>
                      <a:pt x="36" y="7"/>
                      <a:pt x="43" y="6"/>
                    </a:cubicBezTo>
                    <a:cubicBezTo>
                      <a:pt x="49" y="6"/>
                      <a:pt x="55" y="5"/>
                      <a:pt x="61" y="5"/>
                    </a:cubicBezTo>
                    <a:cubicBezTo>
                      <a:pt x="67" y="5"/>
                      <a:pt x="72" y="6"/>
                      <a:pt x="76" y="10"/>
                    </a:cubicBezTo>
                    <a:cubicBezTo>
                      <a:pt x="78" y="11"/>
                      <a:pt x="79" y="12"/>
                      <a:pt x="79" y="13"/>
                    </a:cubicBezTo>
                    <a:cubicBezTo>
                      <a:pt x="79" y="15"/>
                      <a:pt x="79" y="16"/>
                      <a:pt x="79" y="17"/>
                    </a:cubicBezTo>
                    <a:close/>
                    <a:moveTo>
                      <a:pt x="85" y="103"/>
                    </a:moveTo>
                    <a:cubicBezTo>
                      <a:pt x="85" y="82"/>
                      <a:pt x="85" y="61"/>
                      <a:pt x="85" y="40"/>
                    </a:cubicBezTo>
                    <a:cubicBezTo>
                      <a:pt x="85" y="31"/>
                      <a:pt x="85" y="31"/>
                      <a:pt x="85" y="22"/>
                    </a:cubicBezTo>
                    <a:cubicBezTo>
                      <a:pt x="85" y="19"/>
                      <a:pt x="85" y="17"/>
                      <a:pt x="85" y="14"/>
                    </a:cubicBezTo>
                    <a:cubicBezTo>
                      <a:pt x="85" y="14"/>
                      <a:pt x="85" y="13"/>
                      <a:pt x="85" y="13"/>
                    </a:cubicBezTo>
                    <a:cubicBezTo>
                      <a:pt x="85" y="11"/>
                      <a:pt x="89" y="9"/>
                      <a:pt x="90" y="8"/>
                    </a:cubicBezTo>
                    <a:cubicBezTo>
                      <a:pt x="90" y="23"/>
                      <a:pt x="90" y="30"/>
                      <a:pt x="90" y="45"/>
                    </a:cubicBezTo>
                    <a:cubicBezTo>
                      <a:pt x="91" y="44"/>
                      <a:pt x="92" y="44"/>
                      <a:pt x="94" y="43"/>
                    </a:cubicBezTo>
                    <a:cubicBezTo>
                      <a:pt x="95" y="42"/>
                      <a:pt x="97" y="40"/>
                      <a:pt x="98" y="40"/>
                    </a:cubicBezTo>
                    <a:cubicBezTo>
                      <a:pt x="99" y="40"/>
                      <a:pt x="101" y="42"/>
                      <a:pt x="102" y="43"/>
                    </a:cubicBezTo>
                    <a:cubicBezTo>
                      <a:pt x="104" y="44"/>
                      <a:pt x="105" y="44"/>
                      <a:pt x="107" y="45"/>
                    </a:cubicBezTo>
                    <a:cubicBezTo>
                      <a:pt x="107" y="29"/>
                      <a:pt x="107" y="21"/>
                      <a:pt x="107" y="5"/>
                    </a:cubicBezTo>
                    <a:cubicBezTo>
                      <a:pt x="119" y="6"/>
                      <a:pt x="132" y="8"/>
                      <a:pt x="145" y="10"/>
                    </a:cubicBezTo>
                    <a:cubicBezTo>
                      <a:pt x="147" y="11"/>
                      <a:pt x="150" y="11"/>
                      <a:pt x="152" y="11"/>
                    </a:cubicBezTo>
                    <a:cubicBezTo>
                      <a:pt x="152" y="12"/>
                      <a:pt x="152" y="12"/>
                      <a:pt x="152" y="13"/>
                    </a:cubicBezTo>
                    <a:cubicBezTo>
                      <a:pt x="152" y="14"/>
                      <a:pt x="152" y="14"/>
                      <a:pt x="152" y="15"/>
                    </a:cubicBezTo>
                    <a:cubicBezTo>
                      <a:pt x="152" y="26"/>
                      <a:pt x="152" y="28"/>
                      <a:pt x="152" y="39"/>
                    </a:cubicBezTo>
                    <a:cubicBezTo>
                      <a:pt x="152" y="59"/>
                      <a:pt x="152" y="79"/>
                      <a:pt x="152" y="100"/>
                    </a:cubicBezTo>
                    <a:cubicBezTo>
                      <a:pt x="141" y="97"/>
                      <a:pt x="129" y="95"/>
                      <a:pt x="117" y="94"/>
                    </a:cubicBezTo>
                    <a:cubicBezTo>
                      <a:pt x="112" y="93"/>
                      <a:pt x="105" y="93"/>
                      <a:pt x="100" y="94"/>
                    </a:cubicBezTo>
                    <a:cubicBezTo>
                      <a:pt x="94" y="95"/>
                      <a:pt x="89" y="99"/>
                      <a:pt x="85" y="103"/>
                    </a:cubicBezTo>
                    <a:close/>
                    <a:moveTo>
                      <a:pt x="96" y="113"/>
                    </a:moveTo>
                    <a:cubicBezTo>
                      <a:pt x="93" y="111"/>
                      <a:pt x="90" y="109"/>
                      <a:pt x="87" y="109"/>
                    </a:cubicBezTo>
                    <a:cubicBezTo>
                      <a:pt x="88" y="105"/>
                      <a:pt x="93" y="103"/>
                      <a:pt x="97" y="101"/>
                    </a:cubicBezTo>
                    <a:cubicBezTo>
                      <a:pt x="105" y="98"/>
                      <a:pt x="115" y="100"/>
                      <a:pt x="124" y="101"/>
                    </a:cubicBezTo>
                    <a:cubicBezTo>
                      <a:pt x="131" y="102"/>
                      <a:pt x="139" y="104"/>
                      <a:pt x="147" y="106"/>
                    </a:cubicBezTo>
                    <a:cubicBezTo>
                      <a:pt x="149" y="106"/>
                      <a:pt x="150" y="106"/>
                      <a:pt x="152" y="107"/>
                    </a:cubicBezTo>
                    <a:cubicBezTo>
                      <a:pt x="152" y="107"/>
                      <a:pt x="153" y="112"/>
                      <a:pt x="153" y="113"/>
                    </a:cubicBezTo>
                    <a:cubicBezTo>
                      <a:pt x="134" y="113"/>
                      <a:pt x="115" y="113"/>
                      <a:pt x="96" y="1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5" name="Freeform 206"/>
              <p:cNvSpPr/>
              <p:nvPr/>
            </p:nvSpPr>
            <p:spPr bwMode="auto">
              <a:xfrm>
                <a:off x="2420" y="3189"/>
                <a:ext cx="3" cy="2"/>
              </a:xfrm>
              <a:custGeom>
                <a:avLst/>
                <a:gdLst>
                  <a:gd name="T0" fmla="*/ 0 w 3"/>
                  <a:gd name="T1" fmla="*/ 2 h 2"/>
                  <a:gd name="T2" fmla="*/ 3 w 3"/>
                  <a:gd name="T3" fmla="*/ 0 h 2"/>
                  <a:gd name="T4" fmla="*/ 0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lnTo>
                      <a:pt x="3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6" name="Freeform 207"/>
              <p:cNvSpPr/>
              <p:nvPr/>
            </p:nvSpPr>
            <p:spPr bwMode="auto">
              <a:xfrm>
                <a:off x="2420" y="319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7" name="Freeform 208"/>
              <p:cNvSpPr/>
              <p:nvPr/>
            </p:nvSpPr>
            <p:spPr bwMode="auto">
              <a:xfrm>
                <a:off x="2420" y="319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88" name="组合 187"/>
          <p:cNvGrpSpPr/>
          <p:nvPr/>
        </p:nvGrpSpPr>
        <p:grpSpPr>
          <a:xfrm>
            <a:off x="988427" y="2630394"/>
            <a:ext cx="1665318" cy="860948"/>
            <a:chOff x="3616333" y="5070670"/>
            <a:chExt cx="2220039" cy="1147577"/>
          </a:xfrm>
        </p:grpSpPr>
        <p:grpSp>
          <p:nvGrpSpPr>
            <p:cNvPr id="189" name="组合 188"/>
            <p:cNvGrpSpPr/>
            <p:nvPr/>
          </p:nvGrpSpPr>
          <p:grpSpPr>
            <a:xfrm>
              <a:off x="3616333" y="5070670"/>
              <a:ext cx="1000117" cy="861773"/>
              <a:chOff x="3521074" y="5204020"/>
              <a:chExt cx="1000117" cy="861773"/>
            </a:xfrm>
          </p:grpSpPr>
          <p:sp>
            <p:nvSpPr>
              <p:cNvPr id="193" name="文本框 91"/>
              <p:cNvSpPr txBox="1"/>
              <p:nvPr/>
            </p:nvSpPr>
            <p:spPr>
              <a:xfrm>
                <a:off x="3521074" y="5204020"/>
                <a:ext cx="1000117" cy="6768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700" dirty="0">
                    <a:solidFill>
                      <a:srgbClr val="E3413E"/>
                    </a:solidFill>
                    <a:cs typeface="+mn-ea"/>
                    <a:sym typeface="+mn-lt"/>
                  </a:rPr>
                  <a:t>04</a:t>
                </a:r>
                <a:endParaRPr lang="zh-CN" altLang="en-US" sz="2700" dirty="0">
                  <a:solidFill>
                    <a:srgbClr val="E3413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4" name="文本框 92"/>
              <p:cNvSpPr txBox="1"/>
              <p:nvPr/>
            </p:nvSpPr>
            <p:spPr>
              <a:xfrm>
                <a:off x="3595694" y="5778623"/>
                <a:ext cx="824701" cy="2871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800" dirty="0">
                    <a:solidFill>
                      <a:srgbClr val="FA783A"/>
                    </a:solidFill>
                    <a:cs typeface="+mn-ea"/>
                    <a:sym typeface="+mn-lt"/>
                  </a:rPr>
                  <a:t>OPTION</a:t>
                </a:r>
                <a:endParaRPr lang="zh-CN" altLang="en-US" sz="800" dirty="0">
                  <a:solidFill>
                    <a:srgbClr val="FA783A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90" name="组合 189"/>
            <p:cNvGrpSpPr/>
            <p:nvPr/>
          </p:nvGrpSpPr>
          <p:grpSpPr>
            <a:xfrm>
              <a:off x="4317206" y="5191936"/>
              <a:ext cx="1519166" cy="1026311"/>
              <a:chOff x="4420271" y="5132049"/>
              <a:chExt cx="1519166" cy="1026311"/>
            </a:xfrm>
          </p:grpSpPr>
          <p:sp>
            <p:nvSpPr>
              <p:cNvPr id="191" name="文本框 89"/>
              <p:cNvSpPr txBox="1"/>
              <p:nvPr/>
            </p:nvSpPr>
            <p:spPr>
              <a:xfrm>
                <a:off x="4420271" y="5132049"/>
                <a:ext cx="1519166" cy="369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zh-CN" altLang="en-US" sz="1200" b="1" dirty="0">
                    <a:solidFill>
                      <a:srgbClr val="E3413E"/>
                    </a:solidFill>
                    <a:cs typeface="+mn-ea"/>
                    <a:sym typeface="+mn-lt"/>
                  </a:rPr>
                  <a:t>领导力</a:t>
                </a:r>
              </a:p>
            </p:txBody>
          </p:sp>
          <p:sp>
            <p:nvSpPr>
              <p:cNvPr id="192" name="文本框 90"/>
              <p:cNvSpPr txBox="1"/>
              <p:nvPr/>
            </p:nvSpPr>
            <p:spPr>
              <a:xfrm>
                <a:off x="4424521" y="5378900"/>
                <a:ext cx="1393003" cy="7794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……</a:t>
                </a:r>
              </a:p>
            </p:txBody>
          </p:sp>
        </p:grpSp>
      </p:grpSp>
      <p:grpSp>
        <p:nvGrpSpPr>
          <p:cNvPr id="195" name="组合 194"/>
          <p:cNvGrpSpPr/>
          <p:nvPr/>
        </p:nvGrpSpPr>
        <p:grpSpPr>
          <a:xfrm>
            <a:off x="1978856" y="1694287"/>
            <a:ext cx="1665318" cy="823603"/>
            <a:chOff x="3616333" y="5120447"/>
            <a:chExt cx="2220039" cy="1097800"/>
          </a:xfrm>
        </p:grpSpPr>
        <p:grpSp>
          <p:nvGrpSpPr>
            <p:cNvPr id="196" name="组合 195"/>
            <p:cNvGrpSpPr/>
            <p:nvPr/>
          </p:nvGrpSpPr>
          <p:grpSpPr>
            <a:xfrm>
              <a:off x="3616333" y="5120447"/>
              <a:ext cx="1000117" cy="811997"/>
              <a:chOff x="3521074" y="5253797"/>
              <a:chExt cx="1000117" cy="811997"/>
            </a:xfrm>
          </p:grpSpPr>
          <p:sp>
            <p:nvSpPr>
              <p:cNvPr id="200" name="文本框 98"/>
              <p:cNvSpPr txBox="1"/>
              <p:nvPr/>
            </p:nvSpPr>
            <p:spPr>
              <a:xfrm>
                <a:off x="3521074" y="5253797"/>
                <a:ext cx="1000117" cy="6768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700" dirty="0">
                    <a:solidFill>
                      <a:srgbClr val="E3413E"/>
                    </a:solidFill>
                    <a:cs typeface="+mn-ea"/>
                    <a:sym typeface="+mn-lt"/>
                  </a:rPr>
                  <a:t>02</a:t>
                </a:r>
                <a:endParaRPr lang="zh-CN" altLang="en-US" sz="2700" dirty="0">
                  <a:solidFill>
                    <a:srgbClr val="E3413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1" name="文本框 99"/>
              <p:cNvSpPr txBox="1"/>
              <p:nvPr/>
            </p:nvSpPr>
            <p:spPr>
              <a:xfrm>
                <a:off x="3523274" y="5778624"/>
                <a:ext cx="901923" cy="2871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800" dirty="0">
                    <a:solidFill>
                      <a:srgbClr val="E3413E"/>
                    </a:solidFill>
                    <a:cs typeface="+mn-ea"/>
                    <a:sym typeface="+mn-lt"/>
                  </a:rPr>
                  <a:t>OPTION</a:t>
                </a:r>
                <a:endParaRPr lang="zh-CN" altLang="en-US" sz="800" dirty="0">
                  <a:solidFill>
                    <a:srgbClr val="E3413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97" name="组合 196"/>
            <p:cNvGrpSpPr/>
            <p:nvPr/>
          </p:nvGrpSpPr>
          <p:grpSpPr>
            <a:xfrm>
              <a:off x="4317206" y="5191936"/>
              <a:ext cx="1519166" cy="1026311"/>
              <a:chOff x="4420271" y="5132049"/>
              <a:chExt cx="1519166" cy="1026311"/>
            </a:xfrm>
          </p:grpSpPr>
          <p:sp>
            <p:nvSpPr>
              <p:cNvPr id="198" name="文本框 96"/>
              <p:cNvSpPr txBox="1"/>
              <p:nvPr/>
            </p:nvSpPr>
            <p:spPr>
              <a:xfrm>
                <a:off x="4420271" y="5132049"/>
                <a:ext cx="1519166" cy="369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zh-CN" altLang="en-US" sz="1200" b="1" dirty="0">
                    <a:solidFill>
                      <a:srgbClr val="E3413E"/>
                    </a:solidFill>
                    <a:cs typeface="+mn-ea"/>
                    <a:sym typeface="+mn-lt"/>
                  </a:rPr>
                  <a:t>执行力</a:t>
                </a:r>
              </a:p>
            </p:txBody>
          </p:sp>
          <p:sp>
            <p:nvSpPr>
              <p:cNvPr id="199" name="文本框 97"/>
              <p:cNvSpPr txBox="1"/>
              <p:nvPr/>
            </p:nvSpPr>
            <p:spPr>
              <a:xfrm>
                <a:off x="4424521" y="5378900"/>
                <a:ext cx="1393003" cy="7794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……</a:t>
                </a:r>
              </a:p>
            </p:txBody>
          </p:sp>
        </p:grpSp>
      </p:grpSp>
      <p:grpSp>
        <p:nvGrpSpPr>
          <p:cNvPr id="202" name="组合 201"/>
          <p:cNvGrpSpPr/>
          <p:nvPr/>
        </p:nvGrpSpPr>
        <p:grpSpPr>
          <a:xfrm>
            <a:off x="3708698" y="614168"/>
            <a:ext cx="1665318" cy="836090"/>
            <a:chOff x="3616333" y="5103803"/>
            <a:chExt cx="2220039" cy="1114444"/>
          </a:xfrm>
        </p:grpSpPr>
        <p:grpSp>
          <p:nvGrpSpPr>
            <p:cNvPr id="203" name="组合 202"/>
            <p:cNvGrpSpPr/>
            <p:nvPr/>
          </p:nvGrpSpPr>
          <p:grpSpPr>
            <a:xfrm>
              <a:off x="3616333" y="5103803"/>
              <a:ext cx="1000117" cy="828640"/>
              <a:chOff x="3521074" y="5237153"/>
              <a:chExt cx="1000117" cy="828640"/>
            </a:xfrm>
          </p:grpSpPr>
          <p:sp>
            <p:nvSpPr>
              <p:cNvPr id="207" name="文本框 105"/>
              <p:cNvSpPr txBox="1"/>
              <p:nvPr/>
            </p:nvSpPr>
            <p:spPr>
              <a:xfrm>
                <a:off x="3521074" y="5237153"/>
                <a:ext cx="1000117" cy="6768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700" dirty="0">
                    <a:solidFill>
                      <a:srgbClr val="E3413E"/>
                    </a:solidFill>
                    <a:cs typeface="+mn-ea"/>
                    <a:sym typeface="+mn-lt"/>
                  </a:rPr>
                  <a:t>01</a:t>
                </a:r>
                <a:endParaRPr lang="zh-CN" altLang="en-US" sz="2700" dirty="0">
                  <a:solidFill>
                    <a:srgbClr val="E3413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8" name="文本框 106"/>
              <p:cNvSpPr txBox="1"/>
              <p:nvPr/>
            </p:nvSpPr>
            <p:spPr>
              <a:xfrm>
                <a:off x="3537221" y="5778623"/>
                <a:ext cx="918718" cy="2871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800" dirty="0">
                    <a:solidFill>
                      <a:srgbClr val="E3413E"/>
                    </a:solidFill>
                    <a:cs typeface="+mn-ea"/>
                    <a:sym typeface="+mn-lt"/>
                  </a:rPr>
                  <a:t>OPTION</a:t>
                </a:r>
                <a:endParaRPr lang="zh-CN" altLang="en-US" sz="800" dirty="0">
                  <a:solidFill>
                    <a:srgbClr val="E3413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04" name="组合 203"/>
            <p:cNvGrpSpPr/>
            <p:nvPr/>
          </p:nvGrpSpPr>
          <p:grpSpPr>
            <a:xfrm>
              <a:off x="4317206" y="5191936"/>
              <a:ext cx="1519166" cy="1026311"/>
              <a:chOff x="4420271" y="5132049"/>
              <a:chExt cx="1519166" cy="1026311"/>
            </a:xfrm>
          </p:grpSpPr>
          <p:sp>
            <p:nvSpPr>
              <p:cNvPr id="205" name="文本框 103"/>
              <p:cNvSpPr txBox="1"/>
              <p:nvPr/>
            </p:nvSpPr>
            <p:spPr>
              <a:xfrm>
                <a:off x="4420271" y="5132049"/>
                <a:ext cx="1519166" cy="369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zh-CN" altLang="en-US" sz="1200" b="1" dirty="0">
                    <a:solidFill>
                      <a:srgbClr val="E3413E"/>
                    </a:solidFill>
                    <a:cs typeface="+mn-ea"/>
                    <a:sym typeface="+mn-lt"/>
                  </a:rPr>
                  <a:t>团队合作</a:t>
                </a:r>
              </a:p>
            </p:txBody>
          </p:sp>
          <p:sp>
            <p:nvSpPr>
              <p:cNvPr id="206" name="文本框 104"/>
              <p:cNvSpPr txBox="1"/>
              <p:nvPr/>
            </p:nvSpPr>
            <p:spPr>
              <a:xfrm>
                <a:off x="4424521" y="5378900"/>
                <a:ext cx="1393003" cy="7794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……</a:t>
                </a:r>
              </a:p>
            </p:txBody>
          </p:sp>
        </p:grpSp>
      </p:grpSp>
      <p:grpSp>
        <p:nvGrpSpPr>
          <p:cNvPr id="209" name="组合 208"/>
          <p:cNvGrpSpPr/>
          <p:nvPr/>
        </p:nvGrpSpPr>
        <p:grpSpPr>
          <a:xfrm>
            <a:off x="5550830" y="1694287"/>
            <a:ext cx="1665318" cy="823603"/>
            <a:chOff x="3616333" y="5120447"/>
            <a:chExt cx="2220039" cy="1097800"/>
          </a:xfrm>
        </p:grpSpPr>
        <p:grpSp>
          <p:nvGrpSpPr>
            <p:cNvPr id="210" name="组合 209"/>
            <p:cNvGrpSpPr/>
            <p:nvPr/>
          </p:nvGrpSpPr>
          <p:grpSpPr>
            <a:xfrm>
              <a:off x="3616333" y="5120447"/>
              <a:ext cx="1000117" cy="811997"/>
              <a:chOff x="3521074" y="5253797"/>
              <a:chExt cx="1000117" cy="811997"/>
            </a:xfrm>
          </p:grpSpPr>
          <p:sp>
            <p:nvSpPr>
              <p:cNvPr id="214" name="文本框 112"/>
              <p:cNvSpPr txBox="1"/>
              <p:nvPr/>
            </p:nvSpPr>
            <p:spPr>
              <a:xfrm>
                <a:off x="3521074" y="5253797"/>
                <a:ext cx="1000117" cy="6768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700" dirty="0">
                    <a:solidFill>
                      <a:srgbClr val="E3413E"/>
                    </a:solidFill>
                    <a:cs typeface="+mn-ea"/>
                    <a:sym typeface="+mn-lt"/>
                  </a:rPr>
                  <a:t>03</a:t>
                </a:r>
                <a:endParaRPr lang="zh-CN" altLang="en-US" sz="2700" dirty="0">
                  <a:solidFill>
                    <a:srgbClr val="E3413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5" name="文本框 113"/>
              <p:cNvSpPr txBox="1"/>
              <p:nvPr/>
            </p:nvSpPr>
            <p:spPr>
              <a:xfrm>
                <a:off x="3600414" y="5778624"/>
                <a:ext cx="824701" cy="2871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800" dirty="0">
                    <a:solidFill>
                      <a:srgbClr val="E3413E"/>
                    </a:solidFill>
                    <a:cs typeface="+mn-ea"/>
                    <a:sym typeface="+mn-lt"/>
                  </a:rPr>
                  <a:t>OPTION</a:t>
                </a:r>
                <a:endParaRPr lang="zh-CN" altLang="en-US" sz="800" dirty="0">
                  <a:solidFill>
                    <a:srgbClr val="E3413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11" name="组合 210"/>
            <p:cNvGrpSpPr/>
            <p:nvPr/>
          </p:nvGrpSpPr>
          <p:grpSpPr>
            <a:xfrm>
              <a:off x="4317206" y="5191936"/>
              <a:ext cx="1519166" cy="1026311"/>
              <a:chOff x="4420271" y="5132049"/>
              <a:chExt cx="1519166" cy="1026311"/>
            </a:xfrm>
          </p:grpSpPr>
          <p:sp>
            <p:nvSpPr>
              <p:cNvPr id="212" name="文本框 110"/>
              <p:cNvSpPr txBox="1"/>
              <p:nvPr/>
            </p:nvSpPr>
            <p:spPr>
              <a:xfrm>
                <a:off x="4420271" y="5132049"/>
                <a:ext cx="1519166" cy="369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zh-CN" altLang="en-US" sz="1200" b="1" dirty="0">
                    <a:solidFill>
                      <a:srgbClr val="E3413E"/>
                    </a:solidFill>
                    <a:cs typeface="+mn-ea"/>
                    <a:sym typeface="+mn-lt"/>
                  </a:rPr>
                  <a:t>协调能力</a:t>
                </a:r>
              </a:p>
            </p:txBody>
          </p:sp>
          <p:sp>
            <p:nvSpPr>
              <p:cNvPr id="213" name="文本框 111"/>
              <p:cNvSpPr txBox="1"/>
              <p:nvPr/>
            </p:nvSpPr>
            <p:spPr>
              <a:xfrm>
                <a:off x="4424521" y="5378900"/>
                <a:ext cx="1393003" cy="7794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……</a:t>
                </a:r>
              </a:p>
            </p:txBody>
          </p:sp>
        </p:grpSp>
      </p:grpSp>
      <p:grpSp>
        <p:nvGrpSpPr>
          <p:cNvPr id="216" name="组合 215"/>
          <p:cNvGrpSpPr/>
          <p:nvPr/>
        </p:nvGrpSpPr>
        <p:grpSpPr>
          <a:xfrm>
            <a:off x="6361137" y="2702401"/>
            <a:ext cx="1665318" cy="788939"/>
            <a:chOff x="3616333" y="5166652"/>
            <a:chExt cx="2220039" cy="1051595"/>
          </a:xfrm>
        </p:grpSpPr>
        <p:grpSp>
          <p:nvGrpSpPr>
            <p:cNvPr id="217" name="组合 216"/>
            <p:cNvGrpSpPr/>
            <p:nvPr/>
          </p:nvGrpSpPr>
          <p:grpSpPr>
            <a:xfrm>
              <a:off x="3616333" y="5166652"/>
              <a:ext cx="1000117" cy="929886"/>
              <a:chOff x="3521074" y="5300002"/>
              <a:chExt cx="1000117" cy="929886"/>
            </a:xfrm>
          </p:grpSpPr>
          <p:sp>
            <p:nvSpPr>
              <p:cNvPr id="221" name="文本框 119"/>
              <p:cNvSpPr txBox="1"/>
              <p:nvPr/>
            </p:nvSpPr>
            <p:spPr>
              <a:xfrm>
                <a:off x="3521074" y="5300002"/>
                <a:ext cx="1000117" cy="6768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700" dirty="0">
                    <a:solidFill>
                      <a:srgbClr val="E3413E"/>
                    </a:solidFill>
                    <a:cs typeface="+mn-ea"/>
                    <a:sym typeface="+mn-lt"/>
                  </a:rPr>
                  <a:t>05</a:t>
                </a:r>
                <a:endParaRPr lang="zh-CN" altLang="en-US" sz="2700" dirty="0">
                  <a:solidFill>
                    <a:srgbClr val="E3413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2" name="文本框 120"/>
              <p:cNvSpPr txBox="1"/>
              <p:nvPr/>
            </p:nvSpPr>
            <p:spPr>
              <a:xfrm>
                <a:off x="3696490" y="5778622"/>
                <a:ext cx="673100" cy="4512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800" dirty="0">
                    <a:solidFill>
                      <a:srgbClr val="E3413E"/>
                    </a:solidFill>
                    <a:cs typeface="+mn-ea"/>
                    <a:sym typeface="+mn-lt"/>
                  </a:rPr>
                  <a:t>OPTION</a:t>
                </a:r>
                <a:endParaRPr lang="zh-CN" altLang="en-US" sz="800" dirty="0">
                  <a:solidFill>
                    <a:srgbClr val="E3413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18" name="组合 217"/>
            <p:cNvGrpSpPr/>
            <p:nvPr/>
          </p:nvGrpSpPr>
          <p:grpSpPr>
            <a:xfrm>
              <a:off x="4317206" y="5191936"/>
              <a:ext cx="1519166" cy="1026311"/>
              <a:chOff x="4420271" y="5132049"/>
              <a:chExt cx="1519166" cy="1026311"/>
            </a:xfrm>
          </p:grpSpPr>
          <p:sp>
            <p:nvSpPr>
              <p:cNvPr id="219" name="文本框 117"/>
              <p:cNvSpPr txBox="1"/>
              <p:nvPr/>
            </p:nvSpPr>
            <p:spPr>
              <a:xfrm>
                <a:off x="4420271" y="5132049"/>
                <a:ext cx="1519166" cy="369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zh-CN" altLang="en-US" sz="1200" b="1" dirty="0">
                    <a:solidFill>
                      <a:srgbClr val="E3413E"/>
                    </a:solidFill>
                    <a:cs typeface="+mn-ea"/>
                    <a:sym typeface="+mn-lt"/>
                  </a:rPr>
                  <a:t>创新合作</a:t>
                </a:r>
              </a:p>
            </p:txBody>
          </p:sp>
          <p:sp>
            <p:nvSpPr>
              <p:cNvPr id="220" name="文本框 118"/>
              <p:cNvSpPr txBox="1"/>
              <p:nvPr/>
            </p:nvSpPr>
            <p:spPr>
              <a:xfrm>
                <a:off x="4424521" y="5378900"/>
                <a:ext cx="1393003" cy="7794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……</a:t>
                </a:r>
              </a:p>
            </p:txBody>
          </p:sp>
        </p:grpSp>
      </p:grpSp>
      <p:sp>
        <p:nvSpPr>
          <p:cNvPr id="86" name="矩形 85"/>
          <p:cNvSpPr/>
          <p:nvPr/>
        </p:nvSpPr>
        <p:spPr>
          <a:xfrm>
            <a:off x="3823755" y="3611944"/>
            <a:ext cx="1533112" cy="50526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EC6C3E"/>
                </a:solidFill>
                <a:cs typeface="+mn-ea"/>
                <a:sym typeface="+mn-lt"/>
              </a:rPr>
              <a:t>核心竞争力</a:t>
            </a:r>
          </a:p>
          <a:p>
            <a:pPr algn="ctr">
              <a:spcBef>
                <a:spcPts val="375"/>
              </a:spcBef>
              <a:defRPr/>
            </a:pPr>
            <a:r>
              <a:rPr lang="zh-CN" altLang="en-US" sz="1100" kern="100" dirty="0">
                <a:solidFill>
                  <a:srgbClr val="EC6C3E"/>
                </a:solidFill>
                <a:cs typeface="+mn-ea"/>
                <a:sym typeface="+mn-lt"/>
              </a:rPr>
              <a:t>单击此处添加描述文本</a:t>
            </a:r>
          </a:p>
        </p:txBody>
      </p: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7C2F2F13-F380-4263-8416-8F95364B1DA6}"/>
              </a:ext>
            </a:extLst>
          </p:cNvPr>
          <p:cNvGrpSpPr/>
          <p:nvPr/>
        </p:nvGrpSpPr>
        <p:grpSpPr>
          <a:xfrm>
            <a:off x="216432" y="69422"/>
            <a:ext cx="3202190" cy="449771"/>
            <a:chOff x="216432" y="69422"/>
            <a:chExt cx="3202190" cy="449771"/>
          </a:xfrm>
        </p:grpSpPr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id="{AC99A1D7-4495-467C-91C4-24F102AE1F18}"/>
                </a:ext>
              </a:extLst>
            </p:cNvPr>
            <p:cNvSpPr txBox="1"/>
            <p:nvPr/>
          </p:nvSpPr>
          <p:spPr>
            <a:xfrm>
              <a:off x="734978" y="149861"/>
              <a:ext cx="268364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800" dirty="0">
                  <a:gradFill>
                    <a:gsLst>
                      <a:gs pos="0">
                        <a:srgbClr val="E3413E"/>
                      </a:gs>
                      <a:gs pos="100000">
                        <a:srgbClr val="C00000"/>
                      </a:gs>
                    </a:gsLst>
                    <a:lin ang="5400000" scaled="1"/>
                  </a:gradFill>
                  <a:effectLst>
                    <a:reflection blurRad="6350" stA="5000" endPos="45500" dist="50800" dir="5400000" sy="-100000" algn="bl" rotWithShape="0"/>
                  </a:effectLst>
                  <a:latin typeface="江城律动宋" panose="02020700000000000000" pitchFamily="18" charset="-122"/>
                  <a:ea typeface="江城律动宋" panose="02020700000000000000" pitchFamily="18" charset="-122"/>
                  <a:cs typeface="阿里巴巴普惠体 2.0 115 Black" panose="00020600040101010101" pitchFamily="18" charset="-122"/>
                  <a:sym typeface="+mn-lt"/>
                </a:rPr>
                <a:t>单击此处添加标题文本</a:t>
              </a:r>
              <a:endParaRPr lang="zh-CN" altLang="en-US" sz="1800" dirty="0">
                <a:latin typeface="江城律动宋" panose="02020700000000000000" pitchFamily="18" charset="-122"/>
                <a:ea typeface="江城律动宋" panose="02020700000000000000" pitchFamily="18" charset="-122"/>
              </a:endParaRPr>
            </a:p>
          </p:txBody>
        </p:sp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id="{94CB668D-1731-4D1D-98C7-51FA4DF23EC0}"/>
                </a:ext>
              </a:extLst>
            </p:cNvPr>
            <p:cNvSpPr txBox="1"/>
            <p:nvPr/>
          </p:nvSpPr>
          <p:spPr>
            <a:xfrm>
              <a:off x="216432" y="69422"/>
              <a:ext cx="53993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dirty="0">
                  <a:gradFill>
                    <a:gsLst>
                      <a:gs pos="0">
                        <a:srgbClr val="FFFF00">
                          <a:alpha val="84000"/>
                        </a:srgbClr>
                      </a:gs>
                      <a:gs pos="100000">
                        <a:srgbClr val="FFC000"/>
                      </a:gs>
                    </a:gsLst>
                    <a:lin ang="5400000" scaled="1"/>
                  </a:gradFill>
                  <a:effectLst>
                    <a:reflection blurRad="6350" stA="5000" endPos="45500" dist="50800" dir="5400000" sy="-100000" algn="bl" rotWithShape="0"/>
                  </a:effectLst>
                  <a:latin typeface="江城律动宋" panose="02020700000000000000" pitchFamily="18" charset="-122"/>
                  <a:ea typeface="江城律动宋" panose="02020700000000000000" pitchFamily="18" charset="-122"/>
                  <a:cs typeface="阿里巴巴普惠体 2.0 115 Black" panose="00020600040101010101" pitchFamily="18" charset="-122"/>
                  <a:sym typeface="+mn-lt"/>
                </a:rPr>
                <a:t>01</a:t>
              </a:r>
              <a:endParaRPr lang="zh-CN" altLang="en-US" sz="2000" dirty="0">
                <a:gradFill>
                  <a:gsLst>
                    <a:gs pos="0">
                      <a:srgbClr val="FFFF00">
                        <a:alpha val="84000"/>
                      </a:srgbClr>
                    </a:gs>
                    <a:gs pos="100000">
                      <a:srgbClr val="FFC000"/>
                    </a:gs>
                  </a:gsLst>
                  <a:lin ang="5400000" scaled="1"/>
                </a:gradFill>
                <a:latin typeface="江城律动宋" panose="02020700000000000000" pitchFamily="18" charset="-122"/>
                <a:ea typeface="江城律动宋" panose="02020700000000000000" pitchFamily="18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8" name="组合 12"/>
          <p:cNvGrpSpPr/>
          <p:nvPr/>
        </p:nvGrpSpPr>
        <p:grpSpPr bwMode="auto">
          <a:xfrm>
            <a:off x="737702" y="1924472"/>
            <a:ext cx="1950169" cy="1474113"/>
            <a:chOff x="2124319" y="2959375"/>
            <a:chExt cx="2331146" cy="1762708"/>
          </a:xfrm>
        </p:grpSpPr>
        <p:sp>
          <p:nvSpPr>
            <p:cNvPr id="99" name="任意多边形 8"/>
            <p:cNvSpPr/>
            <p:nvPr/>
          </p:nvSpPr>
          <p:spPr bwMode="auto">
            <a:xfrm rot="-5400000">
              <a:off x="2408538" y="2675156"/>
              <a:ext cx="1762708" cy="2331146"/>
            </a:xfrm>
            <a:custGeom>
              <a:avLst/>
              <a:gdLst>
                <a:gd name="T0" fmla="*/ 881353 w 1762708"/>
                <a:gd name="T1" fmla="*/ 0 h 2331146"/>
                <a:gd name="T2" fmla="*/ 881354 w 1762708"/>
                <a:gd name="T3" fmla="*/ 0 h 2331146"/>
                <a:gd name="T4" fmla="*/ 881354 w 1762708"/>
                <a:gd name="T5" fmla="*/ 0 h 2331146"/>
                <a:gd name="T6" fmla="*/ 1762708 w 1762708"/>
                <a:gd name="T7" fmla="*/ 881354 h 2331146"/>
                <a:gd name="T8" fmla="*/ 1374127 w 1762708"/>
                <a:gd name="T9" fmla="*/ 1612187 h 2331146"/>
                <a:gd name="T10" fmla="*/ 1372283 w 1762708"/>
                <a:gd name="T11" fmla="*/ 1613188 h 2331146"/>
                <a:gd name="T12" fmla="*/ 1372283 w 1762708"/>
                <a:gd name="T13" fmla="*/ 1855121 h 2331146"/>
                <a:gd name="T14" fmla="*/ 1503445 w 1762708"/>
                <a:gd name="T15" fmla="*/ 1855121 h 2331146"/>
                <a:gd name="T16" fmla="*/ 881353 w 1762708"/>
                <a:gd name="T17" fmla="*/ 2331146 h 2331146"/>
                <a:gd name="T18" fmla="*/ 259261 w 1762708"/>
                <a:gd name="T19" fmla="*/ 1855121 h 2331146"/>
                <a:gd name="T20" fmla="*/ 390423 w 1762708"/>
                <a:gd name="T21" fmla="*/ 1855121 h 2331146"/>
                <a:gd name="T22" fmla="*/ 390423 w 1762708"/>
                <a:gd name="T23" fmla="*/ 1613187 h 2331146"/>
                <a:gd name="T24" fmla="*/ 388581 w 1762708"/>
                <a:gd name="T25" fmla="*/ 1612187 h 2331146"/>
                <a:gd name="T26" fmla="*/ 0 w 1762708"/>
                <a:gd name="T27" fmla="*/ 881354 h 2331146"/>
                <a:gd name="T28" fmla="*/ 703731 w 1762708"/>
                <a:gd name="T29" fmla="*/ 17906 h 2331146"/>
                <a:gd name="T30" fmla="*/ 717461 w 1762708"/>
                <a:gd name="T31" fmla="*/ 16522 h 2331146"/>
                <a:gd name="T32" fmla="*/ 717462 w 1762708"/>
                <a:gd name="T33" fmla="*/ 16522 h 2331146"/>
                <a:gd name="T34" fmla="*/ 881353 w 1762708"/>
                <a:gd name="T35" fmla="*/ 0 h 233114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762708" h="2331146">
                  <a:moveTo>
                    <a:pt x="881353" y="0"/>
                  </a:moveTo>
                  <a:lnTo>
                    <a:pt x="881354" y="0"/>
                  </a:lnTo>
                  <a:cubicBezTo>
                    <a:pt x="1368112" y="0"/>
                    <a:pt x="1762708" y="394596"/>
                    <a:pt x="1762708" y="881354"/>
                  </a:cubicBezTo>
                  <a:cubicBezTo>
                    <a:pt x="1762708" y="1185578"/>
                    <a:pt x="1608569" y="1453801"/>
                    <a:pt x="1374127" y="1612187"/>
                  </a:cubicBezTo>
                  <a:lnTo>
                    <a:pt x="1372283" y="1613188"/>
                  </a:lnTo>
                  <a:lnTo>
                    <a:pt x="1372283" y="1855121"/>
                  </a:lnTo>
                  <a:lnTo>
                    <a:pt x="1503445" y="1855121"/>
                  </a:lnTo>
                  <a:lnTo>
                    <a:pt x="881353" y="2331146"/>
                  </a:lnTo>
                  <a:lnTo>
                    <a:pt x="259261" y="1855121"/>
                  </a:lnTo>
                  <a:lnTo>
                    <a:pt x="390423" y="1855121"/>
                  </a:lnTo>
                  <a:lnTo>
                    <a:pt x="390423" y="1613187"/>
                  </a:lnTo>
                  <a:lnTo>
                    <a:pt x="388581" y="1612187"/>
                  </a:lnTo>
                  <a:cubicBezTo>
                    <a:pt x="154139" y="1453801"/>
                    <a:pt x="0" y="1185578"/>
                    <a:pt x="0" y="881354"/>
                  </a:cubicBezTo>
                  <a:cubicBezTo>
                    <a:pt x="0" y="455441"/>
                    <a:pt x="302113" y="100089"/>
                    <a:pt x="703731" y="17906"/>
                  </a:cubicBezTo>
                  <a:lnTo>
                    <a:pt x="717461" y="16522"/>
                  </a:lnTo>
                  <a:lnTo>
                    <a:pt x="717462" y="16522"/>
                  </a:lnTo>
                  <a:cubicBezTo>
                    <a:pt x="770400" y="5689"/>
                    <a:pt x="825213" y="0"/>
                    <a:pt x="881353" y="0"/>
                  </a:cubicBezTo>
                  <a:close/>
                </a:path>
              </a:pathLst>
            </a:custGeom>
            <a:solidFill>
              <a:srgbClr val="EC6C3E"/>
            </a:solidFill>
            <a:ln w="14288" cap="flat">
              <a:noFill/>
              <a:prstDash val="solid"/>
              <a:miter lim="800000"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0" name="Oval 53"/>
            <p:cNvSpPr>
              <a:spLocks noChangeArrowheads="1"/>
            </p:cNvSpPr>
            <p:nvPr/>
          </p:nvSpPr>
          <p:spPr bwMode="auto">
            <a:xfrm>
              <a:off x="2239655" y="3084729"/>
              <a:ext cx="1512000" cy="1512000"/>
            </a:xfrm>
            <a:prstGeom prst="ellipse">
              <a:avLst/>
            </a:prstGeom>
            <a:gradFill flip="none" rotWithShape="1">
              <a:gsLst>
                <a:gs pos="100000">
                  <a:srgbClr val="FFFFFF"/>
                </a:gs>
                <a:gs pos="0">
                  <a:srgbClr val="D9DEDF"/>
                </a:gs>
              </a:gsLst>
              <a:lin ang="2700000" scaled="0"/>
              <a:tileRect/>
            </a:gradFill>
            <a:ln w="28575" cap="flat" cmpd="sng" algn="ctr">
              <a:gradFill flip="none" rotWithShape="1">
                <a:gsLst>
                  <a:gs pos="0">
                    <a:srgbClr val="FFFFFF"/>
                  </a:gs>
                  <a:gs pos="100000">
                    <a:srgbClr val="D9D9DA"/>
                  </a:gs>
                </a:gsLst>
                <a:lin ang="2700000" scaled="0"/>
                <a:tileRect/>
              </a:gradFill>
              <a:prstDash val="solid"/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01" name="Rectangle 7"/>
          <p:cNvSpPr>
            <a:spLocks noChangeArrowheads="1"/>
          </p:cNvSpPr>
          <p:nvPr/>
        </p:nvSpPr>
        <p:spPr bwMode="auto">
          <a:xfrm>
            <a:off x="972394" y="2258224"/>
            <a:ext cx="1188339" cy="7463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9" tIns="34295" rIns="68589" bIns="34295">
            <a:spAutoFit/>
          </a:bodyPr>
          <a:lstStyle/>
          <a:p>
            <a:pPr defTabSz="91376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200" b="1" kern="0" dirty="0">
                <a:solidFill>
                  <a:srgbClr val="EC6C3E"/>
                </a:solidFill>
                <a:cs typeface="+mn-ea"/>
                <a:sym typeface="+mn-lt"/>
              </a:rPr>
              <a:t>文字标题内容</a:t>
            </a:r>
          </a:p>
        </p:txBody>
      </p:sp>
      <p:sp>
        <p:nvSpPr>
          <p:cNvPr id="31" name="圆角矩形 30"/>
          <p:cNvSpPr/>
          <p:nvPr/>
        </p:nvSpPr>
        <p:spPr bwMode="auto">
          <a:xfrm rot="10800000">
            <a:off x="4113560" y="991033"/>
            <a:ext cx="3724154" cy="616886"/>
          </a:xfrm>
          <a:prstGeom prst="roundRect">
            <a:avLst/>
          </a:prstGeom>
          <a:gradFill flip="none" rotWithShape="1">
            <a:gsLst>
              <a:gs pos="0">
                <a:srgbClr val="F0F0F0"/>
              </a:gs>
              <a:gs pos="100000">
                <a:srgbClr val="F1F1F1"/>
              </a:gs>
            </a:gsLst>
            <a:lin ang="2700000" scaled="1"/>
            <a:tileRect/>
          </a:gradFill>
          <a:ln w="38100" cap="flat" cmpd="sng" algn="ctr">
            <a:gradFill flip="none" rotWithShape="1">
              <a:gsLst>
                <a:gs pos="100000">
                  <a:srgbClr val="FFFFFF"/>
                </a:gs>
                <a:gs pos="0">
                  <a:srgbClr val="CECED0"/>
                </a:gs>
              </a:gsLst>
              <a:lin ang="18900000" scaled="0"/>
              <a:tileRect/>
            </a:gradFill>
            <a:prstDash val="solid"/>
          </a:ln>
          <a:effectLst>
            <a:outerShdw blurRad="203200" dist="88900" dir="8100000" sx="102000" sy="102000" algn="tr" rotWithShape="0">
              <a:prstClr val="black">
                <a:alpha val="30000"/>
              </a:prstClr>
            </a:outerShdw>
          </a:effectLst>
        </p:spPr>
        <p:txBody>
          <a:bodyPr lIns="68589" tIns="34295" rIns="68589" bIns="34295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2" name="任意多边形 8"/>
          <p:cNvSpPr/>
          <p:nvPr/>
        </p:nvSpPr>
        <p:spPr bwMode="auto">
          <a:xfrm rot="16200000">
            <a:off x="2979028" y="804965"/>
            <a:ext cx="777836" cy="1029034"/>
          </a:xfrm>
          <a:custGeom>
            <a:avLst/>
            <a:gdLst>
              <a:gd name="T0" fmla="*/ 881353 w 1762708"/>
              <a:gd name="T1" fmla="*/ 0 h 2331146"/>
              <a:gd name="T2" fmla="*/ 881354 w 1762708"/>
              <a:gd name="T3" fmla="*/ 0 h 2331146"/>
              <a:gd name="T4" fmla="*/ 881354 w 1762708"/>
              <a:gd name="T5" fmla="*/ 0 h 2331146"/>
              <a:gd name="T6" fmla="*/ 1762708 w 1762708"/>
              <a:gd name="T7" fmla="*/ 881354 h 2331146"/>
              <a:gd name="T8" fmla="*/ 1374127 w 1762708"/>
              <a:gd name="T9" fmla="*/ 1612187 h 2331146"/>
              <a:gd name="T10" fmla="*/ 1372283 w 1762708"/>
              <a:gd name="T11" fmla="*/ 1613188 h 2331146"/>
              <a:gd name="T12" fmla="*/ 1372283 w 1762708"/>
              <a:gd name="T13" fmla="*/ 1855121 h 2331146"/>
              <a:gd name="T14" fmla="*/ 1503445 w 1762708"/>
              <a:gd name="T15" fmla="*/ 1855121 h 2331146"/>
              <a:gd name="T16" fmla="*/ 881353 w 1762708"/>
              <a:gd name="T17" fmla="*/ 2331146 h 2331146"/>
              <a:gd name="T18" fmla="*/ 259261 w 1762708"/>
              <a:gd name="T19" fmla="*/ 1855121 h 2331146"/>
              <a:gd name="T20" fmla="*/ 390423 w 1762708"/>
              <a:gd name="T21" fmla="*/ 1855121 h 2331146"/>
              <a:gd name="T22" fmla="*/ 390423 w 1762708"/>
              <a:gd name="T23" fmla="*/ 1613187 h 2331146"/>
              <a:gd name="T24" fmla="*/ 388581 w 1762708"/>
              <a:gd name="T25" fmla="*/ 1612187 h 2331146"/>
              <a:gd name="T26" fmla="*/ 0 w 1762708"/>
              <a:gd name="T27" fmla="*/ 881354 h 2331146"/>
              <a:gd name="T28" fmla="*/ 703731 w 1762708"/>
              <a:gd name="T29" fmla="*/ 17906 h 2331146"/>
              <a:gd name="T30" fmla="*/ 717461 w 1762708"/>
              <a:gd name="T31" fmla="*/ 16522 h 2331146"/>
              <a:gd name="T32" fmla="*/ 717462 w 1762708"/>
              <a:gd name="T33" fmla="*/ 16522 h 2331146"/>
              <a:gd name="T34" fmla="*/ 881353 w 1762708"/>
              <a:gd name="T35" fmla="*/ 0 h 233114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1762708" h="2331146">
                <a:moveTo>
                  <a:pt x="881353" y="0"/>
                </a:moveTo>
                <a:lnTo>
                  <a:pt x="881354" y="0"/>
                </a:lnTo>
                <a:cubicBezTo>
                  <a:pt x="1368112" y="0"/>
                  <a:pt x="1762708" y="394596"/>
                  <a:pt x="1762708" y="881354"/>
                </a:cubicBezTo>
                <a:cubicBezTo>
                  <a:pt x="1762708" y="1185578"/>
                  <a:pt x="1608569" y="1453801"/>
                  <a:pt x="1374127" y="1612187"/>
                </a:cubicBezTo>
                <a:lnTo>
                  <a:pt x="1372283" y="1613188"/>
                </a:lnTo>
                <a:lnTo>
                  <a:pt x="1372283" y="1855121"/>
                </a:lnTo>
                <a:lnTo>
                  <a:pt x="1503445" y="1855121"/>
                </a:lnTo>
                <a:lnTo>
                  <a:pt x="881353" y="2331146"/>
                </a:lnTo>
                <a:lnTo>
                  <a:pt x="259261" y="1855121"/>
                </a:lnTo>
                <a:lnTo>
                  <a:pt x="390423" y="1855121"/>
                </a:lnTo>
                <a:lnTo>
                  <a:pt x="390423" y="1613187"/>
                </a:lnTo>
                <a:lnTo>
                  <a:pt x="388581" y="1612187"/>
                </a:lnTo>
                <a:cubicBezTo>
                  <a:pt x="154139" y="1453801"/>
                  <a:pt x="0" y="1185578"/>
                  <a:pt x="0" y="881354"/>
                </a:cubicBezTo>
                <a:cubicBezTo>
                  <a:pt x="0" y="455441"/>
                  <a:pt x="302113" y="100089"/>
                  <a:pt x="703731" y="17906"/>
                </a:cubicBezTo>
                <a:lnTo>
                  <a:pt x="717461" y="16522"/>
                </a:lnTo>
                <a:lnTo>
                  <a:pt x="717462" y="16522"/>
                </a:lnTo>
                <a:cubicBezTo>
                  <a:pt x="770400" y="5689"/>
                  <a:pt x="825213" y="0"/>
                  <a:pt x="881353" y="0"/>
                </a:cubicBezTo>
                <a:close/>
              </a:path>
            </a:pathLst>
          </a:custGeom>
          <a:solidFill>
            <a:srgbClr val="EC6C3E"/>
          </a:solidFill>
          <a:ln w="14288" cap="flat">
            <a:noFill/>
            <a:prstDash val="solid"/>
            <a:miter lim="800000"/>
          </a:ln>
        </p:spPr>
        <p:txBody>
          <a:bodyPr lIns="68589" tIns="34295" rIns="68589" bIns="34295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Oval 53"/>
          <p:cNvSpPr>
            <a:spLocks noChangeArrowheads="1"/>
          </p:cNvSpPr>
          <p:nvPr/>
        </p:nvSpPr>
        <p:spPr bwMode="auto">
          <a:xfrm>
            <a:off x="2897972" y="985881"/>
            <a:ext cx="667436" cy="667202"/>
          </a:xfrm>
          <a:prstGeom prst="ellipse">
            <a:avLst/>
          </a:prstGeom>
          <a:gradFill flip="none" rotWithShape="1">
            <a:gsLst>
              <a:gs pos="100000">
                <a:srgbClr val="FFFFFF"/>
              </a:gs>
              <a:gs pos="0">
                <a:srgbClr val="D9DEDF"/>
              </a:gs>
            </a:gsLst>
            <a:lin ang="2700000" scaled="0"/>
            <a:tileRect/>
          </a:gradFill>
          <a:ln w="28575" cap="flat" cmpd="sng" algn="ctr">
            <a:gradFill flip="none" rotWithShape="1">
              <a:gsLst>
                <a:gs pos="0">
                  <a:srgbClr val="FFFFFF"/>
                </a:gs>
                <a:gs pos="100000">
                  <a:srgbClr val="D9D9DA"/>
                </a:gs>
              </a:gsLst>
              <a:lin ang="2700000" scaled="0"/>
              <a:tileRect/>
            </a:gradFill>
            <a:prstDash val="solid"/>
          </a:ln>
          <a:effectLst>
            <a:outerShdw blurRad="279400" dist="76200" dir="2700000" sx="101000" sy="101000" algn="tl" rotWithShape="0">
              <a:prstClr val="black">
                <a:alpha val="28000"/>
              </a:prstClr>
            </a:outerShdw>
          </a:effectLst>
        </p:spPr>
        <p:txBody>
          <a:bodyPr lIns="68589" tIns="34295" rIns="68589" bIns="34295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4" name="文本框 28"/>
          <p:cNvSpPr txBox="1"/>
          <p:nvPr/>
        </p:nvSpPr>
        <p:spPr>
          <a:xfrm>
            <a:off x="2909272" y="1060376"/>
            <a:ext cx="655410" cy="456995"/>
          </a:xfrm>
          <a:prstGeom prst="rect">
            <a:avLst/>
          </a:prstGeom>
          <a:noFill/>
        </p:spPr>
        <p:txBody>
          <a:bodyPr wrap="square" lIns="68589" tIns="34295" rIns="68589" bIns="34295">
            <a:spAutoFit/>
          </a:bodyPr>
          <a:lstStyle/>
          <a:p>
            <a:pPr algn="ctr" fontAlgn="auto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b="1" dirty="0">
                <a:solidFill>
                  <a:srgbClr val="EC6C3E"/>
                </a:solidFill>
                <a:cs typeface="+mn-ea"/>
                <a:sym typeface="+mn-lt"/>
              </a:rPr>
              <a:t>文字标题内容</a:t>
            </a:r>
          </a:p>
        </p:txBody>
      </p:sp>
      <p:sp>
        <p:nvSpPr>
          <p:cNvPr id="35" name="圆角矩形 34"/>
          <p:cNvSpPr/>
          <p:nvPr/>
        </p:nvSpPr>
        <p:spPr>
          <a:xfrm>
            <a:off x="4284762" y="1055243"/>
            <a:ext cx="3381086" cy="488466"/>
          </a:xfrm>
          <a:prstGeom prst="roundRect">
            <a:avLst>
              <a:gd name="adj" fmla="val 38676"/>
            </a:avLst>
          </a:prstGeom>
          <a:solidFill>
            <a:srgbClr val="EC6C3E"/>
          </a:solidFill>
          <a:ln w="25400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5400000" scaled="0"/>
            </a:gradFill>
            <a:prstDash val="solid"/>
          </a:ln>
          <a:effectLst>
            <a:innerShdw blurRad="114300">
              <a:prstClr val="black"/>
            </a:innerShdw>
          </a:effectLst>
        </p:spPr>
        <p:txBody>
          <a:bodyPr lIns="68589" tIns="34295" rIns="68589" bIns="34295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6" name="矩形 27"/>
          <p:cNvSpPr>
            <a:spLocks noChangeArrowheads="1"/>
          </p:cNvSpPr>
          <p:nvPr/>
        </p:nvSpPr>
        <p:spPr bwMode="auto">
          <a:xfrm>
            <a:off x="4383942" y="1108940"/>
            <a:ext cx="3229360" cy="35767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9" tIns="34295" rIns="68589" bIns="34295">
            <a:spAutoFit/>
          </a:bodyPr>
          <a:lstStyle/>
          <a:p>
            <a:pPr lvl="0" defTabSz="914400">
              <a:lnSpc>
                <a:spcPct val="120000"/>
              </a:lnSpc>
              <a:defRPr/>
            </a:pPr>
            <a:r>
              <a:rPr lang="zh-CN" altLang="en-US" sz="800" kern="0" dirty="0">
                <a:solidFill>
                  <a:sysClr val="window" lastClr="FFFFFF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800" kern="0" dirty="0">
                <a:solidFill>
                  <a:sysClr val="window" lastClr="FFFFFF"/>
                </a:solidFill>
                <a:cs typeface="+mn-ea"/>
                <a:sym typeface="+mn-lt"/>
              </a:rPr>
              <a:t>... ...</a:t>
            </a:r>
            <a:endParaRPr kumimoji="0" lang="zh-CN" altLang="en-US" sz="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7" name="圆角矩形 36"/>
          <p:cNvSpPr/>
          <p:nvPr/>
        </p:nvSpPr>
        <p:spPr bwMode="auto">
          <a:xfrm rot="10800000">
            <a:off x="4113560" y="1903546"/>
            <a:ext cx="3724154" cy="616886"/>
          </a:xfrm>
          <a:prstGeom prst="roundRect">
            <a:avLst/>
          </a:prstGeom>
          <a:gradFill flip="none" rotWithShape="1">
            <a:gsLst>
              <a:gs pos="0">
                <a:srgbClr val="F0F0F0"/>
              </a:gs>
              <a:gs pos="100000">
                <a:srgbClr val="F1F1F1"/>
              </a:gs>
            </a:gsLst>
            <a:lin ang="2700000" scaled="1"/>
            <a:tileRect/>
          </a:gradFill>
          <a:ln w="38100" cap="flat" cmpd="sng" algn="ctr">
            <a:gradFill flip="none" rotWithShape="1">
              <a:gsLst>
                <a:gs pos="100000">
                  <a:srgbClr val="FFFFFF"/>
                </a:gs>
                <a:gs pos="0">
                  <a:srgbClr val="CECED0"/>
                </a:gs>
              </a:gsLst>
              <a:lin ang="18900000" scaled="0"/>
              <a:tileRect/>
            </a:gradFill>
            <a:prstDash val="solid"/>
          </a:ln>
          <a:effectLst>
            <a:outerShdw blurRad="203200" dist="88900" dir="8100000" sx="102000" sy="102000" algn="tr" rotWithShape="0">
              <a:prstClr val="black">
                <a:alpha val="30000"/>
              </a:prstClr>
            </a:outerShdw>
          </a:effectLst>
        </p:spPr>
        <p:txBody>
          <a:bodyPr lIns="68589" tIns="34295" rIns="68589" bIns="34295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8" name="任意多边形 8"/>
          <p:cNvSpPr/>
          <p:nvPr/>
        </p:nvSpPr>
        <p:spPr bwMode="auto">
          <a:xfrm rot="16200000">
            <a:off x="2979028" y="1726866"/>
            <a:ext cx="777836" cy="1029034"/>
          </a:xfrm>
          <a:custGeom>
            <a:avLst/>
            <a:gdLst>
              <a:gd name="T0" fmla="*/ 881353 w 1762708"/>
              <a:gd name="T1" fmla="*/ 0 h 2331146"/>
              <a:gd name="T2" fmla="*/ 881354 w 1762708"/>
              <a:gd name="T3" fmla="*/ 0 h 2331146"/>
              <a:gd name="T4" fmla="*/ 881354 w 1762708"/>
              <a:gd name="T5" fmla="*/ 0 h 2331146"/>
              <a:gd name="T6" fmla="*/ 1762708 w 1762708"/>
              <a:gd name="T7" fmla="*/ 881354 h 2331146"/>
              <a:gd name="T8" fmla="*/ 1374127 w 1762708"/>
              <a:gd name="T9" fmla="*/ 1612187 h 2331146"/>
              <a:gd name="T10" fmla="*/ 1372283 w 1762708"/>
              <a:gd name="T11" fmla="*/ 1613188 h 2331146"/>
              <a:gd name="T12" fmla="*/ 1372283 w 1762708"/>
              <a:gd name="T13" fmla="*/ 1855121 h 2331146"/>
              <a:gd name="T14" fmla="*/ 1503445 w 1762708"/>
              <a:gd name="T15" fmla="*/ 1855121 h 2331146"/>
              <a:gd name="T16" fmla="*/ 881353 w 1762708"/>
              <a:gd name="T17" fmla="*/ 2331146 h 2331146"/>
              <a:gd name="T18" fmla="*/ 259261 w 1762708"/>
              <a:gd name="T19" fmla="*/ 1855121 h 2331146"/>
              <a:gd name="T20" fmla="*/ 390423 w 1762708"/>
              <a:gd name="T21" fmla="*/ 1855121 h 2331146"/>
              <a:gd name="T22" fmla="*/ 390423 w 1762708"/>
              <a:gd name="T23" fmla="*/ 1613187 h 2331146"/>
              <a:gd name="T24" fmla="*/ 388581 w 1762708"/>
              <a:gd name="T25" fmla="*/ 1612187 h 2331146"/>
              <a:gd name="T26" fmla="*/ 0 w 1762708"/>
              <a:gd name="T27" fmla="*/ 881354 h 2331146"/>
              <a:gd name="T28" fmla="*/ 703731 w 1762708"/>
              <a:gd name="T29" fmla="*/ 17906 h 2331146"/>
              <a:gd name="T30" fmla="*/ 717461 w 1762708"/>
              <a:gd name="T31" fmla="*/ 16522 h 2331146"/>
              <a:gd name="T32" fmla="*/ 717462 w 1762708"/>
              <a:gd name="T33" fmla="*/ 16522 h 2331146"/>
              <a:gd name="T34" fmla="*/ 881353 w 1762708"/>
              <a:gd name="T35" fmla="*/ 0 h 233114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1762708" h="2331146">
                <a:moveTo>
                  <a:pt x="881353" y="0"/>
                </a:moveTo>
                <a:lnTo>
                  <a:pt x="881354" y="0"/>
                </a:lnTo>
                <a:cubicBezTo>
                  <a:pt x="1368112" y="0"/>
                  <a:pt x="1762708" y="394596"/>
                  <a:pt x="1762708" y="881354"/>
                </a:cubicBezTo>
                <a:cubicBezTo>
                  <a:pt x="1762708" y="1185578"/>
                  <a:pt x="1608569" y="1453801"/>
                  <a:pt x="1374127" y="1612187"/>
                </a:cubicBezTo>
                <a:lnTo>
                  <a:pt x="1372283" y="1613188"/>
                </a:lnTo>
                <a:lnTo>
                  <a:pt x="1372283" y="1855121"/>
                </a:lnTo>
                <a:lnTo>
                  <a:pt x="1503445" y="1855121"/>
                </a:lnTo>
                <a:lnTo>
                  <a:pt x="881353" y="2331146"/>
                </a:lnTo>
                <a:lnTo>
                  <a:pt x="259261" y="1855121"/>
                </a:lnTo>
                <a:lnTo>
                  <a:pt x="390423" y="1855121"/>
                </a:lnTo>
                <a:lnTo>
                  <a:pt x="390423" y="1613187"/>
                </a:lnTo>
                <a:lnTo>
                  <a:pt x="388581" y="1612187"/>
                </a:lnTo>
                <a:cubicBezTo>
                  <a:pt x="154139" y="1453801"/>
                  <a:pt x="0" y="1185578"/>
                  <a:pt x="0" y="881354"/>
                </a:cubicBezTo>
                <a:cubicBezTo>
                  <a:pt x="0" y="455441"/>
                  <a:pt x="302113" y="100089"/>
                  <a:pt x="703731" y="17906"/>
                </a:cubicBezTo>
                <a:lnTo>
                  <a:pt x="717461" y="16522"/>
                </a:lnTo>
                <a:lnTo>
                  <a:pt x="717462" y="16522"/>
                </a:lnTo>
                <a:cubicBezTo>
                  <a:pt x="770400" y="5689"/>
                  <a:pt x="825213" y="0"/>
                  <a:pt x="881353" y="0"/>
                </a:cubicBezTo>
                <a:close/>
              </a:path>
            </a:pathLst>
          </a:custGeom>
          <a:solidFill>
            <a:srgbClr val="E3413E"/>
          </a:solidFill>
          <a:ln w="14288" cap="flat">
            <a:noFill/>
            <a:prstDash val="solid"/>
            <a:miter lim="800000"/>
          </a:ln>
        </p:spPr>
        <p:txBody>
          <a:bodyPr lIns="68589" tIns="34295" rIns="68589" bIns="34295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9" name="Oval 53"/>
          <p:cNvSpPr>
            <a:spLocks noChangeArrowheads="1"/>
          </p:cNvSpPr>
          <p:nvPr/>
        </p:nvSpPr>
        <p:spPr bwMode="auto">
          <a:xfrm>
            <a:off x="2897972" y="1907781"/>
            <a:ext cx="667436" cy="667202"/>
          </a:xfrm>
          <a:prstGeom prst="ellipse">
            <a:avLst/>
          </a:prstGeom>
          <a:gradFill flip="none" rotWithShape="1">
            <a:gsLst>
              <a:gs pos="100000">
                <a:srgbClr val="FFFFFF"/>
              </a:gs>
              <a:gs pos="0">
                <a:srgbClr val="D9DEDF"/>
              </a:gs>
            </a:gsLst>
            <a:lin ang="2700000" scaled="0"/>
            <a:tileRect/>
          </a:gradFill>
          <a:ln w="28575" cap="flat" cmpd="sng" algn="ctr">
            <a:gradFill flip="none" rotWithShape="1">
              <a:gsLst>
                <a:gs pos="0">
                  <a:srgbClr val="FFFFFF"/>
                </a:gs>
                <a:gs pos="100000">
                  <a:srgbClr val="D9D9DA"/>
                </a:gs>
              </a:gsLst>
              <a:lin ang="2700000" scaled="0"/>
              <a:tileRect/>
            </a:gradFill>
            <a:prstDash val="solid"/>
          </a:ln>
          <a:effectLst>
            <a:outerShdw blurRad="279400" dist="76200" dir="2700000" sx="101000" sy="101000" algn="tl" rotWithShape="0">
              <a:prstClr val="black">
                <a:alpha val="28000"/>
              </a:prstClr>
            </a:outerShdw>
          </a:effectLst>
        </p:spPr>
        <p:txBody>
          <a:bodyPr lIns="68589" tIns="34295" rIns="68589" bIns="34295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0" name="文本框 28"/>
          <p:cNvSpPr txBox="1"/>
          <p:nvPr/>
        </p:nvSpPr>
        <p:spPr>
          <a:xfrm>
            <a:off x="2909272" y="2009276"/>
            <a:ext cx="655410" cy="465394"/>
          </a:xfrm>
          <a:prstGeom prst="rect">
            <a:avLst/>
          </a:prstGeom>
          <a:noFill/>
        </p:spPr>
        <p:txBody>
          <a:bodyPr wrap="square" lIns="68589" tIns="34295" rIns="68589" bIns="34295">
            <a:spAutoFit/>
          </a:bodyPr>
          <a:lstStyle/>
          <a:p>
            <a:pPr algn="ctr" fontAlgn="auto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b="1" dirty="0">
                <a:solidFill>
                  <a:srgbClr val="E3413E"/>
                </a:solidFill>
                <a:cs typeface="+mn-ea"/>
                <a:sym typeface="+mn-lt"/>
              </a:rPr>
              <a:t>文字标题内容</a:t>
            </a:r>
          </a:p>
        </p:txBody>
      </p:sp>
      <p:sp>
        <p:nvSpPr>
          <p:cNvPr id="41" name="圆角矩形 40"/>
          <p:cNvSpPr/>
          <p:nvPr/>
        </p:nvSpPr>
        <p:spPr>
          <a:xfrm>
            <a:off x="4284762" y="1980554"/>
            <a:ext cx="3381086" cy="488466"/>
          </a:xfrm>
          <a:prstGeom prst="roundRect">
            <a:avLst>
              <a:gd name="adj" fmla="val 34297"/>
            </a:avLst>
          </a:prstGeom>
          <a:solidFill>
            <a:srgbClr val="E3413E"/>
          </a:solidFill>
          <a:ln w="25400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5400000" scaled="0"/>
            </a:gradFill>
            <a:prstDash val="solid"/>
          </a:ln>
          <a:effectLst>
            <a:innerShdw blurRad="114300">
              <a:prstClr val="black"/>
            </a:innerShdw>
          </a:effectLst>
        </p:spPr>
        <p:txBody>
          <a:bodyPr lIns="68589" tIns="34295" rIns="68589" bIns="34295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2" name="矩形 27"/>
          <p:cNvSpPr>
            <a:spLocks noChangeArrowheads="1"/>
          </p:cNvSpPr>
          <p:nvPr/>
        </p:nvSpPr>
        <p:spPr bwMode="auto">
          <a:xfrm>
            <a:off x="4383942" y="2020809"/>
            <a:ext cx="3229360" cy="35767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9" tIns="34295" rIns="68589" bIns="34295">
            <a:spAutoFit/>
          </a:bodyPr>
          <a:lstStyle/>
          <a:p>
            <a:pPr lvl="0" defTabSz="914400">
              <a:lnSpc>
                <a:spcPct val="120000"/>
              </a:lnSpc>
              <a:defRPr/>
            </a:pPr>
            <a:r>
              <a:rPr lang="zh-CN" altLang="en-US" sz="800" kern="0" dirty="0">
                <a:solidFill>
                  <a:sysClr val="window" lastClr="FFFFFF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800" kern="0" dirty="0">
                <a:solidFill>
                  <a:sysClr val="window" lastClr="FFFFFF"/>
                </a:solidFill>
                <a:cs typeface="+mn-ea"/>
                <a:sym typeface="+mn-lt"/>
              </a:rPr>
              <a:t>... ...</a:t>
            </a:r>
            <a:endParaRPr kumimoji="0" lang="zh-CN" altLang="en-US" sz="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3" name="圆角矩形 42"/>
          <p:cNvSpPr/>
          <p:nvPr/>
        </p:nvSpPr>
        <p:spPr bwMode="auto">
          <a:xfrm rot="10800000">
            <a:off x="4113560" y="2838880"/>
            <a:ext cx="3724154" cy="616886"/>
          </a:xfrm>
          <a:prstGeom prst="roundRect">
            <a:avLst/>
          </a:prstGeom>
          <a:gradFill flip="none" rotWithShape="1">
            <a:gsLst>
              <a:gs pos="0">
                <a:srgbClr val="F0F0F0"/>
              </a:gs>
              <a:gs pos="100000">
                <a:srgbClr val="F1F1F1"/>
              </a:gs>
            </a:gsLst>
            <a:lin ang="2700000" scaled="1"/>
            <a:tileRect/>
          </a:gradFill>
          <a:ln w="38100" cap="flat" cmpd="sng" algn="ctr">
            <a:gradFill flip="none" rotWithShape="1">
              <a:gsLst>
                <a:gs pos="100000">
                  <a:srgbClr val="FFFFFF"/>
                </a:gs>
                <a:gs pos="0">
                  <a:srgbClr val="CECED0"/>
                </a:gs>
              </a:gsLst>
              <a:lin ang="18900000" scaled="0"/>
              <a:tileRect/>
            </a:gradFill>
            <a:prstDash val="solid"/>
          </a:ln>
          <a:effectLst>
            <a:outerShdw blurRad="203200" dist="88900" dir="8100000" sx="102000" sy="102000" algn="tr" rotWithShape="0">
              <a:prstClr val="black">
                <a:alpha val="30000"/>
              </a:prstClr>
            </a:outerShdw>
          </a:effectLst>
        </p:spPr>
        <p:txBody>
          <a:bodyPr lIns="68589" tIns="34295" rIns="68589" bIns="34295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4" name="任意多边形 8"/>
          <p:cNvSpPr/>
          <p:nvPr/>
        </p:nvSpPr>
        <p:spPr bwMode="auto">
          <a:xfrm rot="16200000">
            <a:off x="2979028" y="2652812"/>
            <a:ext cx="777836" cy="1029034"/>
          </a:xfrm>
          <a:custGeom>
            <a:avLst/>
            <a:gdLst>
              <a:gd name="T0" fmla="*/ 881353 w 1762708"/>
              <a:gd name="T1" fmla="*/ 0 h 2331146"/>
              <a:gd name="T2" fmla="*/ 881354 w 1762708"/>
              <a:gd name="T3" fmla="*/ 0 h 2331146"/>
              <a:gd name="T4" fmla="*/ 881354 w 1762708"/>
              <a:gd name="T5" fmla="*/ 0 h 2331146"/>
              <a:gd name="T6" fmla="*/ 1762708 w 1762708"/>
              <a:gd name="T7" fmla="*/ 881354 h 2331146"/>
              <a:gd name="T8" fmla="*/ 1374127 w 1762708"/>
              <a:gd name="T9" fmla="*/ 1612187 h 2331146"/>
              <a:gd name="T10" fmla="*/ 1372283 w 1762708"/>
              <a:gd name="T11" fmla="*/ 1613188 h 2331146"/>
              <a:gd name="T12" fmla="*/ 1372283 w 1762708"/>
              <a:gd name="T13" fmla="*/ 1855121 h 2331146"/>
              <a:gd name="T14" fmla="*/ 1503445 w 1762708"/>
              <a:gd name="T15" fmla="*/ 1855121 h 2331146"/>
              <a:gd name="T16" fmla="*/ 881353 w 1762708"/>
              <a:gd name="T17" fmla="*/ 2331146 h 2331146"/>
              <a:gd name="T18" fmla="*/ 259261 w 1762708"/>
              <a:gd name="T19" fmla="*/ 1855121 h 2331146"/>
              <a:gd name="T20" fmla="*/ 390423 w 1762708"/>
              <a:gd name="T21" fmla="*/ 1855121 h 2331146"/>
              <a:gd name="T22" fmla="*/ 390423 w 1762708"/>
              <a:gd name="T23" fmla="*/ 1613187 h 2331146"/>
              <a:gd name="T24" fmla="*/ 388581 w 1762708"/>
              <a:gd name="T25" fmla="*/ 1612187 h 2331146"/>
              <a:gd name="T26" fmla="*/ 0 w 1762708"/>
              <a:gd name="T27" fmla="*/ 881354 h 2331146"/>
              <a:gd name="T28" fmla="*/ 703731 w 1762708"/>
              <a:gd name="T29" fmla="*/ 17906 h 2331146"/>
              <a:gd name="T30" fmla="*/ 717461 w 1762708"/>
              <a:gd name="T31" fmla="*/ 16522 h 2331146"/>
              <a:gd name="T32" fmla="*/ 717462 w 1762708"/>
              <a:gd name="T33" fmla="*/ 16522 h 2331146"/>
              <a:gd name="T34" fmla="*/ 881353 w 1762708"/>
              <a:gd name="T35" fmla="*/ 0 h 233114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1762708" h="2331146">
                <a:moveTo>
                  <a:pt x="881353" y="0"/>
                </a:moveTo>
                <a:lnTo>
                  <a:pt x="881354" y="0"/>
                </a:lnTo>
                <a:cubicBezTo>
                  <a:pt x="1368112" y="0"/>
                  <a:pt x="1762708" y="394596"/>
                  <a:pt x="1762708" y="881354"/>
                </a:cubicBezTo>
                <a:cubicBezTo>
                  <a:pt x="1762708" y="1185578"/>
                  <a:pt x="1608569" y="1453801"/>
                  <a:pt x="1374127" y="1612187"/>
                </a:cubicBezTo>
                <a:lnTo>
                  <a:pt x="1372283" y="1613188"/>
                </a:lnTo>
                <a:lnTo>
                  <a:pt x="1372283" y="1855121"/>
                </a:lnTo>
                <a:lnTo>
                  <a:pt x="1503445" y="1855121"/>
                </a:lnTo>
                <a:lnTo>
                  <a:pt x="881353" y="2331146"/>
                </a:lnTo>
                <a:lnTo>
                  <a:pt x="259261" y="1855121"/>
                </a:lnTo>
                <a:lnTo>
                  <a:pt x="390423" y="1855121"/>
                </a:lnTo>
                <a:lnTo>
                  <a:pt x="390423" y="1613187"/>
                </a:lnTo>
                <a:lnTo>
                  <a:pt x="388581" y="1612187"/>
                </a:lnTo>
                <a:cubicBezTo>
                  <a:pt x="154139" y="1453801"/>
                  <a:pt x="0" y="1185578"/>
                  <a:pt x="0" y="881354"/>
                </a:cubicBezTo>
                <a:cubicBezTo>
                  <a:pt x="0" y="455441"/>
                  <a:pt x="302113" y="100089"/>
                  <a:pt x="703731" y="17906"/>
                </a:cubicBezTo>
                <a:lnTo>
                  <a:pt x="717461" y="16522"/>
                </a:lnTo>
                <a:lnTo>
                  <a:pt x="717462" y="16522"/>
                </a:lnTo>
                <a:cubicBezTo>
                  <a:pt x="770400" y="5689"/>
                  <a:pt x="825213" y="0"/>
                  <a:pt x="881353" y="0"/>
                </a:cubicBezTo>
                <a:close/>
              </a:path>
            </a:pathLst>
          </a:custGeom>
          <a:solidFill>
            <a:srgbClr val="FA783A"/>
          </a:solidFill>
          <a:ln w="14288" cap="flat">
            <a:noFill/>
            <a:prstDash val="solid"/>
            <a:miter lim="800000"/>
          </a:ln>
        </p:spPr>
        <p:txBody>
          <a:bodyPr lIns="68589" tIns="34295" rIns="68589" bIns="34295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5" name="Oval 53"/>
          <p:cNvSpPr>
            <a:spLocks noChangeArrowheads="1"/>
          </p:cNvSpPr>
          <p:nvPr/>
        </p:nvSpPr>
        <p:spPr bwMode="auto">
          <a:xfrm>
            <a:off x="2897972" y="2833728"/>
            <a:ext cx="667436" cy="667202"/>
          </a:xfrm>
          <a:prstGeom prst="ellipse">
            <a:avLst/>
          </a:prstGeom>
          <a:gradFill flip="none" rotWithShape="1">
            <a:gsLst>
              <a:gs pos="100000">
                <a:srgbClr val="FFFFFF"/>
              </a:gs>
              <a:gs pos="0">
                <a:srgbClr val="D9DEDF"/>
              </a:gs>
            </a:gsLst>
            <a:lin ang="2700000" scaled="0"/>
            <a:tileRect/>
          </a:gradFill>
          <a:ln w="28575" cap="flat" cmpd="sng" algn="ctr">
            <a:gradFill flip="none" rotWithShape="1">
              <a:gsLst>
                <a:gs pos="0">
                  <a:srgbClr val="FFFFFF"/>
                </a:gs>
                <a:gs pos="100000">
                  <a:srgbClr val="D9D9DA"/>
                </a:gs>
              </a:gsLst>
              <a:lin ang="2700000" scaled="0"/>
              <a:tileRect/>
            </a:gradFill>
            <a:prstDash val="solid"/>
          </a:ln>
          <a:effectLst>
            <a:outerShdw blurRad="279400" dist="76200" dir="2700000" sx="101000" sy="101000" algn="tl" rotWithShape="0">
              <a:prstClr val="black">
                <a:alpha val="28000"/>
              </a:prstClr>
            </a:outerShdw>
          </a:effectLst>
        </p:spPr>
        <p:txBody>
          <a:bodyPr lIns="68589" tIns="34295" rIns="68589" bIns="34295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6" name="文本框 28"/>
          <p:cNvSpPr txBox="1"/>
          <p:nvPr/>
        </p:nvSpPr>
        <p:spPr>
          <a:xfrm>
            <a:off x="2909272" y="2908223"/>
            <a:ext cx="655410" cy="465394"/>
          </a:xfrm>
          <a:prstGeom prst="rect">
            <a:avLst/>
          </a:prstGeom>
          <a:noFill/>
        </p:spPr>
        <p:txBody>
          <a:bodyPr wrap="square" lIns="68589" tIns="34295" rIns="68589" bIns="34295">
            <a:spAutoFit/>
          </a:bodyPr>
          <a:lstStyle/>
          <a:p>
            <a:pPr algn="ctr" fontAlgn="auto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b="1" dirty="0">
                <a:solidFill>
                  <a:srgbClr val="FA783A"/>
                </a:solidFill>
                <a:cs typeface="+mn-ea"/>
                <a:sym typeface="+mn-lt"/>
              </a:rPr>
              <a:t>文字标题内容</a:t>
            </a:r>
          </a:p>
        </p:txBody>
      </p:sp>
      <p:sp>
        <p:nvSpPr>
          <p:cNvPr id="47" name="圆角矩形 46"/>
          <p:cNvSpPr/>
          <p:nvPr/>
        </p:nvSpPr>
        <p:spPr>
          <a:xfrm>
            <a:off x="4284762" y="2903090"/>
            <a:ext cx="3381086" cy="488466"/>
          </a:xfrm>
          <a:prstGeom prst="roundRect">
            <a:avLst>
              <a:gd name="adj" fmla="val 38676"/>
            </a:avLst>
          </a:prstGeom>
          <a:solidFill>
            <a:srgbClr val="FA783A"/>
          </a:solidFill>
          <a:ln w="25400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5400000" scaled="0"/>
            </a:gradFill>
            <a:prstDash val="solid"/>
          </a:ln>
          <a:effectLst>
            <a:innerShdw blurRad="114300">
              <a:prstClr val="black"/>
            </a:innerShdw>
          </a:effectLst>
        </p:spPr>
        <p:txBody>
          <a:bodyPr lIns="68589" tIns="34295" rIns="68589" bIns="34295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8" name="矩形 27"/>
          <p:cNvSpPr>
            <a:spLocks noChangeArrowheads="1"/>
          </p:cNvSpPr>
          <p:nvPr/>
        </p:nvSpPr>
        <p:spPr bwMode="auto">
          <a:xfrm>
            <a:off x="4383942" y="2956787"/>
            <a:ext cx="3229360" cy="35767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9" tIns="34295" rIns="68589" bIns="34295">
            <a:spAutoFit/>
          </a:bodyPr>
          <a:lstStyle/>
          <a:p>
            <a:pPr lvl="0" defTabSz="914400">
              <a:lnSpc>
                <a:spcPct val="120000"/>
              </a:lnSpc>
              <a:defRPr/>
            </a:pPr>
            <a:r>
              <a:rPr lang="zh-CN" altLang="en-US" sz="800" kern="0" dirty="0">
                <a:solidFill>
                  <a:sysClr val="window" lastClr="FFFFFF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800" kern="0" dirty="0">
                <a:solidFill>
                  <a:sysClr val="window" lastClr="FFFFFF"/>
                </a:solidFill>
                <a:cs typeface="+mn-ea"/>
                <a:sym typeface="+mn-lt"/>
              </a:rPr>
              <a:t>... ...</a:t>
            </a:r>
            <a:endParaRPr kumimoji="0" lang="zh-CN" altLang="en-US" sz="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9" name="圆角矩形 48"/>
          <p:cNvSpPr/>
          <p:nvPr/>
        </p:nvSpPr>
        <p:spPr bwMode="auto">
          <a:xfrm rot="10800000">
            <a:off x="4113560" y="3790005"/>
            <a:ext cx="3724154" cy="616886"/>
          </a:xfrm>
          <a:prstGeom prst="roundRect">
            <a:avLst/>
          </a:prstGeom>
          <a:gradFill flip="none" rotWithShape="1">
            <a:gsLst>
              <a:gs pos="0">
                <a:srgbClr val="F0F0F0"/>
              </a:gs>
              <a:gs pos="100000">
                <a:srgbClr val="F1F1F1"/>
              </a:gs>
            </a:gsLst>
            <a:lin ang="2700000" scaled="1"/>
            <a:tileRect/>
          </a:gradFill>
          <a:ln w="38100" cap="flat" cmpd="sng" algn="ctr">
            <a:gradFill flip="none" rotWithShape="1">
              <a:gsLst>
                <a:gs pos="100000">
                  <a:srgbClr val="FFFFFF"/>
                </a:gs>
                <a:gs pos="0">
                  <a:srgbClr val="CECED0"/>
                </a:gs>
              </a:gsLst>
              <a:lin ang="18900000" scaled="0"/>
              <a:tileRect/>
            </a:gradFill>
            <a:prstDash val="solid"/>
          </a:ln>
          <a:effectLst>
            <a:outerShdw blurRad="203200" dist="88900" dir="8100000" sx="102000" sy="102000" algn="tr" rotWithShape="0">
              <a:prstClr val="black">
                <a:alpha val="30000"/>
              </a:prstClr>
            </a:outerShdw>
          </a:effectLst>
        </p:spPr>
        <p:txBody>
          <a:bodyPr lIns="68589" tIns="34295" rIns="68589" bIns="34295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0" name="任意多边形 8"/>
          <p:cNvSpPr/>
          <p:nvPr/>
        </p:nvSpPr>
        <p:spPr bwMode="auto">
          <a:xfrm rot="16200000">
            <a:off x="2979028" y="3613325"/>
            <a:ext cx="777836" cy="1029034"/>
          </a:xfrm>
          <a:custGeom>
            <a:avLst/>
            <a:gdLst>
              <a:gd name="T0" fmla="*/ 881353 w 1762708"/>
              <a:gd name="T1" fmla="*/ 0 h 2331146"/>
              <a:gd name="T2" fmla="*/ 881354 w 1762708"/>
              <a:gd name="T3" fmla="*/ 0 h 2331146"/>
              <a:gd name="T4" fmla="*/ 881354 w 1762708"/>
              <a:gd name="T5" fmla="*/ 0 h 2331146"/>
              <a:gd name="T6" fmla="*/ 1762708 w 1762708"/>
              <a:gd name="T7" fmla="*/ 881354 h 2331146"/>
              <a:gd name="T8" fmla="*/ 1374127 w 1762708"/>
              <a:gd name="T9" fmla="*/ 1612187 h 2331146"/>
              <a:gd name="T10" fmla="*/ 1372283 w 1762708"/>
              <a:gd name="T11" fmla="*/ 1613188 h 2331146"/>
              <a:gd name="T12" fmla="*/ 1372283 w 1762708"/>
              <a:gd name="T13" fmla="*/ 1855121 h 2331146"/>
              <a:gd name="T14" fmla="*/ 1503445 w 1762708"/>
              <a:gd name="T15" fmla="*/ 1855121 h 2331146"/>
              <a:gd name="T16" fmla="*/ 881353 w 1762708"/>
              <a:gd name="T17" fmla="*/ 2331146 h 2331146"/>
              <a:gd name="T18" fmla="*/ 259261 w 1762708"/>
              <a:gd name="T19" fmla="*/ 1855121 h 2331146"/>
              <a:gd name="T20" fmla="*/ 390423 w 1762708"/>
              <a:gd name="T21" fmla="*/ 1855121 h 2331146"/>
              <a:gd name="T22" fmla="*/ 390423 w 1762708"/>
              <a:gd name="T23" fmla="*/ 1613187 h 2331146"/>
              <a:gd name="T24" fmla="*/ 388581 w 1762708"/>
              <a:gd name="T25" fmla="*/ 1612187 h 2331146"/>
              <a:gd name="T26" fmla="*/ 0 w 1762708"/>
              <a:gd name="T27" fmla="*/ 881354 h 2331146"/>
              <a:gd name="T28" fmla="*/ 703731 w 1762708"/>
              <a:gd name="T29" fmla="*/ 17906 h 2331146"/>
              <a:gd name="T30" fmla="*/ 717461 w 1762708"/>
              <a:gd name="T31" fmla="*/ 16522 h 2331146"/>
              <a:gd name="T32" fmla="*/ 717462 w 1762708"/>
              <a:gd name="T33" fmla="*/ 16522 h 2331146"/>
              <a:gd name="T34" fmla="*/ 881353 w 1762708"/>
              <a:gd name="T35" fmla="*/ 0 h 233114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1762708" h="2331146">
                <a:moveTo>
                  <a:pt x="881353" y="0"/>
                </a:moveTo>
                <a:lnTo>
                  <a:pt x="881354" y="0"/>
                </a:lnTo>
                <a:cubicBezTo>
                  <a:pt x="1368112" y="0"/>
                  <a:pt x="1762708" y="394596"/>
                  <a:pt x="1762708" y="881354"/>
                </a:cubicBezTo>
                <a:cubicBezTo>
                  <a:pt x="1762708" y="1185578"/>
                  <a:pt x="1608569" y="1453801"/>
                  <a:pt x="1374127" y="1612187"/>
                </a:cubicBezTo>
                <a:lnTo>
                  <a:pt x="1372283" y="1613188"/>
                </a:lnTo>
                <a:lnTo>
                  <a:pt x="1372283" y="1855121"/>
                </a:lnTo>
                <a:lnTo>
                  <a:pt x="1503445" y="1855121"/>
                </a:lnTo>
                <a:lnTo>
                  <a:pt x="881353" y="2331146"/>
                </a:lnTo>
                <a:lnTo>
                  <a:pt x="259261" y="1855121"/>
                </a:lnTo>
                <a:lnTo>
                  <a:pt x="390423" y="1855121"/>
                </a:lnTo>
                <a:lnTo>
                  <a:pt x="390423" y="1613187"/>
                </a:lnTo>
                <a:lnTo>
                  <a:pt x="388581" y="1612187"/>
                </a:lnTo>
                <a:cubicBezTo>
                  <a:pt x="154139" y="1453801"/>
                  <a:pt x="0" y="1185578"/>
                  <a:pt x="0" y="881354"/>
                </a:cubicBezTo>
                <a:cubicBezTo>
                  <a:pt x="0" y="455441"/>
                  <a:pt x="302113" y="100089"/>
                  <a:pt x="703731" y="17906"/>
                </a:cubicBezTo>
                <a:lnTo>
                  <a:pt x="717461" y="16522"/>
                </a:lnTo>
                <a:lnTo>
                  <a:pt x="717462" y="16522"/>
                </a:lnTo>
                <a:cubicBezTo>
                  <a:pt x="770400" y="5689"/>
                  <a:pt x="825213" y="0"/>
                  <a:pt x="881353" y="0"/>
                </a:cubicBezTo>
                <a:close/>
              </a:path>
            </a:pathLst>
          </a:custGeom>
          <a:solidFill>
            <a:srgbClr val="E3413E"/>
          </a:solidFill>
          <a:ln w="14288" cap="flat">
            <a:noFill/>
            <a:prstDash val="solid"/>
            <a:miter lim="800000"/>
          </a:ln>
        </p:spPr>
        <p:txBody>
          <a:bodyPr lIns="68589" tIns="34295" rIns="68589" bIns="34295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1" name="Oval 53"/>
          <p:cNvSpPr>
            <a:spLocks noChangeArrowheads="1"/>
          </p:cNvSpPr>
          <p:nvPr/>
        </p:nvSpPr>
        <p:spPr bwMode="auto">
          <a:xfrm>
            <a:off x="2897972" y="3794240"/>
            <a:ext cx="667436" cy="667202"/>
          </a:xfrm>
          <a:prstGeom prst="ellipse">
            <a:avLst/>
          </a:prstGeom>
          <a:gradFill flip="none" rotWithShape="1">
            <a:gsLst>
              <a:gs pos="100000">
                <a:srgbClr val="FFFFFF"/>
              </a:gs>
              <a:gs pos="0">
                <a:srgbClr val="D9DEDF"/>
              </a:gs>
            </a:gsLst>
            <a:lin ang="2700000" scaled="0"/>
            <a:tileRect/>
          </a:gradFill>
          <a:ln w="28575" cap="flat" cmpd="sng" algn="ctr">
            <a:gradFill flip="none" rotWithShape="1">
              <a:gsLst>
                <a:gs pos="0">
                  <a:srgbClr val="FFFFFF"/>
                </a:gs>
                <a:gs pos="100000">
                  <a:srgbClr val="D9D9DA"/>
                </a:gs>
              </a:gsLst>
              <a:lin ang="2700000" scaled="0"/>
              <a:tileRect/>
            </a:gradFill>
            <a:prstDash val="solid"/>
          </a:ln>
          <a:effectLst>
            <a:outerShdw blurRad="279400" dist="76200" dir="2700000" sx="101000" sy="101000" algn="tl" rotWithShape="0">
              <a:prstClr val="black">
                <a:alpha val="28000"/>
              </a:prstClr>
            </a:outerShdw>
          </a:effectLst>
        </p:spPr>
        <p:txBody>
          <a:bodyPr lIns="68589" tIns="34295" rIns="68589" bIns="34295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2" name="文本框 28"/>
          <p:cNvSpPr txBox="1"/>
          <p:nvPr/>
        </p:nvSpPr>
        <p:spPr>
          <a:xfrm>
            <a:off x="2909272" y="3895735"/>
            <a:ext cx="655410" cy="465394"/>
          </a:xfrm>
          <a:prstGeom prst="rect">
            <a:avLst/>
          </a:prstGeom>
          <a:noFill/>
        </p:spPr>
        <p:txBody>
          <a:bodyPr wrap="square" lIns="68589" tIns="34295" rIns="68589" bIns="34295">
            <a:spAutoFit/>
          </a:bodyPr>
          <a:lstStyle/>
          <a:p>
            <a:pPr algn="ctr" fontAlgn="auto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b="1" dirty="0">
                <a:solidFill>
                  <a:srgbClr val="E3413E"/>
                </a:solidFill>
                <a:cs typeface="+mn-ea"/>
                <a:sym typeface="+mn-lt"/>
              </a:rPr>
              <a:t>文字标题内容</a:t>
            </a:r>
          </a:p>
        </p:txBody>
      </p:sp>
      <p:sp>
        <p:nvSpPr>
          <p:cNvPr id="53" name="圆角矩形 52"/>
          <p:cNvSpPr/>
          <p:nvPr/>
        </p:nvSpPr>
        <p:spPr>
          <a:xfrm>
            <a:off x="4284762" y="3867013"/>
            <a:ext cx="3381086" cy="488466"/>
          </a:xfrm>
          <a:prstGeom prst="roundRect">
            <a:avLst>
              <a:gd name="adj" fmla="val 34297"/>
            </a:avLst>
          </a:prstGeom>
          <a:solidFill>
            <a:srgbClr val="E3413E"/>
          </a:solidFill>
          <a:ln w="25400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5400000" scaled="0"/>
            </a:gradFill>
            <a:prstDash val="solid"/>
          </a:ln>
          <a:effectLst>
            <a:innerShdw blurRad="114300">
              <a:prstClr val="black"/>
            </a:innerShdw>
          </a:effectLst>
        </p:spPr>
        <p:txBody>
          <a:bodyPr lIns="68589" tIns="34295" rIns="68589" bIns="34295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4" name="矩形 27"/>
          <p:cNvSpPr>
            <a:spLocks noChangeArrowheads="1"/>
          </p:cNvSpPr>
          <p:nvPr/>
        </p:nvSpPr>
        <p:spPr bwMode="auto">
          <a:xfrm>
            <a:off x="4383942" y="3907268"/>
            <a:ext cx="3229360" cy="35767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9" tIns="34295" rIns="68589" bIns="34295">
            <a:spAutoFit/>
          </a:bodyPr>
          <a:lstStyle/>
          <a:p>
            <a:pPr lvl="0" defTabSz="914400">
              <a:lnSpc>
                <a:spcPct val="120000"/>
              </a:lnSpc>
              <a:defRPr/>
            </a:pPr>
            <a:r>
              <a:rPr lang="zh-CN" altLang="en-US" sz="800" kern="0" dirty="0">
                <a:solidFill>
                  <a:sysClr val="window" lastClr="FFFFFF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800" kern="0" dirty="0">
                <a:solidFill>
                  <a:sysClr val="window" lastClr="FFFFFF"/>
                </a:solidFill>
                <a:cs typeface="+mn-ea"/>
                <a:sym typeface="+mn-lt"/>
              </a:rPr>
              <a:t>... ...</a:t>
            </a:r>
            <a:endParaRPr kumimoji="0" lang="zh-CN" altLang="en-US" sz="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7FF27538-8049-43F4-A87D-8BBD6ABD9255}"/>
              </a:ext>
            </a:extLst>
          </p:cNvPr>
          <p:cNvGrpSpPr/>
          <p:nvPr/>
        </p:nvGrpSpPr>
        <p:grpSpPr>
          <a:xfrm>
            <a:off x="216432" y="69422"/>
            <a:ext cx="3202190" cy="449771"/>
            <a:chOff x="216432" y="69422"/>
            <a:chExt cx="3202190" cy="449771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08E011EB-7FC3-4DC3-BF80-021135191F40}"/>
                </a:ext>
              </a:extLst>
            </p:cNvPr>
            <p:cNvSpPr txBox="1"/>
            <p:nvPr/>
          </p:nvSpPr>
          <p:spPr>
            <a:xfrm>
              <a:off x="734978" y="149861"/>
              <a:ext cx="268364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800" dirty="0">
                  <a:gradFill>
                    <a:gsLst>
                      <a:gs pos="0">
                        <a:srgbClr val="E3413E"/>
                      </a:gs>
                      <a:gs pos="100000">
                        <a:srgbClr val="C00000"/>
                      </a:gs>
                    </a:gsLst>
                    <a:lin ang="5400000" scaled="1"/>
                  </a:gradFill>
                  <a:effectLst>
                    <a:reflection blurRad="6350" stA="5000" endPos="45500" dist="50800" dir="5400000" sy="-100000" algn="bl" rotWithShape="0"/>
                  </a:effectLst>
                  <a:latin typeface="江城律动宋" panose="02020700000000000000" pitchFamily="18" charset="-122"/>
                  <a:ea typeface="江城律动宋" panose="02020700000000000000" pitchFamily="18" charset="-122"/>
                  <a:cs typeface="阿里巴巴普惠体 2.0 115 Black" panose="00020600040101010101" pitchFamily="18" charset="-122"/>
                  <a:sym typeface="+mn-lt"/>
                </a:rPr>
                <a:t>单击此处添加标题文本</a:t>
              </a:r>
              <a:endParaRPr lang="zh-CN" altLang="en-US" sz="1800" dirty="0">
                <a:latin typeface="江城律动宋" panose="02020700000000000000" pitchFamily="18" charset="-122"/>
                <a:ea typeface="江城律动宋" panose="02020700000000000000" pitchFamily="18" charset="-122"/>
              </a:endParaRP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51137642-CDC0-4BBB-970C-9A965E1C71E6}"/>
                </a:ext>
              </a:extLst>
            </p:cNvPr>
            <p:cNvSpPr txBox="1"/>
            <p:nvPr/>
          </p:nvSpPr>
          <p:spPr>
            <a:xfrm>
              <a:off x="216432" y="69422"/>
              <a:ext cx="53993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dirty="0">
                  <a:gradFill>
                    <a:gsLst>
                      <a:gs pos="0">
                        <a:srgbClr val="FFFF00">
                          <a:alpha val="84000"/>
                        </a:srgbClr>
                      </a:gs>
                      <a:gs pos="100000">
                        <a:srgbClr val="FFC000"/>
                      </a:gs>
                    </a:gsLst>
                    <a:lin ang="5400000" scaled="1"/>
                  </a:gradFill>
                  <a:effectLst>
                    <a:reflection blurRad="6350" stA="5000" endPos="45500" dist="50800" dir="5400000" sy="-100000" algn="bl" rotWithShape="0"/>
                  </a:effectLst>
                  <a:latin typeface="江城律动宋" panose="02020700000000000000" pitchFamily="18" charset="-122"/>
                  <a:ea typeface="江城律动宋" panose="02020700000000000000" pitchFamily="18" charset="-122"/>
                  <a:cs typeface="阿里巴巴普惠体 2.0 115 Black" panose="00020600040101010101" pitchFamily="18" charset="-122"/>
                  <a:sym typeface="+mn-lt"/>
                </a:rPr>
                <a:t>01</a:t>
              </a:r>
              <a:endParaRPr lang="zh-CN" altLang="en-US" sz="2000" dirty="0">
                <a:gradFill>
                  <a:gsLst>
                    <a:gs pos="0">
                      <a:srgbClr val="FFFF00">
                        <a:alpha val="84000"/>
                      </a:srgbClr>
                    </a:gs>
                    <a:gs pos="100000">
                      <a:srgbClr val="FFC000"/>
                    </a:gs>
                  </a:gsLst>
                  <a:lin ang="5400000" scaled="1"/>
                </a:gradFill>
                <a:latin typeface="江城律动宋" panose="02020700000000000000" pitchFamily="18" charset="-122"/>
                <a:ea typeface="江城律动宋" panose="02020700000000000000" pitchFamily="18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"/>
          <p:cNvSpPr/>
          <p:nvPr/>
        </p:nvSpPr>
        <p:spPr>
          <a:xfrm>
            <a:off x="10363" y="988368"/>
            <a:ext cx="8224881" cy="1750131"/>
          </a:xfrm>
          <a:prstGeom prst="rect">
            <a:avLst/>
          </a:prstGeom>
          <a:gradFill flip="none" rotWithShape="1">
            <a:gsLst>
              <a:gs pos="0">
                <a:srgbClr val="E03C39"/>
              </a:gs>
              <a:gs pos="100000">
                <a:srgbClr val="C00000">
                  <a:alpha val="0"/>
                </a:srgbClr>
              </a:gs>
            </a:gsLst>
            <a:lin ang="0" scaled="1"/>
            <a:tileRect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en-US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Rectangle 2"/>
          <p:cNvSpPr/>
          <p:nvPr/>
        </p:nvSpPr>
        <p:spPr>
          <a:xfrm>
            <a:off x="4583157" y="988368"/>
            <a:ext cx="3662045" cy="1750131"/>
          </a:xfrm>
          <a:prstGeom prst="rect">
            <a:avLst/>
          </a:prstGeom>
          <a:blipFill rotWithShape="1">
            <a:blip r:embed="rId4"/>
            <a:srcRect/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en-US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矩形 47"/>
          <p:cNvSpPr>
            <a:spLocks noChangeArrowheads="1"/>
          </p:cNvSpPr>
          <p:nvPr/>
        </p:nvSpPr>
        <p:spPr bwMode="auto">
          <a:xfrm>
            <a:off x="1019070" y="1863282"/>
            <a:ext cx="3269556" cy="596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9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9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sz="9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9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9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分钟之内。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2264683" y="2878650"/>
            <a:ext cx="851878" cy="852215"/>
            <a:chOff x="1677608" y="2996952"/>
            <a:chExt cx="1395643" cy="1395643"/>
          </a:xfrm>
        </p:grpSpPr>
        <p:sp>
          <p:nvSpPr>
            <p:cNvPr id="35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6" name="Oval 29"/>
            <p:cNvSpPr>
              <a:spLocks noChangeAspect="1"/>
            </p:cNvSpPr>
            <p:nvPr/>
          </p:nvSpPr>
          <p:spPr>
            <a:xfrm>
              <a:off x="1850114" y="3169459"/>
              <a:ext cx="1050631" cy="1050629"/>
            </a:xfrm>
            <a:prstGeom prst="ellipse">
              <a:avLst/>
            </a:prstGeom>
            <a:solidFill>
              <a:srgbClr val="FA783A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>
            <a:off x="2474491" y="3143128"/>
            <a:ext cx="382142" cy="330854"/>
          </a:xfrm>
          <a:prstGeom prst="rect">
            <a:avLst/>
          </a:prstGeom>
        </p:spPr>
        <p:txBody>
          <a:bodyPr wrap="none" lIns="68573" tIns="34287" rIns="68573" bIns="34287">
            <a:spAutoFit/>
          </a:bodyPr>
          <a:lstStyle/>
          <a:p>
            <a:pPr algn="r"/>
            <a:r>
              <a:rPr lang="en-US" altLang="zh-CN" sz="1700" b="1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</a:p>
        </p:txBody>
      </p:sp>
      <p:grpSp>
        <p:nvGrpSpPr>
          <p:cNvPr id="41" name="组合 40"/>
          <p:cNvGrpSpPr/>
          <p:nvPr/>
        </p:nvGrpSpPr>
        <p:grpSpPr>
          <a:xfrm>
            <a:off x="4154729" y="2878650"/>
            <a:ext cx="851878" cy="852215"/>
            <a:chOff x="1677608" y="2996952"/>
            <a:chExt cx="1395643" cy="1395643"/>
          </a:xfrm>
        </p:grpSpPr>
        <p:sp>
          <p:nvSpPr>
            <p:cNvPr id="42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3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E3413E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44" name="矩形 43"/>
          <p:cNvSpPr/>
          <p:nvPr/>
        </p:nvSpPr>
        <p:spPr>
          <a:xfrm>
            <a:off x="4406676" y="3139330"/>
            <a:ext cx="382142" cy="330854"/>
          </a:xfrm>
          <a:prstGeom prst="rect">
            <a:avLst/>
          </a:prstGeom>
        </p:spPr>
        <p:txBody>
          <a:bodyPr wrap="none" lIns="68573" tIns="34287" rIns="68573" bIns="34287">
            <a:spAutoFit/>
          </a:bodyPr>
          <a:lstStyle/>
          <a:p>
            <a:pPr algn="r"/>
            <a:r>
              <a:rPr lang="en-US" altLang="zh-CN" sz="1700" b="1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</a:p>
        </p:txBody>
      </p:sp>
      <p:grpSp>
        <p:nvGrpSpPr>
          <p:cNvPr id="48" name="组合 47"/>
          <p:cNvGrpSpPr/>
          <p:nvPr/>
        </p:nvGrpSpPr>
        <p:grpSpPr>
          <a:xfrm>
            <a:off x="6098777" y="2878650"/>
            <a:ext cx="851878" cy="852215"/>
            <a:chOff x="1677608" y="2996952"/>
            <a:chExt cx="1395643" cy="1395643"/>
          </a:xfrm>
        </p:grpSpPr>
        <p:sp>
          <p:nvSpPr>
            <p:cNvPr id="49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50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FA783A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6300986" y="3143575"/>
            <a:ext cx="382142" cy="330854"/>
          </a:xfrm>
          <a:prstGeom prst="rect">
            <a:avLst/>
          </a:prstGeom>
        </p:spPr>
        <p:txBody>
          <a:bodyPr wrap="none" lIns="68573" tIns="34287" rIns="68573" bIns="34287">
            <a:spAutoFit/>
          </a:bodyPr>
          <a:lstStyle/>
          <a:p>
            <a:pPr algn="r"/>
            <a:r>
              <a:rPr lang="en-US" altLang="zh-CN" sz="1700" b="1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4A41E903-4FFB-43FD-B5CB-A680E004C805}"/>
              </a:ext>
            </a:extLst>
          </p:cNvPr>
          <p:cNvGrpSpPr/>
          <p:nvPr/>
        </p:nvGrpSpPr>
        <p:grpSpPr>
          <a:xfrm>
            <a:off x="216432" y="69422"/>
            <a:ext cx="3202190" cy="449771"/>
            <a:chOff x="216432" y="69422"/>
            <a:chExt cx="3202190" cy="449771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38B7D90A-B42A-4132-A050-FC8727B1B10D}"/>
                </a:ext>
              </a:extLst>
            </p:cNvPr>
            <p:cNvSpPr txBox="1"/>
            <p:nvPr/>
          </p:nvSpPr>
          <p:spPr>
            <a:xfrm>
              <a:off x="734978" y="149861"/>
              <a:ext cx="268364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800" dirty="0">
                  <a:gradFill>
                    <a:gsLst>
                      <a:gs pos="0">
                        <a:srgbClr val="E3413E"/>
                      </a:gs>
                      <a:gs pos="100000">
                        <a:srgbClr val="C00000"/>
                      </a:gs>
                    </a:gsLst>
                    <a:lin ang="5400000" scaled="1"/>
                  </a:gradFill>
                  <a:effectLst>
                    <a:reflection blurRad="6350" stA="5000" endPos="45500" dist="50800" dir="5400000" sy="-100000" algn="bl" rotWithShape="0"/>
                  </a:effectLst>
                  <a:latin typeface="江城律动宋" panose="02020700000000000000" pitchFamily="18" charset="-122"/>
                  <a:ea typeface="江城律动宋" panose="02020700000000000000" pitchFamily="18" charset="-122"/>
                  <a:cs typeface="阿里巴巴普惠体 2.0 115 Black" panose="00020600040101010101" pitchFamily="18" charset="-122"/>
                  <a:sym typeface="+mn-lt"/>
                </a:rPr>
                <a:t>单击此处添加标题文本</a:t>
              </a:r>
              <a:endParaRPr lang="zh-CN" altLang="en-US" sz="1800" dirty="0">
                <a:latin typeface="江城律动宋" panose="02020700000000000000" pitchFamily="18" charset="-122"/>
                <a:ea typeface="江城律动宋" panose="02020700000000000000" pitchFamily="18" charset="-122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D7385D94-752C-44CA-9B52-BD5A5BC15423}"/>
                </a:ext>
              </a:extLst>
            </p:cNvPr>
            <p:cNvSpPr txBox="1"/>
            <p:nvPr/>
          </p:nvSpPr>
          <p:spPr>
            <a:xfrm>
              <a:off x="216432" y="69422"/>
              <a:ext cx="53993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dirty="0">
                  <a:gradFill>
                    <a:gsLst>
                      <a:gs pos="0">
                        <a:srgbClr val="FFFF00">
                          <a:alpha val="84000"/>
                        </a:srgbClr>
                      </a:gs>
                      <a:gs pos="100000">
                        <a:srgbClr val="FFC000"/>
                      </a:gs>
                    </a:gsLst>
                    <a:lin ang="5400000" scaled="1"/>
                  </a:gradFill>
                  <a:effectLst>
                    <a:reflection blurRad="6350" stA="5000" endPos="45500" dist="50800" dir="5400000" sy="-100000" algn="bl" rotWithShape="0"/>
                  </a:effectLst>
                  <a:latin typeface="江城律动宋" panose="02020700000000000000" pitchFamily="18" charset="-122"/>
                  <a:ea typeface="江城律动宋" panose="02020700000000000000" pitchFamily="18" charset="-122"/>
                  <a:cs typeface="阿里巴巴普惠体 2.0 115 Black" panose="00020600040101010101" pitchFamily="18" charset="-122"/>
                  <a:sym typeface="+mn-lt"/>
                </a:rPr>
                <a:t>01</a:t>
              </a:r>
              <a:endParaRPr lang="zh-CN" altLang="en-US" sz="2000" dirty="0">
                <a:gradFill>
                  <a:gsLst>
                    <a:gs pos="0">
                      <a:srgbClr val="FFFF00">
                        <a:alpha val="84000"/>
                      </a:srgbClr>
                    </a:gs>
                    <a:gs pos="100000">
                      <a:srgbClr val="FFC000"/>
                    </a:gs>
                  </a:gsLst>
                  <a:lin ang="5400000" scaled="1"/>
                </a:gradFill>
                <a:latin typeface="江城律动宋" panose="02020700000000000000" pitchFamily="18" charset="-122"/>
                <a:ea typeface="江城律动宋" panose="02020700000000000000" pitchFamily="18" charset="-122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2C3D6741-5328-4FCF-94DD-41FB565C0EFC}"/>
              </a:ext>
            </a:extLst>
          </p:cNvPr>
          <p:cNvGrpSpPr/>
          <p:nvPr/>
        </p:nvGrpSpPr>
        <p:grpSpPr>
          <a:xfrm>
            <a:off x="900386" y="1205872"/>
            <a:ext cx="3336237" cy="575113"/>
            <a:chOff x="1178563" y="1548171"/>
            <a:chExt cx="2861176" cy="575113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EC42DACD-B318-4BBB-9F7B-C2E1E0506F80}"/>
                </a:ext>
              </a:extLst>
            </p:cNvPr>
            <p:cNvSpPr txBox="1"/>
            <p:nvPr/>
          </p:nvSpPr>
          <p:spPr>
            <a:xfrm>
              <a:off x="1178563" y="1548171"/>
              <a:ext cx="286117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dirty="0">
                  <a:solidFill>
                    <a:schemeClr val="bg1"/>
                  </a:solidFill>
                  <a:effectLst>
                    <a:reflection blurRad="6350" stA="5000" endPos="45500" dist="50800" dir="5400000" sy="-100000" algn="bl" rotWithShape="0"/>
                  </a:effectLst>
                  <a:latin typeface="江城律动宋" panose="02020700000000000000" pitchFamily="18" charset="-122"/>
                  <a:ea typeface="江城律动宋" panose="02020700000000000000" pitchFamily="18" charset="-122"/>
                  <a:cs typeface="阿里巴巴普惠体 2.0 115 Black" panose="00020600040101010101" pitchFamily="18" charset="-122"/>
                  <a:sym typeface="+mn-lt"/>
                </a:rPr>
                <a:t>单击此处添加标题文本</a:t>
              </a:r>
              <a:endParaRPr lang="zh-CN" altLang="en-US" sz="2000" dirty="0">
                <a:solidFill>
                  <a:schemeClr val="bg1"/>
                </a:solidFill>
                <a:latin typeface="江城律动宋" panose="02020700000000000000" pitchFamily="18" charset="-122"/>
                <a:ea typeface="江城律动宋" panose="02020700000000000000" pitchFamily="18" charset="-122"/>
              </a:endParaRP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89CD4EFC-1A51-4608-8434-859224777984}"/>
                </a:ext>
              </a:extLst>
            </p:cNvPr>
            <p:cNvSpPr txBox="1"/>
            <p:nvPr/>
          </p:nvSpPr>
          <p:spPr>
            <a:xfrm>
              <a:off x="1373449" y="1861674"/>
              <a:ext cx="2666290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100" dirty="0">
                  <a:solidFill>
                    <a:schemeClr val="bg1"/>
                  </a:solidFill>
                  <a:effectLst>
                    <a:reflection blurRad="6350" stA="5000" endPos="45500" dist="50800" dir="5400000" sy="-100000" algn="bl" rotWithShape="0"/>
                  </a:effectLst>
                  <a:latin typeface="Arial" panose="020B0604020202020204" pitchFamily="34" charset="0"/>
                  <a:cs typeface="Arial" panose="020B0604020202020204" pitchFamily="34" charset="0"/>
                  <a:sym typeface="+mn-lt"/>
                </a:rPr>
                <a:t>Click here to add title text</a:t>
              </a:r>
              <a:endPara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3DC5F883-02FC-49F1-AE23-8CB9E0184EFB}"/>
              </a:ext>
            </a:extLst>
          </p:cNvPr>
          <p:cNvGrpSpPr/>
          <p:nvPr/>
        </p:nvGrpSpPr>
        <p:grpSpPr>
          <a:xfrm>
            <a:off x="1960118" y="3847824"/>
            <a:ext cx="1444015" cy="800835"/>
            <a:chOff x="1960118" y="3847824"/>
            <a:chExt cx="1444015" cy="800835"/>
          </a:xfrm>
        </p:grpSpPr>
        <p:sp>
          <p:nvSpPr>
            <p:cNvPr id="58" name="文本框 49">
              <a:extLst>
                <a:ext uri="{FF2B5EF4-FFF2-40B4-BE49-F238E27FC236}">
                  <a16:creationId xmlns:a16="http://schemas.microsoft.com/office/drawing/2014/main" id="{0A4EDAC0-9337-4A30-9C77-3D0A0DE5C221}"/>
                </a:ext>
              </a:extLst>
            </p:cNvPr>
            <p:cNvSpPr txBox="1"/>
            <p:nvPr/>
          </p:nvSpPr>
          <p:spPr>
            <a:xfrm>
              <a:off x="2071148" y="3847824"/>
              <a:ext cx="1242354" cy="284703"/>
            </a:xfrm>
            <a:prstGeom prst="rect">
              <a:avLst/>
            </a:prstGeom>
            <a:noFill/>
          </p:spPr>
          <p:txBody>
            <a:bodyPr wrap="square" lIns="68589" tIns="34295" rIns="68589" bIns="34295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E3413E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59" name="矩形 58">
              <a:extLst>
                <a:ext uri="{FF2B5EF4-FFF2-40B4-BE49-F238E27FC236}">
                  <a16:creationId xmlns:a16="http://schemas.microsoft.com/office/drawing/2014/main" id="{EA69C1AD-BC2C-4104-A9ED-164DABD9051B}"/>
                </a:ext>
              </a:extLst>
            </p:cNvPr>
            <p:cNvSpPr/>
            <p:nvPr/>
          </p:nvSpPr>
          <p:spPr>
            <a:xfrm>
              <a:off x="1960118" y="4090419"/>
              <a:ext cx="1444015" cy="558240"/>
            </a:xfrm>
            <a:prstGeom prst="rect">
              <a:avLst/>
            </a:prstGeom>
          </p:spPr>
          <p:txBody>
            <a:bodyPr wrap="square" lIns="68589" tIns="34295" rIns="68589" bIns="34295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B93E813E-48CE-48CC-97E8-E83336538E9B}"/>
              </a:ext>
            </a:extLst>
          </p:cNvPr>
          <p:cNvGrpSpPr/>
          <p:nvPr/>
        </p:nvGrpSpPr>
        <p:grpSpPr>
          <a:xfrm>
            <a:off x="3875739" y="3847824"/>
            <a:ext cx="1444015" cy="800835"/>
            <a:chOff x="1960118" y="3847824"/>
            <a:chExt cx="1444015" cy="800835"/>
          </a:xfrm>
        </p:grpSpPr>
        <p:sp>
          <p:nvSpPr>
            <p:cNvPr id="61" name="文本框 49">
              <a:extLst>
                <a:ext uri="{FF2B5EF4-FFF2-40B4-BE49-F238E27FC236}">
                  <a16:creationId xmlns:a16="http://schemas.microsoft.com/office/drawing/2014/main" id="{1EC1EF5D-D8B1-4828-9F0E-0F84DDA1EA4D}"/>
                </a:ext>
              </a:extLst>
            </p:cNvPr>
            <p:cNvSpPr txBox="1"/>
            <p:nvPr/>
          </p:nvSpPr>
          <p:spPr>
            <a:xfrm>
              <a:off x="2071148" y="3847824"/>
              <a:ext cx="1242354" cy="284703"/>
            </a:xfrm>
            <a:prstGeom prst="rect">
              <a:avLst/>
            </a:prstGeom>
            <a:noFill/>
          </p:spPr>
          <p:txBody>
            <a:bodyPr wrap="square" lIns="68589" tIns="34295" rIns="68589" bIns="34295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E3413E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62" name="矩形 61">
              <a:extLst>
                <a:ext uri="{FF2B5EF4-FFF2-40B4-BE49-F238E27FC236}">
                  <a16:creationId xmlns:a16="http://schemas.microsoft.com/office/drawing/2014/main" id="{9D71DA7A-962C-4EC1-B85F-07FA6EB627FB}"/>
                </a:ext>
              </a:extLst>
            </p:cNvPr>
            <p:cNvSpPr/>
            <p:nvPr/>
          </p:nvSpPr>
          <p:spPr>
            <a:xfrm>
              <a:off x="1960118" y="4090419"/>
              <a:ext cx="1444015" cy="558240"/>
            </a:xfrm>
            <a:prstGeom prst="rect">
              <a:avLst/>
            </a:prstGeom>
          </p:spPr>
          <p:txBody>
            <a:bodyPr wrap="square" lIns="68589" tIns="34295" rIns="68589" bIns="34295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C1D20E58-856C-4892-8204-8524004B23A8}"/>
              </a:ext>
            </a:extLst>
          </p:cNvPr>
          <p:cNvGrpSpPr/>
          <p:nvPr/>
        </p:nvGrpSpPr>
        <p:grpSpPr>
          <a:xfrm>
            <a:off x="5832088" y="3847824"/>
            <a:ext cx="1444015" cy="800835"/>
            <a:chOff x="1960118" y="3847824"/>
            <a:chExt cx="1444015" cy="800835"/>
          </a:xfrm>
        </p:grpSpPr>
        <p:sp>
          <p:nvSpPr>
            <p:cNvPr id="64" name="文本框 49">
              <a:extLst>
                <a:ext uri="{FF2B5EF4-FFF2-40B4-BE49-F238E27FC236}">
                  <a16:creationId xmlns:a16="http://schemas.microsoft.com/office/drawing/2014/main" id="{42BEB851-5205-4344-9459-40B6FC5D3F49}"/>
                </a:ext>
              </a:extLst>
            </p:cNvPr>
            <p:cNvSpPr txBox="1"/>
            <p:nvPr/>
          </p:nvSpPr>
          <p:spPr>
            <a:xfrm>
              <a:off x="2071148" y="3847824"/>
              <a:ext cx="1242354" cy="284703"/>
            </a:xfrm>
            <a:prstGeom prst="rect">
              <a:avLst/>
            </a:prstGeom>
            <a:noFill/>
          </p:spPr>
          <p:txBody>
            <a:bodyPr wrap="square" lIns="68589" tIns="34295" rIns="68589" bIns="34295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E3413E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65" name="矩形 64">
              <a:extLst>
                <a:ext uri="{FF2B5EF4-FFF2-40B4-BE49-F238E27FC236}">
                  <a16:creationId xmlns:a16="http://schemas.microsoft.com/office/drawing/2014/main" id="{4F9307E2-A97A-4F19-85CE-C321A4370984}"/>
                </a:ext>
              </a:extLst>
            </p:cNvPr>
            <p:cNvSpPr/>
            <p:nvPr/>
          </p:nvSpPr>
          <p:spPr>
            <a:xfrm>
              <a:off x="1960118" y="4090419"/>
              <a:ext cx="1444015" cy="558240"/>
            </a:xfrm>
            <a:prstGeom prst="rect">
              <a:avLst/>
            </a:prstGeom>
          </p:spPr>
          <p:txBody>
            <a:bodyPr wrap="square" lIns="68589" tIns="34295" rIns="68589" bIns="34295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6568848" y="1154339"/>
            <a:ext cx="1460330" cy="2836410"/>
            <a:chOff x="6568848" y="1608342"/>
            <a:chExt cx="1460330" cy="2836410"/>
          </a:xfrm>
        </p:grpSpPr>
        <p:sp>
          <p:nvSpPr>
            <p:cNvPr id="173" name="圆角矩形 172"/>
            <p:cNvSpPr/>
            <p:nvPr/>
          </p:nvSpPr>
          <p:spPr>
            <a:xfrm>
              <a:off x="6568848" y="1608342"/>
              <a:ext cx="1460330" cy="2836410"/>
            </a:xfrm>
            <a:prstGeom prst="roundRect">
              <a:avLst>
                <a:gd name="adj" fmla="val 10535"/>
              </a:avLst>
            </a:prstGeom>
            <a:solidFill>
              <a:srgbClr val="F7F7F7"/>
            </a:soli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778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92" name="组合 191"/>
            <p:cNvGrpSpPr/>
            <p:nvPr/>
          </p:nvGrpSpPr>
          <p:grpSpPr>
            <a:xfrm>
              <a:off x="6568848" y="2976820"/>
              <a:ext cx="1460330" cy="553491"/>
              <a:chOff x="1947258" y="3466616"/>
              <a:chExt cx="2252284" cy="853540"/>
            </a:xfrm>
          </p:grpSpPr>
          <p:sp>
            <p:nvSpPr>
              <p:cNvPr id="193" name="矩形 192"/>
              <p:cNvSpPr/>
              <p:nvPr/>
            </p:nvSpPr>
            <p:spPr>
              <a:xfrm>
                <a:off x="1947258" y="3471751"/>
                <a:ext cx="2252284" cy="843078"/>
              </a:xfrm>
              <a:prstGeom prst="rect">
                <a:avLst/>
              </a:prstGeom>
              <a:solidFill>
                <a:srgbClr val="E3413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4" name="矩形 193"/>
              <p:cNvSpPr/>
              <p:nvPr/>
            </p:nvSpPr>
            <p:spPr>
              <a:xfrm>
                <a:off x="1947258" y="3466616"/>
                <a:ext cx="2252284" cy="189695"/>
              </a:xfrm>
              <a:prstGeom prst="rect">
                <a:avLst/>
              </a:prstGeom>
              <a:gradFill>
                <a:gsLst>
                  <a:gs pos="65000">
                    <a:schemeClr val="tx1">
                      <a:alpha val="3000"/>
                    </a:schemeClr>
                  </a:gs>
                  <a:gs pos="0">
                    <a:schemeClr val="tx1">
                      <a:alpha val="2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5" name="矩形 194"/>
              <p:cNvSpPr/>
              <p:nvPr/>
            </p:nvSpPr>
            <p:spPr>
              <a:xfrm>
                <a:off x="1947258" y="4130461"/>
                <a:ext cx="2252284" cy="189695"/>
              </a:xfrm>
              <a:prstGeom prst="rect">
                <a:avLst/>
              </a:prstGeom>
              <a:gradFill>
                <a:gsLst>
                  <a:gs pos="45000">
                    <a:schemeClr val="tx1">
                      <a:alpha val="3000"/>
                    </a:schemeClr>
                  </a:gs>
                  <a:gs pos="100000">
                    <a:schemeClr val="tx1">
                      <a:alpha val="20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96" name="组合 195"/>
            <p:cNvGrpSpPr/>
            <p:nvPr/>
          </p:nvGrpSpPr>
          <p:grpSpPr>
            <a:xfrm>
              <a:off x="6723652" y="1795261"/>
              <a:ext cx="1134453" cy="387031"/>
              <a:chOff x="2198560" y="1644530"/>
              <a:chExt cx="1749680" cy="596843"/>
            </a:xfrm>
          </p:grpSpPr>
          <p:pic>
            <p:nvPicPr>
              <p:cNvPr id="197" name="图片 196"/>
              <p:cNvPicPr>
                <a:picLocks noChangeAspect="1"/>
              </p:cNvPicPr>
              <p:nvPr/>
            </p:nvPicPr>
            <p:blipFill rotWithShape="1">
              <a:blip r:embed="rId4" cstate="print">
                <a:grayscl/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colorTemperature colorTemp="2000"/>
                        </a14:imgEffect>
                        <a14:imgEffect>
                          <a14:saturation sat="33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198560" y="1644530"/>
                <a:ext cx="1749680" cy="92018"/>
              </a:xfrm>
              <a:prstGeom prst="rect">
                <a:avLst/>
              </a:prstGeom>
            </p:spPr>
          </p:pic>
          <p:pic>
            <p:nvPicPr>
              <p:cNvPr id="198" name="图片 197"/>
              <p:cNvPicPr>
                <a:picLocks noChangeAspect="1"/>
              </p:cNvPicPr>
              <p:nvPr/>
            </p:nvPicPr>
            <p:blipFill rotWithShape="1">
              <a:blip r:embed="rId4" cstate="print">
                <a:grayscl/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colorTemperature colorTemp="2000"/>
                        </a14:imgEffect>
                        <a14:imgEffect>
                          <a14:saturation sat="33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 flipV="1">
                <a:off x="2198560" y="2149355"/>
                <a:ext cx="1749680" cy="92018"/>
              </a:xfrm>
              <a:prstGeom prst="rect">
                <a:avLst/>
              </a:prstGeom>
            </p:spPr>
          </p:pic>
        </p:grpSp>
        <p:grpSp>
          <p:nvGrpSpPr>
            <p:cNvPr id="199" name="组合 198"/>
            <p:cNvGrpSpPr/>
            <p:nvPr/>
          </p:nvGrpSpPr>
          <p:grpSpPr>
            <a:xfrm>
              <a:off x="6723652" y="3826458"/>
              <a:ext cx="1134453" cy="387031"/>
              <a:chOff x="2198560" y="1644530"/>
              <a:chExt cx="1749680" cy="596843"/>
            </a:xfrm>
          </p:grpSpPr>
          <p:pic>
            <p:nvPicPr>
              <p:cNvPr id="200" name="图片 199"/>
              <p:cNvPicPr>
                <a:picLocks noChangeAspect="1"/>
              </p:cNvPicPr>
              <p:nvPr/>
            </p:nvPicPr>
            <p:blipFill rotWithShape="1">
              <a:blip r:embed="rId4" cstate="print">
                <a:grayscl/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colorTemperature colorTemp="2000"/>
                        </a14:imgEffect>
                        <a14:imgEffect>
                          <a14:saturation sat="33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198560" y="1644530"/>
                <a:ext cx="1749680" cy="92018"/>
              </a:xfrm>
              <a:prstGeom prst="rect">
                <a:avLst/>
              </a:prstGeom>
            </p:spPr>
          </p:pic>
          <p:pic>
            <p:nvPicPr>
              <p:cNvPr id="201" name="图片 200"/>
              <p:cNvPicPr>
                <a:picLocks noChangeAspect="1"/>
              </p:cNvPicPr>
              <p:nvPr/>
            </p:nvPicPr>
            <p:blipFill rotWithShape="1">
              <a:blip r:embed="rId4" cstate="print">
                <a:grayscl/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colorTemperature colorTemp="2000"/>
                        </a14:imgEffect>
                        <a14:imgEffect>
                          <a14:saturation sat="33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 flipV="1">
                <a:off x="2198560" y="2149355"/>
                <a:ext cx="1749680" cy="92018"/>
              </a:xfrm>
              <a:prstGeom prst="rect">
                <a:avLst/>
              </a:prstGeom>
            </p:spPr>
          </p:pic>
        </p:grpSp>
        <p:sp>
          <p:nvSpPr>
            <p:cNvPr id="202" name="文本框 112"/>
            <p:cNvSpPr txBox="1"/>
            <p:nvPr/>
          </p:nvSpPr>
          <p:spPr>
            <a:xfrm>
              <a:off x="6988165" y="3020111"/>
              <a:ext cx="621696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000" dirty="0">
                  <a:solidFill>
                    <a:schemeClr val="bg1"/>
                  </a:solidFill>
                  <a:effectLst>
                    <a:outerShdw blurRad="101600" dist="50800" dir="2700000" algn="tl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03</a:t>
              </a:r>
              <a:endParaRPr lang="zh-CN" altLang="en-US" sz="3000" dirty="0">
                <a:solidFill>
                  <a:schemeClr val="bg1"/>
                </a:solidFill>
                <a:effectLst>
                  <a:outerShdw blurRad="101600" dist="508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03" name="文本框 115"/>
            <p:cNvSpPr txBox="1"/>
            <p:nvPr/>
          </p:nvSpPr>
          <p:spPr>
            <a:xfrm>
              <a:off x="6667424" y="1867775"/>
              <a:ext cx="12469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FA783A"/>
                  </a:solidFill>
                  <a:cs typeface="+mn-ea"/>
                  <a:sym typeface="+mn-lt"/>
                </a:rPr>
                <a:t>文字标题</a:t>
              </a:r>
            </a:p>
          </p:txBody>
        </p:sp>
        <p:grpSp>
          <p:nvGrpSpPr>
            <p:cNvPr id="205" name="组合 204"/>
            <p:cNvGrpSpPr/>
            <p:nvPr/>
          </p:nvGrpSpPr>
          <p:grpSpPr>
            <a:xfrm>
              <a:off x="7208023" y="3926837"/>
              <a:ext cx="196609" cy="193216"/>
              <a:chOff x="5037571" y="856343"/>
              <a:chExt cx="715006" cy="702571"/>
            </a:xfrm>
            <a:solidFill>
              <a:srgbClr val="FFB850"/>
            </a:solidFill>
          </p:grpSpPr>
          <p:sp>
            <p:nvSpPr>
              <p:cNvPr id="206" name="Freeform 39"/>
              <p:cNvSpPr/>
              <p:nvPr/>
            </p:nvSpPr>
            <p:spPr bwMode="auto">
              <a:xfrm>
                <a:off x="5468769" y="856343"/>
                <a:ext cx="244675" cy="244675"/>
              </a:xfrm>
              <a:custGeom>
                <a:avLst/>
                <a:gdLst>
                  <a:gd name="T0" fmla="*/ 19 w 283"/>
                  <a:gd name="T1" fmla="*/ 0 h 283"/>
                  <a:gd name="T2" fmla="*/ 264 w 283"/>
                  <a:gd name="T3" fmla="*/ 0 h 283"/>
                  <a:gd name="T4" fmla="*/ 276 w 283"/>
                  <a:gd name="T5" fmla="*/ 4 h 283"/>
                  <a:gd name="T6" fmla="*/ 224 w 283"/>
                  <a:gd name="T7" fmla="*/ 38 h 283"/>
                  <a:gd name="T8" fmla="*/ 97 w 283"/>
                  <a:gd name="T9" fmla="*/ 38 h 283"/>
                  <a:gd name="T10" fmla="*/ 90 w 283"/>
                  <a:gd name="T11" fmla="*/ 38 h 283"/>
                  <a:gd name="T12" fmla="*/ 38 w 283"/>
                  <a:gd name="T13" fmla="*/ 38 h 283"/>
                  <a:gd name="T14" fmla="*/ 38 w 283"/>
                  <a:gd name="T15" fmla="*/ 245 h 283"/>
                  <a:gd name="T16" fmla="*/ 103 w 283"/>
                  <a:gd name="T17" fmla="*/ 245 h 283"/>
                  <a:gd name="T18" fmla="*/ 127 w 283"/>
                  <a:gd name="T19" fmla="*/ 245 h 283"/>
                  <a:gd name="T20" fmla="*/ 245 w 283"/>
                  <a:gd name="T21" fmla="*/ 245 h 283"/>
                  <a:gd name="T22" fmla="*/ 245 w 283"/>
                  <a:gd name="T23" fmla="*/ 152 h 283"/>
                  <a:gd name="T24" fmla="*/ 283 w 283"/>
                  <a:gd name="T25" fmla="*/ 115 h 283"/>
                  <a:gd name="T26" fmla="*/ 283 w 283"/>
                  <a:gd name="T27" fmla="*/ 264 h 283"/>
                  <a:gd name="T28" fmla="*/ 264 w 283"/>
                  <a:gd name="T29" fmla="*/ 283 h 283"/>
                  <a:gd name="T30" fmla="*/ 19 w 283"/>
                  <a:gd name="T31" fmla="*/ 283 h 283"/>
                  <a:gd name="T32" fmla="*/ 0 w 283"/>
                  <a:gd name="T33" fmla="*/ 264 h 283"/>
                  <a:gd name="T34" fmla="*/ 0 w 283"/>
                  <a:gd name="T35" fmla="*/ 19 h 283"/>
                  <a:gd name="T36" fmla="*/ 19 w 283"/>
                  <a:gd name="T37" fmla="*/ 0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83" h="283">
                    <a:moveTo>
                      <a:pt x="19" y="0"/>
                    </a:moveTo>
                    <a:cubicBezTo>
                      <a:pt x="264" y="0"/>
                      <a:pt x="264" y="0"/>
                      <a:pt x="264" y="0"/>
                    </a:cubicBezTo>
                    <a:cubicBezTo>
                      <a:pt x="269" y="0"/>
                      <a:pt x="273" y="2"/>
                      <a:pt x="276" y="4"/>
                    </a:cubicBezTo>
                    <a:cubicBezTo>
                      <a:pt x="259" y="16"/>
                      <a:pt x="242" y="27"/>
                      <a:pt x="224" y="38"/>
                    </a:cubicBezTo>
                    <a:cubicBezTo>
                      <a:pt x="97" y="38"/>
                      <a:pt x="97" y="38"/>
                      <a:pt x="97" y="38"/>
                    </a:cubicBezTo>
                    <a:cubicBezTo>
                      <a:pt x="95" y="38"/>
                      <a:pt x="92" y="38"/>
                      <a:pt x="90" y="38"/>
                    </a:cubicBezTo>
                    <a:cubicBezTo>
                      <a:pt x="38" y="38"/>
                      <a:pt x="38" y="38"/>
                      <a:pt x="38" y="38"/>
                    </a:cubicBezTo>
                    <a:cubicBezTo>
                      <a:pt x="38" y="245"/>
                      <a:pt x="38" y="245"/>
                      <a:pt x="38" y="245"/>
                    </a:cubicBezTo>
                    <a:cubicBezTo>
                      <a:pt x="103" y="245"/>
                      <a:pt x="103" y="245"/>
                      <a:pt x="103" y="245"/>
                    </a:cubicBezTo>
                    <a:cubicBezTo>
                      <a:pt x="111" y="247"/>
                      <a:pt x="119" y="247"/>
                      <a:pt x="127" y="245"/>
                    </a:cubicBezTo>
                    <a:cubicBezTo>
                      <a:pt x="245" y="245"/>
                      <a:pt x="245" y="245"/>
                      <a:pt x="245" y="245"/>
                    </a:cubicBezTo>
                    <a:cubicBezTo>
                      <a:pt x="245" y="152"/>
                      <a:pt x="245" y="152"/>
                      <a:pt x="245" y="152"/>
                    </a:cubicBezTo>
                    <a:cubicBezTo>
                      <a:pt x="258" y="140"/>
                      <a:pt x="270" y="128"/>
                      <a:pt x="283" y="115"/>
                    </a:cubicBezTo>
                    <a:cubicBezTo>
                      <a:pt x="283" y="264"/>
                      <a:pt x="283" y="264"/>
                      <a:pt x="283" y="264"/>
                    </a:cubicBezTo>
                    <a:cubicBezTo>
                      <a:pt x="283" y="274"/>
                      <a:pt x="275" y="283"/>
                      <a:pt x="264" y="283"/>
                    </a:cubicBezTo>
                    <a:cubicBezTo>
                      <a:pt x="19" y="283"/>
                      <a:pt x="19" y="283"/>
                      <a:pt x="19" y="283"/>
                    </a:cubicBezTo>
                    <a:cubicBezTo>
                      <a:pt x="9" y="283"/>
                      <a:pt x="0" y="274"/>
                      <a:pt x="0" y="264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9"/>
                      <a:pt x="9" y="0"/>
                      <a:pt x="1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7" name="Freeform 40"/>
              <p:cNvSpPr>
                <a:spLocks noEditPoints="1"/>
              </p:cNvSpPr>
              <p:nvPr/>
            </p:nvSpPr>
            <p:spPr bwMode="auto">
              <a:xfrm>
                <a:off x="5037571" y="889259"/>
                <a:ext cx="423518" cy="669655"/>
              </a:xfrm>
              <a:custGeom>
                <a:avLst/>
                <a:gdLst>
                  <a:gd name="T0" fmla="*/ 253 w 490"/>
                  <a:gd name="T1" fmla="*/ 737 h 775"/>
                  <a:gd name="T2" fmla="*/ 211 w 490"/>
                  <a:gd name="T3" fmla="*/ 775 h 775"/>
                  <a:gd name="T4" fmla="*/ 175 w 490"/>
                  <a:gd name="T5" fmla="*/ 762 h 775"/>
                  <a:gd name="T6" fmla="*/ 161 w 490"/>
                  <a:gd name="T7" fmla="*/ 762 h 775"/>
                  <a:gd name="T8" fmla="*/ 125 w 490"/>
                  <a:gd name="T9" fmla="*/ 775 h 775"/>
                  <a:gd name="T10" fmla="*/ 84 w 490"/>
                  <a:gd name="T11" fmla="*/ 737 h 775"/>
                  <a:gd name="T12" fmla="*/ 76 w 490"/>
                  <a:gd name="T13" fmla="*/ 475 h 775"/>
                  <a:gd name="T14" fmla="*/ 65 w 490"/>
                  <a:gd name="T15" fmla="*/ 474 h 775"/>
                  <a:gd name="T16" fmla="*/ 21 w 490"/>
                  <a:gd name="T17" fmla="*/ 441 h 775"/>
                  <a:gd name="T18" fmla="*/ 19 w 490"/>
                  <a:gd name="T19" fmla="*/ 217 h 775"/>
                  <a:gd name="T20" fmla="*/ 48 w 490"/>
                  <a:gd name="T21" fmla="*/ 192 h 775"/>
                  <a:gd name="T22" fmla="*/ 121 w 490"/>
                  <a:gd name="T23" fmla="*/ 183 h 775"/>
                  <a:gd name="T24" fmla="*/ 132 w 490"/>
                  <a:gd name="T25" fmla="*/ 189 h 775"/>
                  <a:gd name="T26" fmla="*/ 168 w 490"/>
                  <a:gd name="T27" fmla="*/ 243 h 775"/>
                  <a:gd name="T28" fmla="*/ 204 w 490"/>
                  <a:gd name="T29" fmla="*/ 189 h 775"/>
                  <a:gd name="T30" fmla="*/ 216 w 490"/>
                  <a:gd name="T31" fmla="*/ 183 h 775"/>
                  <a:gd name="T32" fmla="*/ 257 w 490"/>
                  <a:gd name="T33" fmla="*/ 188 h 775"/>
                  <a:gd name="T34" fmla="*/ 293 w 490"/>
                  <a:gd name="T35" fmla="*/ 205 h 775"/>
                  <a:gd name="T36" fmla="*/ 331 w 490"/>
                  <a:gd name="T37" fmla="*/ 251 h 775"/>
                  <a:gd name="T38" fmla="*/ 339 w 490"/>
                  <a:gd name="T39" fmla="*/ 259 h 775"/>
                  <a:gd name="T40" fmla="*/ 355 w 490"/>
                  <a:gd name="T41" fmla="*/ 261 h 775"/>
                  <a:gd name="T42" fmla="*/ 362 w 490"/>
                  <a:gd name="T43" fmla="*/ 256 h 775"/>
                  <a:gd name="T44" fmla="*/ 406 w 490"/>
                  <a:gd name="T45" fmla="*/ 223 h 775"/>
                  <a:gd name="T46" fmla="*/ 452 w 490"/>
                  <a:gd name="T47" fmla="*/ 284 h 775"/>
                  <a:gd name="T48" fmla="*/ 405 w 490"/>
                  <a:gd name="T49" fmla="*/ 318 h 775"/>
                  <a:gd name="T50" fmla="*/ 357 w 490"/>
                  <a:gd name="T51" fmla="*/ 346 h 775"/>
                  <a:gd name="T52" fmla="*/ 321 w 490"/>
                  <a:gd name="T53" fmla="*/ 343 h 775"/>
                  <a:gd name="T54" fmla="*/ 275 w 490"/>
                  <a:gd name="T55" fmla="*/ 302 h 775"/>
                  <a:gd name="T56" fmla="*/ 265 w 490"/>
                  <a:gd name="T57" fmla="*/ 291 h 775"/>
                  <a:gd name="T58" fmla="*/ 253 w 490"/>
                  <a:gd name="T59" fmla="*/ 737 h 775"/>
                  <a:gd name="T60" fmla="*/ 170 w 490"/>
                  <a:gd name="T61" fmla="*/ 1 h 775"/>
                  <a:gd name="T62" fmla="*/ 236 w 490"/>
                  <a:gd name="T63" fmla="*/ 74 h 775"/>
                  <a:gd name="T64" fmla="*/ 167 w 490"/>
                  <a:gd name="T65" fmla="*/ 159 h 775"/>
                  <a:gd name="T66" fmla="*/ 100 w 490"/>
                  <a:gd name="T67" fmla="*/ 71 h 775"/>
                  <a:gd name="T68" fmla="*/ 170 w 490"/>
                  <a:gd name="T69" fmla="*/ 1 h 7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90" h="775">
                    <a:moveTo>
                      <a:pt x="253" y="737"/>
                    </a:moveTo>
                    <a:cubicBezTo>
                      <a:pt x="252" y="758"/>
                      <a:pt x="230" y="775"/>
                      <a:pt x="211" y="775"/>
                    </a:cubicBezTo>
                    <a:cubicBezTo>
                      <a:pt x="198" y="775"/>
                      <a:pt x="182" y="770"/>
                      <a:pt x="175" y="762"/>
                    </a:cubicBezTo>
                    <a:cubicBezTo>
                      <a:pt x="172" y="757"/>
                      <a:pt x="165" y="757"/>
                      <a:pt x="161" y="762"/>
                    </a:cubicBezTo>
                    <a:cubicBezTo>
                      <a:pt x="155" y="770"/>
                      <a:pt x="138" y="775"/>
                      <a:pt x="125" y="775"/>
                    </a:cubicBezTo>
                    <a:cubicBezTo>
                      <a:pt x="106" y="775"/>
                      <a:pt x="85" y="758"/>
                      <a:pt x="84" y="737"/>
                    </a:cubicBezTo>
                    <a:cubicBezTo>
                      <a:pt x="76" y="475"/>
                      <a:pt x="76" y="475"/>
                      <a:pt x="76" y="475"/>
                    </a:cubicBezTo>
                    <a:cubicBezTo>
                      <a:pt x="65" y="474"/>
                      <a:pt x="65" y="474"/>
                      <a:pt x="65" y="474"/>
                    </a:cubicBezTo>
                    <a:cubicBezTo>
                      <a:pt x="47" y="472"/>
                      <a:pt x="24" y="459"/>
                      <a:pt x="21" y="441"/>
                    </a:cubicBezTo>
                    <a:cubicBezTo>
                      <a:pt x="0" y="331"/>
                      <a:pt x="4" y="332"/>
                      <a:pt x="19" y="217"/>
                    </a:cubicBezTo>
                    <a:cubicBezTo>
                      <a:pt x="21" y="209"/>
                      <a:pt x="31" y="194"/>
                      <a:pt x="48" y="192"/>
                    </a:cubicBezTo>
                    <a:cubicBezTo>
                      <a:pt x="121" y="183"/>
                      <a:pt x="121" y="183"/>
                      <a:pt x="121" y="183"/>
                    </a:cubicBezTo>
                    <a:cubicBezTo>
                      <a:pt x="125" y="183"/>
                      <a:pt x="130" y="185"/>
                      <a:pt x="132" y="189"/>
                    </a:cubicBezTo>
                    <a:cubicBezTo>
                      <a:pt x="168" y="243"/>
                      <a:pt x="168" y="243"/>
                      <a:pt x="168" y="243"/>
                    </a:cubicBezTo>
                    <a:cubicBezTo>
                      <a:pt x="204" y="189"/>
                      <a:pt x="204" y="189"/>
                      <a:pt x="204" y="189"/>
                    </a:cubicBezTo>
                    <a:cubicBezTo>
                      <a:pt x="207" y="185"/>
                      <a:pt x="211" y="183"/>
                      <a:pt x="216" y="183"/>
                    </a:cubicBezTo>
                    <a:cubicBezTo>
                      <a:pt x="257" y="188"/>
                      <a:pt x="257" y="188"/>
                      <a:pt x="257" y="188"/>
                    </a:cubicBezTo>
                    <a:cubicBezTo>
                      <a:pt x="278" y="191"/>
                      <a:pt x="285" y="196"/>
                      <a:pt x="293" y="205"/>
                    </a:cubicBezTo>
                    <a:cubicBezTo>
                      <a:pt x="307" y="223"/>
                      <a:pt x="320" y="239"/>
                      <a:pt x="331" y="251"/>
                    </a:cubicBezTo>
                    <a:cubicBezTo>
                      <a:pt x="334" y="254"/>
                      <a:pt x="336" y="257"/>
                      <a:pt x="339" y="259"/>
                    </a:cubicBezTo>
                    <a:cubicBezTo>
                      <a:pt x="343" y="264"/>
                      <a:pt x="350" y="264"/>
                      <a:pt x="355" y="261"/>
                    </a:cubicBezTo>
                    <a:cubicBezTo>
                      <a:pt x="357" y="259"/>
                      <a:pt x="360" y="258"/>
                      <a:pt x="362" y="256"/>
                    </a:cubicBezTo>
                    <a:cubicBezTo>
                      <a:pt x="373" y="248"/>
                      <a:pt x="393" y="233"/>
                      <a:pt x="406" y="223"/>
                    </a:cubicBezTo>
                    <a:cubicBezTo>
                      <a:pt x="442" y="195"/>
                      <a:pt x="490" y="255"/>
                      <a:pt x="452" y="284"/>
                    </a:cubicBezTo>
                    <a:cubicBezTo>
                      <a:pt x="438" y="294"/>
                      <a:pt x="418" y="310"/>
                      <a:pt x="405" y="318"/>
                    </a:cubicBezTo>
                    <a:cubicBezTo>
                      <a:pt x="386" y="332"/>
                      <a:pt x="369" y="342"/>
                      <a:pt x="357" y="346"/>
                    </a:cubicBezTo>
                    <a:cubicBezTo>
                      <a:pt x="346" y="351"/>
                      <a:pt x="332" y="351"/>
                      <a:pt x="321" y="343"/>
                    </a:cubicBezTo>
                    <a:cubicBezTo>
                      <a:pt x="305" y="333"/>
                      <a:pt x="291" y="320"/>
                      <a:pt x="275" y="302"/>
                    </a:cubicBezTo>
                    <a:cubicBezTo>
                      <a:pt x="272" y="299"/>
                      <a:pt x="269" y="295"/>
                      <a:pt x="265" y="291"/>
                    </a:cubicBezTo>
                    <a:cubicBezTo>
                      <a:pt x="253" y="737"/>
                      <a:pt x="253" y="737"/>
                      <a:pt x="253" y="737"/>
                    </a:cubicBezTo>
                    <a:close/>
                    <a:moveTo>
                      <a:pt x="170" y="1"/>
                    </a:moveTo>
                    <a:cubicBezTo>
                      <a:pt x="207" y="2"/>
                      <a:pt x="237" y="34"/>
                      <a:pt x="236" y="74"/>
                    </a:cubicBezTo>
                    <a:cubicBezTo>
                      <a:pt x="235" y="113"/>
                      <a:pt x="204" y="160"/>
                      <a:pt x="167" y="159"/>
                    </a:cubicBezTo>
                    <a:cubicBezTo>
                      <a:pt x="129" y="159"/>
                      <a:pt x="100" y="110"/>
                      <a:pt x="100" y="71"/>
                    </a:cubicBezTo>
                    <a:cubicBezTo>
                      <a:pt x="101" y="32"/>
                      <a:pt x="132" y="0"/>
                      <a:pt x="170" y="1"/>
                    </a:cubicBezTo>
                    <a:close/>
                  </a:path>
                </a:pathLst>
              </a:custGeom>
              <a:solidFill>
                <a:srgbClr val="E3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8" name="Freeform 41"/>
              <p:cNvSpPr/>
              <p:nvPr/>
            </p:nvSpPr>
            <p:spPr bwMode="auto">
              <a:xfrm>
                <a:off x="5532772" y="870972"/>
                <a:ext cx="219805" cy="176283"/>
              </a:xfrm>
              <a:custGeom>
                <a:avLst/>
                <a:gdLst>
                  <a:gd name="T0" fmla="*/ 35 w 254"/>
                  <a:gd name="T1" fmla="*/ 62 h 204"/>
                  <a:gd name="T2" fmla="*/ 0 w 254"/>
                  <a:gd name="T3" fmla="*/ 66 h 204"/>
                  <a:gd name="T4" fmla="*/ 11 w 254"/>
                  <a:gd name="T5" fmla="*/ 171 h 204"/>
                  <a:gd name="T6" fmla="*/ 48 w 254"/>
                  <a:gd name="T7" fmla="*/ 195 h 204"/>
                  <a:gd name="T8" fmla="*/ 243 w 254"/>
                  <a:gd name="T9" fmla="*/ 20 h 204"/>
                  <a:gd name="T10" fmla="*/ 230 w 254"/>
                  <a:gd name="T11" fmla="*/ 7 h 204"/>
                  <a:gd name="T12" fmla="*/ 53 w 254"/>
                  <a:gd name="T13" fmla="*/ 116 h 204"/>
                  <a:gd name="T14" fmla="*/ 35 w 254"/>
                  <a:gd name="T15" fmla="*/ 62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4" h="204">
                    <a:moveTo>
                      <a:pt x="35" y="62"/>
                    </a:moveTo>
                    <a:cubicBezTo>
                      <a:pt x="31" y="48"/>
                      <a:pt x="0" y="51"/>
                      <a:pt x="0" y="66"/>
                    </a:cubicBezTo>
                    <a:cubicBezTo>
                      <a:pt x="0" y="113"/>
                      <a:pt x="4" y="130"/>
                      <a:pt x="11" y="171"/>
                    </a:cubicBezTo>
                    <a:cubicBezTo>
                      <a:pt x="14" y="186"/>
                      <a:pt x="36" y="204"/>
                      <a:pt x="48" y="195"/>
                    </a:cubicBezTo>
                    <a:cubicBezTo>
                      <a:pt x="133" y="135"/>
                      <a:pt x="169" y="92"/>
                      <a:pt x="243" y="20"/>
                    </a:cubicBezTo>
                    <a:cubicBezTo>
                      <a:pt x="254" y="9"/>
                      <a:pt x="240" y="0"/>
                      <a:pt x="230" y="7"/>
                    </a:cubicBezTo>
                    <a:cubicBezTo>
                      <a:pt x="158" y="56"/>
                      <a:pt x="123" y="73"/>
                      <a:pt x="53" y="116"/>
                    </a:cubicBezTo>
                    <a:cubicBezTo>
                      <a:pt x="42" y="95"/>
                      <a:pt x="40" y="80"/>
                      <a:pt x="35" y="62"/>
                    </a:cubicBezTo>
                    <a:close/>
                  </a:path>
                </a:pathLst>
              </a:custGeom>
              <a:solidFill>
                <a:srgbClr val="E3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4788552" y="1154339"/>
            <a:ext cx="1460330" cy="2836410"/>
            <a:chOff x="4788552" y="1608342"/>
            <a:chExt cx="1460330" cy="2836410"/>
          </a:xfrm>
        </p:grpSpPr>
        <p:sp>
          <p:nvSpPr>
            <p:cNvPr id="86" name="圆角矩形 85"/>
            <p:cNvSpPr/>
            <p:nvPr/>
          </p:nvSpPr>
          <p:spPr>
            <a:xfrm>
              <a:off x="4788552" y="1608342"/>
              <a:ext cx="1460330" cy="2836410"/>
            </a:xfrm>
            <a:prstGeom prst="roundRect">
              <a:avLst>
                <a:gd name="adj" fmla="val 10535"/>
              </a:avLst>
            </a:prstGeom>
            <a:solidFill>
              <a:srgbClr val="F7F7F7"/>
            </a:soli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778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95" name="组合 94"/>
            <p:cNvGrpSpPr/>
            <p:nvPr/>
          </p:nvGrpSpPr>
          <p:grpSpPr>
            <a:xfrm>
              <a:off x="4788552" y="2976820"/>
              <a:ext cx="1460330" cy="553491"/>
              <a:chOff x="1947258" y="3466616"/>
              <a:chExt cx="2252284" cy="853540"/>
            </a:xfrm>
          </p:grpSpPr>
          <p:sp>
            <p:nvSpPr>
              <p:cNvPr id="128" name="矩形 127"/>
              <p:cNvSpPr/>
              <p:nvPr/>
            </p:nvSpPr>
            <p:spPr>
              <a:xfrm>
                <a:off x="1947258" y="3471751"/>
                <a:ext cx="2252284" cy="843078"/>
              </a:xfrm>
              <a:prstGeom prst="rect">
                <a:avLst/>
              </a:prstGeom>
              <a:solidFill>
                <a:srgbClr val="FA78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9" name="矩形 128"/>
              <p:cNvSpPr/>
              <p:nvPr/>
            </p:nvSpPr>
            <p:spPr>
              <a:xfrm>
                <a:off x="1947258" y="3466616"/>
                <a:ext cx="2252284" cy="189695"/>
              </a:xfrm>
              <a:prstGeom prst="rect">
                <a:avLst/>
              </a:prstGeom>
              <a:gradFill>
                <a:gsLst>
                  <a:gs pos="65000">
                    <a:schemeClr val="tx1">
                      <a:alpha val="3000"/>
                    </a:schemeClr>
                  </a:gs>
                  <a:gs pos="0">
                    <a:schemeClr val="tx1">
                      <a:alpha val="2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0" name="矩形 129"/>
              <p:cNvSpPr/>
              <p:nvPr/>
            </p:nvSpPr>
            <p:spPr>
              <a:xfrm>
                <a:off x="1947258" y="4130461"/>
                <a:ext cx="2252284" cy="189695"/>
              </a:xfrm>
              <a:prstGeom prst="rect">
                <a:avLst/>
              </a:prstGeom>
              <a:gradFill>
                <a:gsLst>
                  <a:gs pos="45000">
                    <a:schemeClr val="tx1">
                      <a:alpha val="3000"/>
                    </a:schemeClr>
                  </a:gs>
                  <a:gs pos="100000">
                    <a:schemeClr val="tx1">
                      <a:alpha val="20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98" name="组合 97"/>
            <p:cNvGrpSpPr/>
            <p:nvPr/>
          </p:nvGrpSpPr>
          <p:grpSpPr>
            <a:xfrm>
              <a:off x="4943356" y="1795261"/>
              <a:ext cx="1134453" cy="387031"/>
              <a:chOff x="2198560" y="1644530"/>
              <a:chExt cx="1749680" cy="596843"/>
            </a:xfrm>
          </p:grpSpPr>
          <p:pic>
            <p:nvPicPr>
              <p:cNvPr id="122" name="图片 121"/>
              <p:cNvPicPr>
                <a:picLocks noChangeAspect="1"/>
              </p:cNvPicPr>
              <p:nvPr/>
            </p:nvPicPr>
            <p:blipFill rotWithShape="1">
              <a:blip r:embed="rId4" cstate="print">
                <a:grayscl/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colorTemperature colorTemp="2000"/>
                        </a14:imgEffect>
                        <a14:imgEffect>
                          <a14:saturation sat="33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198560" y="1644530"/>
                <a:ext cx="1749680" cy="92018"/>
              </a:xfrm>
              <a:prstGeom prst="rect">
                <a:avLst/>
              </a:prstGeom>
            </p:spPr>
          </p:pic>
          <p:pic>
            <p:nvPicPr>
              <p:cNvPr id="123" name="图片 122"/>
              <p:cNvPicPr>
                <a:picLocks noChangeAspect="1"/>
              </p:cNvPicPr>
              <p:nvPr/>
            </p:nvPicPr>
            <p:blipFill rotWithShape="1">
              <a:blip r:embed="rId4" cstate="print">
                <a:grayscl/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colorTemperature colorTemp="2000"/>
                        </a14:imgEffect>
                        <a14:imgEffect>
                          <a14:saturation sat="33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 flipV="1">
                <a:off x="2198560" y="2149355"/>
                <a:ext cx="1749680" cy="92018"/>
              </a:xfrm>
              <a:prstGeom prst="rect">
                <a:avLst/>
              </a:prstGeom>
            </p:spPr>
          </p:pic>
        </p:grpSp>
        <p:grpSp>
          <p:nvGrpSpPr>
            <p:cNvPr id="99" name="组合 98"/>
            <p:cNvGrpSpPr/>
            <p:nvPr/>
          </p:nvGrpSpPr>
          <p:grpSpPr>
            <a:xfrm>
              <a:off x="4943356" y="3826458"/>
              <a:ext cx="1134453" cy="387031"/>
              <a:chOff x="2198560" y="1644530"/>
              <a:chExt cx="1749680" cy="596843"/>
            </a:xfrm>
          </p:grpSpPr>
          <p:pic>
            <p:nvPicPr>
              <p:cNvPr id="120" name="图片 119"/>
              <p:cNvPicPr>
                <a:picLocks noChangeAspect="1"/>
              </p:cNvPicPr>
              <p:nvPr/>
            </p:nvPicPr>
            <p:blipFill rotWithShape="1">
              <a:blip r:embed="rId4" cstate="print">
                <a:grayscl/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colorTemperature colorTemp="2000"/>
                        </a14:imgEffect>
                        <a14:imgEffect>
                          <a14:saturation sat="33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198560" y="1644530"/>
                <a:ext cx="1749680" cy="92018"/>
              </a:xfrm>
              <a:prstGeom prst="rect">
                <a:avLst/>
              </a:prstGeom>
            </p:spPr>
          </p:pic>
          <p:pic>
            <p:nvPicPr>
              <p:cNvPr id="121" name="图片 120"/>
              <p:cNvPicPr>
                <a:picLocks noChangeAspect="1"/>
              </p:cNvPicPr>
              <p:nvPr/>
            </p:nvPicPr>
            <p:blipFill rotWithShape="1">
              <a:blip r:embed="rId4" cstate="print">
                <a:grayscl/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colorTemperature colorTemp="2000"/>
                        </a14:imgEffect>
                        <a14:imgEffect>
                          <a14:saturation sat="33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 flipV="1">
                <a:off x="2198560" y="2149355"/>
                <a:ext cx="1749680" cy="92018"/>
              </a:xfrm>
              <a:prstGeom prst="rect">
                <a:avLst/>
              </a:prstGeom>
            </p:spPr>
          </p:pic>
        </p:grpSp>
        <p:sp>
          <p:nvSpPr>
            <p:cNvPr id="102" name="文本框 112"/>
            <p:cNvSpPr txBox="1"/>
            <p:nvPr/>
          </p:nvSpPr>
          <p:spPr>
            <a:xfrm>
              <a:off x="5207869" y="3020111"/>
              <a:ext cx="621696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000" dirty="0">
                  <a:solidFill>
                    <a:schemeClr val="bg1"/>
                  </a:solidFill>
                  <a:effectLst>
                    <a:outerShdw blurRad="101600" dist="50800" dir="2700000" algn="tl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03</a:t>
              </a:r>
              <a:endParaRPr lang="zh-CN" altLang="en-US" sz="3000" dirty="0">
                <a:solidFill>
                  <a:schemeClr val="bg1"/>
                </a:solidFill>
                <a:effectLst>
                  <a:outerShdw blurRad="101600" dist="508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05" name="文本框 115"/>
            <p:cNvSpPr txBox="1"/>
            <p:nvPr/>
          </p:nvSpPr>
          <p:spPr>
            <a:xfrm>
              <a:off x="4887128" y="1867775"/>
              <a:ext cx="12469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FA783A"/>
                  </a:solidFill>
                  <a:cs typeface="+mn-ea"/>
                  <a:sym typeface="+mn-lt"/>
                </a:rPr>
                <a:t>文字标题</a:t>
              </a:r>
            </a:p>
          </p:txBody>
        </p:sp>
        <p:grpSp>
          <p:nvGrpSpPr>
            <p:cNvPr id="111" name="组合 110"/>
            <p:cNvGrpSpPr/>
            <p:nvPr/>
          </p:nvGrpSpPr>
          <p:grpSpPr>
            <a:xfrm>
              <a:off x="5427726" y="3926837"/>
              <a:ext cx="196609" cy="193216"/>
              <a:chOff x="5037571" y="856343"/>
              <a:chExt cx="715006" cy="702571"/>
            </a:xfrm>
            <a:solidFill>
              <a:srgbClr val="FFB850"/>
            </a:solidFill>
          </p:grpSpPr>
          <p:sp>
            <p:nvSpPr>
              <p:cNvPr id="112" name="Freeform 39"/>
              <p:cNvSpPr/>
              <p:nvPr/>
            </p:nvSpPr>
            <p:spPr bwMode="auto">
              <a:xfrm>
                <a:off x="5468769" y="856343"/>
                <a:ext cx="244675" cy="244675"/>
              </a:xfrm>
              <a:custGeom>
                <a:avLst/>
                <a:gdLst>
                  <a:gd name="T0" fmla="*/ 19 w 283"/>
                  <a:gd name="T1" fmla="*/ 0 h 283"/>
                  <a:gd name="T2" fmla="*/ 264 w 283"/>
                  <a:gd name="T3" fmla="*/ 0 h 283"/>
                  <a:gd name="T4" fmla="*/ 276 w 283"/>
                  <a:gd name="T5" fmla="*/ 4 h 283"/>
                  <a:gd name="T6" fmla="*/ 224 w 283"/>
                  <a:gd name="T7" fmla="*/ 38 h 283"/>
                  <a:gd name="T8" fmla="*/ 97 w 283"/>
                  <a:gd name="T9" fmla="*/ 38 h 283"/>
                  <a:gd name="T10" fmla="*/ 90 w 283"/>
                  <a:gd name="T11" fmla="*/ 38 h 283"/>
                  <a:gd name="T12" fmla="*/ 38 w 283"/>
                  <a:gd name="T13" fmla="*/ 38 h 283"/>
                  <a:gd name="T14" fmla="*/ 38 w 283"/>
                  <a:gd name="T15" fmla="*/ 245 h 283"/>
                  <a:gd name="T16" fmla="*/ 103 w 283"/>
                  <a:gd name="T17" fmla="*/ 245 h 283"/>
                  <a:gd name="T18" fmla="*/ 127 w 283"/>
                  <a:gd name="T19" fmla="*/ 245 h 283"/>
                  <a:gd name="T20" fmla="*/ 245 w 283"/>
                  <a:gd name="T21" fmla="*/ 245 h 283"/>
                  <a:gd name="T22" fmla="*/ 245 w 283"/>
                  <a:gd name="T23" fmla="*/ 152 h 283"/>
                  <a:gd name="T24" fmla="*/ 283 w 283"/>
                  <a:gd name="T25" fmla="*/ 115 h 283"/>
                  <a:gd name="T26" fmla="*/ 283 w 283"/>
                  <a:gd name="T27" fmla="*/ 264 h 283"/>
                  <a:gd name="T28" fmla="*/ 264 w 283"/>
                  <a:gd name="T29" fmla="*/ 283 h 283"/>
                  <a:gd name="T30" fmla="*/ 19 w 283"/>
                  <a:gd name="T31" fmla="*/ 283 h 283"/>
                  <a:gd name="T32" fmla="*/ 0 w 283"/>
                  <a:gd name="T33" fmla="*/ 264 h 283"/>
                  <a:gd name="T34" fmla="*/ 0 w 283"/>
                  <a:gd name="T35" fmla="*/ 19 h 283"/>
                  <a:gd name="T36" fmla="*/ 19 w 283"/>
                  <a:gd name="T37" fmla="*/ 0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83" h="283">
                    <a:moveTo>
                      <a:pt x="19" y="0"/>
                    </a:moveTo>
                    <a:cubicBezTo>
                      <a:pt x="264" y="0"/>
                      <a:pt x="264" y="0"/>
                      <a:pt x="264" y="0"/>
                    </a:cubicBezTo>
                    <a:cubicBezTo>
                      <a:pt x="269" y="0"/>
                      <a:pt x="273" y="2"/>
                      <a:pt x="276" y="4"/>
                    </a:cubicBezTo>
                    <a:cubicBezTo>
                      <a:pt x="259" y="16"/>
                      <a:pt x="242" y="27"/>
                      <a:pt x="224" y="38"/>
                    </a:cubicBezTo>
                    <a:cubicBezTo>
                      <a:pt x="97" y="38"/>
                      <a:pt x="97" y="38"/>
                      <a:pt x="97" y="38"/>
                    </a:cubicBezTo>
                    <a:cubicBezTo>
                      <a:pt x="95" y="38"/>
                      <a:pt x="92" y="38"/>
                      <a:pt x="90" y="38"/>
                    </a:cubicBezTo>
                    <a:cubicBezTo>
                      <a:pt x="38" y="38"/>
                      <a:pt x="38" y="38"/>
                      <a:pt x="38" y="38"/>
                    </a:cubicBezTo>
                    <a:cubicBezTo>
                      <a:pt x="38" y="245"/>
                      <a:pt x="38" y="245"/>
                      <a:pt x="38" y="245"/>
                    </a:cubicBezTo>
                    <a:cubicBezTo>
                      <a:pt x="103" y="245"/>
                      <a:pt x="103" y="245"/>
                      <a:pt x="103" y="245"/>
                    </a:cubicBezTo>
                    <a:cubicBezTo>
                      <a:pt x="111" y="247"/>
                      <a:pt x="119" y="247"/>
                      <a:pt x="127" y="245"/>
                    </a:cubicBezTo>
                    <a:cubicBezTo>
                      <a:pt x="245" y="245"/>
                      <a:pt x="245" y="245"/>
                      <a:pt x="245" y="245"/>
                    </a:cubicBezTo>
                    <a:cubicBezTo>
                      <a:pt x="245" y="152"/>
                      <a:pt x="245" y="152"/>
                      <a:pt x="245" y="152"/>
                    </a:cubicBezTo>
                    <a:cubicBezTo>
                      <a:pt x="258" y="140"/>
                      <a:pt x="270" y="128"/>
                      <a:pt x="283" y="115"/>
                    </a:cubicBezTo>
                    <a:cubicBezTo>
                      <a:pt x="283" y="264"/>
                      <a:pt x="283" y="264"/>
                      <a:pt x="283" y="264"/>
                    </a:cubicBezTo>
                    <a:cubicBezTo>
                      <a:pt x="283" y="274"/>
                      <a:pt x="275" y="283"/>
                      <a:pt x="264" y="283"/>
                    </a:cubicBezTo>
                    <a:cubicBezTo>
                      <a:pt x="19" y="283"/>
                      <a:pt x="19" y="283"/>
                      <a:pt x="19" y="283"/>
                    </a:cubicBezTo>
                    <a:cubicBezTo>
                      <a:pt x="9" y="283"/>
                      <a:pt x="0" y="274"/>
                      <a:pt x="0" y="264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9"/>
                      <a:pt x="9" y="0"/>
                      <a:pt x="1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3" name="Freeform 40"/>
              <p:cNvSpPr>
                <a:spLocks noEditPoints="1"/>
              </p:cNvSpPr>
              <p:nvPr/>
            </p:nvSpPr>
            <p:spPr bwMode="auto">
              <a:xfrm>
                <a:off x="5037571" y="889259"/>
                <a:ext cx="423518" cy="669655"/>
              </a:xfrm>
              <a:custGeom>
                <a:avLst/>
                <a:gdLst>
                  <a:gd name="T0" fmla="*/ 253 w 490"/>
                  <a:gd name="T1" fmla="*/ 737 h 775"/>
                  <a:gd name="T2" fmla="*/ 211 w 490"/>
                  <a:gd name="T3" fmla="*/ 775 h 775"/>
                  <a:gd name="T4" fmla="*/ 175 w 490"/>
                  <a:gd name="T5" fmla="*/ 762 h 775"/>
                  <a:gd name="T6" fmla="*/ 161 w 490"/>
                  <a:gd name="T7" fmla="*/ 762 h 775"/>
                  <a:gd name="T8" fmla="*/ 125 w 490"/>
                  <a:gd name="T9" fmla="*/ 775 h 775"/>
                  <a:gd name="T10" fmla="*/ 84 w 490"/>
                  <a:gd name="T11" fmla="*/ 737 h 775"/>
                  <a:gd name="T12" fmla="*/ 76 w 490"/>
                  <a:gd name="T13" fmla="*/ 475 h 775"/>
                  <a:gd name="T14" fmla="*/ 65 w 490"/>
                  <a:gd name="T15" fmla="*/ 474 h 775"/>
                  <a:gd name="T16" fmla="*/ 21 w 490"/>
                  <a:gd name="T17" fmla="*/ 441 h 775"/>
                  <a:gd name="T18" fmla="*/ 19 w 490"/>
                  <a:gd name="T19" fmla="*/ 217 h 775"/>
                  <a:gd name="T20" fmla="*/ 48 w 490"/>
                  <a:gd name="T21" fmla="*/ 192 h 775"/>
                  <a:gd name="T22" fmla="*/ 121 w 490"/>
                  <a:gd name="T23" fmla="*/ 183 h 775"/>
                  <a:gd name="T24" fmla="*/ 132 w 490"/>
                  <a:gd name="T25" fmla="*/ 189 h 775"/>
                  <a:gd name="T26" fmla="*/ 168 w 490"/>
                  <a:gd name="T27" fmla="*/ 243 h 775"/>
                  <a:gd name="T28" fmla="*/ 204 w 490"/>
                  <a:gd name="T29" fmla="*/ 189 h 775"/>
                  <a:gd name="T30" fmla="*/ 216 w 490"/>
                  <a:gd name="T31" fmla="*/ 183 h 775"/>
                  <a:gd name="T32" fmla="*/ 257 w 490"/>
                  <a:gd name="T33" fmla="*/ 188 h 775"/>
                  <a:gd name="T34" fmla="*/ 293 w 490"/>
                  <a:gd name="T35" fmla="*/ 205 h 775"/>
                  <a:gd name="T36" fmla="*/ 331 w 490"/>
                  <a:gd name="T37" fmla="*/ 251 h 775"/>
                  <a:gd name="T38" fmla="*/ 339 w 490"/>
                  <a:gd name="T39" fmla="*/ 259 h 775"/>
                  <a:gd name="T40" fmla="*/ 355 w 490"/>
                  <a:gd name="T41" fmla="*/ 261 h 775"/>
                  <a:gd name="T42" fmla="*/ 362 w 490"/>
                  <a:gd name="T43" fmla="*/ 256 h 775"/>
                  <a:gd name="T44" fmla="*/ 406 w 490"/>
                  <a:gd name="T45" fmla="*/ 223 h 775"/>
                  <a:gd name="T46" fmla="*/ 452 w 490"/>
                  <a:gd name="T47" fmla="*/ 284 h 775"/>
                  <a:gd name="T48" fmla="*/ 405 w 490"/>
                  <a:gd name="T49" fmla="*/ 318 h 775"/>
                  <a:gd name="T50" fmla="*/ 357 w 490"/>
                  <a:gd name="T51" fmla="*/ 346 h 775"/>
                  <a:gd name="T52" fmla="*/ 321 w 490"/>
                  <a:gd name="T53" fmla="*/ 343 h 775"/>
                  <a:gd name="T54" fmla="*/ 275 w 490"/>
                  <a:gd name="T55" fmla="*/ 302 h 775"/>
                  <a:gd name="T56" fmla="*/ 265 w 490"/>
                  <a:gd name="T57" fmla="*/ 291 h 775"/>
                  <a:gd name="T58" fmla="*/ 253 w 490"/>
                  <a:gd name="T59" fmla="*/ 737 h 775"/>
                  <a:gd name="T60" fmla="*/ 170 w 490"/>
                  <a:gd name="T61" fmla="*/ 1 h 775"/>
                  <a:gd name="T62" fmla="*/ 236 w 490"/>
                  <a:gd name="T63" fmla="*/ 74 h 775"/>
                  <a:gd name="T64" fmla="*/ 167 w 490"/>
                  <a:gd name="T65" fmla="*/ 159 h 775"/>
                  <a:gd name="T66" fmla="*/ 100 w 490"/>
                  <a:gd name="T67" fmla="*/ 71 h 775"/>
                  <a:gd name="T68" fmla="*/ 170 w 490"/>
                  <a:gd name="T69" fmla="*/ 1 h 7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90" h="775">
                    <a:moveTo>
                      <a:pt x="253" y="737"/>
                    </a:moveTo>
                    <a:cubicBezTo>
                      <a:pt x="252" y="758"/>
                      <a:pt x="230" y="775"/>
                      <a:pt x="211" y="775"/>
                    </a:cubicBezTo>
                    <a:cubicBezTo>
                      <a:pt x="198" y="775"/>
                      <a:pt x="182" y="770"/>
                      <a:pt x="175" y="762"/>
                    </a:cubicBezTo>
                    <a:cubicBezTo>
                      <a:pt x="172" y="757"/>
                      <a:pt x="165" y="757"/>
                      <a:pt x="161" y="762"/>
                    </a:cubicBezTo>
                    <a:cubicBezTo>
                      <a:pt x="155" y="770"/>
                      <a:pt x="138" y="775"/>
                      <a:pt x="125" y="775"/>
                    </a:cubicBezTo>
                    <a:cubicBezTo>
                      <a:pt x="106" y="775"/>
                      <a:pt x="85" y="758"/>
                      <a:pt x="84" y="737"/>
                    </a:cubicBezTo>
                    <a:cubicBezTo>
                      <a:pt x="76" y="475"/>
                      <a:pt x="76" y="475"/>
                      <a:pt x="76" y="475"/>
                    </a:cubicBezTo>
                    <a:cubicBezTo>
                      <a:pt x="65" y="474"/>
                      <a:pt x="65" y="474"/>
                      <a:pt x="65" y="474"/>
                    </a:cubicBezTo>
                    <a:cubicBezTo>
                      <a:pt x="47" y="472"/>
                      <a:pt x="24" y="459"/>
                      <a:pt x="21" y="441"/>
                    </a:cubicBezTo>
                    <a:cubicBezTo>
                      <a:pt x="0" y="331"/>
                      <a:pt x="4" y="332"/>
                      <a:pt x="19" y="217"/>
                    </a:cubicBezTo>
                    <a:cubicBezTo>
                      <a:pt x="21" y="209"/>
                      <a:pt x="31" y="194"/>
                      <a:pt x="48" y="192"/>
                    </a:cubicBezTo>
                    <a:cubicBezTo>
                      <a:pt x="121" y="183"/>
                      <a:pt x="121" y="183"/>
                      <a:pt x="121" y="183"/>
                    </a:cubicBezTo>
                    <a:cubicBezTo>
                      <a:pt x="125" y="183"/>
                      <a:pt x="130" y="185"/>
                      <a:pt x="132" y="189"/>
                    </a:cubicBezTo>
                    <a:cubicBezTo>
                      <a:pt x="168" y="243"/>
                      <a:pt x="168" y="243"/>
                      <a:pt x="168" y="243"/>
                    </a:cubicBezTo>
                    <a:cubicBezTo>
                      <a:pt x="204" y="189"/>
                      <a:pt x="204" y="189"/>
                      <a:pt x="204" y="189"/>
                    </a:cubicBezTo>
                    <a:cubicBezTo>
                      <a:pt x="207" y="185"/>
                      <a:pt x="211" y="183"/>
                      <a:pt x="216" y="183"/>
                    </a:cubicBezTo>
                    <a:cubicBezTo>
                      <a:pt x="257" y="188"/>
                      <a:pt x="257" y="188"/>
                      <a:pt x="257" y="188"/>
                    </a:cubicBezTo>
                    <a:cubicBezTo>
                      <a:pt x="278" y="191"/>
                      <a:pt x="285" y="196"/>
                      <a:pt x="293" y="205"/>
                    </a:cubicBezTo>
                    <a:cubicBezTo>
                      <a:pt x="307" y="223"/>
                      <a:pt x="320" y="239"/>
                      <a:pt x="331" y="251"/>
                    </a:cubicBezTo>
                    <a:cubicBezTo>
                      <a:pt x="334" y="254"/>
                      <a:pt x="336" y="257"/>
                      <a:pt x="339" y="259"/>
                    </a:cubicBezTo>
                    <a:cubicBezTo>
                      <a:pt x="343" y="264"/>
                      <a:pt x="350" y="264"/>
                      <a:pt x="355" y="261"/>
                    </a:cubicBezTo>
                    <a:cubicBezTo>
                      <a:pt x="357" y="259"/>
                      <a:pt x="360" y="258"/>
                      <a:pt x="362" y="256"/>
                    </a:cubicBezTo>
                    <a:cubicBezTo>
                      <a:pt x="373" y="248"/>
                      <a:pt x="393" y="233"/>
                      <a:pt x="406" y="223"/>
                    </a:cubicBezTo>
                    <a:cubicBezTo>
                      <a:pt x="442" y="195"/>
                      <a:pt x="490" y="255"/>
                      <a:pt x="452" y="284"/>
                    </a:cubicBezTo>
                    <a:cubicBezTo>
                      <a:pt x="438" y="294"/>
                      <a:pt x="418" y="310"/>
                      <a:pt x="405" y="318"/>
                    </a:cubicBezTo>
                    <a:cubicBezTo>
                      <a:pt x="386" y="332"/>
                      <a:pt x="369" y="342"/>
                      <a:pt x="357" y="346"/>
                    </a:cubicBezTo>
                    <a:cubicBezTo>
                      <a:pt x="346" y="351"/>
                      <a:pt x="332" y="351"/>
                      <a:pt x="321" y="343"/>
                    </a:cubicBezTo>
                    <a:cubicBezTo>
                      <a:pt x="305" y="333"/>
                      <a:pt x="291" y="320"/>
                      <a:pt x="275" y="302"/>
                    </a:cubicBezTo>
                    <a:cubicBezTo>
                      <a:pt x="272" y="299"/>
                      <a:pt x="269" y="295"/>
                      <a:pt x="265" y="291"/>
                    </a:cubicBezTo>
                    <a:cubicBezTo>
                      <a:pt x="253" y="737"/>
                      <a:pt x="253" y="737"/>
                      <a:pt x="253" y="737"/>
                    </a:cubicBezTo>
                    <a:close/>
                    <a:moveTo>
                      <a:pt x="170" y="1"/>
                    </a:moveTo>
                    <a:cubicBezTo>
                      <a:pt x="207" y="2"/>
                      <a:pt x="237" y="34"/>
                      <a:pt x="236" y="74"/>
                    </a:cubicBezTo>
                    <a:cubicBezTo>
                      <a:pt x="235" y="113"/>
                      <a:pt x="204" y="160"/>
                      <a:pt x="167" y="159"/>
                    </a:cubicBezTo>
                    <a:cubicBezTo>
                      <a:pt x="129" y="159"/>
                      <a:pt x="100" y="110"/>
                      <a:pt x="100" y="71"/>
                    </a:cubicBezTo>
                    <a:cubicBezTo>
                      <a:pt x="101" y="32"/>
                      <a:pt x="132" y="0"/>
                      <a:pt x="170" y="1"/>
                    </a:cubicBezTo>
                    <a:close/>
                  </a:path>
                </a:pathLst>
              </a:custGeom>
              <a:solidFill>
                <a:srgbClr val="E3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4" name="Freeform 41"/>
              <p:cNvSpPr/>
              <p:nvPr/>
            </p:nvSpPr>
            <p:spPr bwMode="auto">
              <a:xfrm>
                <a:off x="5532772" y="870972"/>
                <a:ext cx="219805" cy="176283"/>
              </a:xfrm>
              <a:custGeom>
                <a:avLst/>
                <a:gdLst>
                  <a:gd name="T0" fmla="*/ 35 w 254"/>
                  <a:gd name="T1" fmla="*/ 62 h 204"/>
                  <a:gd name="T2" fmla="*/ 0 w 254"/>
                  <a:gd name="T3" fmla="*/ 66 h 204"/>
                  <a:gd name="T4" fmla="*/ 11 w 254"/>
                  <a:gd name="T5" fmla="*/ 171 h 204"/>
                  <a:gd name="T6" fmla="*/ 48 w 254"/>
                  <a:gd name="T7" fmla="*/ 195 h 204"/>
                  <a:gd name="T8" fmla="*/ 243 w 254"/>
                  <a:gd name="T9" fmla="*/ 20 h 204"/>
                  <a:gd name="T10" fmla="*/ 230 w 254"/>
                  <a:gd name="T11" fmla="*/ 7 h 204"/>
                  <a:gd name="T12" fmla="*/ 53 w 254"/>
                  <a:gd name="T13" fmla="*/ 116 h 204"/>
                  <a:gd name="T14" fmla="*/ 35 w 254"/>
                  <a:gd name="T15" fmla="*/ 62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4" h="204">
                    <a:moveTo>
                      <a:pt x="35" y="62"/>
                    </a:moveTo>
                    <a:cubicBezTo>
                      <a:pt x="31" y="48"/>
                      <a:pt x="0" y="51"/>
                      <a:pt x="0" y="66"/>
                    </a:cubicBezTo>
                    <a:cubicBezTo>
                      <a:pt x="0" y="113"/>
                      <a:pt x="4" y="130"/>
                      <a:pt x="11" y="171"/>
                    </a:cubicBezTo>
                    <a:cubicBezTo>
                      <a:pt x="14" y="186"/>
                      <a:pt x="36" y="204"/>
                      <a:pt x="48" y="195"/>
                    </a:cubicBezTo>
                    <a:cubicBezTo>
                      <a:pt x="133" y="135"/>
                      <a:pt x="169" y="92"/>
                      <a:pt x="243" y="20"/>
                    </a:cubicBezTo>
                    <a:cubicBezTo>
                      <a:pt x="254" y="9"/>
                      <a:pt x="240" y="0"/>
                      <a:pt x="230" y="7"/>
                    </a:cubicBezTo>
                    <a:cubicBezTo>
                      <a:pt x="158" y="56"/>
                      <a:pt x="123" y="73"/>
                      <a:pt x="53" y="116"/>
                    </a:cubicBezTo>
                    <a:cubicBezTo>
                      <a:pt x="42" y="95"/>
                      <a:pt x="40" y="80"/>
                      <a:pt x="35" y="62"/>
                    </a:cubicBezTo>
                    <a:close/>
                  </a:path>
                </a:pathLst>
              </a:custGeom>
              <a:solidFill>
                <a:srgbClr val="E3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3018157" y="1154339"/>
            <a:ext cx="1460330" cy="2836410"/>
            <a:chOff x="3018157" y="1608342"/>
            <a:chExt cx="1460330" cy="2836410"/>
          </a:xfrm>
        </p:grpSpPr>
        <p:sp>
          <p:nvSpPr>
            <p:cNvPr id="85" name="圆角矩形 84"/>
            <p:cNvSpPr/>
            <p:nvPr/>
          </p:nvSpPr>
          <p:spPr>
            <a:xfrm>
              <a:off x="3018157" y="1608342"/>
              <a:ext cx="1460330" cy="2836410"/>
            </a:xfrm>
            <a:prstGeom prst="roundRect">
              <a:avLst>
                <a:gd name="adj" fmla="val 10535"/>
              </a:avLst>
            </a:prstGeom>
            <a:solidFill>
              <a:srgbClr val="F7F7F7"/>
            </a:soli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778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94" name="组合 93"/>
            <p:cNvGrpSpPr/>
            <p:nvPr/>
          </p:nvGrpSpPr>
          <p:grpSpPr>
            <a:xfrm>
              <a:off x="3018157" y="2976820"/>
              <a:ext cx="1460330" cy="553491"/>
              <a:chOff x="1947258" y="3466616"/>
              <a:chExt cx="2252284" cy="853540"/>
            </a:xfrm>
          </p:grpSpPr>
          <p:sp>
            <p:nvSpPr>
              <p:cNvPr id="131" name="矩形 130"/>
              <p:cNvSpPr/>
              <p:nvPr/>
            </p:nvSpPr>
            <p:spPr>
              <a:xfrm>
                <a:off x="1947258" y="3471751"/>
                <a:ext cx="2252284" cy="843078"/>
              </a:xfrm>
              <a:prstGeom prst="rect">
                <a:avLst/>
              </a:prstGeom>
              <a:solidFill>
                <a:srgbClr val="E3413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2" name="矩形 131"/>
              <p:cNvSpPr/>
              <p:nvPr/>
            </p:nvSpPr>
            <p:spPr>
              <a:xfrm>
                <a:off x="1947258" y="3466616"/>
                <a:ext cx="2252284" cy="189695"/>
              </a:xfrm>
              <a:prstGeom prst="rect">
                <a:avLst/>
              </a:prstGeom>
              <a:gradFill>
                <a:gsLst>
                  <a:gs pos="65000">
                    <a:schemeClr val="tx1">
                      <a:alpha val="3000"/>
                    </a:schemeClr>
                  </a:gs>
                  <a:gs pos="0">
                    <a:schemeClr val="tx1">
                      <a:alpha val="31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3" name="矩形 132"/>
              <p:cNvSpPr/>
              <p:nvPr/>
            </p:nvSpPr>
            <p:spPr>
              <a:xfrm>
                <a:off x="1947258" y="4130461"/>
                <a:ext cx="2252284" cy="189695"/>
              </a:xfrm>
              <a:prstGeom prst="rect">
                <a:avLst/>
              </a:prstGeom>
              <a:gradFill>
                <a:gsLst>
                  <a:gs pos="45000">
                    <a:schemeClr val="tx1">
                      <a:alpha val="3000"/>
                    </a:schemeClr>
                  </a:gs>
                  <a:gs pos="100000">
                    <a:schemeClr val="tx1">
                      <a:alpha val="30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96" name="组合 95"/>
            <p:cNvGrpSpPr/>
            <p:nvPr/>
          </p:nvGrpSpPr>
          <p:grpSpPr>
            <a:xfrm>
              <a:off x="3190442" y="1795261"/>
              <a:ext cx="1134453" cy="387031"/>
              <a:chOff x="2198560" y="1644530"/>
              <a:chExt cx="1749680" cy="596843"/>
            </a:xfrm>
          </p:grpSpPr>
          <p:pic>
            <p:nvPicPr>
              <p:cNvPr id="126" name="图片 125"/>
              <p:cNvPicPr>
                <a:picLocks noChangeAspect="1"/>
              </p:cNvPicPr>
              <p:nvPr/>
            </p:nvPicPr>
            <p:blipFill rotWithShape="1">
              <a:blip r:embed="rId4" cstate="print">
                <a:grayscl/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colorTemperature colorTemp="2000"/>
                        </a14:imgEffect>
                        <a14:imgEffect>
                          <a14:saturation sat="33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198560" y="1644530"/>
                <a:ext cx="1749680" cy="92018"/>
              </a:xfrm>
              <a:prstGeom prst="rect">
                <a:avLst/>
              </a:prstGeom>
            </p:spPr>
          </p:pic>
          <p:pic>
            <p:nvPicPr>
              <p:cNvPr id="127" name="图片 126"/>
              <p:cNvPicPr>
                <a:picLocks noChangeAspect="1"/>
              </p:cNvPicPr>
              <p:nvPr/>
            </p:nvPicPr>
            <p:blipFill rotWithShape="1">
              <a:blip r:embed="rId4" cstate="print">
                <a:grayscl/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colorTemperature colorTemp="2000"/>
                        </a14:imgEffect>
                        <a14:imgEffect>
                          <a14:saturation sat="33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 flipV="1">
                <a:off x="2198560" y="2149355"/>
                <a:ext cx="1749680" cy="92018"/>
              </a:xfrm>
              <a:prstGeom prst="rect">
                <a:avLst/>
              </a:prstGeom>
            </p:spPr>
          </p:pic>
        </p:grpSp>
        <p:grpSp>
          <p:nvGrpSpPr>
            <p:cNvPr id="97" name="组合 96"/>
            <p:cNvGrpSpPr/>
            <p:nvPr/>
          </p:nvGrpSpPr>
          <p:grpSpPr>
            <a:xfrm>
              <a:off x="3190442" y="3826458"/>
              <a:ext cx="1134453" cy="387031"/>
              <a:chOff x="2198560" y="1644530"/>
              <a:chExt cx="1749680" cy="596843"/>
            </a:xfrm>
          </p:grpSpPr>
          <p:pic>
            <p:nvPicPr>
              <p:cNvPr id="124" name="图片 123"/>
              <p:cNvPicPr>
                <a:picLocks noChangeAspect="1"/>
              </p:cNvPicPr>
              <p:nvPr/>
            </p:nvPicPr>
            <p:blipFill rotWithShape="1">
              <a:blip r:embed="rId4" cstate="print">
                <a:grayscl/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colorTemperature colorTemp="2000"/>
                        </a14:imgEffect>
                        <a14:imgEffect>
                          <a14:saturation sat="33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198560" y="1644530"/>
                <a:ext cx="1749680" cy="92018"/>
              </a:xfrm>
              <a:prstGeom prst="rect">
                <a:avLst/>
              </a:prstGeom>
            </p:spPr>
          </p:pic>
          <p:pic>
            <p:nvPicPr>
              <p:cNvPr id="125" name="图片 124"/>
              <p:cNvPicPr>
                <a:picLocks noChangeAspect="1"/>
              </p:cNvPicPr>
              <p:nvPr/>
            </p:nvPicPr>
            <p:blipFill rotWithShape="1">
              <a:blip r:embed="rId4" cstate="print">
                <a:grayscl/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colorTemperature colorTemp="2000"/>
                        </a14:imgEffect>
                        <a14:imgEffect>
                          <a14:saturation sat="33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 flipV="1">
                <a:off x="2198560" y="2149355"/>
                <a:ext cx="1749680" cy="92018"/>
              </a:xfrm>
              <a:prstGeom prst="rect">
                <a:avLst/>
              </a:prstGeom>
            </p:spPr>
          </p:pic>
        </p:grpSp>
        <p:sp>
          <p:nvSpPr>
            <p:cNvPr id="101" name="文本框 111"/>
            <p:cNvSpPr txBox="1"/>
            <p:nvPr/>
          </p:nvSpPr>
          <p:spPr>
            <a:xfrm>
              <a:off x="3437474" y="3020111"/>
              <a:ext cx="621696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000" dirty="0">
                  <a:solidFill>
                    <a:schemeClr val="bg1"/>
                  </a:solidFill>
                  <a:effectLst>
                    <a:outerShdw blurRad="101600" dist="50800" dir="2700000" algn="tl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02</a:t>
              </a:r>
              <a:endParaRPr lang="zh-CN" altLang="en-US" sz="3000" dirty="0">
                <a:solidFill>
                  <a:schemeClr val="bg1"/>
                </a:solidFill>
                <a:effectLst>
                  <a:outerShdw blurRad="101600" dist="508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04" name="文本框 114"/>
            <p:cNvSpPr txBox="1"/>
            <p:nvPr/>
          </p:nvSpPr>
          <p:spPr>
            <a:xfrm>
              <a:off x="3133187" y="1867775"/>
              <a:ext cx="12469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FA783A"/>
                  </a:solidFill>
                  <a:cs typeface="+mn-ea"/>
                  <a:sym typeface="+mn-lt"/>
                </a:rPr>
                <a:t>文字标题</a:t>
              </a:r>
            </a:p>
          </p:txBody>
        </p:sp>
        <p:grpSp>
          <p:nvGrpSpPr>
            <p:cNvPr id="109" name="组合 108"/>
            <p:cNvGrpSpPr/>
            <p:nvPr/>
          </p:nvGrpSpPr>
          <p:grpSpPr>
            <a:xfrm>
              <a:off x="3699400" y="3918116"/>
              <a:ext cx="165546" cy="201812"/>
              <a:chOff x="3683997" y="856343"/>
              <a:chExt cx="576394" cy="702571"/>
            </a:xfrm>
            <a:solidFill>
              <a:srgbClr val="01ACBE"/>
            </a:solidFill>
          </p:grpSpPr>
          <p:sp>
            <p:nvSpPr>
              <p:cNvPr id="118" name="Freeform 34"/>
              <p:cNvSpPr>
                <a:spLocks noEditPoints="1"/>
              </p:cNvSpPr>
              <p:nvPr/>
            </p:nvSpPr>
            <p:spPr bwMode="auto">
              <a:xfrm>
                <a:off x="3683997" y="856343"/>
                <a:ext cx="576394" cy="702571"/>
              </a:xfrm>
              <a:custGeom>
                <a:avLst/>
                <a:gdLst>
                  <a:gd name="T0" fmla="*/ 16 w 667"/>
                  <a:gd name="T1" fmla="*/ 176 h 813"/>
                  <a:gd name="T2" fmla="*/ 175 w 667"/>
                  <a:gd name="T3" fmla="*/ 16 h 813"/>
                  <a:gd name="T4" fmla="*/ 214 w 667"/>
                  <a:gd name="T5" fmla="*/ 0 h 813"/>
                  <a:gd name="T6" fmla="*/ 613 w 667"/>
                  <a:gd name="T7" fmla="*/ 0 h 813"/>
                  <a:gd name="T8" fmla="*/ 667 w 667"/>
                  <a:gd name="T9" fmla="*/ 54 h 813"/>
                  <a:gd name="T10" fmla="*/ 667 w 667"/>
                  <a:gd name="T11" fmla="*/ 759 h 813"/>
                  <a:gd name="T12" fmla="*/ 613 w 667"/>
                  <a:gd name="T13" fmla="*/ 813 h 813"/>
                  <a:gd name="T14" fmla="*/ 54 w 667"/>
                  <a:gd name="T15" fmla="*/ 813 h 813"/>
                  <a:gd name="T16" fmla="*/ 0 w 667"/>
                  <a:gd name="T17" fmla="*/ 759 h 813"/>
                  <a:gd name="T18" fmla="*/ 0 w 667"/>
                  <a:gd name="T19" fmla="*/ 214 h 813"/>
                  <a:gd name="T20" fmla="*/ 16 w 667"/>
                  <a:gd name="T21" fmla="*/ 176 h 813"/>
                  <a:gd name="T22" fmla="*/ 194 w 667"/>
                  <a:gd name="T23" fmla="*/ 229 h 813"/>
                  <a:gd name="T24" fmla="*/ 57 w 667"/>
                  <a:gd name="T25" fmla="*/ 229 h 813"/>
                  <a:gd name="T26" fmla="*/ 57 w 667"/>
                  <a:gd name="T27" fmla="*/ 756 h 813"/>
                  <a:gd name="T28" fmla="*/ 610 w 667"/>
                  <a:gd name="T29" fmla="*/ 756 h 813"/>
                  <a:gd name="T30" fmla="*/ 610 w 667"/>
                  <a:gd name="T31" fmla="*/ 57 h 813"/>
                  <a:gd name="T32" fmla="*/ 238 w 667"/>
                  <a:gd name="T33" fmla="*/ 57 h 813"/>
                  <a:gd name="T34" fmla="*/ 238 w 667"/>
                  <a:gd name="T35" fmla="*/ 185 h 813"/>
                  <a:gd name="T36" fmla="*/ 194 w 667"/>
                  <a:gd name="T37" fmla="*/ 229 h 813"/>
                  <a:gd name="T38" fmla="*/ 82 w 667"/>
                  <a:gd name="T39" fmla="*/ 191 h 813"/>
                  <a:gd name="T40" fmla="*/ 194 w 667"/>
                  <a:gd name="T41" fmla="*/ 191 h 813"/>
                  <a:gd name="T42" fmla="*/ 200 w 667"/>
                  <a:gd name="T43" fmla="*/ 185 h 813"/>
                  <a:gd name="T44" fmla="*/ 200 w 667"/>
                  <a:gd name="T45" fmla="*/ 72 h 813"/>
                  <a:gd name="T46" fmla="*/ 82 w 667"/>
                  <a:gd name="T47" fmla="*/ 191 h 8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67" h="813">
                    <a:moveTo>
                      <a:pt x="16" y="176"/>
                    </a:moveTo>
                    <a:cubicBezTo>
                      <a:pt x="175" y="16"/>
                      <a:pt x="175" y="16"/>
                      <a:pt x="175" y="16"/>
                    </a:cubicBezTo>
                    <a:cubicBezTo>
                      <a:pt x="186" y="6"/>
                      <a:pt x="199" y="0"/>
                      <a:pt x="214" y="0"/>
                    </a:cubicBezTo>
                    <a:cubicBezTo>
                      <a:pt x="613" y="0"/>
                      <a:pt x="613" y="0"/>
                      <a:pt x="613" y="0"/>
                    </a:cubicBezTo>
                    <a:cubicBezTo>
                      <a:pt x="643" y="0"/>
                      <a:pt x="667" y="24"/>
                      <a:pt x="667" y="54"/>
                    </a:cubicBezTo>
                    <a:cubicBezTo>
                      <a:pt x="667" y="759"/>
                      <a:pt x="667" y="759"/>
                      <a:pt x="667" y="759"/>
                    </a:cubicBezTo>
                    <a:cubicBezTo>
                      <a:pt x="667" y="789"/>
                      <a:pt x="643" y="813"/>
                      <a:pt x="613" y="813"/>
                    </a:cubicBezTo>
                    <a:cubicBezTo>
                      <a:pt x="54" y="813"/>
                      <a:pt x="54" y="813"/>
                      <a:pt x="54" y="813"/>
                    </a:cubicBezTo>
                    <a:cubicBezTo>
                      <a:pt x="24" y="813"/>
                      <a:pt x="0" y="789"/>
                      <a:pt x="0" y="759"/>
                    </a:cubicBezTo>
                    <a:cubicBezTo>
                      <a:pt x="0" y="214"/>
                      <a:pt x="0" y="214"/>
                      <a:pt x="0" y="214"/>
                    </a:cubicBezTo>
                    <a:cubicBezTo>
                      <a:pt x="0" y="200"/>
                      <a:pt x="5" y="186"/>
                      <a:pt x="16" y="176"/>
                    </a:cubicBezTo>
                    <a:close/>
                    <a:moveTo>
                      <a:pt x="194" y="229"/>
                    </a:moveTo>
                    <a:cubicBezTo>
                      <a:pt x="57" y="229"/>
                      <a:pt x="57" y="229"/>
                      <a:pt x="57" y="229"/>
                    </a:cubicBezTo>
                    <a:cubicBezTo>
                      <a:pt x="57" y="756"/>
                      <a:pt x="57" y="756"/>
                      <a:pt x="57" y="756"/>
                    </a:cubicBezTo>
                    <a:cubicBezTo>
                      <a:pt x="610" y="756"/>
                      <a:pt x="610" y="756"/>
                      <a:pt x="610" y="756"/>
                    </a:cubicBezTo>
                    <a:cubicBezTo>
                      <a:pt x="610" y="57"/>
                      <a:pt x="610" y="57"/>
                      <a:pt x="610" y="57"/>
                    </a:cubicBezTo>
                    <a:cubicBezTo>
                      <a:pt x="238" y="57"/>
                      <a:pt x="238" y="57"/>
                      <a:pt x="238" y="57"/>
                    </a:cubicBezTo>
                    <a:cubicBezTo>
                      <a:pt x="238" y="185"/>
                      <a:pt x="238" y="185"/>
                      <a:pt x="238" y="185"/>
                    </a:cubicBezTo>
                    <a:cubicBezTo>
                      <a:pt x="238" y="210"/>
                      <a:pt x="218" y="229"/>
                      <a:pt x="194" y="229"/>
                    </a:cubicBezTo>
                    <a:close/>
                    <a:moveTo>
                      <a:pt x="82" y="191"/>
                    </a:moveTo>
                    <a:cubicBezTo>
                      <a:pt x="194" y="191"/>
                      <a:pt x="194" y="191"/>
                      <a:pt x="194" y="191"/>
                    </a:cubicBezTo>
                    <a:cubicBezTo>
                      <a:pt x="197" y="191"/>
                      <a:pt x="200" y="188"/>
                      <a:pt x="200" y="185"/>
                    </a:cubicBezTo>
                    <a:cubicBezTo>
                      <a:pt x="200" y="72"/>
                      <a:pt x="200" y="72"/>
                      <a:pt x="200" y="72"/>
                    </a:cubicBezTo>
                    <a:cubicBezTo>
                      <a:pt x="82" y="191"/>
                      <a:pt x="82" y="191"/>
                      <a:pt x="82" y="191"/>
                    </a:cubicBezTo>
                    <a:close/>
                  </a:path>
                </a:pathLst>
              </a:custGeom>
              <a:solidFill>
                <a:srgbClr val="E3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9" name="Freeform 35"/>
              <p:cNvSpPr>
                <a:spLocks noEditPoints="1"/>
              </p:cNvSpPr>
              <p:nvPr/>
            </p:nvSpPr>
            <p:spPr bwMode="auto">
              <a:xfrm>
                <a:off x="3765921" y="1015436"/>
                <a:ext cx="412546" cy="433758"/>
              </a:xfrm>
              <a:custGeom>
                <a:avLst/>
                <a:gdLst>
                  <a:gd name="T0" fmla="*/ 170 w 477"/>
                  <a:gd name="T1" fmla="*/ 429 h 502"/>
                  <a:gd name="T2" fmla="*/ 86 w 477"/>
                  <a:gd name="T3" fmla="*/ 502 h 502"/>
                  <a:gd name="T4" fmla="*/ 0 w 477"/>
                  <a:gd name="T5" fmla="*/ 416 h 502"/>
                  <a:gd name="T6" fmla="*/ 72 w 477"/>
                  <a:gd name="T7" fmla="*/ 330 h 502"/>
                  <a:gd name="T8" fmla="*/ 63 w 477"/>
                  <a:gd name="T9" fmla="*/ 258 h 502"/>
                  <a:gd name="T10" fmla="*/ 144 w 477"/>
                  <a:gd name="T11" fmla="*/ 143 h 502"/>
                  <a:gd name="T12" fmla="*/ 254 w 477"/>
                  <a:gd name="T13" fmla="*/ 20 h 502"/>
                  <a:gd name="T14" fmla="*/ 458 w 477"/>
                  <a:gd name="T15" fmla="*/ 0 h 502"/>
                  <a:gd name="T16" fmla="*/ 477 w 477"/>
                  <a:gd name="T17" fmla="*/ 153 h 502"/>
                  <a:gd name="T18" fmla="*/ 398 w 477"/>
                  <a:gd name="T19" fmla="*/ 172 h 502"/>
                  <a:gd name="T20" fmla="*/ 438 w 477"/>
                  <a:gd name="T21" fmla="*/ 223 h 502"/>
                  <a:gd name="T22" fmla="*/ 404 w 477"/>
                  <a:gd name="T23" fmla="*/ 245 h 502"/>
                  <a:gd name="T24" fmla="*/ 452 w 477"/>
                  <a:gd name="T25" fmla="*/ 355 h 502"/>
                  <a:gd name="T26" fmla="*/ 452 w 477"/>
                  <a:gd name="T27" fmla="*/ 477 h 502"/>
                  <a:gd name="T28" fmla="*/ 330 w 477"/>
                  <a:gd name="T29" fmla="*/ 477 h 502"/>
                  <a:gd name="T30" fmla="*/ 256 w 477"/>
                  <a:gd name="T31" fmla="*/ 464 h 502"/>
                  <a:gd name="T32" fmla="*/ 235 w 477"/>
                  <a:gd name="T33" fmla="*/ 429 h 502"/>
                  <a:gd name="T34" fmla="*/ 162 w 477"/>
                  <a:gd name="T35" fmla="*/ 160 h 502"/>
                  <a:gd name="T36" fmla="*/ 135 w 477"/>
                  <a:gd name="T37" fmla="*/ 275 h 502"/>
                  <a:gd name="T38" fmla="*/ 101 w 477"/>
                  <a:gd name="T39" fmla="*/ 331 h 502"/>
                  <a:gd name="T40" fmla="*/ 171 w 477"/>
                  <a:gd name="T41" fmla="*/ 404 h 502"/>
                  <a:gd name="T42" fmla="*/ 235 w 477"/>
                  <a:gd name="T43" fmla="*/ 378 h 502"/>
                  <a:gd name="T44" fmla="*/ 306 w 477"/>
                  <a:gd name="T45" fmla="*/ 408 h 502"/>
                  <a:gd name="T46" fmla="*/ 378 w 477"/>
                  <a:gd name="T47" fmla="*/ 330 h 502"/>
                  <a:gd name="T48" fmla="*/ 353 w 477"/>
                  <a:gd name="T49" fmla="*/ 245 h 502"/>
                  <a:gd name="T50" fmla="*/ 382 w 477"/>
                  <a:gd name="T51" fmla="*/ 174 h 502"/>
                  <a:gd name="T52" fmla="*/ 273 w 477"/>
                  <a:gd name="T53" fmla="*/ 172 h 502"/>
                  <a:gd name="T54" fmla="*/ 254 w 477"/>
                  <a:gd name="T55" fmla="*/ 101 h 502"/>
                  <a:gd name="T56" fmla="*/ 292 w 477"/>
                  <a:gd name="T57" fmla="*/ 38 h 502"/>
                  <a:gd name="T58" fmla="*/ 439 w 477"/>
                  <a:gd name="T59" fmla="*/ 134 h 502"/>
                  <a:gd name="T60" fmla="*/ 425 w 477"/>
                  <a:gd name="T61" fmla="*/ 382 h 502"/>
                  <a:gd name="T62" fmla="*/ 357 w 477"/>
                  <a:gd name="T63" fmla="*/ 382 h 502"/>
                  <a:gd name="T64" fmla="*/ 357 w 477"/>
                  <a:gd name="T65" fmla="*/ 450 h 502"/>
                  <a:gd name="T66" fmla="*/ 425 w 477"/>
                  <a:gd name="T67" fmla="*/ 450 h 502"/>
                  <a:gd name="T68" fmla="*/ 425 w 477"/>
                  <a:gd name="T69" fmla="*/ 382 h 502"/>
                  <a:gd name="T70" fmla="*/ 86 w 477"/>
                  <a:gd name="T71" fmla="*/ 367 h 502"/>
                  <a:gd name="T72" fmla="*/ 38 w 477"/>
                  <a:gd name="T73" fmla="*/ 416 h 502"/>
                  <a:gd name="T74" fmla="*/ 86 w 477"/>
                  <a:gd name="T75" fmla="*/ 464 h 502"/>
                  <a:gd name="T76" fmla="*/ 134 w 477"/>
                  <a:gd name="T77" fmla="*/ 416 h 5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77" h="502">
                    <a:moveTo>
                      <a:pt x="235" y="429"/>
                    </a:moveTo>
                    <a:cubicBezTo>
                      <a:pt x="170" y="429"/>
                      <a:pt x="170" y="429"/>
                      <a:pt x="170" y="429"/>
                    </a:cubicBezTo>
                    <a:cubicBezTo>
                      <a:pt x="168" y="448"/>
                      <a:pt x="159" y="464"/>
                      <a:pt x="146" y="477"/>
                    </a:cubicBezTo>
                    <a:cubicBezTo>
                      <a:pt x="131" y="493"/>
                      <a:pt x="109" y="502"/>
                      <a:pt x="86" y="502"/>
                    </a:cubicBezTo>
                    <a:cubicBezTo>
                      <a:pt x="62" y="502"/>
                      <a:pt x="41" y="493"/>
                      <a:pt x="25" y="477"/>
                    </a:cubicBezTo>
                    <a:cubicBezTo>
                      <a:pt x="10" y="461"/>
                      <a:pt x="0" y="440"/>
                      <a:pt x="0" y="416"/>
                    </a:cubicBezTo>
                    <a:cubicBezTo>
                      <a:pt x="0" y="392"/>
                      <a:pt x="10" y="370"/>
                      <a:pt x="25" y="355"/>
                    </a:cubicBezTo>
                    <a:cubicBezTo>
                      <a:pt x="38" y="342"/>
                      <a:pt x="54" y="333"/>
                      <a:pt x="72" y="330"/>
                    </a:cubicBezTo>
                    <a:cubicBezTo>
                      <a:pt x="48" y="277"/>
                      <a:pt x="48" y="277"/>
                      <a:pt x="48" y="277"/>
                    </a:cubicBezTo>
                    <a:cubicBezTo>
                      <a:pt x="43" y="269"/>
                      <a:pt x="48" y="255"/>
                      <a:pt x="63" y="258"/>
                    </a:cubicBezTo>
                    <a:cubicBezTo>
                      <a:pt x="84" y="263"/>
                      <a:pt x="84" y="263"/>
                      <a:pt x="84" y="263"/>
                    </a:cubicBezTo>
                    <a:cubicBezTo>
                      <a:pt x="94" y="216"/>
                      <a:pt x="115" y="175"/>
                      <a:pt x="144" y="143"/>
                    </a:cubicBezTo>
                    <a:cubicBezTo>
                      <a:pt x="174" y="108"/>
                      <a:pt x="212" y="84"/>
                      <a:pt x="254" y="75"/>
                    </a:cubicBezTo>
                    <a:cubicBezTo>
                      <a:pt x="254" y="20"/>
                      <a:pt x="254" y="20"/>
                      <a:pt x="254" y="20"/>
                    </a:cubicBezTo>
                    <a:cubicBezTo>
                      <a:pt x="254" y="9"/>
                      <a:pt x="264" y="0"/>
                      <a:pt x="275" y="0"/>
                    </a:cubicBezTo>
                    <a:cubicBezTo>
                      <a:pt x="458" y="0"/>
                      <a:pt x="458" y="0"/>
                      <a:pt x="458" y="0"/>
                    </a:cubicBezTo>
                    <a:cubicBezTo>
                      <a:pt x="468" y="0"/>
                      <a:pt x="477" y="9"/>
                      <a:pt x="477" y="19"/>
                    </a:cubicBezTo>
                    <a:cubicBezTo>
                      <a:pt x="477" y="153"/>
                      <a:pt x="477" y="153"/>
                      <a:pt x="477" y="153"/>
                    </a:cubicBezTo>
                    <a:cubicBezTo>
                      <a:pt x="477" y="163"/>
                      <a:pt x="468" y="172"/>
                      <a:pt x="458" y="172"/>
                    </a:cubicBezTo>
                    <a:cubicBezTo>
                      <a:pt x="398" y="172"/>
                      <a:pt x="398" y="172"/>
                      <a:pt x="398" y="172"/>
                    </a:cubicBezTo>
                    <a:cubicBezTo>
                      <a:pt x="398" y="172"/>
                      <a:pt x="399" y="173"/>
                      <a:pt x="399" y="174"/>
                    </a:cubicBezTo>
                    <a:cubicBezTo>
                      <a:pt x="438" y="223"/>
                      <a:pt x="438" y="223"/>
                      <a:pt x="438" y="223"/>
                    </a:cubicBezTo>
                    <a:cubicBezTo>
                      <a:pt x="444" y="229"/>
                      <a:pt x="443" y="245"/>
                      <a:pt x="428" y="245"/>
                    </a:cubicBezTo>
                    <a:cubicBezTo>
                      <a:pt x="404" y="245"/>
                      <a:pt x="404" y="245"/>
                      <a:pt x="404" y="245"/>
                    </a:cubicBezTo>
                    <a:cubicBezTo>
                      <a:pt x="404" y="330"/>
                      <a:pt x="404" y="330"/>
                      <a:pt x="404" y="330"/>
                    </a:cubicBezTo>
                    <a:cubicBezTo>
                      <a:pt x="422" y="333"/>
                      <a:pt x="439" y="342"/>
                      <a:pt x="452" y="355"/>
                    </a:cubicBezTo>
                    <a:cubicBezTo>
                      <a:pt x="467" y="370"/>
                      <a:pt x="477" y="392"/>
                      <a:pt x="477" y="416"/>
                    </a:cubicBezTo>
                    <a:cubicBezTo>
                      <a:pt x="477" y="440"/>
                      <a:pt x="467" y="461"/>
                      <a:pt x="452" y="477"/>
                    </a:cubicBezTo>
                    <a:cubicBezTo>
                      <a:pt x="436" y="493"/>
                      <a:pt x="415" y="502"/>
                      <a:pt x="391" y="502"/>
                    </a:cubicBezTo>
                    <a:cubicBezTo>
                      <a:pt x="367" y="502"/>
                      <a:pt x="346" y="493"/>
                      <a:pt x="330" y="477"/>
                    </a:cubicBezTo>
                    <a:cubicBezTo>
                      <a:pt x="317" y="463"/>
                      <a:pt x="308" y="445"/>
                      <a:pt x="306" y="425"/>
                    </a:cubicBezTo>
                    <a:cubicBezTo>
                      <a:pt x="256" y="464"/>
                      <a:pt x="256" y="464"/>
                      <a:pt x="256" y="464"/>
                    </a:cubicBezTo>
                    <a:cubicBezTo>
                      <a:pt x="249" y="470"/>
                      <a:pt x="235" y="469"/>
                      <a:pt x="235" y="453"/>
                    </a:cubicBezTo>
                    <a:cubicBezTo>
                      <a:pt x="235" y="429"/>
                      <a:pt x="235" y="429"/>
                      <a:pt x="235" y="429"/>
                    </a:cubicBezTo>
                    <a:close/>
                    <a:moveTo>
                      <a:pt x="254" y="101"/>
                    </a:moveTo>
                    <a:cubicBezTo>
                      <a:pt x="219" y="110"/>
                      <a:pt x="188" y="131"/>
                      <a:pt x="162" y="160"/>
                    </a:cubicBezTo>
                    <a:cubicBezTo>
                      <a:pt x="137" y="189"/>
                      <a:pt x="118" y="226"/>
                      <a:pt x="109" y="269"/>
                    </a:cubicBezTo>
                    <a:cubicBezTo>
                      <a:pt x="135" y="275"/>
                      <a:pt x="135" y="275"/>
                      <a:pt x="135" y="275"/>
                    </a:cubicBezTo>
                    <a:cubicBezTo>
                      <a:pt x="148" y="278"/>
                      <a:pt x="147" y="292"/>
                      <a:pt x="140" y="298"/>
                    </a:cubicBezTo>
                    <a:cubicBezTo>
                      <a:pt x="101" y="331"/>
                      <a:pt x="101" y="331"/>
                      <a:pt x="101" y="331"/>
                    </a:cubicBezTo>
                    <a:cubicBezTo>
                      <a:pt x="118" y="334"/>
                      <a:pt x="134" y="342"/>
                      <a:pt x="146" y="355"/>
                    </a:cubicBezTo>
                    <a:cubicBezTo>
                      <a:pt x="159" y="368"/>
                      <a:pt x="168" y="385"/>
                      <a:pt x="171" y="404"/>
                    </a:cubicBezTo>
                    <a:cubicBezTo>
                      <a:pt x="235" y="404"/>
                      <a:pt x="235" y="404"/>
                      <a:pt x="235" y="404"/>
                    </a:cubicBezTo>
                    <a:cubicBezTo>
                      <a:pt x="235" y="378"/>
                      <a:pt x="235" y="378"/>
                      <a:pt x="235" y="378"/>
                    </a:cubicBezTo>
                    <a:cubicBezTo>
                      <a:pt x="235" y="365"/>
                      <a:pt x="248" y="363"/>
                      <a:pt x="256" y="369"/>
                    </a:cubicBezTo>
                    <a:cubicBezTo>
                      <a:pt x="306" y="408"/>
                      <a:pt x="306" y="408"/>
                      <a:pt x="306" y="408"/>
                    </a:cubicBezTo>
                    <a:cubicBezTo>
                      <a:pt x="308" y="387"/>
                      <a:pt x="317" y="368"/>
                      <a:pt x="330" y="355"/>
                    </a:cubicBezTo>
                    <a:cubicBezTo>
                      <a:pt x="343" y="342"/>
                      <a:pt x="360" y="333"/>
                      <a:pt x="378" y="330"/>
                    </a:cubicBezTo>
                    <a:cubicBezTo>
                      <a:pt x="378" y="245"/>
                      <a:pt x="378" y="245"/>
                      <a:pt x="378" y="245"/>
                    </a:cubicBezTo>
                    <a:cubicBezTo>
                      <a:pt x="353" y="245"/>
                      <a:pt x="353" y="245"/>
                      <a:pt x="353" y="245"/>
                    </a:cubicBezTo>
                    <a:cubicBezTo>
                      <a:pt x="340" y="245"/>
                      <a:pt x="338" y="230"/>
                      <a:pt x="344" y="223"/>
                    </a:cubicBezTo>
                    <a:cubicBezTo>
                      <a:pt x="382" y="174"/>
                      <a:pt x="382" y="174"/>
                      <a:pt x="382" y="174"/>
                    </a:cubicBezTo>
                    <a:cubicBezTo>
                      <a:pt x="383" y="173"/>
                      <a:pt x="383" y="172"/>
                      <a:pt x="384" y="172"/>
                    </a:cubicBezTo>
                    <a:cubicBezTo>
                      <a:pt x="273" y="172"/>
                      <a:pt x="273" y="172"/>
                      <a:pt x="273" y="172"/>
                    </a:cubicBezTo>
                    <a:cubicBezTo>
                      <a:pt x="263" y="172"/>
                      <a:pt x="254" y="164"/>
                      <a:pt x="254" y="153"/>
                    </a:cubicBezTo>
                    <a:cubicBezTo>
                      <a:pt x="254" y="101"/>
                      <a:pt x="254" y="101"/>
                      <a:pt x="254" y="101"/>
                    </a:cubicBezTo>
                    <a:close/>
                    <a:moveTo>
                      <a:pt x="439" y="38"/>
                    </a:moveTo>
                    <a:cubicBezTo>
                      <a:pt x="292" y="38"/>
                      <a:pt x="292" y="38"/>
                      <a:pt x="292" y="38"/>
                    </a:cubicBezTo>
                    <a:cubicBezTo>
                      <a:pt x="292" y="134"/>
                      <a:pt x="292" y="134"/>
                      <a:pt x="292" y="134"/>
                    </a:cubicBezTo>
                    <a:cubicBezTo>
                      <a:pt x="439" y="134"/>
                      <a:pt x="439" y="134"/>
                      <a:pt x="439" y="134"/>
                    </a:cubicBezTo>
                    <a:cubicBezTo>
                      <a:pt x="439" y="38"/>
                      <a:pt x="439" y="38"/>
                      <a:pt x="439" y="38"/>
                    </a:cubicBezTo>
                    <a:close/>
                    <a:moveTo>
                      <a:pt x="425" y="382"/>
                    </a:moveTo>
                    <a:cubicBezTo>
                      <a:pt x="416" y="373"/>
                      <a:pt x="404" y="367"/>
                      <a:pt x="391" y="367"/>
                    </a:cubicBezTo>
                    <a:cubicBezTo>
                      <a:pt x="378" y="367"/>
                      <a:pt x="366" y="373"/>
                      <a:pt x="357" y="382"/>
                    </a:cubicBezTo>
                    <a:cubicBezTo>
                      <a:pt x="349" y="390"/>
                      <a:pt x="343" y="402"/>
                      <a:pt x="343" y="416"/>
                    </a:cubicBezTo>
                    <a:cubicBezTo>
                      <a:pt x="343" y="429"/>
                      <a:pt x="349" y="441"/>
                      <a:pt x="357" y="450"/>
                    </a:cubicBezTo>
                    <a:cubicBezTo>
                      <a:pt x="366" y="459"/>
                      <a:pt x="378" y="464"/>
                      <a:pt x="391" y="464"/>
                    </a:cubicBezTo>
                    <a:cubicBezTo>
                      <a:pt x="404" y="464"/>
                      <a:pt x="416" y="459"/>
                      <a:pt x="425" y="450"/>
                    </a:cubicBezTo>
                    <a:cubicBezTo>
                      <a:pt x="434" y="441"/>
                      <a:pt x="439" y="429"/>
                      <a:pt x="439" y="416"/>
                    </a:cubicBezTo>
                    <a:cubicBezTo>
                      <a:pt x="439" y="402"/>
                      <a:pt x="434" y="390"/>
                      <a:pt x="425" y="382"/>
                    </a:cubicBezTo>
                    <a:close/>
                    <a:moveTo>
                      <a:pt x="120" y="382"/>
                    </a:moveTo>
                    <a:cubicBezTo>
                      <a:pt x="111" y="373"/>
                      <a:pt x="99" y="367"/>
                      <a:pt x="86" y="367"/>
                    </a:cubicBezTo>
                    <a:cubicBezTo>
                      <a:pt x="73" y="367"/>
                      <a:pt x="61" y="373"/>
                      <a:pt x="52" y="382"/>
                    </a:cubicBezTo>
                    <a:cubicBezTo>
                      <a:pt x="43" y="390"/>
                      <a:pt x="38" y="402"/>
                      <a:pt x="38" y="416"/>
                    </a:cubicBezTo>
                    <a:cubicBezTo>
                      <a:pt x="38" y="429"/>
                      <a:pt x="43" y="441"/>
                      <a:pt x="52" y="450"/>
                    </a:cubicBezTo>
                    <a:cubicBezTo>
                      <a:pt x="61" y="459"/>
                      <a:pt x="73" y="464"/>
                      <a:pt x="86" y="464"/>
                    </a:cubicBezTo>
                    <a:cubicBezTo>
                      <a:pt x="99" y="464"/>
                      <a:pt x="111" y="459"/>
                      <a:pt x="120" y="450"/>
                    </a:cubicBezTo>
                    <a:cubicBezTo>
                      <a:pt x="128" y="441"/>
                      <a:pt x="134" y="429"/>
                      <a:pt x="134" y="416"/>
                    </a:cubicBezTo>
                    <a:cubicBezTo>
                      <a:pt x="134" y="402"/>
                      <a:pt x="128" y="390"/>
                      <a:pt x="120" y="382"/>
                    </a:cubicBezTo>
                    <a:close/>
                  </a:path>
                </a:pathLst>
              </a:custGeom>
              <a:solidFill>
                <a:srgbClr val="E3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84" name="圆角矩形 83"/>
          <p:cNvSpPr/>
          <p:nvPr/>
        </p:nvSpPr>
        <p:spPr>
          <a:xfrm>
            <a:off x="1247762" y="1154339"/>
            <a:ext cx="1460330" cy="2836410"/>
          </a:xfrm>
          <a:prstGeom prst="roundRect">
            <a:avLst>
              <a:gd name="adj" fmla="val 10535"/>
            </a:avLst>
          </a:prstGeom>
          <a:solidFill>
            <a:srgbClr val="F7F7F7"/>
          </a:soli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177800" dist="889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91" name="组合 90"/>
          <p:cNvGrpSpPr/>
          <p:nvPr/>
        </p:nvGrpSpPr>
        <p:grpSpPr>
          <a:xfrm>
            <a:off x="1410700" y="1341258"/>
            <a:ext cx="1134453" cy="387031"/>
            <a:chOff x="2198560" y="1644530"/>
            <a:chExt cx="1749680" cy="596843"/>
          </a:xfrm>
        </p:grpSpPr>
        <p:pic>
          <p:nvPicPr>
            <p:cNvPr id="139" name="图片 138"/>
            <p:cNvPicPr>
              <a:picLocks noChangeAspect="1"/>
            </p:cNvPicPr>
            <p:nvPr/>
          </p:nvPicPr>
          <p:blipFill rotWithShape="1">
            <a:blip r:embed="rId4" cstate="print">
              <a:grayscl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2000"/>
                      </a14:imgEffect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rcRect b="72279"/>
            <a:stretch>
              <a:fillRect/>
            </a:stretch>
          </p:blipFill>
          <p:spPr>
            <a:xfrm flipH="1">
              <a:off x="2198560" y="1644530"/>
              <a:ext cx="1749680" cy="92018"/>
            </a:xfrm>
            <a:prstGeom prst="rect">
              <a:avLst/>
            </a:prstGeom>
          </p:spPr>
        </p:pic>
        <p:pic>
          <p:nvPicPr>
            <p:cNvPr id="140" name="图片 139"/>
            <p:cNvPicPr>
              <a:picLocks noChangeAspect="1"/>
            </p:cNvPicPr>
            <p:nvPr/>
          </p:nvPicPr>
          <p:blipFill rotWithShape="1">
            <a:blip r:embed="rId4" cstate="print">
              <a:grayscl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2000"/>
                      </a14:imgEffect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rcRect b="72279"/>
            <a:stretch>
              <a:fillRect/>
            </a:stretch>
          </p:blipFill>
          <p:spPr>
            <a:xfrm flipH="1" flipV="1">
              <a:off x="2198560" y="2149355"/>
              <a:ext cx="1749680" cy="92018"/>
            </a:xfrm>
            <a:prstGeom prst="rect">
              <a:avLst/>
            </a:prstGeom>
          </p:spPr>
        </p:pic>
      </p:grpSp>
      <p:grpSp>
        <p:nvGrpSpPr>
          <p:cNvPr id="92" name="组合 91"/>
          <p:cNvGrpSpPr/>
          <p:nvPr/>
        </p:nvGrpSpPr>
        <p:grpSpPr>
          <a:xfrm>
            <a:off x="1410700" y="3372455"/>
            <a:ext cx="1134453" cy="387031"/>
            <a:chOff x="2198560" y="1644530"/>
            <a:chExt cx="1749680" cy="596843"/>
          </a:xfrm>
        </p:grpSpPr>
        <p:pic>
          <p:nvPicPr>
            <p:cNvPr id="137" name="图片 136"/>
            <p:cNvPicPr>
              <a:picLocks noChangeAspect="1"/>
            </p:cNvPicPr>
            <p:nvPr/>
          </p:nvPicPr>
          <p:blipFill rotWithShape="1">
            <a:blip r:embed="rId4" cstate="print">
              <a:grayscl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2000"/>
                      </a14:imgEffect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rcRect b="72279"/>
            <a:stretch>
              <a:fillRect/>
            </a:stretch>
          </p:blipFill>
          <p:spPr>
            <a:xfrm flipH="1">
              <a:off x="2198560" y="1644530"/>
              <a:ext cx="1749680" cy="92018"/>
            </a:xfrm>
            <a:prstGeom prst="rect">
              <a:avLst/>
            </a:prstGeom>
          </p:spPr>
        </p:pic>
        <p:pic>
          <p:nvPicPr>
            <p:cNvPr id="138" name="图片 137"/>
            <p:cNvPicPr>
              <a:picLocks noChangeAspect="1"/>
            </p:cNvPicPr>
            <p:nvPr/>
          </p:nvPicPr>
          <p:blipFill rotWithShape="1">
            <a:blip r:embed="rId4" cstate="print">
              <a:grayscl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2000"/>
                      </a14:imgEffect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rcRect b="72279"/>
            <a:stretch>
              <a:fillRect/>
            </a:stretch>
          </p:blipFill>
          <p:spPr>
            <a:xfrm flipH="1" flipV="1">
              <a:off x="2198560" y="2149355"/>
              <a:ext cx="1749680" cy="92018"/>
            </a:xfrm>
            <a:prstGeom prst="rect">
              <a:avLst/>
            </a:prstGeom>
          </p:spPr>
        </p:pic>
      </p:grpSp>
      <p:grpSp>
        <p:nvGrpSpPr>
          <p:cNvPr id="93" name="组合 92"/>
          <p:cNvGrpSpPr/>
          <p:nvPr/>
        </p:nvGrpSpPr>
        <p:grpSpPr>
          <a:xfrm>
            <a:off x="1247762" y="2522817"/>
            <a:ext cx="1460330" cy="553491"/>
            <a:chOff x="1947258" y="3466616"/>
            <a:chExt cx="2252284" cy="853540"/>
          </a:xfrm>
        </p:grpSpPr>
        <p:sp>
          <p:nvSpPr>
            <p:cNvPr id="134" name="矩形 133"/>
            <p:cNvSpPr/>
            <p:nvPr/>
          </p:nvSpPr>
          <p:spPr>
            <a:xfrm>
              <a:off x="1947258" y="3471751"/>
              <a:ext cx="2252284" cy="843078"/>
            </a:xfrm>
            <a:prstGeom prst="rect">
              <a:avLst/>
            </a:prstGeom>
            <a:solidFill>
              <a:srgbClr val="EC6C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" name="矩形 134"/>
            <p:cNvSpPr/>
            <p:nvPr/>
          </p:nvSpPr>
          <p:spPr>
            <a:xfrm>
              <a:off x="1947258" y="3466616"/>
              <a:ext cx="2252284" cy="189695"/>
            </a:xfrm>
            <a:prstGeom prst="rect">
              <a:avLst/>
            </a:prstGeom>
            <a:gradFill>
              <a:gsLst>
                <a:gs pos="65000">
                  <a:schemeClr val="tx1">
                    <a:alpha val="3000"/>
                  </a:schemeClr>
                </a:gs>
                <a:gs pos="0">
                  <a:schemeClr val="tx1">
                    <a:alpha val="31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" name="矩形 135"/>
            <p:cNvSpPr/>
            <p:nvPr/>
          </p:nvSpPr>
          <p:spPr>
            <a:xfrm>
              <a:off x="1947258" y="4130461"/>
              <a:ext cx="2252284" cy="189695"/>
            </a:xfrm>
            <a:prstGeom prst="rect">
              <a:avLst/>
            </a:prstGeom>
            <a:gradFill>
              <a:gsLst>
                <a:gs pos="45000">
                  <a:schemeClr val="tx1">
                    <a:alpha val="3000"/>
                  </a:schemeClr>
                </a:gs>
                <a:gs pos="100000">
                  <a:schemeClr val="tx1">
                    <a:alpha val="30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00" name="文本框 110"/>
          <p:cNvSpPr txBox="1"/>
          <p:nvPr/>
        </p:nvSpPr>
        <p:spPr>
          <a:xfrm>
            <a:off x="1667079" y="2566108"/>
            <a:ext cx="62169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solidFill>
                  <a:schemeClr val="bg1"/>
                </a:solidFill>
                <a:effectLst>
                  <a:outerShdw blurRad="101600" dist="508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rPr>
              <a:t>01</a:t>
            </a:r>
            <a:endParaRPr lang="zh-CN" altLang="en-US" sz="3000" dirty="0">
              <a:solidFill>
                <a:schemeClr val="bg1"/>
              </a:solidFill>
              <a:effectLst>
                <a:outerShdw blurRad="101600" dist="50800" dir="2700000" algn="tl" rotWithShape="0">
                  <a:prstClr val="black">
                    <a:alpha val="40000"/>
                  </a:prst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03" name="文本框 113"/>
          <p:cNvSpPr txBox="1"/>
          <p:nvPr/>
        </p:nvSpPr>
        <p:spPr>
          <a:xfrm>
            <a:off x="1354472" y="1413772"/>
            <a:ext cx="12469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FA783A"/>
                </a:solidFill>
                <a:cs typeface="+mn-ea"/>
                <a:sym typeface="+mn-lt"/>
              </a:rPr>
              <a:t>文字标题</a:t>
            </a:r>
          </a:p>
        </p:txBody>
      </p:sp>
      <p:sp>
        <p:nvSpPr>
          <p:cNvPr id="106" name="文本框 116"/>
          <p:cNvSpPr txBox="1"/>
          <p:nvPr/>
        </p:nvSpPr>
        <p:spPr>
          <a:xfrm>
            <a:off x="1410698" y="1791645"/>
            <a:ext cx="11344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……</a:t>
            </a:r>
          </a:p>
        </p:txBody>
      </p:sp>
      <p:grpSp>
        <p:nvGrpSpPr>
          <p:cNvPr id="110" name="组合 109"/>
          <p:cNvGrpSpPr/>
          <p:nvPr/>
        </p:nvGrpSpPr>
        <p:grpSpPr>
          <a:xfrm>
            <a:off x="1906899" y="3474138"/>
            <a:ext cx="204212" cy="189523"/>
            <a:chOff x="7903081" y="894379"/>
            <a:chExt cx="675141" cy="626498"/>
          </a:xfrm>
          <a:solidFill>
            <a:srgbClr val="E87071"/>
          </a:solidFill>
        </p:grpSpPr>
        <p:sp>
          <p:nvSpPr>
            <p:cNvPr id="115" name="Freeform 36"/>
            <p:cNvSpPr>
              <a:spLocks noEditPoints="1"/>
            </p:cNvSpPr>
            <p:nvPr/>
          </p:nvSpPr>
          <p:spPr bwMode="auto">
            <a:xfrm>
              <a:off x="7990491" y="894379"/>
              <a:ext cx="321479" cy="213587"/>
            </a:xfrm>
            <a:custGeom>
              <a:avLst/>
              <a:gdLst>
                <a:gd name="T0" fmla="*/ 133 w 372"/>
                <a:gd name="T1" fmla="*/ 185 h 247"/>
                <a:gd name="T2" fmla="*/ 118 w 372"/>
                <a:gd name="T3" fmla="*/ 152 h 247"/>
                <a:gd name="T4" fmla="*/ 136 w 372"/>
                <a:gd name="T5" fmla="*/ 115 h 247"/>
                <a:gd name="T6" fmla="*/ 180 w 372"/>
                <a:gd name="T7" fmla="*/ 100 h 247"/>
                <a:gd name="T8" fmla="*/ 180 w 372"/>
                <a:gd name="T9" fmla="*/ 84 h 247"/>
                <a:gd name="T10" fmla="*/ 205 w 372"/>
                <a:gd name="T11" fmla="*/ 84 h 247"/>
                <a:gd name="T12" fmla="*/ 205 w 372"/>
                <a:gd name="T13" fmla="*/ 99 h 247"/>
                <a:gd name="T14" fmla="*/ 246 w 372"/>
                <a:gd name="T15" fmla="*/ 114 h 247"/>
                <a:gd name="T16" fmla="*/ 263 w 372"/>
                <a:gd name="T17" fmla="*/ 152 h 247"/>
                <a:gd name="T18" fmla="*/ 221 w 372"/>
                <a:gd name="T19" fmla="*/ 152 h 247"/>
                <a:gd name="T20" fmla="*/ 215 w 372"/>
                <a:gd name="T21" fmla="*/ 136 h 247"/>
                <a:gd name="T22" fmla="*/ 167 w 372"/>
                <a:gd name="T23" fmla="*/ 134 h 247"/>
                <a:gd name="T24" fmla="*/ 167 w 372"/>
                <a:gd name="T25" fmla="*/ 156 h 247"/>
                <a:gd name="T26" fmla="*/ 217 w 372"/>
                <a:gd name="T27" fmla="*/ 171 h 247"/>
                <a:gd name="T28" fmla="*/ 251 w 372"/>
                <a:gd name="T29" fmla="*/ 188 h 247"/>
                <a:gd name="T30" fmla="*/ 266 w 372"/>
                <a:gd name="T31" fmla="*/ 223 h 247"/>
                <a:gd name="T32" fmla="*/ 265 w 372"/>
                <a:gd name="T33" fmla="*/ 234 h 247"/>
                <a:gd name="T34" fmla="*/ 259 w 372"/>
                <a:gd name="T35" fmla="*/ 246 h 247"/>
                <a:gd name="T36" fmla="*/ 222 w 372"/>
                <a:gd name="T37" fmla="*/ 230 h 247"/>
                <a:gd name="T38" fmla="*/ 217 w 372"/>
                <a:gd name="T39" fmla="*/ 217 h 247"/>
                <a:gd name="T40" fmla="*/ 133 w 372"/>
                <a:gd name="T41" fmla="*/ 185 h 247"/>
                <a:gd name="T42" fmla="*/ 191 w 372"/>
                <a:gd name="T43" fmla="*/ 39 h 247"/>
                <a:gd name="T44" fmla="*/ 83 w 372"/>
                <a:gd name="T45" fmla="*/ 83 h 247"/>
                <a:gd name="T46" fmla="*/ 39 w 372"/>
                <a:gd name="T47" fmla="*/ 191 h 247"/>
                <a:gd name="T48" fmla="*/ 44 w 372"/>
                <a:gd name="T49" fmla="*/ 231 h 247"/>
                <a:gd name="T50" fmla="*/ 9 w 372"/>
                <a:gd name="T51" fmla="*/ 247 h 247"/>
                <a:gd name="T52" fmla="*/ 0 w 372"/>
                <a:gd name="T53" fmla="*/ 191 h 247"/>
                <a:gd name="T54" fmla="*/ 56 w 372"/>
                <a:gd name="T55" fmla="*/ 56 h 247"/>
                <a:gd name="T56" fmla="*/ 191 w 372"/>
                <a:gd name="T57" fmla="*/ 0 h 247"/>
                <a:gd name="T58" fmla="*/ 326 w 372"/>
                <a:gd name="T59" fmla="*/ 56 h 247"/>
                <a:gd name="T60" fmla="*/ 372 w 372"/>
                <a:gd name="T61" fmla="*/ 132 h 247"/>
                <a:gd name="T62" fmla="*/ 339 w 372"/>
                <a:gd name="T63" fmla="*/ 152 h 247"/>
                <a:gd name="T64" fmla="*/ 299 w 372"/>
                <a:gd name="T65" fmla="*/ 83 h 247"/>
                <a:gd name="T66" fmla="*/ 191 w 372"/>
                <a:gd name="T67" fmla="*/ 39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72" h="247">
                  <a:moveTo>
                    <a:pt x="133" y="185"/>
                  </a:moveTo>
                  <a:cubicBezTo>
                    <a:pt x="123" y="177"/>
                    <a:pt x="118" y="166"/>
                    <a:pt x="118" y="152"/>
                  </a:cubicBezTo>
                  <a:cubicBezTo>
                    <a:pt x="118" y="136"/>
                    <a:pt x="124" y="124"/>
                    <a:pt x="136" y="115"/>
                  </a:cubicBezTo>
                  <a:cubicBezTo>
                    <a:pt x="147" y="105"/>
                    <a:pt x="160" y="100"/>
                    <a:pt x="180" y="100"/>
                  </a:cubicBezTo>
                  <a:cubicBezTo>
                    <a:pt x="180" y="84"/>
                    <a:pt x="180" y="84"/>
                    <a:pt x="180" y="84"/>
                  </a:cubicBezTo>
                  <a:cubicBezTo>
                    <a:pt x="205" y="84"/>
                    <a:pt x="205" y="84"/>
                    <a:pt x="205" y="84"/>
                  </a:cubicBezTo>
                  <a:cubicBezTo>
                    <a:pt x="205" y="99"/>
                    <a:pt x="205" y="99"/>
                    <a:pt x="205" y="99"/>
                  </a:cubicBezTo>
                  <a:cubicBezTo>
                    <a:pt x="224" y="100"/>
                    <a:pt x="235" y="104"/>
                    <a:pt x="246" y="114"/>
                  </a:cubicBezTo>
                  <a:cubicBezTo>
                    <a:pt x="257" y="123"/>
                    <a:pt x="262" y="136"/>
                    <a:pt x="263" y="152"/>
                  </a:cubicBezTo>
                  <a:cubicBezTo>
                    <a:pt x="221" y="152"/>
                    <a:pt x="221" y="152"/>
                    <a:pt x="221" y="152"/>
                  </a:cubicBezTo>
                  <a:cubicBezTo>
                    <a:pt x="220" y="145"/>
                    <a:pt x="218" y="140"/>
                    <a:pt x="215" y="136"/>
                  </a:cubicBezTo>
                  <a:cubicBezTo>
                    <a:pt x="208" y="128"/>
                    <a:pt x="176" y="128"/>
                    <a:pt x="167" y="134"/>
                  </a:cubicBezTo>
                  <a:cubicBezTo>
                    <a:pt x="161" y="139"/>
                    <a:pt x="160" y="151"/>
                    <a:pt x="167" y="156"/>
                  </a:cubicBezTo>
                  <a:cubicBezTo>
                    <a:pt x="175" y="162"/>
                    <a:pt x="205" y="167"/>
                    <a:pt x="217" y="171"/>
                  </a:cubicBezTo>
                  <a:cubicBezTo>
                    <a:pt x="232" y="176"/>
                    <a:pt x="244" y="181"/>
                    <a:pt x="251" y="188"/>
                  </a:cubicBezTo>
                  <a:cubicBezTo>
                    <a:pt x="261" y="197"/>
                    <a:pt x="266" y="208"/>
                    <a:pt x="266" y="223"/>
                  </a:cubicBezTo>
                  <a:cubicBezTo>
                    <a:pt x="266" y="227"/>
                    <a:pt x="266" y="231"/>
                    <a:pt x="265" y="234"/>
                  </a:cubicBezTo>
                  <a:cubicBezTo>
                    <a:pt x="263" y="238"/>
                    <a:pt x="261" y="242"/>
                    <a:pt x="259" y="246"/>
                  </a:cubicBezTo>
                  <a:cubicBezTo>
                    <a:pt x="247" y="240"/>
                    <a:pt x="235" y="235"/>
                    <a:pt x="222" y="230"/>
                  </a:cubicBezTo>
                  <a:cubicBezTo>
                    <a:pt x="223" y="225"/>
                    <a:pt x="221" y="220"/>
                    <a:pt x="217" y="217"/>
                  </a:cubicBezTo>
                  <a:cubicBezTo>
                    <a:pt x="200" y="204"/>
                    <a:pt x="158" y="207"/>
                    <a:pt x="133" y="185"/>
                  </a:cubicBezTo>
                  <a:close/>
                  <a:moveTo>
                    <a:pt x="191" y="39"/>
                  </a:moveTo>
                  <a:cubicBezTo>
                    <a:pt x="149" y="39"/>
                    <a:pt x="111" y="56"/>
                    <a:pt x="83" y="83"/>
                  </a:cubicBezTo>
                  <a:cubicBezTo>
                    <a:pt x="56" y="111"/>
                    <a:pt x="39" y="149"/>
                    <a:pt x="39" y="191"/>
                  </a:cubicBezTo>
                  <a:cubicBezTo>
                    <a:pt x="39" y="205"/>
                    <a:pt x="40" y="219"/>
                    <a:pt x="44" y="231"/>
                  </a:cubicBezTo>
                  <a:cubicBezTo>
                    <a:pt x="32" y="236"/>
                    <a:pt x="20" y="241"/>
                    <a:pt x="9" y="247"/>
                  </a:cubicBezTo>
                  <a:cubicBezTo>
                    <a:pt x="3" y="229"/>
                    <a:pt x="0" y="210"/>
                    <a:pt x="0" y="191"/>
                  </a:cubicBezTo>
                  <a:cubicBezTo>
                    <a:pt x="0" y="138"/>
                    <a:pt x="22" y="91"/>
                    <a:pt x="56" y="56"/>
                  </a:cubicBezTo>
                  <a:cubicBezTo>
                    <a:pt x="91" y="22"/>
                    <a:pt x="138" y="0"/>
                    <a:pt x="191" y="0"/>
                  </a:cubicBezTo>
                  <a:cubicBezTo>
                    <a:pt x="244" y="0"/>
                    <a:pt x="291" y="22"/>
                    <a:pt x="326" y="56"/>
                  </a:cubicBezTo>
                  <a:cubicBezTo>
                    <a:pt x="347" y="77"/>
                    <a:pt x="363" y="103"/>
                    <a:pt x="372" y="132"/>
                  </a:cubicBezTo>
                  <a:cubicBezTo>
                    <a:pt x="361" y="138"/>
                    <a:pt x="349" y="145"/>
                    <a:pt x="339" y="152"/>
                  </a:cubicBezTo>
                  <a:cubicBezTo>
                    <a:pt x="332" y="126"/>
                    <a:pt x="318" y="102"/>
                    <a:pt x="299" y="83"/>
                  </a:cubicBezTo>
                  <a:cubicBezTo>
                    <a:pt x="271" y="56"/>
                    <a:pt x="233" y="39"/>
                    <a:pt x="191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" name="Freeform 37"/>
            <p:cNvSpPr>
              <a:spLocks noEditPoints="1"/>
            </p:cNvSpPr>
            <p:nvPr/>
          </p:nvSpPr>
          <p:spPr bwMode="auto">
            <a:xfrm>
              <a:off x="8242846" y="1021288"/>
              <a:ext cx="335376" cy="351103"/>
            </a:xfrm>
            <a:custGeom>
              <a:avLst/>
              <a:gdLst>
                <a:gd name="T0" fmla="*/ 41 w 388"/>
                <a:gd name="T1" fmla="*/ 59 h 406"/>
                <a:gd name="T2" fmla="*/ 185 w 388"/>
                <a:gd name="T3" fmla="*/ 0 h 406"/>
                <a:gd name="T4" fmla="*/ 329 w 388"/>
                <a:gd name="T5" fmla="*/ 59 h 406"/>
                <a:gd name="T6" fmla="*/ 388 w 388"/>
                <a:gd name="T7" fmla="*/ 203 h 406"/>
                <a:gd name="T8" fmla="*/ 329 w 388"/>
                <a:gd name="T9" fmla="*/ 347 h 406"/>
                <a:gd name="T10" fmla="*/ 185 w 388"/>
                <a:gd name="T11" fmla="*/ 406 h 406"/>
                <a:gd name="T12" fmla="*/ 111 w 388"/>
                <a:gd name="T13" fmla="*/ 393 h 406"/>
                <a:gd name="T14" fmla="*/ 116 w 388"/>
                <a:gd name="T15" fmla="*/ 342 h 406"/>
                <a:gd name="T16" fmla="*/ 36 w 388"/>
                <a:gd name="T17" fmla="*/ 149 h 406"/>
                <a:gd name="T18" fmla="*/ 0 w 388"/>
                <a:gd name="T19" fmla="*/ 119 h 406"/>
                <a:gd name="T20" fmla="*/ 41 w 388"/>
                <a:gd name="T21" fmla="*/ 59 h 406"/>
                <a:gd name="T22" fmla="*/ 123 w 388"/>
                <a:gd name="T23" fmla="*/ 197 h 406"/>
                <a:gd name="T24" fmla="*/ 107 w 388"/>
                <a:gd name="T25" fmla="*/ 161 h 406"/>
                <a:gd name="T26" fmla="*/ 126 w 388"/>
                <a:gd name="T27" fmla="*/ 121 h 406"/>
                <a:gd name="T28" fmla="*/ 173 w 388"/>
                <a:gd name="T29" fmla="*/ 105 h 406"/>
                <a:gd name="T30" fmla="*/ 173 w 388"/>
                <a:gd name="T31" fmla="*/ 88 h 406"/>
                <a:gd name="T32" fmla="*/ 200 w 388"/>
                <a:gd name="T33" fmla="*/ 88 h 406"/>
                <a:gd name="T34" fmla="*/ 200 w 388"/>
                <a:gd name="T35" fmla="*/ 104 h 406"/>
                <a:gd name="T36" fmla="*/ 244 w 388"/>
                <a:gd name="T37" fmla="*/ 120 h 406"/>
                <a:gd name="T38" fmla="*/ 262 w 388"/>
                <a:gd name="T39" fmla="*/ 161 h 406"/>
                <a:gd name="T40" fmla="*/ 217 w 388"/>
                <a:gd name="T41" fmla="*/ 161 h 406"/>
                <a:gd name="T42" fmla="*/ 211 w 388"/>
                <a:gd name="T43" fmla="*/ 144 h 406"/>
                <a:gd name="T44" fmla="*/ 160 w 388"/>
                <a:gd name="T45" fmla="*/ 142 h 406"/>
                <a:gd name="T46" fmla="*/ 159 w 388"/>
                <a:gd name="T47" fmla="*/ 165 h 406"/>
                <a:gd name="T48" fmla="*/ 213 w 388"/>
                <a:gd name="T49" fmla="*/ 181 h 406"/>
                <a:gd name="T50" fmla="*/ 250 w 388"/>
                <a:gd name="T51" fmla="*/ 200 h 406"/>
                <a:gd name="T52" fmla="*/ 265 w 388"/>
                <a:gd name="T53" fmla="*/ 237 h 406"/>
                <a:gd name="T54" fmla="*/ 248 w 388"/>
                <a:gd name="T55" fmla="*/ 279 h 406"/>
                <a:gd name="T56" fmla="*/ 198 w 388"/>
                <a:gd name="T57" fmla="*/ 296 h 406"/>
                <a:gd name="T58" fmla="*/ 198 w 388"/>
                <a:gd name="T59" fmla="*/ 318 h 406"/>
                <a:gd name="T60" fmla="*/ 172 w 388"/>
                <a:gd name="T61" fmla="*/ 318 h 406"/>
                <a:gd name="T62" fmla="*/ 172 w 388"/>
                <a:gd name="T63" fmla="*/ 296 h 406"/>
                <a:gd name="T64" fmla="*/ 123 w 388"/>
                <a:gd name="T65" fmla="*/ 279 h 406"/>
                <a:gd name="T66" fmla="*/ 105 w 388"/>
                <a:gd name="T67" fmla="*/ 233 h 406"/>
                <a:gd name="T68" fmla="*/ 152 w 388"/>
                <a:gd name="T69" fmla="*/ 233 h 406"/>
                <a:gd name="T70" fmla="*/ 158 w 388"/>
                <a:gd name="T71" fmla="*/ 254 h 406"/>
                <a:gd name="T72" fmla="*/ 212 w 388"/>
                <a:gd name="T73" fmla="*/ 256 h 406"/>
                <a:gd name="T74" fmla="*/ 213 w 388"/>
                <a:gd name="T75" fmla="*/ 231 h 406"/>
                <a:gd name="T76" fmla="*/ 123 w 388"/>
                <a:gd name="T77" fmla="*/ 197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88" h="406">
                  <a:moveTo>
                    <a:pt x="41" y="59"/>
                  </a:moveTo>
                  <a:cubicBezTo>
                    <a:pt x="78" y="22"/>
                    <a:pt x="129" y="0"/>
                    <a:pt x="185" y="0"/>
                  </a:cubicBezTo>
                  <a:cubicBezTo>
                    <a:pt x="241" y="0"/>
                    <a:pt x="292" y="22"/>
                    <a:pt x="329" y="59"/>
                  </a:cubicBezTo>
                  <a:cubicBezTo>
                    <a:pt x="366" y="96"/>
                    <a:pt x="388" y="147"/>
                    <a:pt x="388" y="203"/>
                  </a:cubicBezTo>
                  <a:cubicBezTo>
                    <a:pt x="388" y="259"/>
                    <a:pt x="366" y="310"/>
                    <a:pt x="329" y="347"/>
                  </a:cubicBezTo>
                  <a:cubicBezTo>
                    <a:pt x="292" y="384"/>
                    <a:pt x="241" y="406"/>
                    <a:pt x="185" y="406"/>
                  </a:cubicBezTo>
                  <a:cubicBezTo>
                    <a:pt x="159" y="406"/>
                    <a:pt x="134" y="401"/>
                    <a:pt x="111" y="393"/>
                  </a:cubicBezTo>
                  <a:cubicBezTo>
                    <a:pt x="114" y="376"/>
                    <a:pt x="116" y="359"/>
                    <a:pt x="116" y="342"/>
                  </a:cubicBezTo>
                  <a:cubicBezTo>
                    <a:pt x="116" y="270"/>
                    <a:pt x="87" y="200"/>
                    <a:pt x="36" y="149"/>
                  </a:cubicBezTo>
                  <a:cubicBezTo>
                    <a:pt x="25" y="138"/>
                    <a:pt x="13" y="128"/>
                    <a:pt x="0" y="119"/>
                  </a:cubicBezTo>
                  <a:cubicBezTo>
                    <a:pt x="10" y="96"/>
                    <a:pt x="24" y="76"/>
                    <a:pt x="41" y="59"/>
                  </a:cubicBezTo>
                  <a:close/>
                  <a:moveTo>
                    <a:pt x="123" y="197"/>
                  </a:moveTo>
                  <a:cubicBezTo>
                    <a:pt x="112" y="188"/>
                    <a:pt x="107" y="176"/>
                    <a:pt x="107" y="161"/>
                  </a:cubicBezTo>
                  <a:cubicBezTo>
                    <a:pt x="107" y="144"/>
                    <a:pt x="113" y="131"/>
                    <a:pt x="126" y="121"/>
                  </a:cubicBezTo>
                  <a:cubicBezTo>
                    <a:pt x="138" y="111"/>
                    <a:pt x="152" y="105"/>
                    <a:pt x="173" y="105"/>
                  </a:cubicBezTo>
                  <a:cubicBezTo>
                    <a:pt x="173" y="88"/>
                    <a:pt x="173" y="88"/>
                    <a:pt x="173" y="88"/>
                  </a:cubicBezTo>
                  <a:cubicBezTo>
                    <a:pt x="200" y="88"/>
                    <a:pt x="200" y="88"/>
                    <a:pt x="200" y="88"/>
                  </a:cubicBezTo>
                  <a:cubicBezTo>
                    <a:pt x="200" y="104"/>
                    <a:pt x="200" y="104"/>
                    <a:pt x="200" y="104"/>
                  </a:cubicBezTo>
                  <a:cubicBezTo>
                    <a:pt x="220" y="105"/>
                    <a:pt x="233" y="110"/>
                    <a:pt x="244" y="120"/>
                  </a:cubicBezTo>
                  <a:cubicBezTo>
                    <a:pt x="255" y="130"/>
                    <a:pt x="261" y="143"/>
                    <a:pt x="262" y="161"/>
                  </a:cubicBezTo>
                  <a:cubicBezTo>
                    <a:pt x="217" y="161"/>
                    <a:pt x="217" y="161"/>
                    <a:pt x="217" y="161"/>
                  </a:cubicBezTo>
                  <a:cubicBezTo>
                    <a:pt x="216" y="154"/>
                    <a:pt x="214" y="148"/>
                    <a:pt x="211" y="144"/>
                  </a:cubicBezTo>
                  <a:cubicBezTo>
                    <a:pt x="203" y="135"/>
                    <a:pt x="168" y="135"/>
                    <a:pt x="160" y="142"/>
                  </a:cubicBezTo>
                  <a:cubicBezTo>
                    <a:pt x="152" y="147"/>
                    <a:pt x="152" y="160"/>
                    <a:pt x="159" y="165"/>
                  </a:cubicBezTo>
                  <a:cubicBezTo>
                    <a:pt x="168" y="172"/>
                    <a:pt x="200" y="177"/>
                    <a:pt x="213" y="181"/>
                  </a:cubicBezTo>
                  <a:cubicBezTo>
                    <a:pt x="229" y="186"/>
                    <a:pt x="242" y="193"/>
                    <a:pt x="250" y="200"/>
                  </a:cubicBezTo>
                  <a:cubicBezTo>
                    <a:pt x="260" y="209"/>
                    <a:pt x="265" y="221"/>
                    <a:pt x="265" y="237"/>
                  </a:cubicBezTo>
                  <a:cubicBezTo>
                    <a:pt x="265" y="256"/>
                    <a:pt x="260" y="270"/>
                    <a:pt x="248" y="279"/>
                  </a:cubicBezTo>
                  <a:cubicBezTo>
                    <a:pt x="236" y="289"/>
                    <a:pt x="222" y="295"/>
                    <a:pt x="198" y="296"/>
                  </a:cubicBezTo>
                  <a:cubicBezTo>
                    <a:pt x="198" y="318"/>
                    <a:pt x="198" y="318"/>
                    <a:pt x="198" y="318"/>
                  </a:cubicBezTo>
                  <a:cubicBezTo>
                    <a:pt x="172" y="318"/>
                    <a:pt x="172" y="318"/>
                    <a:pt x="172" y="318"/>
                  </a:cubicBezTo>
                  <a:cubicBezTo>
                    <a:pt x="172" y="296"/>
                    <a:pt x="172" y="296"/>
                    <a:pt x="172" y="296"/>
                  </a:cubicBezTo>
                  <a:cubicBezTo>
                    <a:pt x="150" y="295"/>
                    <a:pt x="136" y="290"/>
                    <a:pt x="123" y="279"/>
                  </a:cubicBezTo>
                  <a:cubicBezTo>
                    <a:pt x="111" y="268"/>
                    <a:pt x="105" y="252"/>
                    <a:pt x="105" y="233"/>
                  </a:cubicBezTo>
                  <a:cubicBezTo>
                    <a:pt x="152" y="233"/>
                    <a:pt x="152" y="233"/>
                    <a:pt x="152" y="233"/>
                  </a:cubicBezTo>
                  <a:cubicBezTo>
                    <a:pt x="153" y="243"/>
                    <a:pt x="155" y="250"/>
                    <a:pt x="158" y="254"/>
                  </a:cubicBezTo>
                  <a:cubicBezTo>
                    <a:pt x="167" y="265"/>
                    <a:pt x="203" y="263"/>
                    <a:pt x="212" y="256"/>
                  </a:cubicBezTo>
                  <a:cubicBezTo>
                    <a:pt x="220" y="251"/>
                    <a:pt x="221" y="237"/>
                    <a:pt x="213" y="231"/>
                  </a:cubicBezTo>
                  <a:cubicBezTo>
                    <a:pt x="195" y="216"/>
                    <a:pt x="150" y="220"/>
                    <a:pt x="123" y="1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" name="Freeform 38"/>
            <p:cNvSpPr>
              <a:spLocks noEditPoints="1"/>
            </p:cNvSpPr>
            <p:nvPr/>
          </p:nvSpPr>
          <p:spPr bwMode="auto">
            <a:xfrm>
              <a:off x="7903081" y="1114915"/>
              <a:ext cx="406328" cy="405962"/>
            </a:xfrm>
            <a:custGeom>
              <a:avLst/>
              <a:gdLst>
                <a:gd name="T0" fmla="*/ 235 w 470"/>
                <a:gd name="T1" fmla="*/ 57 h 470"/>
                <a:gd name="T2" fmla="*/ 109 w 470"/>
                <a:gd name="T3" fmla="*/ 109 h 470"/>
                <a:gd name="T4" fmla="*/ 57 w 470"/>
                <a:gd name="T5" fmla="*/ 235 h 470"/>
                <a:gd name="T6" fmla="*/ 109 w 470"/>
                <a:gd name="T7" fmla="*/ 361 h 470"/>
                <a:gd name="T8" fmla="*/ 235 w 470"/>
                <a:gd name="T9" fmla="*/ 413 h 470"/>
                <a:gd name="T10" fmla="*/ 361 w 470"/>
                <a:gd name="T11" fmla="*/ 361 h 470"/>
                <a:gd name="T12" fmla="*/ 413 w 470"/>
                <a:gd name="T13" fmla="*/ 235 h 470"/>
                <a:gd name="T14" fmla="*/ 361 w 470"/>
                <a:gd name="T15" fmla="*/ 109 h 470"/>
                <a:gd name="T16" fmla="*/ 235 w 470"/>
                <a:gd name="T17" fmla="*/ 57 h 470"/>
                <a:gd name="T18" fmla="*/ 170 w 470"/>
                <a:gd name="T19" fmla="*/ 228 h 470"/>
                <a:gd name="T20" fmla="*/ 154 w 470"/>
                <a:gd name="T21" fmla="*/ 191 h 470"/>
                <a:gd name="T22" fmla="*/ 173 w 470"/>
                <a:gd name="T23" fmla="*/ 149 h 470"/>
                <a:gd name="T24" fmla="*/ 222 w 470"/>
                <a:gd name="T25" fmla="*/ 132 h 470"/>
                <a:gd name="T26" fmla="*/ 222 w 470"/>
                <a:gd name="T27" fmla="*/ 114 h 470"/>
                <a:gd name="T28" fmla="*/ 251 w 470"/>
                <a:gd name="T29" fmla="*/ 114 h 470"/>
                <a:gd name="T30" fmla="*/ 251 w 470"/>
                <a:gd name="T31" fmla="*/ 132 h 470"/>
                <a:gd name="T32" fmla="*/ 296 w 470"/>
                <a:gd name="T33" fmla="*/ 148 h 470"/>
                <a:gd name="T34" fmla="*/ 314 w 470"/>
                <a:gd name="T35" fmla="*/ 190 h 470"/>
                <a:gd name="T36" fmla="*/ 267 w 470"/>
                <a:gd name="T37" fmla="*/ 190 h 470"/>
                <a:gd name="T38" fmla="*/ 262 w 470"/>
                <a:gd name="T39" fmla="*/ 173 h 470"/>
                <a:gd name="T40" fmla="*/ 208 w 470"/>
                <a:gd name="T41" fmla="*/ 171 h 470"/>
                <a:gd name="T42" fmla="*/ 208 w 470"/>
                <a:gd name="T43" fmla="*/ 196 h 470"/>
                <a:gd name="T44" fmla="*/ 264 w 470"/>
                <a:gd name="T45" fmla="*/ 212 h 470"/>
                <a:gd name="T46" fmla="*/ 302 w 470"/>
                <a:gd name="T47" fmla="*/ 231 h 470"/>
                <a:gd name="T48" fmla="*/ 318 w 470"/>
                <a:gd name="T49" fmla="*/ 271 h 470"/>
                <a:gd name="T50" fmla="*/ 300 w 470"/>
                <a:gd name="T51" fmla="*/ 314 h 470"/>
                <a:gd name="T52" fmla="*/ 248 w 470"/>
                <a:gd name="T53" fmla="*/ 333 h 470"/>
                <a:gd name="T54" fmla="*/ 248 w 470"/>
                <a:gd name="T55" fmla="*/ 355 h 470"/>
                <a:gd name="T56" fmla="*/ 219 w 470"/>
                <a:gd name="T57" fmla="*/ 355 h 470"/>
                <a:gd name="T58" fmla="*/ 219 w 470"/>
                <a:gd name="T59" fmla="*/ 333 h 470"/>
                <a:gd name="T60" fmla="*/ 171 w 470"/>
                <a:gd name="T61" fmla="*/ 313 h 470"/>
                <a:gd name="T62" fmla="*/ 151 w 470"/>
                <a:gd name="T63" fmla="*/ 266 h 470"/>
                <a:gd name="T64" fmla="*/ 201 w 470"/>
                <a:gd name="T65" fmla="*/ 266 h 470"/>
                <a:gd name="T66" fmla="*/ 207 w 470"/>
                <a:gd name="T67" fmla="*/ 288 h 470"/>
                <a:gd name="T68" fmla="*/ 263 w 470"/>
                <a:gd name="T69" fmla="*/ 290 h 470"/>
                <a:gd name="T70" fmla="*/ 264 w 470"/>
                <a:gd name="T71" fmla="*/ 264 h 470"/>
                <a:gd name="T72" fmla="*/ 170 w 470"/>
                <a:gd name="T73" fmla="*/ 228 h 470"/>
                <a:gd name="T74" fmla="*/ 69 w 470"/>
                <a:gd name="T75" fmla="*/ 69 h 470"/>
                <a:gd name="T76" fmla="*/ 235 w 470"/>
                <a:gd name="T77" fmla="*/ 0 h 470"/>
                <a:gd name="T78" fmla="*/ 401 w 470"/>
                <a:gd name="T79" fmla="*/ 69 h 470"/>
                <a:gd name="T80" fmla="*/ 470 w 470"/>
                <a:gd name="T81" fmla="*/ 235 h 470"/>
                <a:gd name="T82" fmla="*/ 401 w 470"/>
                <a:gd name="T83" fmla="*/ 401 h 470"/>
                <a:gd name="T84" fmla="*/ 235 w 470"/>
                <a:gd name="T85" fmla="*/ 470 h 470"/>
                <a:gd name="T86" fmla="*/ 69 w 470"/>
                <a:gd name="T87" fmla="*/ 401 h 470"/>
                <a:gd name="T88" fmla="*/ 0 w 470"/>
                <a:gd name="T89" fmla="*/ 235 h 470"/>
                <a:gd name="T90" fmla="*/ 69 w 470"/>
                <a:gd name="T91" fmla="*/ 69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70" h="470">
                  <a:moveTo>
                    <a:pt x="235" y="57"/>
                  </a:moveTo>
                  <a:cubicBezTo>
                    <a:pt x="186" y="57"/>
                    <a:pt x="141" y="77"/>
                    <a:pt x="109" y="109"/>
                  </a:cubicBezTo>
                  <a:cubicBezTo>
                    <a:pt x="77" y="141"/>
                    <a:pt x="57" y="186"/>
                    <a:pt x="57" y="235"/>
                  </a:cubicBezTo>
                  <a:cubicBezTo>
                    <a:pt x="57" y="284"/>
                    <a:pt x="77" y="328"/>
                    <a:pt x="109" y="361"/>
                  </a:cubicBezTo>
                  <a:cubicBezTo>
                    <a:pt x="141" y="393"/>
                    <a:pt x="186" y="413"/>
                    <a:pt x="235" y="413"/>
                  </a:cubicBezTo>
                  <a:cubicBezTo>
                    <a:pt x="284" y="413"/>
                    <a:pt x="328" y="393"/>
                    <a:pt x="361" y="361"/>
                  </a:cubicBezTo>
                  <a:cubicBezTo>
                    <a:pt x="393" y="328"/>
                    <a:pt x="413" y="284"/>
                    <a:pt x="413" y="235"/>
                  </a:cubicBezTo>
                  <a:cubicBezTo>
                    <a:pt x="413" y="186"/>
                    <a:pt x="393" y="141"/>
                    <a:pt x="361" y="109"/>
                  </a:cubicBezTo>
                  <a:cubicBezTo>
                    <a:pt x="328" y="77"/>
                    <a:pt x="284" y="57"/>
                    <a:pt x="235" y="57"/>
                  </a:cubicBezTo>
                  <a:close/>
                  <a:moveTo>
                    <a:pt x="170" y="228"/>
                  </a:moveTo>
                  <a:cubicBezTo>
                    <a:pt x="159" y="219"/>
                    <a:pt x="154" y="207"/>
                    <a:pt x="154" y="191"/>
                  </a:cubicBezTo>
                  <a:cubicBezTo>
                    <a:pt x="154" y="174"/>
                    <a:pt x="160" y="160"/>
                    <a:pt x="173" y="149"/>
                  </a:cubicBezTo>
                  <a:cubicBezTo>
                    <a:pt x="186" y="139"/>
                    <a:pt x="200" y="133"/>
                    <a:pt x="222" y="132"/>
                  </a:cubicBezTo>
                  <a:cubicBezTo>
                    <a:pt x="222" y="114"/>
                    <a:pt x="222" y="114"/>
                    <a:pt x="222" y="114"/>
                  </a:cubicBezTo>
                  <a:cubicBezTo>
                    <a:pt x="251" y="114"/>
                    <a:pt x="251" y="114"/>
                    <a:pt x="251" y="114"/>
                  </a:cubicBezTo>
                  <a:cubicBezTo>
                    <a:pt x="251" y="132"/>
                    <a:pt x="251" y="132"/>
                    <a:pt x="251" y="132"/>
                  </a:cubicBezTo>
                  <a:cubicBezTo>
                    <a:pt x="272" y="133"/>
                    <a:pt x="284" y="138"/>
                    <a:pt x="296" y="148"/>
                  </a:cubicBezTo>
                  <a:cubicBezTo>
                    <a:pt x="308" y="158"/>
                    <a:pt x="313" y="172"/>
                    <a:pt x="314" y="190"/>
                  </a:cubicBezTo>
                  <a:cubicBezTo>
                    <a:pt x="267" y="190"/>
                    <a:pt x="267" y="190"/>
                    <a:pt x="267" y="190"/>
                  </a:cubicBezTo>
                  <a:cubicBezTo>
                    <a:pt x="266" y="182"/>
                    <a:pt x="265" y="177"/>
                    <a:pt x="262" y="173"/>
                  </a:cubicBezTo>
                  <a:cubicBezTo>
                    <a:pt x="254" y="164"/>
                    <a:pt x="218" y="164"/>
                    <a:pt x="208" y="171"/>
                  </a:cubicBezTo>
                  <a:cubicBezTo>
                    <a:pt x="201" y="177"/>
                    <a:pt x="200" y="190"/>
                    <a:pt x="208" y="196"/>
                  </a:cubicBezTo>
                  <a:cubicBezTo>
                    <a:pt x="217" y="203"/>
                    <a:pt x="250" y="208"/>
                    <a:pt x="264" y="212"/>
                  </a:cubicBezTo>
                  <a:cubicBezTo>
                    <a:pt x="281" y="218"/>
                    <a:pt x="294" y="224"/>
                    <a:pt x="302" y="231"/>
                  </a:cubicBezTo>
                  <a:cubicBezTo>
                    <a:pt x="313" y="241"/>
                    <a:pt x="318" y="254"/>
                    <a:pt x="318" y="271"/>
                  </a:cubicBezTo>
                  <a:cubicBezTo>
                    <a:pt x="319" y="290"/>
                    <a:pt x="312" y="304"/>
                    <a:pt x="300" y="314"/>
                  </a:cubicBezTo>
                  <a:cubicBezTo>
                    <a:pt x="288" y="325"/>
                    <a:pt x="272" y="332"/>
                    <a:pt x="248" y="333"/>
                  </a:cubicBezTo>
                  <a:cubicBezTo>
                    <a:pt x="248" y="355"/>
                    <a:pt x="248" y="355"/>
                    <a:pt x="248" y="355"/>
                  </a:cubicBezTo>
                  <a:cubicBezTo>
                    <a:pt x="219" y="355"/>
                    <a:pt x="219" y="355"/>
                    <a:pt x="219" y="355"/>
                  </a:cubicBezTo>
                  <a:cubicBezTo>
                    <a:pt x="219" y="333"/>
                    <a:pt x="219" y="333"/>
                    <a:pt x="219" y="333"/>
                  </a:cubicBezTo>
                  <a:cubicBezTo>
                    <a:pt x="196" y="333"/>
                    <a:pt x="183" y="325"/>
                    <a:pt x="171" y="313"/>
                  </a:cubicBezTo>
                  <a:cubicBezTo>
                    <a:pt x="158" y="302"/>
                    <a:pt x="151" y="286"/>
                    <a:pt x="151" y="266"/>
                  </a:cubicBezTo>
                  <a:cubicBezTo>
                    <a:pt x="201" y="266"/>
                    <a:pt x="201" y="266"/>
                    <a:pt x="201" y="266"/>
                  </a:cubicBezTo>
                  <a:cubicBezTo>
                    <a:pt x="202" y="276"/>
                    <a:pt x="204" y="283"/>
                    <a:pt x="207" y="288"/>
                  </a:cubicBezTo>
                  <a:cubicBezTo>
                    <a:pt x="216" y="299"/>
                    <a:pt x="254" y="297"/>
                    <a:pt x="263" y="290"/>
                  </a:cubicBezTo>
                  <a:cubicBezTo>
                    <a:pt x="272" y="284"/>
                    <a:pt x="272" y="271"/>
                    <a:pt x="264" y="264"/>
                  </a:cubicBezTo>
                  <a:cubicBezTo>
                    <a:pt x="245" y="249"/>
                    <a:pt x="198" y="252"/>
                    <a:pt x="170" y="228"/>
                  </a:cubicBezTo>
                  <a:close/>
                  <a:moveTo>
                    <a:pt x="69" y="69"/>
                  </a:moveTo>
                  <a:cubicBezTo>
                    <a:pt x="111" y="26"/>
                    <a:pt x="170" y="0"/>
                    <a:pt x="235" y="0"/>
                  </a:cubicBezTo>
                  <a:cubicBezTo>
                    <a:pt x="300" y="0"/>
                    <a:pt x="359" y="26"/>
                    <a:pt x="401" y="69"/>
                  </a:cubicBezTo>
                  <a:cubicBezTo>
                    <a:pt x="444" y="111"/>
                    <a:pt x="470" y="170"/>
                    <a:pt x="470" y="235"/>
                  </a:cubicBezTo>
                  <a:cubicBezTo>
                    <a:pt x="470" y="300"/>
                    <a:pt x="444" y="359"/>
                    <a:pt x="401" y="401"/>
                  </a:cubicBezTo>
                  <a:cubicBezTo>
                    <a:pt x="359" y="444"/>
                    <a:pt x="300" y="470"/>
                    <a:pt x="235" y="470"/>
                  </a:cubicBezTo>
                  <a:cubicBezTo>
                    <a:pt x="170" y="470"/>
                    <a:pt x="111" y="444"/>
                    <a:pt x="69" y="401"/>
                  </a:cubicBezTo>
                  <a:cubicBezTo>
                    <a:pt x="26" y="359"/>
                    <a:pt x="0" y="300"/>
                    <a:pt x="0" y="235"/>
                  </a:cubicBezTo>
                  <a:cubicBezTo>
                    <a:pt x="0" y="170"/>
                    <a:pt x="26" y="111"/>
                    <a:pt x="69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569199" y="1410740"/>
            <a:ext cx="600721" cy="2348747"/>
            <a:chOff x="2569199" y="1864743"/>
            <a:chExt cx="600721" cy="2348747"/>
          </a:xfrm>
        </p:grpSpPr>
        <p:grpSp>
          <p:nvGrpSpPr>
            <p:cNvPr id="87" name="组合 86"/>
            <p:cNvGrpSpPr/>
            <p:nvPr/>
          </p:nvGrpSpPr>
          <p:grpSpPr>
            <a:xfrm>
              <a:off x="2569199" y="1864743"/>
              <a:ext cx="600721" cy="102466"/>
              <a:chOff x="4111386" y="2043778"/>
              <a:chExt cx="926499" cy="158012"/>
            </a:xfrm>
          </p:grpSpPr>
          <p:grpSp>
            <p:nvGrpSpPr>
              <p:cNvPr id="165" name="组合 164"/>
              <p:cNvGrpSpPr/>
              <p:nvPr/>
            </p:nvGrpSpPr>
            <p:grpSpPr>
              <a:xfrm>
                <a:off x="4879875" y="2043778"/>
                <a:ext cx="158010" cy="158012"/>
                <a:chOff x="4486616" y="3001075"/>
                <a:chExt cx="274695" cy="274699"/>
              </a:xfrm>
            </p:grpSpPr>
            <p:sp>
              <p:nvSpPr>
                <p:cNvPr id="171" name="椭圆 170"/>
                <p:cNvSpPr/>
                <p:nvPr/>
              </p:nvSpPr>
              <p:spPr>
                <a:xfrm rot="16200000">
                  <a:off x="4486614" y="3001077"/>
                  <a:ext cx="274699" cy="274695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72" name="椭圆 171"/>
                <p:cNvSpPr/>
                <p:nvPr/>
              </p:nvSpPr>
              <p:spPr>
                <a:xfrm rot="16200000">
                  <a:off x="4511585" y="3026055"/>
                  <a:ext cx="224753" cy="224751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66" name="组合 165"/>
              <p:cNvGrpSpPr/>
              <p:nvPr/>
            </p:nvGrpSpPr>
            <p:grpSpPr>
              <a:xfrm>
                <a:off x="4111386" y="2043778"/>
                <a:ext cx="158010" cy="158012"/>
                <a:chOff x="4486616" y="3001075"/>
                <a:chExt cx="274695" cy="274699"/>
              </a:xfrm>
            </p:grpSpPr>
            <p:sp>
              <p:nvSpPr>
                <p:cNvPr id="169" name="椭圆 168"/>
                <p:cNvSpPr/>
                <p:nvPr/>
              </p:nvSpPr>
              <p:spPr>
                <a:xfrm rot="16200000">
                  <a:off x="4486614" y="3001077"/>
                  <a:ext cx="274699" cy="274695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70" name="椭圆 169"/>
                <p:cNvSpPr/>
                <p:nvPr/>
              </p:nvSpPr>
              <p:spPr>
                <a:xfrm rot="16200000">
                  <a:off x="4511585" y="3026055"/>
                  <a:ext cx="224753" cy="224751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67" name="圆角矩形 166"/>
              <p:cNvSpPr/>
              <p:nvPr/>
            </p:nvSpPr>
            <p:spPr>
              <a:xfrm rot="16200000" flipH="1" flipV="1">
                <a:off x="4563173" y="1773812"/>
                <a:ext cx="22409" cy="748925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952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8" name="圆角矩形 167"/>
              <p:cNvSpPr/>
              <p:nvPr/>
            </p:nvSpPr>
            <p:spPr>
              <a:xfrm rot="16200000" flipH="1" flipV="1">
                <a:off x="4563173" y="1728247"/>
                <a:ext cx="22409" cy="748925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952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89" name="组合 88"/>
            <p:cNvGrpSpPr/>
            <p:nvPr/>
          </p:nvGrpSpPr>
          <p:grpSpPr>
            <a:xfrm>
              <a:off x="2569199" y="4111024"/>
              <a:ext cx="600721" cy="102466"/>
              <a:chOff x="4111386" y="2043778"/>
              <a:chExt cx="926499" cy="158012"/>
            </a:xfrm>
          </p:grpSpPr>
          <p:grpSp>
            <p:nvGrpSpPr>
              <p:cNvPr id="149" name="组合 148"/>
              <p:cNvGrpSpPr/>
              <p:nvPr/>
            </p:nvGrpSpPr>
            <p:grpSpPr>
              <a:xfrm>
                <a:off x="4879875" y="2043778"/>
                <a:ext cx="158010" cy="158012"/>
                <a:chOff x="4486616" y="3001075"/>
                <a:chExt cx="274695" cy="274699"/>
              </a:xfrm>
            </p:grpSpPr>
            <p:sp>
              <p:nvSpPr>
                <p:cNvPr id="155" name="椭圆 154"/>
                <p:cNvSpPr/>
                <p:nvPr/>
              </p:nvSpPr>
              <p:spPr>
                <a:xfrm rot="16200000">
                  <a:off x="4486614" y="3001077"/>
                  <a:ext cx="274699" cy="274695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56" name="椭圆 155"/>
                <p:cNvSpPr/>
                <p:nvPr/>
              </p:nvSpPr>
              <p:spPr>
                <a:xfrm rot="16200000">
                  <a:off x="4511585" y="3026055"/>
                  <a:ext cx="224753" cy="224751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50" name="组合 149"/>
              <p:cNvGrpSpPr/>
              <p:nvPr/>
            </p:nvGrpSpPr>
            <p:grpSpPr>
              <a:xfrm>
                <a:off x="4111386" y="2043778"/>
                <a:ext cx="158010" cy="158012"/>
                <a:chOff x="4486616" y="3001075"/>
                <a:chExt cx="274695" cy="274699"/>
              </a:xfrm>
            </p:grpSpPr>
            <p:sp>
              <p:nvSpPr>
                <p:cNvPr id="153" name="椭圆 152"/>
                <p:cNvSpPr/>
                <p:nvPr/>
              </p:nvSpPr>
              <p:spPr>
                <a:xfrm rot="16200000">
                  <a:off x="4486614" y="3001077"/>
                  <a:ext cx="274699" cy="274695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54" name="椭圆 153"/>
                <p:cNvSpPr/>
                <p:nvPr/>
              </p:nvSpPr>
              <p:spPr>
                <a:xfrm rot="16200000">
                  <a:off x="4511585" y="3026055"/>
                  <a:ext cx="224753" cy="224751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51" name="圆角矩形 150"/>
              <p:cNvSpPr/>
              <p:nvPr/>
            </p:nvSpPr>
            <p:spPr>
              <a:xfrm rot="16200000" flipH="1" flipV="1">
                <a:off x="4563173" y="1773812"/>
                <a:ext cx="22409" cy="748925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952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2" name="圆角矩形 151"/>
              <p:cNvSpPr/>
              <p:nvPr/>
            </p:nvSpPr>
            <p:spPr>
              <a:xfrm rot="16200000" flipH="1" flipV="1">
                <a:off x="4563173" y="1728247"/>
                <a:ext cx="22409" cy="748925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952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4333159" y="1410740"/>
            <a:ext cx="600721" cy="2348747"/>
            <a:chOff x="4333159" y="1864743"/>
            <a:chExt cx="600721" cy="2348747"/>
          </a:xfrm>
        </p:grpSpPr>
        <p:grpSp>
          <p:nvGrpSpPr>
            <p:cNvPr id="88" name="组合 87"/>
            <p:cNvGrpSpPr/>
            <p:nvPr/>
          </p:nvGrpSpPr>
          <p:grpSpPr>
            <a:xfrm>
              <a:off x="4333159" y="1864743"/>
              <a:ext cx="600721" cy="102466"/>
              <a:chOff x="4111386" y="2043778"/>
              <a:chExt cx="926499" cy="158012"/>
            </a:xfrm>
          </p:grpSpPr>
          <p:grpSp>
            <p:nvGrpSpPr>
              <p:cNvPr id="157" name="组合 156"/>
              <p:cNvGrpSpPr/>
              <p:nvPr/>
            </p:nvGrpSpPr>
            <p:grpSpPr>
              <a:xfrm>
                <a:off x="4879875" y="2043778"/>
                <a:ext cx="158010" cy="158012"/>
                <a:chOff x="4486616" y="3001075"/>
                <a:chExt cx="274695" cy="274699"/>
              </a:xfrm>
            </p:grpSpPr>
            <p:sp>
              <p:nvSpPr>
                <p:cNvPr id="163" name="椭圆 162"/>
                <p:cNvSpPr/>
                <p:nvPr/>
              </p:nvSpPr>
              <p:spPr>
                <a:xfrm rot="16200000">
                  <a:off x="4486614" y="3001077"/>
                  <a:ext cx="274699" cy="274695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64" name="椭圆 163"/>
                <p:cNvSpPr/>
                <p:nvPr/>
              </p:nvSpPr>
              <p:spPr>
                <a:xfrm rot="16200000">
                  <a:off x="4511585" y="3026055"/>
                  <a:ext cx="224753" cy="224751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58" name="组合 157"/>
              <p:cNvGrpSpPr/>
              <p:nvPr/>
            </p:nvGrpSpPr>
            <p:grpSpPr>
              <a:xfrm>
                <a:off x="4111386" y="2043778"/>
                <a:ext cx="158010" cy="158012"/>
                <a:chOff x="4486616" y="3001075"/>
                <a:chExt cx="274695" cy="274699"/>
              </a:xfrm>
            </p:grpSpPr>
            <p:sp>
              <p:nvSpPr>
                <p:cNvPr id="161" name="椭圆 160"/>
                <p:cNvSpPr/>
                <p:nvPr/>
              </p:nvSpPr>
              <p:spPr>
                <a:xfrm rot="16200000">
                  <a:off x="4486614" y="3001077"/>
                  <a:ext cx="274699" cy="274695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62" name="椭圆 161"/>
                <p:cNvSpPr/>
                <p:nvPr/>
              </p:nvSpPr>
              <p:spPr>
                <a:xfrm rot="16200000">
                  <a:off x="4511585" y="3026055"/>
                  <a:ext cx="224753" cy="224751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59" name="圆角矩形 158"/>
              <p:cNvSpPr/>
              <p:nvPr/>
            </p:nvSpPr>
            <p:spPr>
              <a:xfrm rot="16200000" flipH="1" flipV="1">
                <a:off x="4563173" y="1773812"/>
                <a:ext cx="22409" cy="748925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952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0" name="圆角矩形 159"/>
              <p:cNvSpPr/>
              <p:nvPr/>
            </p:nvSpPr>
            <p:spPr>
              <a:xfrm rot="16200000" flipH="1" flipV="1">
                <a:off x="4563173" y="1728247"/>
                <a:ext cx="22409" cy="748925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952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90" name="组合 89"/>
            <p:cNvGrpSpPr/>
            <p:nvPr/>
          </p:nvGrpSpPr>
          <p:grpSpPr>
            <a:xfrm>
              <a:off x="4333159" y="4111024"/>
              <a:ext cx="600721" cy="102466"/>
              <a:chOff x="4111386" y="2043778"/>
              <a:chExt cx="926499" cy="158012"/>
            </a:xfrm>
          </p:grpSpPr>
          <p:grpSp>
            <p:nvGrpSpPr>
              <p:cNvPr id="141" name="组合 140"/>
              <p:cNvGrpSpPr/>
              <p:nvPr/>
            </p:nvGrpSpPr>
            <p:grpSpPr>
              <a:xfrm>
                <a:off x="4879875" y="2043778"/>
                <a:ext cx="158010" cy="158012"/>
                <a:chOff x="4486616" y="3001075"/>
                <a:chExt cx="274695" cy="274699"/>
              </a:xfrm>
            </p:grpSpPr>
            <p:sp>
              <p:nvSpPr>
                <p:cNvPr id="147" name="椭圆 146"/>
                <p:cNvSpPr/>
                <p:nvPr/>
              </p:nvSpPr>
              <p:spPr>
                <a:xfrm rot="16200000">
                  <a:off x="4486614" y="3001077"/>
                  <a:ext cx="274699" cy="274695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48" name="椭圆 147"/>
                <p:cNvSpPr/>
                <p:nvPr/>
              </p:nvSpPr>
              <p:spPr>
                <a:xfrm rot="16200000">
                  <a:off x="4511585" y="3026055"/>
                  <a:ext cx="224753" cy="224751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42" name="组合 141"/>
              <p:cNvGrpSpPr/>
              <p:nvPr/>
            </p:nvGrpSpPr>
            <p:grpSpPr>
              <a:xfrm>
                <a:off x="4111386" y="2043778"/>
                <a:ext cx="158010" cy="158012"/>
                <a:chOff x="4486616" y="3001075"/>
                <a:chExt cx="274695" cy="274699"/>
              </a:xfrm>
            </p:grpSpPr>
            <p:sp>
              <p:nvSpPr>
                <p:cNvPr id="145" name="椭圆 144"/>
                <p:cNvSpPr/>
                <p:nvPr/>
              </p:nvSpPr>
              <p:spPr>
                <a:xfrm rot="16200000">
                  <a:off x="4486614" y="3001077"/>
                  <a:ext cx="274699" cy="274695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46" name="椭圆 145"/>
                <p:cNvSpPr/>
                <p:nvPr/>
              </p:nvSpPr>
              <p:spPr>
                <a:xfrm rot="16200000">
                  <a:off x="4511585" y="3026055"/>
                  <a:ext cx="224753" cy="224751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43" name="圆角矩形 142"/>
              <p:cNvSpPr/>
              <p:nvPr/>
            </p:nvSpPr>
            <p:spPr>
              <a:xfrm rot="16200000" flipH="1" flipV="1">
                <a:off x="4563173" y="1773812"/>
                <a:ext cx="22409" cy="748925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952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4" name="圆角矩形 143"/>
              <p:cNvSpPr/>
              <p:nvPr/>
            </p:nvSpPr>
            <p:spPr>
              <a:xfrm rot="16200000" flipH="1" flipV="1">
                <a:off x="4563173" y="1728247"/>
                <a:ext cx="22409" cy="748925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952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6113455" y="1410740"/>
            <a:ext cx="600721" cy="2348747"/>
            <a:chOff x="6113455" y="1864743"/>
            <a:chExt cx="600721" cy="2348747"/>
          </a:xfrm>
        </p:grpSpPr>
        <p:grpSp>
          <p:nvGrpSpPr>
            <p:cNvPr id="174" name="组合 173"/>
            <p:cNvGrpSpPr/>
            <p:nvPr/>
          </p:nvGrpSpPr>
          <p:grpSpPr>
            <a:xfrm>
              <a:off x="6113455" y="1864743"/>
              <a:ext cx="600721" cy="102466"/>
              <a:chOff x="4111386" y="2043778"/>
              <a:chExt cx="926499" cy="158012"/>
            </a:xfrm>
          </p:grpSpPr>
          <p:grpSp>
            <p:nvGrpSpPr>
              <p:cNvPr id="175" name="组合 174"/>
              <p:cNvGrpSpPr/>
              <p:nvPr/>
            </p:nvGrpSpPr>
            <p:grpSpPr>
              <a:xfrm>
                <a:off x="4879875" y="2043778"/>
                <a:ext cx="158010" cy="158012"/>
                <a:chOff x="4486616" y="3001075"/>
                <a:chExt cx="274695" cy="274699"/>
              </a:xfrm>
            </p:grpSpPr>
            <p:sp>
              <p:nvSpPr>
                <p:cNvPr id="181" name="椭圆 180"/>
                <p:cNvSpPr/>
                <p:nvPr/>
              </p:nvSpPr>
              <p:spPr>
                <a:xfrm rot="16200000">
                  <a:off x="4486614" y="3001077"/>
                  <a:ext cx="274699" cy="274695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82" name="椭圆 181"/>
                <p:cNvSpPr/>
                <p:nvPr/>
              </p:nvSpPr>
              <p:spPr>
                <a:xfrm rot="16200000">
                  <a:off x="4511585" y="3026055"/>
                  <a:ext cx="224753" cy="224751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76" name="组合 175"/>
              <p:cNvGrpSpPr/>
              <p:nvPr/>
            </p:nvGrpSpPr>
            <p:grpSpPr>
              <a:xfrm>
                <a:off x="4111386" y="2043778"/>
                <a:ext cx="158010" cy="158012"/>
                <a:chOff x="4486616" y="3001075"/>
                <a:chExt cx="274695" cy="274699"/>
              </a:xfrm>
            </p:grpSpPr>
            <p:sp>
              <p:nvSpPr>
                <p:cNvPr id="179" name="椭圆 178"/>
                <p:cNvSpPr/>
                <p:nvPr/>
              </p:nvSpPr>
              <p:spPr>
                <a:xfrm rot="16200000">
                  <a:off x="4486614" y="3001077"/>
                  <a:ext cx="274699" cy="274695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80" name="椭圆 179"/>
                <p:cNvSpPr/>
                <p:nvPr/>
              </p:nvSpPr>
              <p:spPr>
                <a:xfrm rot="16200000">
                  <a:off x="4511585" y="3026055"/>
                  <a:ext cx="224753" cy="224751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77" name="圆角矩形 176"/>
              <p:cNvSpPr/>
              <p:nvPr/>
            </p:nvSpPr>
            <p:spPr>
              <a:xfrm rot="16200000" flipH="1" flipV="1">
                <a:off x="4563173" y="1773812"/>
                <a:ext cx="22409" cy="748925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952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8" name="圆角矩形 177"/>
              <p:cNvSpPr/>
              <p:nvPr/>
            </p:nvSpPr>
            <p:spPr>
              <a:xfrm rot="16200000" flipH="1" flipV="1">
                <a:off x="4563173" y="1728247"/>
                <a:ext cx="22409" cy="748925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952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83" name="组合 182"/>
            <p:cNvGrpSpPr/>
            <p:nvPr/>
          </p:nvGrpSpPr>
          <p:grpSpPr>
            <a:xfrm>
              <a:off x="6113455" y="4111024"/>
              <a:ext cx="600721" cy="102466"/>
              <a:chOff x="4111386" y="2043778"/>
              <a:chExt cx="926499" cy="158012"/>
            </a:xfrm>
          </p:grpSpPr>
          <p:grpSp>
            <p:nvGrpSpPr>
              <p:cNvPr id="184" name="组合 183"/>
              <p:cNvGrpSpPr/>
              <p:nvPr/>
            </p:nvGrpSpPr>
            <p:grpSpPr>
              <a:xfrm>
                <a:off x="4879875" y="2043778"/>
                <a:ext cx="158010" cy="158012"/>
                <a:chOff x="4486616" y="3001075"/>
                <a:chExt cx="274695" cy="274699"/>
              </a:xfrm>
            </p:grpSpPr>
            <p:sp>
              <p:nvSpPr>
                <p:cNvPr id="190" name="椭圆 189"/>
                <p:cNvSpPr/>
                <p:nvPr/>
              </p:nvSpPr>
              <p:spPr>
                <a:xfrm rot="16200000">
                  <a:off x="4486614" y="3001077"/>
                  <a:ext cx="274699" cy="274695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91" name="椭圆 190"/>
                <p:cNvSpPr/>
                <p:nvPr/>
              </p:nvSpPr>
              <p:spPr>
                <a:xfrm rot="16200000">
                  <a:off x="4511585" y="3026055"/>
                  <a:ext cx="224753" cy="224751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85" name="组合 184"/>
              <p:cNvGrpSpPr/>
              <p:nvPr/>
            </p:nvGrpSpPr>
            <p:grpSpPr>
              <a:xfrm>
                <a:off x="4111386" y="2043778"/>
                <a:ext cx="158010" cy="158012"/>
                <a:chOff x="4486616" y="3001075"/>
                <a:chExt cx="274695" cy="274699"/>
              </a:xfrm>
            </p:grpSpPr>
            <p:sp>
              <p:nvSpPr>
                <p:cNvPr id="188" name="椭圆 187"/>
                <p:cNvSpPr/>
                <p:nvPr/>
              </p:nvSpPr>
              <p:spPr>
                <a:xfrm rot="16200000">
                  <a:off x="4486614" y="3001077"/>
                  <a:ext cx="274699" cy="274695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89" name="椭圆 188"/>
                <p:cNvSpPr/>
                <p:nvPr/>
              </p:nvSpPr>
              <p:spPr>
                <a:xfrm rot="16200000">
                  <a:off x="4511585" y="3026055"/>
                  <a:ext cx="224753" cy="224751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86" name="圆角矩形 185"/>
              <p:cNvSpPr/>
              <p:nvPr/>
            </p:nvSpPr>
            <p:spPr>
              <a:xfrm rot="16200000" flipH="1" flipV="1">
                <a:off x="4563173" y="1773812"/>
                <a:ext cx="22409" cy="748925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952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7" name="圆角矩形 186"/>
              <p:cNvSpPr/>
              <p:nvPr/>
            </p:nvSpPr>
            <p:spPr>
              <a:xfrm rot="16200000" flipH="1" flipV="1">
                <a:off x="4563173" y="1728247"/>
                <a:ext cx="22409" cy="748925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952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09" name="组合 208">
            <a:extLst>
              <a:ext uri="{FF2B5EF4-FFF2-40B4-BE49-F238E27FC236}">
                <a16:creationId xmlns:a16="http://schemas.microsoft.com/office/drawing/2014/main" id="{7DA941C7-5E53-423B-B431-BD4881C95163}"/>
              </a:ext>
            </a:extLst>
          </p:cNvPr>
          <p:cNvGrpSpPr/>
          <p:nvPr/>
        </p:nvGrpSpPr>
        <p:grpSpPr>
          <a:xfrm>
            <a:off x="216432" y="69422"/>
            <a:ext cx="3202190" cy="449771"/>
            <a:chOff x="216432" y="69422"/>
            <a:chExt cx="3202190" cy="449771"/>
          </a:xfrm>
        </p:grpSpPr>
        <p:sp>
          <p:nvSpPr>
            <p:cNvPr id="210" name="文本框 209">
              <a:extLst>
                <a:ext uri="{FF2B5EF4-FFF2-40B4-BE49-F238E27FC236}">
                  <a16:creationId xmlns:a16="http://schemas.microsoft.com/office/drawing/2014/main" id="{15C2A495-841E-4323-B9F5-42A8FC16DBDD}"/>
                </a:ext>
              </a:extLst>
            </p:cNvPr>
            <p:cNvSpPr txBox="1"/>
            <p:nvPr/>
          </p:nvSpPr>
          <p:spPr>
            <a:xfrm>
              <a:off x="734978" y="149861"/>
              <a:ext cx="268364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800" dirty="0">
                  <a:gradFill>
                    <a:gsLst>
                      <a:gs pos="0">
                        <a:srgbClr val="E3413E"/>
                      </a:gs>
                      <a:gs pos="100000">
                        <a:srgbClr val="C00000"/>
                      </a:gs>
                    </a:gsLst>
                    <a:lin ang="5400000" scaled="1"/>
                  </a:gradFill>
                  <a:effectLst>
                    <a:reflection blurRad="6350" stA="5000" endPos="45500" dist="50800" dir="5400000" sy="-100000" algn="bl" rotWithShape="0"/>
                  </a:effectLst>
                  <a:latin typeface="江城律动宋" panose="02020700000000000000" pitchFamily="18" charset="-122"/>
                  <a:ea typeface="江城律动宋" panose="02020700000000000000" pitchFamily="18" charset="-122"/>
                  <a:cs typeface="阿里巴巴普惠体 2.0 115 Black" panose="00020600040101010101" pitchFamily="18" charset="-122"/>
                  <a:sym typeface="+mn-lt"/>
                </a:rPr>
                <a:t>单击此处添加标题文本</a:t>
              </a:r>
              <a:endParaRPr lang="zh-CN" altLang="en-US" sz="1800" dirty="0">
                <a:latin typeface="江城律动宋" panose="02020700000000000000" pitchFamily="18" charset="-122"/>
                <a:ea typeface="江城律动宋" panose="02020700000000000000" pitchFamily="18" charset="-122"/>
              </a:endParaRPr>
            </a:p>
          </p:txBody>
        </p:sp>
        <p:sp>
          <p:nvSpPr>
            <p:cNvPr id="211" name="文本框 210">
              <a:extLst>
                <a:ext uri="{FF2B5EF4-FFF2-40B4-BE49-F238E27FC236}">
                  <a16:creationId xmlns:a16="http://schemas.microsoft.com/office/drawing/2014/main" id="{438B6D2A-8CB4-4C08-A59C-0C047B543434}"/>
                </a:ext>
              </a:extLst>
            </p:cNvPr>
            <p:cNvSpPr txBox="1"/>
            <p:nvPr/>
          </p:nvSpPr>
          <p:spPr>
            <a:xfrm>
              <a:off x="216432" y="69422"/>
              <a:ext cx="53993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dirty="0">
                  <a:gradFill>
                    <a:gsLst>
                      <a:gs pos="0">
                        <a:srgbClr val="FFFF00">
                          <a:alpha val="84000"/>
                        </a:srgbClr>
                      </a:gs>
                      <a:gs pos="100000">
                        <a:srgbClr val="FFC000"/>
                      </a:gs>
                    </a:gsLst>
                    <a:lin ang="5400000" scaled="1"/>
                  </a:gradFill>
                  <a:effectLst>
                    <a:reflection blurRad="6350" stA="5000" endPos="45500" dist="50800" dir="5400000" sy="-100000" algn="bl" rotWithShape="0"/>
                  </a:effectLst>
                  <a:latin typeface="江城律动宋" panose="02020700000000000000" pitchFamily="18" charset="-122"/>
                  <a:ea typeface="江城律动宋" panose="02020700000000000000" pitchFamily="18" charset="-122"/>
                  <a:cs typeface="阿里巴巴普惠体 2.0 115 Black" panose="00020600040101010101" pitchFamily="18" charset="-122"/>
                  <a:sym typeface="+mn-lt"/>
                </a:rPr>
                <a:t>01</a:t>
              </a:r>
              <a:endParaRPr lang="zh-CN" altLang="en-US" sz="2000" dirty="0">
                <a:gradFill>
                  <a:gsLst>
                    <a:gs pos="0">
                      <a:srgbClr val="FFFF00">
                        <a:alpha val="84000"/>
                      </a:srgbClr>
                    </a:gs>
                    <a:gs pos="100000">
                      <a:srgbClr val="FFC000"/>
                    </a:gs>
                  </a:gsLst>
                  <a:lin ang="5400000" scaled="1"/>
                </a:gradFill>
                <a:latin typeface="江城律动宋" panose="02020700000000000000" pitchFamily="18" charset="-122"/>
                <a:ea typeface="江城律动宋" panose="02020700000000000000" pitchFamily="18" charset="-122"/>
              </a:endParaRPr>
            </a:p>
          </p:txBody>
        </p:sp>
      </p:grpSp>
      <p:sp>
        <p:nvSpPr>
          <p:cNvPr id="212" name="文本框 116">
            <a:extLst>
              <a:ext uri="{FF2B5EF4-FFF2-40B4-BE49-F238E27FC236}">
                <a16:creationId xmlns:a16="http://schemas.microsoft.com/office/drawing/2014/main" id="{7B9696E1-EE01-4D78-9F53-A4826BDA9BE4}"/>
              </a:ext>
            </a:extLst>
          </p:cNvPr>
          <p:cNvSpPr txBox="1"/>
          <p:nvPr/>
        </p:nvSpPr>
        <p:spPr>
          <a:xfrm>
            <a:off x="3181094" y="1791645"/>
            <a:ext cx="11344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213" name="文本框 116">
            <a:extLst>
              <a:ext uri="{FF2B5EF4-FFF2-40B4-BE49-F238E27FC236}">
                <a16:creationId xmlns:a16="http://schemas.microsoft.com/office/drawing/2014/main" id="{52414098-ADE8-4C84-85F7-A5B64867735B}"/>
              </a:ext>
            </a:extLst>
          </p:cNvPr>
          <p:cNvSpPr txBox="1"/>
          <p:nvPr/>
        </p:nvSpPr>
        <p:spPr>
          <a:xfrm>
            <a:off x="4951489" y="1791645"/>
            <a:ext cx="11344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214" name="文本框 116">
            <a:extLst>
              <a:ext uri="{FF2B5EF4-FFF2-40B4-BE49-F238E27FC236}">
                <a16:creationId xmlns:a16="http://schemas.microsoft.com/office/drawing/2014/main" id="{B0414597-ABDC-45CC-923A-5DBF5C2F03C4}"/>
              </a:ext>
            </a:extLst>
          </p:cNvPr>
          <p:cNvSpPr txBox="1"/>
          <p:nvPr/>
        </p:nvSpPr>
        <p:spPr>
          <a:xfrm>
            <a:off x="6731785" y="1791645"/>
            <a:ext cx="11344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……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任意多边形 46"/>
          <p:cNvSpPr/>
          <p:nvPr/>
        </p:nvSpPr>
        <p:spPr>
          <a:xfrm rot="2700000">
            <a:off x="3432072" y="1412107"/>
            <a:ext cx="2321188" cy="2320874"/>
          </a:xfrm>
          <a:custGeom>
            <a:avLst/>
            <a:gdLst>
              <a:gd name="connsiteX0" fmla="*/ 1102132 w 2204265"/>
              <a:gd name="connsiteY0" fmla="*/ 321083 h 2204265"/>
              <a:gd name="connsiteX1" fmla="*/ 311557 w 2204265"/>
              <a:gd name="connsiteY1" fmla="*/ 1111658 h 2204265"/>
              <a:gd name="connsiteX2" fmla="*/ 1102132 w 2204265"/>
              <a:gd name="connsiteY2" fmla="*/ 1902233 h 2204265"/>
              <a:gd name="connsiteX3" fmla="*/ 1892707 w 2204265"/>
              <a:gd name="connsiteY3" fmla="*/ 1111658 h 2204265"/>
              <a:gd name="connsiteX4" fmla="*/ 1102132 w 2204265"/>
              <a:gd name="connsiteY4" fmla="*/ 321083 h 2204265"/>
              <a:gd name="connsiteX5" fmla="*/ 977042 w 2204265"/>
              <a:gd name="connsiteY5" fmla="*/ 0 h 2204265"/>
              <a:gd name="connsiteX6" fmla="*/ 1227224 w 2204265"/>
              <a:gd name="connsiteY6" fmla="*/ 0 h 2204265"/>
              <a:gd name="connsiteX7" fmla="*/ 1276006 w 2204265"/>
              <a:gd name="connsiteY7" fmla="*/ 227584 h 2204265"/>
              <a:gd name="connsiteX8" fmla="*/ 1287791 w 2204265"/>
              <a:gd name="connsiteY8" fmla="*/ 229382 h 2204265"/>
              <a:gd name="connsiteX9" fmla="*/ 1387705 w 2204265"/>
              <a:gd name="connsiteY9" fmla="*/ 259057 h 2204265"/>
              <a:gd name="connsiteX10" fmla="*/ 1544868 w 2204265"/>
              <a:gd name="connsiteY10" fmla="*/ 85113 h 2204265"/>
              <a:gd name="connsiteX11" fmla="*/ 1761531 w 2204265"/>
              <a:gd name="connsiteY11" fmla="*/ 210203 h 2204265"/>
              <a:gd name="connsiteX12" fmla="*/ 1691902 w 2204265"/>
              <a:gd name="connsiteY12" fmla="*/ 425756 h 2204265"/>
              <a:gd name="connsiteX13" fmla="*/ 1705003 w 2204265"/>
              <a:gd name="connsiteY13" fmla="*/ 435309 h 2204265"/>
              <a:gd name="connsiteX14" fmla="*/ 1774668 w 2204265"/>
              <a:gd name="connsiteY14" fmla="*/ 502325 h 2204265"/>
              <a:gd name="connsiteX15" fmla="*/ 1782142 w 2204265"/>
              <a:gd name="connsiteY15" fmla="*/ 511190 h 2204265"/>
              <a:gd name="connsiteX16" fmla="*/ 1994063 w 2204265"/>
              <a:gd name="connsiteY16" fmla="*/ 442735 h 2204265"/>
              <a:gd name="connsiteX17" fmla="*/ 2119154 w 2204265"/>
              <a:gd name="connsiteY17" fmla="*/ 659399 h 2204265"/>
              <a:gd name="connsiteX18" fmla="*/ 1961265 w 2204265"/>
              <a:gd name="connsiteY18" fmla="*/ 802053 h 2204265"/>
              <a:gd name="connsiteX19" fmla="*/ 1974042 w 2204265"/>
              <a:gd name="connsiteY19" fmla="*/ 833752 h 2204265"/>
              <a:gd name="connsiteX20" fmla="*/ 1999140 w 2204265"/>
              <a:gd name="connsiteY20" fmla="*/ 933073 h 2204265"/>
              <a:gd name="connsiteX21" fmla="*/ 2204265 w 2204265"/>
              <a:gd name="connsiteY21" fmla="*/ 977042 h 2204265"/>
              <a:gd name="connsiteX22" fmla="*/ 2204265 w 2204265"/>
              <a:gd name="connsiteY22" fmla="*/ 1227224 h 2204265"/>
              <a:gd name="connsiteX23" fmla="*/ 2012137 w 2204265"/>
              <a:gd name="connsiteY23" fmla="*/ 1268406 h 2204265"/>
              <a:gd name="connsiteX24" fmla="*/ 2004638 w 2204265"/>
              <a:gd name="connsiteY24" fmla="*/ 1317545 h 2204265"/>
              <a:gd name="connsiteX25" fmla="*/ 1985237 w 2204265"/>
              <a:gd name="connsiteY25" fmla="*/ 1394985 h 2204265"/>
              <a:gd name="connsiteX26" fmla="*/ 1977636 w 2204265"/>
              <a:gd name="connsiteY26" fmla="*/ 1417004 h 2204265"/>
              <a:gd name="connsiteX27" fmla="*/ 2119154 w 2204265"/>
              <a:gd name="connsiteY27" fmla="*/ 1544868 h 2204265"/>
              <a:gd name="connsiteX28" fmla="*/ 1994063 w 2204265"/>
              <a:gd name="connsiteY28" fmla="*/ 1761531 h 2204265"/>
              <a:gd name="connsiteX29" fmla="*/ 1820151 w 2204265"/>
              <a:gd name="connsiteY29" fmla="*/ 1705353 h 2204265"/>
              <a:gd name="connsiteX30" fmla="*/ 1798711 w 2204265"/>
              <a:gd name="connsiteY30" fmla="*/ 1734758 h 2204265"/>
              <a:gd name="connsiteX31" fmla="*/ 1731696 w 2204265"/>
              <a:gd name="connsiteY31" fmla="*/ 1804423 h 2204265"/>
              <a:gd name="connsiteX32" fmla="*/ 1706998 w 2204265"/>
              <a:gd name="connsiteY32" fmla="*/ 1825242 h 2204265"/>
              <a:gd name="connsiteX33" fmla="*/ 1761531 w 2204265"/>
              <a:gd name="connsiteY33" fmla="*/ 1994062 h 2204265"/>
              <a:gd name="connsiteX34" fmla="*/ 1544868 w 2204265"/>
              <a:gd name="connsiteY34" fmla="*/ 2119153 h 2204265"/>
              <a:gd name="connsiteX35" fmla="*/ 1429863 w 2204265"/>
              <a:gd name="connsiteY35" fmla="*/ 1991868 h 2204265"/>
              <a:gd name="connsiteX36" fmla="*/ 1400268 w 2204265"/>
              <a:gd name="connsiteY36" fmla="*/ 2003797 h 2204265"/>
              <a:gd name="connsiteX37" fmla="*/ 1262745 w 2204265"/>
              <a:gd name="connsiteY37" fmla="*/ 2038549 h 2204265"/>
              <a:gd name="connsiteX38" fmla="*/ 1227224 w 2204265"/>
              <a:gd name="connsiteY38" fmla="*/ 2204265 h 2204265"/>
              <a:gd name="connsiteX39" fmla="*/ 977042 w 2204265"/>
              <a:gd name="connsiteY39" fmla="*/ 2204265 h 2204265"/>
              <a:gd name="connsiteX40" fmla="*/ 941447 w 2204265"/>
              <a:gd name="connsiteY40" fmla="*/ 2038203 h 2204265"/>
              <a:gd name="connsiteX41" fmla="*/ 916475 w 2204265"/>
              <a:gd name="connsiteY41" fmla="*/ 2034392 h 2204265"/>
              <a:gd name="connsiteX42" fmla="*/ 774169 w 2204265"/>
              <a:gd name="connsiteY42" fmla="*/ 1992127 h 2204265"/>
              <a:gd name="connsiteX43" fmla="*/ 659399 w 2204265"/>
              <a:gd name="connsiteY43" fmla="*/ 2119153 h 2204265"/>
              <a:gd name="connsiteX44" fmla="*/ 442735 w 2204265"/>
              <a:gd name="connsiteY44" fmla="*/ 1994062 h 2204265"/>
              <a:gd name="connsiteX45" fmla="*/ 496981 w 2204265"/>
              <a:gd name="connsiteY45" fmla="*/ 1826130 h 2204265"/>
              <a:gd name="connsiteX46" fmla="*/ 391274 w 2204265"/>
              <a:gd name="connsiteY46" fmla="*/ 1717869 h 2204265"/>
              <a:gd name="connsiteX47" fmla="*/ 382878 w 2204265"/>
              <a:gd name="connsiteY47" fmla="*/ 1705753 h 2204265"/>
              <a:gd name="connsiteX48" fmla="*/ 210204 w 2204265"/>
              <a:gd name="connsiteY48" fmla="*/ 1761531 h 2204265"/>
              <a:gd name="connsiteX49" fmla="*/ 85113 w 2204265"/>
              <a:gd name="connsiteY49" fmla="*/ 1544868 h 2204265"/>
              <a:gd name="connsiteX50" fmla="*/ 226733 w 2204265"/>
              <a:gd name="connsiteY50" fmla="*/ 1416912 h 2204265"/>
              <a:gd name="connsiteX51" fmla="*/ 212821 w 2204265"/>
              <a:gd name="connsiteY51" fmla="*/ 1373126 h 2204265"/>
              <a:gd name="connsiteX52" fmla="*/ 191748 w 2204265"/>
              <a:gd name="connsiteY52" fmla="*/ 1268325 h 2204265"/>
              <a:gd name="connsiteX53" fmla="*/ 0 w 2204265"/>
              <a:gd name="connsiteY53" fmla="*/ 1227224 h 2204265"/>
              <a:gd name="connsiteX54" fmla="*/ 0 w 2204265"/>
              <a:gd name="connsiteY54" fmla="*/ 977042 h 2204265"/>
              <a:gd name="connsiteX55" fmla="*/ 203220 w 2204265"/>
              <a:gd name="connsiteY55" fmla="*/ 933481 h 2204265"/>
              <a:gd name="connsiteX56" fmla="*/ 212821 w 2204265"/>
              <a:gd name="connsiteY56" fmla="*/ 890649 h 2204265"/>
              <a:gd name="connsiteX57" fmla="*/ 243470 w 2204265"/>
              <a:gd name="connsiteY57" fmla="*/ 802476 h 2204265"/>
              <a:gd name="connsiteX58" fmla="*/ 85113 w 2204265"/>
              <a:gd name="connsiteY58" fmla="*/ 659399 h 2204265"/>
              <a:gd name="connsiteX59" fmla="*/ 210204 w 2204265"/>
              <a:gd name="connsiteY59" fmla="*/ 442735 h 2204265"/>
              <a:gd name="connsiteX60" fmla="*/ 423776 w 2204265"/>
              <a:gd name="connsiteY60" fmla="*/ 511723 h 2204265"/>
              <a:gd name="connsiteX61" fmla="*/ 470557 w 2204265"/>
              <a:gd name="connsiteY61" fmla="*/ 461243 h 2204265"/>
              <a:gd name="connsiteX62" fmla="*/ 512656 w 2204265"/>
              <a:gd name="connsiteY62" fmla="*/ 426662 h 2204265"/>
              <a:gd name="connsiteX63" fmla="*/ 442735 w 2204265"/>
              <a:gd name="connsiteY63" fmla="*/ 210203 h 2204265"/>
              <a:gd name="connsiteX64" fmla="*/ 659399 w 2204265"/>
              <a:gd name="connsiteY64" fmla="*/ 85113 h 2204265"/>
              <a:gd name="connsiteX65" fmla="*/ 815299 w 2204265"/>
              <a:gd name="connsiteY65" fmla="*/ 257661 h 2204265"/>
              <a:gd name="connsiteX66" fmla="*/ 916475 w 2204265"/>
              <a:gd name="connsiteY66" fmla="*/ 229382 h 2204265"/>
              <a:gd name="connsiteX67" fmla="*/ 928259 w 2204265"/>
              <a:gd name="connsiteY67" fmla="*/ 227584 h 2204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2204265" h="2204265">
                <a:moveTo>
                  <a:pt x="1102132" y="321083"/>
                </a:moveTo>
                <a:cubicBezTo>
                  <a:pt x="665509" y="321083"/>
                  <a:pt x="311557" y="675035"/>
                  <a:pt x="311557" y="1111658"/>
                </a:cubicBezTo>
                <a:cubicBezTo>
                  <a:pt x="311557" y="1548281"/>
                  <a:pt x="665509" y="1902233"/>
                  <a:pt x="1102132" y="1902233"/>
                </a:cubicBezTo>
                <a:cubicBezTo>
                  <a:pt x="1538755" y="1902233"/>
                  <a:pt x="1892707" y="1548281"/>
                  <a:pt x="1892707" y="1111658"/>
                </a:cubicBezTo>
                <a:cubicBezTo>
                  <a:pt x="1892707" y="675035"/>
                  <a:pt x="1538755" y="321083"/>
                  <a:pt x="1102132" y="321083"/>
                </a:cubicBezTo>
                <a:close/>
                <a:moveTo>
                  <a:pt x="977042" y="0"/>
                </a:moveTo>
                <a:lnTo>
                  <a:pt x="1227224" y="0"/>
                </a:lnTo>
                <a:lnTo>
                  <a:pt x="1276006" y="227584"/>
                </a:lnTo>
                <a:lnTo>
                  <a:pt x="1287791" y="229382"/>
                </a:lnTo>
                <a:lnTo>
                  <a:pt x="1387705" y="259057"/>
                </a:lnTo>
                <a:lnTo>
                  <a:pt x="1544868" y="85113"/>
                </a:lnTo>
                <a:lnTo>
                  <a:pt x="1761531" y="210203"/>
                </a:lnTo>
                <a:lnTo>
                  <a:pt x="1691902" y="425756"/>
                </a:lnTo>
                <a:lnTo>
                  <a:pt x="1705003" y="435309"/>
                </a:lnTo>
                <a:cubicBezTo>
                  <a:pt x="1729378" y="456423"/>
                  <a:pt x="1752634" y="478795"/>
                  <a:pt x="1774668" y="502325"/>
                </a:cubicBezTo>
                <a:lnTo>
                  <a:pt x="1782142" y="511190"/>
                </a:lnTo>
                <a:lnTo>
                  <a:pt x="1994063" y="442735"/>
                </a:lnTo>
                <a:lnTo>
                  <a:pt x="2119154" y="659399"/>
                </a:lnTo>
                <a:lnTo>
                  <a:pt x="1961265" y="802053"/>
                </a:lnTo>
                <a:lnTo>
                  <a:pt x="1974042" y="833752"/>
                </a:lnTo>
                <a:lnTo>
                  <a:pt x="1999140" y="933073"/>
                </a:lnTo>
                <a:lnTo>
                  <a:pt x="2204265" y="977042"/>
                </a:lnTo>
                <a:lnTo>
                  <a:pt x="2204265" y="1227224"/>
                </a:lnTo>
                <a:lnTo>
                  <a:pt x="2012137" y="1268406"/>
                </a:lnTo>
                <a:lnTo>
                  <a:pt x="2004638" y="1317545"/>
                </a:lnTo>
                <a:cubicBezTo>
                  <a:pt x="1999269" y="1343782"/>
                  <a:pt x="1992785" y="1369612"/>
                  <a:pt x="1985237" y="1394985"/>
                </a:cubicBezTo>
                <a:lnTo>
                  <a:pt x="1977636" y="1417004"/>
                </a:lnTo>
                <a:lnTo>
                  <a:pt x="2119154" y="1544868"/>
                </a:lnTo>
                <a:lnTo>
                  <a:pt x="1994063" y="1761531"/>
                </a:lnTo>
                <a:lnTo>
                  <a:pt x="1820151" y="1705353"/>
                </a:lnTo>
                <a:lnTo>
                  <a:pt x="1798711" y="1734758"/>
                </a:lnTo>
                <a:cubicBezTo>
                  <a:pt x="1777597" y="1759133"/>
                  <a:pt x="1755225" y="1782388"/>
                  <a:pt x="1731696" y="1804423"/>
                </a:cubicBezTo>
                <a:lnTo>
                  <a:pt x="1706998" y="1825242"/>
                </a:lnTo>
                <a:lnTo>
                  <a:pt x="1761531" y="1994062"/>
                </a:lnTo>
                <a:lnTo>
                  <a:pt x="1544868" y="2119153"/>
                </a:lnTo>
                <a:lnTo>
                  <a:pt x="1429863" y="1991868"/>
                </a:lnTo>
                <a:lnTo>
                  <a:pt x="1400268" y="2003797"/>
                </a:lnTo>
                <a:lnTo>
                  <a:pt x="1262745" y="2038549"/>
                </a:lnTo>
                <a:lnTo>
                  <a:pt x="1227224" y="2204265"/>
                </a:lnTo>
                <a:lnTo>
                  <a:pt x="977042" y="2204265"/>
                </a:lnTo>
                <a:lnTo>
                  <a:pt x="941447" y="2038203"/>
                </a:lnTo>
                <a:lnTo>
                  <a:pt x="916475" y="2034392"/>
                </a:lnTo>
                <a:lnTo>
                  <a:pt x="774169" y="1992127"/>
                </a:lnTo>
                <a:lnTo>
                  <a:pt x="659399" y="2119153"/>
                </a:lnTo>
                <a:lnTo>
                  <a:pt x="442735" y="1994062"/>
                </a:lnTo>
                <a:lnTo>
                  <a:pt x="496981" y="1826130"/>
                </a:lnTo>
                <a:lnTo>
                  <a:pt x="391274" y="1717869"/>
                </a:lnTo>
                <a:lnTo>
                  <a:pt x="382878" y="1705753"/>
                </a:lnTo>
                <a:lnTo>
                  <a:pt x="210204" y="1761531"/>
                </a:lnTo>
                <a:lnTo>
                  <a:pt x="85113" y="1544868"/>
                </a:lnTo>
                <a:lnTo>
                  <a:pt x="226733" y="1416912"/>
                </a:lnTo>
                <a:lnTo>
                  <a:pt x="212821" y="1373126"/>
                </a:lnTo>
                <a:lnTo>
                  <a:pt x="191748" y="1268325"/>
                </a:lnTo>
                <a:lnTo>
                  <a:pt x="0" y="1227224"/>
                </a:lnTo>
                <a:lnTo>
                  <a:pt x="0" y="977042"/>
                </a:lnTo>
                <a:lnTo>
                  <a:pt x="203220" y="933481"/>
                </a:lnTo>
                <a:lnTo>
                  <a:pt x="212821" y="890649"/>
                </a:lnTo>
                <a:lnTo>
                  <a:pt x="243470" y="802476"/>
                </a:lnTo>
                <a:lnTo>
                  <a:pt x="85113" y="659399"/>
                </a:lnTo>
                <a:lnTo>
                  <a:pt x="210204" y="442735"/>
                </a:lnTo>
                <a:lnTo>
                  <a:pt x="423776" y="511723"/>
                </a:lnTo>
                <a:lnTo>
                  <a:pt x="470557" y="461243"/>
                </a:lnTo>
                <a:lnTo>
                  <a:pt x="512656" y="426662"/>
                </a:lnTo>
                <a:lnTo>
                  <a:pt x="442735" y="210203"/>
                </a:lnTo>
                <a:lnTo>
                  <a:pt x="659399" y="85113"/>
                </a:lnTo>
                <a:lnTo>
                  <a:pt x="815299" y="257661"/>
                </a:lnTo>
                <a:lnTo>
                  <a:pt x="916475" y="229382"/>
                </a:lnTo>
                <a:lnTo>
                  <a:pt x="928259" y="227584"/>
                </a:lnTo>
                <a:close/>
              </a:path>
            </a:pathLst>
          </a:custGeom>
          <a:noFill/>
          <a:ln w="12700">
            <a:gradFill>
              <a:gsLst>
                <a:gs pos="0">
                  <a:srgbClr val="E03C39">
                    <a:alpha val="40000"/>
                  </a:srgbClr>
                </a:gs>
                <a:gs pos="100000">
                  <a:srgbClr val="C00000"/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9" tIns="34295" rIns="68589" bIns="34295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72" name="Group 181"/>
          <p:cNvGrpSpPr>
            <a:grpSpLocks noChangeAspect="1"/>
          </p:cNvGrpSpPr>
          <p:nvPr/>
        </p:nvGrpSpPr>
        <p:grpSpPr bwMode="auto">
          <a:xfrm>
            <a:off x="4348865" y="2018687"/>
            <a:ext cx="500515" cy="496929"/>
            <a:chOff x="2160" y="2262"/>
            <a:chExt cx="411" cy="408"/>
          </a:xfrm>
          <a:solidFill>
            <a:schemeClr val="bg1">
              <a:lumMod val="65000"/>
            </a:schemeClr>
          </a:solidFill>
          <a:effectLst/>
        </p:grpSpPr>
        <p:sp>
          <p:nvSpPr>
            <p:cNvPr id="73" name="Freeform 189"/>
            <p:cNvSpPr/>
            <p:nvPr/>
          </p:nvSpPr>
          <p:spPr bwMode="auto">
            <a:xfrm>
              <a:off x="2280" y="2262"/>
              <a:ext cx="163" cy="163"/>
            </a:xfrm>
            <a:custGeom>
              <a:avLst/>
              <a:gdLst>
                <a:gd name="T0" fmla="*/ 6 w 68"/>
                <a:gd name="T1" fmla="*/ 44 h 68"/>
                <a:gd name="T2" fmla="*/ 34 w 68"/>
                <a:gd name="T3" fmla="*/ 68 h 68"/>
                <a:gd name="T4" fmla="*/ 62 w 68"/>
                <a:gd name="T5" fmla="*/ 44 h 68"/>
                <a:gd name="T6" fmla="*/ 68 w 68"/>
                <a:gd name="T7" fmla="*/ 33 h 68"/>
                <a:gd name="T8" fmla="*/ 63 w 68"/>
                <a:gd name="T9" fmla="*/ 28 h 68"/>
                <a:gd name="T10" fmla="*/ 34 w 68"/>
                <a:gd name="T11" fmla="*/ 0 h 68"/>
                <a:gd name="T12" fmla="*/ 5 w 68"/>
                <a:gd name="T13" fmla="*/ 28 h 68"/>
                <a:gd name="T14" fmla="*/ 0 w 68"/>
                <a:gd name="T15" fmla="*/ 33 h 68"/>
                <a:gd name="T16" fmla="*/ 6 w 68"/>
                <a:gd name="T17" fmla="*/ 4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68">
                  <a:moveTo>
                    <a:pt x="6" y="44"/>
                  </a:moveTo>
                  <a:cubicBezTo>
                    <a:pt x="9" y="57"/>
                    <a:pt x="16" y="68"/>
                    <a:pt x="34" y="68"/>
                  </a:cubicBezTo>
                  <a:cubicBezTo>
                    <a:pt x="53" y="68"/>
                    <a:pt x="60" y="57"/>
                    <a:pt x="62" y="44"/>
                  </a:cubicBezTo>
                  <a:cubicBezTo>
                    <a:pt x="66" y="42"/>
                    <a:pt x="68" y="37"/>
                    <a:pt x="68" y="33"/>
                  </a:cubicBezTo>
                  <a:cubicBezTo>
                    <a:pt x="67" y="31"/>
                    <a:pt x="66" y="29"/>
                    <a:pt x="63" y="28"/>
                  </a:cubicBezTo>
                  <a:cubicBezTo>
                    <a:pt x="63" y="13"/>
                    <a:pt x="51" y="0"/>
                    <a:pt x="34" y="0"/>
                  </a:cubicBezTo>
                  <a:cubicBezTo>
                    <a:pt x="17" y="0"/>
                    <a:pt x="6" y="13"/>
                    <a:pt x="5" y="28"/>
                  </a:cubicBezTo>
                  <a:cubicBezTo>
                    <a:pt x="2" y="29"/>
                    <a:pt x="0" y="30"/>
                    <a:pt x="0" y="33"/>
                  </a:cubicBezTo>
                  <a:cubicBezTo>
                    <a:pt x="0" y="37"/>
                    <a:pt x="2" y="43"/>
                    <a:pt x="6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4" name="Freeform 190"/>
            <p:cNvSpPr/>
            <p:nvPr/>
          </p:nvSpPr>
          <p:spPr bwMode="auto">
            <a:xfrm>
              <a:off x="2258" y="2437"/>
              <a:ext cx="214" cy="62"/>
            </a:xfrm>
            <a:custGeom>
              <a:avLst/>
              <a:gdLst>
                <a:gd name="T0" fmla="*/ 42 w 89"/>
                <a:gd name="T1" fmla="*/ 26 h 26"/>
                <a:gd name="T2" fmla="*/ 48 w 89"/>
                <a:gd name="T3" fmla="*/ 26 h 26"/>
                <a:gd name="T4" fmla="*/ 52 w 89"/>
                <a:gd name="T5" fmla="*/ 26 h 26"/>
                <a:gd name="T6" fmla="*/ 89 w 89"/>
                <a:gd name="T7" fmla="*/ 9 h 26"/>
                <a:gd name="T8" fmla="*/ 66 w 89"/>
                <a:gd name="T9" fmla="*/ 0 h 26"/>
                <a:gd name="T10" fmla="*/ 56 w 89"/>
                <a:gd name="T11" fmla="*/ 0 h 26"/>
                <a:gd name="T12" fmla="*/ 48 w 89"/>
                <a:gd name="T13" fmla="*/ 0 h 26"/>
                <a:gd name="T14" fmla="*/ 42 w 89"/>
                <a:gd name="T15" fmla="*/ 0 h 26"/>
                <a:gd name="T16" fmla="*/ 33 w 89"/>
                <a:gd name="T17" fmla="*/ 0 h 26"/>
                <a:gd name="T18" fmla="*/ 24 w 89"/>
                <a:gd name="T19" fmla="*/ 0 h 26"/>
                <a:gd name="T20" fmla="*/ 0 w 89"/>
                <a:gd name="T21" fmla="*/ 9 h 26"/>
                <a:gd name="T22" fmla="*/ 38 w 89"/>
                <a:gd name="T23" fmla="*/ 26 h 26"/>
                <a:gd name="T24" fmla="*/ 42 w 89"/>
                <a:gd name="T2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9" h="26">
                  <a:moveTo>
                    <a:pt x="42" y="26"/>
                  </a:moveTo>
                  <a:cubicBezTo>
                    <a:pt x="48" y="26"/>
                    <a:pt x="48" y="26"/>
                    <a:pt x="48" y="26"/>
                  </a:cubicBezTo>
                  <a:cubicBezTo>
                    <a:pt x="52" y="26"/>
                    <a:pt x="52" y="26"/>
                    <a:pt x="52" y="26"/>
                  </a:cubicBezTo>
                  <a:cubicBezTo>
                    <a:pt x="89" y="9"/>
                    <a:pt x="89" y="9"/>
                    <a:pt x="89" y="9"/>
                  </a:cubicBezTo>
                  <a:cubicBezTo>
                    <a:pt x="88" y="8"/>
                    <a:pt x="76" y="2"/>
                    <a:pt x="66" y="0"/>
                  </a:cubicBezTo>
                  <a:cubicBezTo>
                    <a:pt x="65" y="0"/>
                    <a:pt x="58" y="0"/>
                    <a:pt x="56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2" y="0"/>
                    <a:pt x="25" y="0"/>
                    <a:pt x="24" y="0"/>
                  </a:cubicBezTo>
                  <a:cubicBezTo>
                    <a:pt x="14" y="2"/>
                    <a:pt x="1" y="8"/>
                    <a:pt x="0" y="9"/>
                  </a:cubicBezTo>
                  <a:cubicBezTo>
                    <a:pt x="38" y="26"/>
                    <a:pt x="38" y="26"/>
                    <a:pt x="38" y="26"/>
                  </a:cubicBezTo>
                  <a:lnTo>
                    <a:pt x="42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5" name="Freeform 191"/>
            <p:cNvSpPr/>
            <p:nvPr/>
          </p:nvSpPr>
          <p:spPr bwMode="auto">
            <a:xfrm>
              <a:off x="2354" y="2513"/>
              <a:ext cx="22" cy="157"/>
            </a:xfrm>
            <a:custGeom>
              <a:avLst/>
              <a:gdLst>
                <a:gd name="T0" fmla="*/ 3 w 22"/>
                <a:gd name="T1" fmla="*/ 157 h 157"/>
                <a:gd name="T2" fmla="*/ 20 w 22"/>
                <a:gd name="T3" fmla="*/ 157 h 157"/>
                <a:gd name="T4" fmla="*/ 22 w 22"/>
                <a:gd name="T5" fmla="*/ 0 h 157"/>
                <a:gd name="T6" fmla="*/ 0 w 22"/>
                <a:gd name="T7" fmla="*/ 0 h 157"/>
                <a:gd name="T8" fmla="*/ 3 w 22"/>
                <a:gd name="T9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57">
                  <a:moveTo>
                    <a:pt x="3" y="157"/>
                  </a:moveTo>
                  <a:lnTo>
                    <a:pt x="20" y="157"/>
                  </a:lnTo>
                  <a:lnTo>
                    <a:pt x="22" y="0"/>
                  </a:lnTo>
                  <a:lnTo>
                    <a:pt x="0" y="0"/>
                  </a:lnTo>
                  <a:lnTo>
                    <a:pt x="3" y="1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6" name="Freeform 192"/>
            <p:cNvSpPr/>
            <p:nvPr/>
          </p:nvSpPr>
          <p:spPr bwMode="auto">
            <a:xfrm>
              <a:off x="2210" y="2470"/>
              <a:ext cx="139" cy="200"/>
            </a:xfrm>
            <a:custGeom>
              <a:avLst/>
              <a:gdLst>
                <a:gd name="T0" fmla="*/ 0 w 58"/>
                <a:gd name="T1" fmla="*/ 0 h 84"/>
                <a:gd name="T2" fmla="*/ 2 w 58"/>
                <a:gd name="T3" fmla="*/ 20 h 84"/>
                <a:gd name="T4" fmla="*/ 9 w 58"/>
                <a:gd name="T5" fmla="*/ 23 h 84"/>
                <a:gd name="T6" fmla="*/ 18 w 58"/>
                <a:gd name="T7" fmla="*/ 32 h 84"/>
                <a:gd name="T8" fmla="*/ 17 w 58"/>
                <a:gd name="T9" fmla="*/ 44 h 84"/>
                <a:gd name="T10" fmla="*/ 5 w 58"/>
                <a:gd name="T11" fmla="*/ 53 h 84"/>
                <a:gd name="T12" fmla="*/ 6 w 58"/>
                <a:gd name="T13" fmla="*/ 66 h 84"/>
                <a:gd name="T14" fmla="*/ 58 w 58"/>
                <a:gd name="T15" fmla="*/ 84 h 84"/>
                <a:gd name="T16" fmla="*/ 57 w 58"/>
                <a:gd name="T17" fmla="*/ 18 h 84"/>
                <a:gd name="T18" fmla="*/ 0 w 58"/>
                <a:gd name="T19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84">
                  <a:moveTo>
                    <a:pt x="0" y="0"/>
                  </a:moveTo>
                  <a:cubicBezTo>
                    <a:pt x="2" y="20"/>
                    <a:pt x="2" y="20"/>
                    <a:pt x="2" y="20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13" y="25"/>
                    <a:pt x="16" y="28"/>
                    <a:pt x="18" y="32"/>
                  </a:cubicBezTo>
                  <a:cubicBezTo>
                    <a:pt x="19" y="36"/>
                    <a:pt x="19" y="40"/>
                    <a:pt x="17" y="44"/>
                  </a:cubicBezTo>
                  <a:cubicBezTo>
                    <a:pt x="15" y="49"/>
                    <a:pt x="10" y="52"/>
                    <a:pt x="5" y="53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7" y="18"/>
                    <a:pt x="57" y="18"/>
                    <a:pt x="57" y="18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7" name="Freeform 193"/>
            <p:cNvSpPr/>
            <p:nvPr/>
          </p:nvSpPr>
          <p:spPr bwMode="auto">
            <a:xfrm>
              <a:off x="2160" y="2496"/>
              <a:ext cx="86" cy="93"/>
            </a:xfrm>
            <a:custGeom>
              <a:avLst/>
              <a:gdLst>
                <a:gd name="T0" fmla="*/ 33 w 36"/>
                <a:gd name="T1" fmla="*/ 31 h 39"/>
                <a:gd name="T2" fmla="*/ 28 w 36"/>
                <a:gd name="T3" fmla="*/ 17 h 39"/>
                <a:gd name="T4" fmla="*/ 20 w 36"/>
                <a:gd name="T5" fmla="*/ 14 h 39"/>
                <a:gd name="T6" fmla="*/ 19 w 36"/>
                <a:gd name="T7" fmla="*/ 0 h 39"/>
                <a:gd name="T8" fmla="*/ 3 w 36"/>
                <a:gd name="T9" fmla="*/ 18 h 39"/>
                <a:gd name="T10" fmla="*/ 8 w 36"/>
                <a:gd name="T11" fmla="*/ 32 h 39"/>
                <a:gd name="T12" fmla="*/ 19 w 36"/>
                <a:gd name="T13" fmla="*/ 36 h 39"/>
                <a:gd name="T14" fmla="*/ 33 w 36"/>
                <a:gd name="T15" fmla="*/ 3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39">
                  <a:moveTo>
                    <a:pt x="33" y="31"/>
                  </a:moveTo>
                  <a:cubicBezTo>
                    <a:pt x="36" y="26"/>
                    <a:pt x="33" y="19"/>
                    <a:pt x="28" y="17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4" y="16"/>
                    <a:pt x="3" y="18"/>
                  </a:cubicBezTo>
                  <a:cubicBezTo>
                    <a:pt x="0" y="24"/>
                    <a:pt x="3" y="30"/>
                    <a:pt x="8" y="32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24" y="39"/>
                    <a:pt x="31" y="36"/>
                    <a:pt x="33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8" name="Freeform 194"/>
            <p:cNvSpPr/>
            <p:nvPr/>
          </p:nvSpPr>
          <p:spPr bwMode="auto">
            <a:xfrm>
              <a:off x="2381" y="2470"/>
              <a:ext cx="139" cy="200"/>
            </a:xfrm>
            <a:custGeom>
              <a:avLst/>
              <a:gdLst>
                <a:gd name="T0" fmla="*/ 41 w 58"/>
                <a:gd name="T1" fmla="*/ 44 h 84"/>
                <a:gd name="T2" fmla="*/ 41 w 58"/>
                <a:gd name="T3" fmla="*/ 32 h 84"/>
                <a:gd name="T4" fmla="*/ 50 w 58"/>
                <a:gd name="T5" fmla="*/ 23 h 84"/>
                <a:gd name="T6" fmla="*/ 57 w 58"/>
                <a:gd name="T7" fmla="*/ 20 h 84"/>
                <a:gd name="T8" fmla="*/ 58 w 58"/>
                <a:gd name="T9" fmla="*/ 0 h 84"/>
                <a:gd name="T10" fmla="*/ 2 w 58"/>
                <a:gd name="T11" fmla="*/ 18 h 84"/>
                <a:gd name="T12" fmla="*/ 0 w 58"/>
                <a:gd name="T13" fmla="*/ 84 h 84"/>
                <a:gd name="T14" fmla="*/ 53 w 58"/>
                <a:gd name="T15" fmla="*/ 66 h 84"/>
                <a:gd name="T16" fmla="*/ 54 w 58"/>
                <a:gd name="T17" fmla="*/ 53 h 84"/>
                <a:gd name="T18" fmla="*/ 41 w 58"/>
                <a:gd name="T19" fmla="*/ 4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84">
                  <a:moveTo>
                    <a:pt x="41" y="44"/>
                  </a:moveTo>
                  <a:cubicBezTo>
                    <a:pt x="39" y="40"/>
                    <a:pt x="39" y="36"/>
                    <a:pt x="41" y="32"/>
                  </a:cubicBezTo>
                  <a:cubicBezTo>
                    <a:pt x="43" y="28"/>
                    <a:pt x="46" y="25"/>
                    <a:pt x="50" y="23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48" y="52"/>
                    <a:pt x="43" y="49"/>
                    <a:pt x="41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9" name="Freeform 195"/>
            <p:cNvSpPr/>
            <p:nvPr/>
          </p:nvSpPr>
          <p:spPr bwMode="auto">
            <a:xfrm>
              <a:off x="2487" y="2496"/>
              <a:ext cx="84" cy="93"/>
            </a:xfrm>
            <a:custGeom>
              <a:avLst/>
              <a:gdLst>
                <a:gd name="T0" fmla="*/ 33 w 35"/>
                <a:gd name="T1" fmla="*/ 18 h 39"/>
                <a:gd name="T2" fmla="*/ 17 w 35"/>
                <a:gd name="T3" fmla="*/ 0 h 39"/>
                <a:gd name="T4" fmla="*/ 16 w 35"/>
                <a:gd name="T5" fmla="*/ 14 h 39"/>
                <a:gd name="T6" fmla="*/ 8 w 35"/>
                <a:gd name="T7" fmla="*/ 17 h 39"/>
                <a:gd name="T8" fmla="*/ 2 w 35"/>
                <a:gd name="T9" fmla="*/ 31 h 39"/>
                <a:gd name="T10" fmla="*/ 17 w 35"/>
                <a:gd name="T11" fmla="*/ 36 h 39"/>
                <a:gd name="T12" fmla="*/ 27 w 35"/>
                <a:gd name="T13" fmla="*/ 32 h 39"/>
                <a:gd name="T14" fmla="*/ 33 w 35"/>
                <a:gd name="T15" fmla="*/ 1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39">
                  <a:moveTo>
                    <a:pt x="33" y="18"/>
                  </a:moveTo>
                  <a:cubicBezTo>
                    <a:pt x="32" y="16"/>
                    <a:pt x="17" y="0"/>
                    <a:pt x="17" y="0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2" y="19"/>
                    <a:pt x="0" y="26"/>
                    <a:pt x="2" y="31"/>
                  </a:cubicBezTo>
                  <a:cubicBezTo>
                    <a:pt x="5" y="36"/>
                    <a:pt x="11" y="39"/>
                    <a:pt x="17" y="36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33" y="30"/>
                    <a:pt x="35" y="24"/>
                    <a:pt x="33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80" name="文本框 113"/>
          <p:cNvSpPr txBox="1"/>
          <p:nvPr/>
        </p:nvSpPr>
        <p:spPr>
          <a:xfrm>
            <a:off x="3914752" y="2519463"/>
            <a:ext cx="1346232" cy="623258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pPr algn="ctr"/>
            <a:r>
              <a:rPr lang="zh-CN" altLang="en-US" sz="1800" b="1" u="sng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文字标题</a:t>
            </a:r>
            <a:endParaRPr lang="en-US" altLang="zh-CN" sz="1800" b="1" u="sng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ctr"/>
            <a:r>
              <a:rPr lang="zh-CN" altLang="en-US" sz="1800" b="1" u="sng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内容</a:t>
            </a:r>
          </a:p>
        </p:txBody>
      </p:sp>
      <p:grpSp>
        <p:nvGrpSpPr>
          <p:cNvPr id="81" name="组合 80"/>
          <p:cNvGrpSpPr/>
          <p:nvPr/>
        </p:nvGrpSpPr>
        <p:grpSpPr>
          <a:xfrm>
            <a:off x="3132326" y="1287044"/>
            <a:ext cx="192005" cy="192031"/>
            <a:chOff x="2481663" y="2585803"/>
            <a:chExt cx="309714" cy="309714"/>
          </a:xfrm>
        </p:grpSpPr>
        <p:sp>
          <p:nvSpPr>
            <p:cNvPr id="82" name="椭圆 81"/>
            <p:cNvSpPr/>
            <p:nvPr/>
          </p:nvSpPr>
          <p:spPr>
            <a:xfrm>
              <a:off x="2481663" y="2585803"/>
              <a:ext cx="309714" cy="309714"/>
            </a:xfrm>
            <a:prstGeom prst="ellipse">
              <a:avLst/>
            </a:prstGeom>
            <a:solidFill>
              <a:srgbClr val="FA78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" name="任意多边形 82"/>
            <p:cNvSpPr/>
            <p:nvPr/>
          </p:nvSpPr>
          <p:spPr>
            <a:xfrm rot="5400000">
              <a:off x="2555832" y="2659973"/>
              <a:ext cx="161374" cy="161374"/>
            </a:xfrm>
            <a:custGeom>
              <a:avLst/>
              <a:gdLst>
                <a:gd name="connsiteX0" fmla="*/ 0 w 195263"/>
                <a:gd name="connsiteY0" fmla="*/ 125015 h 195262"/>
                <a:gd name="connsiteX1" fmla="*/ 0 w 195263"/>
                <a:gd name="connsiteY1" fmla="*/ 70246 h 195262"/>
                <a:gd name="connsiteX2" fmla="*/ 70247 w 195263"/>
                <a:gd name="connsiteY2" fmla="*/ 70246 h 195262"/>
                <a:gd name="connsiteX3" fmla="*/ 70247 w 195263"/>
                <a:gd name="connsiteY3" fmla="*/ 0 h 195262"/>
                <a:gd name="connsiteX4" fmla="*/ 125016 w 195263"/>
                <a:gd name="connsiteY4" fmla="*/ 0 h 195262"/>
                <a:gd name="connsiteX5" fmla="*/ 125016 w 195263"/>
                <a:gd name="connsiteY5" fmla="*/ 70246 h 195262"/>
                <a:gd name="connsiteX6" fmla="*/ 195263 w 195263"/>
                <a:gd name="connsiteY6" fmla="*/ 70246 h 195262"/>
                <a:gd name="connsiteX7" fmla="*/ 195263 w 195263"/>
                <a:gd name="connsiteY7" fmla="*/ 125015 h 195262"/>
                <a:gd name="connsiteX8" fmla="*/ 125016 w 195263"/>
                <a:gd name="connsiteY8" fmla="*/ 125015 h 195262"/>
                <a:gd name="connsiteX9" fmla="*/ 125016 w 195263"/>
                <a:gd name="connsiteY9" fmla="*/ 195262 h 195262"/>
                <a:gd name="connsiteX10" fmla="*/ 70247 w 195263"/>
                <a:gd name="connsiteY10" fmla="*/ 195262 h 195262"/>
                <a:gd name="connsiteX11" fmla="*/ 70247 w 195263"/>
                <a:gd name="connsiteY11" fmla="*/ 125015 h 195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5263" h="195262">
                  <a:moveTo>
                    <a:pt x="0" y="125015"/>
                  </a:moveTo>
                  <a:lnTo>
                    <a:pt x="0" y="70246"/>
                  </a:lnTo>
                  <a:lnTo>
                    <a:pt x="70247" y="70246"/>
                  </a:lnTo>
                  <a:lnTo>
                    <a:pt x="70247" y="0"/>
                  </a:lnTo>
                  <a:lnTo>
                    <a:pt x="125016" y="0"/>
                  </a:lnTo>
                  <a:lnTo>
                    <a:pt x="125016" y="70246"/>
                  </a:lnTo>
                  <a:lnTo>
                    <a:pt x="195263" y="70246"/>
                  </a:lnTo>
                  <a:lnTo>
                    <a:pt x="195263" y="125015"/>
                  </a:lnTo>
                  <a:lnTo>
                    <a:pt x="125016" y="125015"/>
                  </a:lnTo>
                  <a:lnTo>
                    <a:pt x="125016" y="195262"/>
                  </a:lnTo>
                  <a:lnTo>
                    <a:pt x="70247" y="195262"/>
                  </a:lnTo>
                  <a:lnTo>
                    <a:pt x="70247" y="1250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54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3132326" y="3643444"/>
            <a:ext cx="192005" cy="192031"/>
            <a:chOff x="2481663" y="2585803"/>
            <a:chExt cx="309714" cy="309714"/>
          </a:xfrm>
        </p:grpSpPr>
        <p:sp>
          <p:nvSpPr>
            <p:cNvPr id="88" name="椭圆 87"/>
            <p:cNvSpPr/>
            <p:nvPr/>
          </p:nvSpPr>
          <p:spPr>
            <a:xfrm>
              <a:off x="2481663" y="2585803"/>
              <a:ext cx="309714" cy="309714"/>
            </a:xfrm>
            <a:prstGeom prst="ellipse">
              <a:avLst/>
            </a:prstGeom>
            <a:solidFill>
              <a:srgbClr val="FA78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9" name="任意多边形 88"/>
            <p:cNvSpPr/>
            <p:nvPr/>
          </p:nvSpPr>
          <p:spPr>
            <a:xfrm rot="5400000">
              <a:off x="2555832" y="2659973"/>
              <a:ext cx="161374" cy="161374"/>
            </a:xfrm>
            <a:custGeom>
              <a:avLst/>
              <a:gdLst>
                <a:gd name="connsiteX0" fmla="*/ 0 w 195263"/>
                <a:gd name="connsiteY0" fmla="*/ 125015 h 195262"/>
                <a:gd name="connsiteX1" fmla="*/ 0 w 195263"/>
                <a:gd name="connsiteY1" fmla="*/ 70246 h 195262"/>
                <a:gd name="connsiteX2" fmla="*/ 70247 w 195263"/>
                <a:gd name="connsiteY2" fmla="*/ 70246 h 195262"/>
                <a:gd name="connsiteX3" fmla="*/ 70247 w 195263"/>
                <a:gd name="connsiteY3" fmla="*/ 0 h 195262"/>
                <a:gd name="connsiteX4" fmla="*/ 125016 w 195263"/>
                <a:gd name="connsiteY4" fmla="*/ 0 h 195262"/>
                <a:gd name="connsiteX5" fmla="*/ 125016 w 195263"/>
                <a:gd name="connsiteY5" fmla="*/ 70246 h 195262"/>
                <a:gd name="connsiteX6" fmla="*/ 195263 w 195263"/>
                <a:gd name="connsiteY6" fmla="*/ 70246 h 195262"/>
                <a:gd name="connsiteX7" fmla="*/ 195263 w 195263"/>
                <a:gd name="connsiteY7" fmla="*/ 125015 h 195262"/>
                <a:gd name="connsiteX8" fmla="*/ 125016 w 195263"/>
                <a:gd name="connsiteY8" fmla="*/ 125015 h 195262"/>
                <a:gd name="connsiteX9" fmla="*/ 125016 w 195263"/>
                <a:gd name="connsiteY9" fmla="*/ 195262 h 195262"/>
                <a:gd name="connsiteX10" fmla="*/ 70247 w 195263"/>
                <a:gd name="connsiteY10" fmla="*/ 195262 h 195262"/>
                <a:gd name="connsiteX11" fmla="*/ 70247 w 195263"/>
                <a:gd name="connsiteY11" fmla="*/ 125015 h 195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5263" h="195262">
                  <a:moveTo>
                    <a:pt x="0" y="125015"/>
                  </a:moveTo>
                  <a:lnTo>
                    <a:pt x="0" y="70246"/>
                  </a:lnTo>
                  <a:lnTo>
                    <a:pt x="70247" y="70246"/>
                  </a:lnTo>
                  <a:lnTo>
                    <a:pt x="70247" y="0"/>
                  </a:lnTo>
                  <a:lnTo>
                    <a:pt x="125016" y="0"/>
                  </a:lnTo>
                  <a:lnTo>
                    <a:pt x="125016" y="70246"/>
                  </a:lnTo>
                  <a:lnTo>
                    <a:pt x="195263" y="70246"/>
                  </a:lnTo>
                  <a:lnTo>
                    <a:pt x="195263" y="125015"/>
                  </a:lnTo>
                  <a:lnTo>
                    <a:pt x="125016" y="125015"/>
                  </a:lnTo>
                  <a:lnTo>
                    <a:pt x="125016" y="195262"/>
                  </a:lnTo>
                  <a:lnTo>
                    <a:pt x="70247" y="195262"/>
                  </a:lnTo>
                  <a:lnTo>
                    <a:pt x="70247" y="1250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54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2432117" y="2468581"/>
            <a:ext cx="192005" cy="192031"/>
            <a:chOff x="2481663" y="2585803"/>
            <a:chExt cx="309714" cy="309714"/>
          </a:xfrm>
        </p:grpSpPr>
        <p:sp>
          <p:nvSpPr>
            <p:cNvPr id="94" name="椭圆 93"/>
            <p:cNvSpPr/>
            <p:nvPr/>
          </p:nvSpPr>
          <p:spPr>
            <a:xfrm>
              <a:off x="2481663" y="2585803"/>
              <a:ext cx="309714" cy="309714"/>
            </a:xfrm>
            <a:prstGeom prst="ellipse">
              <a:avLst/>
            </a:prstGeom>
            <a:solidFill>
              <a:srgbClr val="FA78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5" name="任意多边形 94"/>
            <p:cNvSpPr/>
            <p:nvPr/>
          </p:nvSpPr>
          <p:spPr>
            <a:xfrm rot="5400000">
              <a:off x="2555832" y="2659973"/>
              <a:ext cx="161374" cy="161374"/>
            </a:xfrm>
            <a:custGeom>
              <a:avLst/>
              <a:gdLst>
                <a:gd name="connsiteX0" fmla="*/ 0 w 195263"/>
                <a:gd name="connsiteY0" fmla="*/ 125015 h 195262"/>
                <a:gd name="connsiteX1" fmla="*/ 0 w 195263"/>
                <a:gd name="connsiteY1" fmla="*/ 70246 h 195262"/>
                <a:gd name="connsiteX2" fmla="*/ 70247 w 195263"/>
                <a:gd name="connsiteY2" fmla="*/ 70246 h 195262"/>
                <a:gd name="connsiteX3" fmla="*/ 70247 w 195263"/>
                <a:gd name="connsiteY3" fmla="*/ 0 h 195262"/>
                <a:gd name="connsiteX4" fmla="*/ 125016 w 195263"/>
                <a:gd name="connsiteY4" fmla="*/ 0 h 195262"/>
                <a:gd name="connsiteX5" fmla="*/ 125016 w 195263"/>
                <a:gd name="connsiteY5" fmla="*/ 70246 h 195262"/>
                <a:gd name="connsiteX6" fmla="*/ 195263 w 195263"/>
                <a:gd name="connsiteY6" fmla="*/ 70246 h 195262"/>
                <a:gd name="connsiteX7" fmla="*/ 195263 w 195263"/>
                <a:gd name="connsiteY7" fmla="*/ 125015 h 195262"/>
                <a:gd name="connsiteX8" fmla="*/ 125016 w 195263"/>
                <a:gd name="connsiteY8" fmla="*/ 125015 h 195262"/>
                <a:gd name="connsiteX9" fmla="*/ 125016 w 195263"/>
                <a:gd name="connsiteY9" fmla="*/ 195262 h 195262"/>
                <a:gd name="connsiteX10" fmla="*/ 70247 w 195263"/>
                <a:gd name="connsiteY10" fmla="*/ 195262 h 195262"/>
                <a:gd name="connsiteX11" fmla="*/ 70247 w 195263"/>
                <a:gd name="connsiteY11" fmla="*/ 125015 h 195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5263" h="195262">
                  <a:moveTo>
                    <a:pt x="0" y="125015"/>
                  </a:moveTo>
                  <a:lnTo>
                    <a:pt x="0" y="70246"/>
                  </a:lnTo>
                  <a:lnTo>
                    <a:pt x="70247" y="70246"/>
                  </a:lnTo>
                  <a:lnTo>
                    <a:pt x="70247" y="0"/>
                  </a:lnTo>
                  <a:lnTo>
                    <a:pt x="125016" y="0"/>
                  </a:lnTo>
                  <a:lnTo>
                    <a:pt x="125016" y="70246"/>
                  </a:lnTo>
                  <a:lnTo>
                    <a:pt x="195263" y="70246"/>
                  </a:lnTo>
                  <a:lnTo>
                    <a:pt x="195263" y="125015"/>
                  </a:lnTo>
                  <a:lnTo>
                    <a:pt x="125016" y="125015"/>
                  </a:lnTo>
                  <a:lnTo>
                    <a:pt x="125016" y="195262"/>
                  </a:lnTo>
                  <a:lnTo>
                    <a:pt x="70247" y="195262"/>
                  </a:lnTo>
                  <a:lnTo>
                    <a:pt x="70247" y="1250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54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5781192" y="1287044"/>
            <a:ext cx="192005" cy="192031"/>
            <a:chOff x="2481663" y="2585803"/>
            <a:chExt cx="309714" cy="309714"/>
          </a:xfrm>
        </p:grpSpPr>
        <p:sp>
          <p:nvSpPr>
            <p:cNvPr id="100" name="椭圆 99"/>
            <p:cNvSpPr/>
            <p:nvPr/>
          </p:nvSpPr>
          <p:spPr>
            <a:xfrm>
              <a:off x="2481663" y="2585803"/>
              <a:ext cx="309714" cy="309714"/>
            </a:xfrm>
            <a:prstGeom prst="ellipse">
              <a:avLst/>
            </a:prstGeom>
            <a:solidFill>
              <a:srgbClr val="FA78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1" name="任意多边形 100"/>
            <p:cNvSpPr/>
            <p:nvPr/>
          </p:nvSpPr>
          <p:spPr>
            <a:xfrm rot="5400000">
              <a:off x="2555832" y="2659973"/>
              <a:ext cx="161374" cy="161374"/>
            </a:xfrm>
            <a:custGeom>
              <a:avLst/>
              <a:gdLst>
                <a:gd name="connsiteX0" fmla="*/ 0 w 195263"/>
                <a:gd name="connsiteY0" fmla="*/ 125015 h 195262"/>
                <a:gd name="connsiteX1" fmla="*/ 0 w 195263"/>
                <a:gd name="connsiteY1" fmla="*/ 70246 h 195262"/>
                <a:gd name="connsiteX2" fmla="*/ 70247 w 195263"/>
                <a:gd name="connsiteY2" fmla="*/ 70246 h 195262"/>
                <a:gd name="connsiteX3" fmla="*/ 70247 w 195263"/>
                <a:gd name="connsiteY3" fmla="*/ 0 h 195262"/>
                <a:gd name="connsiteX4" fmla="*/ 125016 w 195263"/>
                <a:gd name="connsiteY4" fmla="*/ 0 h 195262"/>
                <a:gd name="connsiteX5" fmla="*/ 125016 w 195263"/>
                <a:gd name="connsiteY5" fmla="*/ 70246 h 195262"/>
                <a:gd name="connsiteX6" fmla="*/ 195263 w 195263"/>
                <a:gd name="connsiteY6" fmla="*/ 70246 h 195262"/>
                <a:gd name="connsiteX7" fmla="*/ 195263 w 195263"/>
                <a:gd name="connsiteY7" fmla="*/ 125015 h 195262"/>
                <a:gd name="connsiteX8" fmla="*/ 125016 w 195263"/>
                <a:gd name="connsiteY8" fmla="*/ 125015 h 195262"/>
                <a:gd name="connsiteX9" fmla="*/ 125016 w 195263"/>
                <a:gd name="connsiteY9" fmla="*/ 195262 h 195262"/>
                <a:gd name="connsiteX10" fmla="*/ 70247 w 195263"/>
                <a:gd name="connsiteY10" fmla="*/ 195262 h 195262"/>
                <a:gd name="connsiteX11" fmla="*/ 70247 w 195263"/>
                <a:gd name="connsiteY11" fmla="*/ 125015 h 195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5263" h="195262">
                  <a:moveTo>
                    <a:pt x="0" y="125015"/>
                  </a:moveTo>
                  <a:lnTo>
                    <a:pt x="0" y="70246"/>
                  </a:lnTo>
                  <a:lnTo>
                    <a:pt x="70247" y="70246"/>
                  </a:lnTo>
                  <a:lnTo>
                    <a:pt x="70247" y="0"/>
                  </a:lnTo>
                  <a:lnTo>
                    <a:pt x="125016" y="0"/>
                  </a:lnTo>
                  <a:lnTo>
                    <a:pt x="125016" y="70246"/>
                  </a:lnTo>
                  <a:lnTo>
                    <a:pt x="195263" y="70246"/>
                  </a:lnTo>
                  <a:lnTo>
                    <a:pt x="195263" y="125015"/>
                  </a:lnTo>
                  <a:lnTo>
                    <a:pt x="125016" y="125015"/>
                  </a:lnTo>
                  <a:lnTo>
                    <a:pt x="125016" y="195262"/>
                  </a:lnTo>
                  <a:lnTo>
                    <a:pt x="70247" y="195262"/>
                  </a:lnTo>
                  <a:lnTo>
                    <a:pt x="70247" y="1250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54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5781192" y="3643444"/>
            <a:ext cx="192005" cy="192031"/>
            <a:chOff x="2481663" y="2585803"/>
            <a:chExt cx="309714" cy="309714"/>
          </a:xfrm>
        </p:grpSpPr>
        <p:sp>
          <p:nvSpPr>
            <p:cNvPr id="103" name="椭圆 102"/>
            <p:cNvSpPr/>
            <p:nvPr/>
          </p:nvSpPr>
          <p:spPr>
            <a:xfrm>
              <a:off x="2481663" y="2585803"/>
              <a:ext cx="309714" cy="309714"/>
            </a:xfrm>
            <a:prstGeom prst="ellipse">
              <a:avLst/>
            </a:prstGeom>
            <a:solidFill>
              <a:srgbClr val="FA78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4" name="任意多边形 103"/>
            <p:cNvSpPr/>
            <p:nvPr/>
          </p:nvSpPr>
          <p:spPr>
            <a:xfrm rot="5400000">
              <a:off x="2555832" y="2659973"/>
              <a:ext cx="161374" cy="161374"/>
            </a:xfrm>
            <a:custGeom>
              <a:avLst/>
              <a:gdLst>
                <a:gd name="connsiteX0" fmla="*/ 0 w 195263"/>
                <a:gd name="connsiteY0" fmla="*/ 125015 h 195262"/>
                <a:gd name="connsiteX1" fmla="*/ 0 w 195263"/>
                <a:gd name="connsiteY1" fmla="*/ 70246 h 195262"/>
                <a:gd name="connsiteX2" fmla="*/ 70247 w 195263"/>
                <a:gd name="connsiteY2" fmla="*/ 70246 h 195262"/>
                <a:gd name="connsiteX3" fmla="*/ 70247 w 195263"/>
                <a:gd name="connsiteY3" fmla="*/ 0 h 195262"/>
                <a:gd name="connsiteX4" fmla="*/ 125016 w 195263"/>
                <a:gd name="connsiteY4" fmla="*/ 0 h 195262"/>
                <a:gd name="connsiteX5" fmla="*/ 125016 w 195263"/>
                <a:gd name="connsiteY5" fmla="*/ 70246 h 195262"/>
                <a:gd name="connsiteX6" fmla="*/ 195263 w 195263"/>
                <a:gd name="connsiteY6" fmla="*/ 70246 h 195262"/>
                <a:gd name="connsiteX7" fmla="*/ 195263 w 195263"/>
                <a:gd name="connsiteY7" fmla="*/ 125015 h 195262"/>
                <a:gd name="connsiteX8" fmla="*/ 125016 w 195263"/>
                <a:gd name="connsiteY8" fmla="*/ 125015 h 195262"/>
                <a:gd name="connsiteX9" fmla="*/ 125016 w 195263"/>
                <a:gd name="connsiteY9" fmla="*/ 195262 h 195262"/>
                <a:gd name="connsiteX10" fmla="*/ 70247 w 195263"/>
                <a:gd name="connsiteY10" fmla="*/ 195262 h 195262"/>
                <a:gd name="connsiteX11" fmla="*/ 70247 w 195263"/>
                <a:gd name="connsiteY11" fmla="*/ 125015 h 195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5263" h="195262">
                  <a:moveTo>
                    <a:pt x="0" y="125015"/>
                  </a:moveTo>
                  <a:lnTo>
                    <a:pt x="0" y="70246"/>
                  </a:lnTo>
                  <a:lnTo>
                    <a:pt x="70247" y="70246"/>
                  </a:lnTo>
                  <a:lnTo>
                    <a:pt x="70247" y="0"/>
                  </a:lnTo>
                  <a:lnTo>
                    <a:pt x="125016" y="0"/>
                  </a:lnTo>
                  <a:lnTo>
                    <a:pt x="125016" y="70246"/>
                  </a:lnTo>
                  <a:lnTo>
                    <a:pt x="195263" y="70246"/>
                  </a:lnTo>
                  <a:lnTo>
                    <a:pt x="195263" y="125015"/>
                  </a:lnTo>
                  <a:lnTo>
                    <a:pt x="125016" y="125015"/>
                  </a:lnTo>
                  <a:lnTo>
                    <a:pt x="125016" y="195262"/>
                  </a:lnTo>
                  <a:lnTo>
                    <a:pt x="70247" y="195262"/>
                  </a:lnTo>
                  <a:lnTo>
                    <a:pt x="70247" y="1250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54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6474256" y="2468581"/>
            <a:ext cx="192005" cy="192031"/>
            <a:chOff x="2481663" y="2585803"/>
            <a:chExt cx="309714" cy="309714"/>
          </a:xfrm>
        </p:grpSpPr>
        <p:sp>
          <p:nvSpPr>
            <p:cNvPr id="106" name="椭圆 105"/>
            <p:cNvSpPr/>
            <p:nvPr/>
          </p:nvSpPr>
          <p:spPr>
            <a:xfrm>
              <a:off x="2481663" y="2585803"/>
              <a:ext cx="309714" cy="309714"/>
            </a:xfrm>
            <a:prstGeom prst="ellipse">
              <a:avLst/>
            </a:prstGeom>
            <a:solidFill>
              <a:srgbClr val="FA78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7" name="任意多边形 106"/>
            <p:cNvSpPr/>
            <p:nvPr/>
          </p:nvSpPr>
          <p:spPr>
            <a:xfrm rot="5400000">
              <a:off x="2555832" y="2659973"/>
              <a:ext cx="161374" cy="161374"/>
            </a:xfrm>
            <a:custGeom>
              <a:avLst/>
              <a:gdLst>
                <a:gd name="connsiteX0" fmla="*/ 0 w 195263"/>
                <a:gd name="connsiteY0" fmla="*/ 125015 h 195262"/>
                <a:gd name="connsiteX1" fmla="*/ 0 w 195263"/>
                <a:gd name="connsiteY1" fmla="*/ 70246 h 195262"/>
                <a:gd name="connsiteX2" fmla="*/ 70247 w 195263"/>
                <a:gd name="connsiteY2" fmla="*/ 70246 h 195262"/>
                <a:gd name="connsiteX3" fmla="*/ 70247 w 195263"/>
                <a:gd name="connsiteY3" fmla="*/ 0 h 195262"/>
                <a:gd name="connsiteX4" fmla="*/ 125016 w 195263"/>
                <a:gd name="connsiteY4" fmla="*/ 0 h 195262"/>
                <a:gd name="connsiteX5" fmla="*/ 125016 w 195263"/>
                <a:gd name="connsiteY5" fmla="*/ 70246 h 195262"/>
                <a:gd name="connsiteX6" fmla="*/ 195263 w 195263"/>
                <a:gd name="connsiteY6" fmla="*/ 70246 h 195262"/>
                <a:gd name="connsiteX7" fmla="*/ 195263 w 195263"/>
                <a:gd name="connsiteY7" fmla="*/ 125015 h 195262"/>
                <a:gd name="connsiteX8" fmla="*/ 125016 w 195263"/>
                <a:gd name="connsiteY8" fmla="*/ 125015 h 195262"/>
                <a:gd name="connsiteX9" fmla="*/ 125016 w 195263"/>
                <a:gd name="connsiteY9" fmla="*/ 195262 h 195262"/>
                <a:gd name="connsiteX10" fmla="*/ 70247 w 195263"/>
                <a:gd name="connsiteY10" fmla="*/ 195262 h 195262"/>
                <a:gd name="connsiteX11" fmla="*/ 70247 w 195263"/>
                <a:gd name="connsiteY11" fmla="*/ 125015 h 195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5263" h="195262">
                  <a:moveTo>
                    <a:pt x="0" y="125015"/>
                  </a:moveTo>
                  <a:lnTo>
                    <a:pt x="0" y="70246"/>
                  </a:lnTo>
                  <a:lnTo>
                    <a:pt x="70247" y="70246"/>
                  </a:lnTo>
                  <a:lnTo>
                    <a:pt x="70247" y="0"/>
                  </a:lnTo>
                  <a:lnTo>
                    <a:pt x="125016" y="0"/>
                  </a:lnTo>
                  <a:lnTo>
                    <a:pt x="125016" y="70246"/>
                  </a:lnTo>
                  <a:lnTo>
                    <a:pt x="195263" y="70246"/>
                  </a:lnTo>
                  <a:lnTo>
                    <a:pt x="195263" y="125015"/>
                  </a:lnTo>
                  <a:lnTo>
                    <a:pt x="125016" y="125015"/>
                  </a:lnTo>
                  <a:lnTo>
                    <a:pt x="125016" y="195262"/>
                  </a:lnTo>
                  <a:lnTo>
                    <a:pt x="70247" y="195262"/>
                  </a:lnTo>
                  <a:lnTo>
                    <a:pt x="70247" y="1250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54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450497" y="958040"/>
            <a:ext cx="845815" cy="850039"/>
            <a:chOff x="3450497" y="1117023"/>
            <a:chExt cx="845815" cy="850039"/>
          </a:xfrm>
        </p:grpSpPr>
        <p:grpSp>
          <p:nvGrpSpPr>
            <p:cNvPr id="64" name="组合 63"/>
            <p:cNvGrpSpPr/>
            <p:nvPr/>
          </p:nvGrpSpPr>
          <p:grpSpPr>
            <a:xfrm>
              <a:off x="3450497" y="1117023"/>
              <a:ext cx="845815" cy="850039"/>
              <a:chOff x="5413827" y="2743515"/>
              <a:chExt cx="1364344" cy="1370972"/>
            </a:xfrm>
          </p:grpSpPr>
          <p:sp>
            <p:nvSpPr>
              <p:cNvPr id="65" name="任意多边形 64"/>
              <p:cNvSpPr/>
              <p:nvPr/>
            </p:nvSpPr>
            <p:spPr>
              <a:xfrm>
                <a:off x="5413827" y="2743515"/>
                <a:ext cx="1364344" cy="1370972"/>
              </a:xfrm>
              <a:custGeom>
                <a:avLst/>
                <a:gdLst>
                  <a:gd name="connsiteX0" fmla="*/ 2318457 w 4818756"/>
                  <a:gd name="connsiteY0" fmla="*/ 0 h 4842163"/>
                  <a:gd name="connsiteX1" fmla="*/ 2500298 w 4818756"/>
                  <a:gd name="connsiteY1" fmla="*/ 0 h 4842163"/>
                  <a:gd name="connsiteX2" fmla="*/ 2584898 w 4818756"/>
                  <a:gd name="connsiteY2" fmla="*/ 338401 h 4842163"/>
                  <a:gd name="connsiteX3" fmla="*/ 2623226 w 4818756"/>
                  <a:gd name="connsiteY3" fmla="*/ 340337 h 4842163"/>
                  <a:gd name="connsiteX4" fmla="*/ 2828678 w 4818756"/>
                  <a:gd name="connsiteY4" fmla="*/ 371692 h 4842163"/>
                  <a:gd name="connsiteX5" fmla="*/ 3004238 w 4818756"/>
                  <a:gd name="connsiteY5" fmla="*/ 72457 h 4842163"/>
                  <a:gd name="connsiteX6" fmla="*/ 3178713 w 4818756"/>
                  <a:gd name="connsiteY6" fmla="*/ 123687 h 4842163"/>
                  <a:gd name="connsiteX7" fmla="*/ 3164544 w 4818756"/>
                  <a:gd name="connsiteY7" fmla="*/ 472323 h 4842163"/>
                  <a:gd name="connsiteX8" fmla="*/ 3223501 w 4818756"/>
                  <a:gd name="connsiteY8" fmla="*/ 493902 h 4842163"/>
                  <a:gd name="connsiteX9" fmla="*/ 3388493 w 4818756"/>
                  <a:gd name="connsiteY9" fmla="*/ 573383 h 4842163"/>
                  <a:gd name="connsiteX10" fmla="*/ 3641827 w 4818756"/>
                  <a:gd name="connsiteY10" fmla="*/ 335183 h 4842163"/>
                  <a:gd name="connsiteX11" fmla="*/ 3794801 w 4818756"/>
                  <a:gd name="connsiteY11" fmla="*/ 433494 h 4842163"/>
                  <a:gd name="connsiteX12" fmla="*/ 3682809 w 4818756"/>
                  <a:gd name="connsiteY12" fmla="*/ 764532 h 4842163"/>
                  <a:gd name="connsiteX13" fmla="*/ 3739794 w 4818756"/>
                  <a:gd name="connsiteY13" fmla="*/ 807145 h 4842163"/>
                  <a:gd name="connsiteX14" fmla="*/ 3868787 w 4818756"/>
                  <a:gd name="connsiteY14" fmla="*/ 924382 h 4842163"/>
                  <a:gd name="connsiteX15" fmla="*/ 4179570 w 4818756"/>
                  <a:gd name="connsiteY15" fmla="*/ 766897 h 4842163"/>
                  <a:gd name="connsiteX16" fmla="*/ 4298650 w 4818756"/>
                  <a:gd name="connsiteY16" fmla="*/ 904323 h 4842163"/>
                  <a:gd name="connsiteX17" fmla="*/ 4097912 w 4818756"/>
                  <a:gd name="connsiteY17" fmla="*/ 1190424 h 4842163"/>
                  <a:gd name="connsiteX18" fmla="*/ 4143718 w 4818756"/>
                  <a:gd name="connsiteY18" fmla="*/ 1251680 h 4842163"/>
                  <a:gd name="connsiteX19" fmla="*/ 4231483 w 4818756"/>
                  <a:gd name="connsiteY19" fmla="*/ 1396144 h 4842163"/>
                  <a:gd name="connsiteX20" fmla="*/ 4573902 w 4818756"/>
                  <a:gd name="connsiteY20" fmla="*/ 1332624 h 4842163"/>
                  <a:gd name="connsiteX21" fmla="*/ 4649441 w 4818756"/>
                  <a:gd name="connsiteY21" fmla="*/ 1498032 h 4842163"/>
                  <a:gd name="connsiteX22" fmla="*/ 4376411 w 4818756"/>
                  <a:gd name="connsiteY22" fmla="*/ 1715846 h 4842163"/>
                  <a:gd name="connsiteX23" fmla="*/ 4406890 w 4818756"/>
                  <a:gd name="connsiteY23" fmla="*/ 1799120 h 4842163"/>
                  <a:gd name="connsiteX24" fmla="*/ 4445930 w 4818756"/>
                  <a:gd name="connsiteY24" fmla="*/ 1950955 h 4842163"/>
                  <a:gd name="connsiteX25" fmla="*/ 4792877 w 4818756"/>
                  <a:gd name="connsiteY25" fmla="*/ 1986530 h 4842163"/>
                  <a:gd name="connsiteX26" fmla="*/ 4818756 w 4818756"/>
                  <a:gd name="connsiteY26" fmla="*/ 2166520 h 4842163"/>
                  <a:gd name="connsiteX27" fmla="*/ 4494750 w 4818756"/>
                  <a:gd name="connsiteY27" fmla="*/ 2298864 h 4842163"/>
                  <a:gd name="connsiteX28" fmla="*/ 4500921 w 4818756"/>
                  <a:gd name="connsiteY28" fmla="*/ 2421081 h 4842163"/>
                  <a:gd name="connsiteX29" fmla="*/ 4494750 w 4818756"/>
                  <a:gd name="connsiteY29" fmla="*/ 2543299 h 4842163"/>
                  <a:gd name="connsiteX30" fmla="*/ 4818756 w 4818756"/>
                  <a:gd name="connsiteY30" fmla="*/ 2675642 h 4842163"/>
                  <a:gd name="connsiteX31" fmla="*/ 4792877 w 4818756"/>
                  <a:gd name="connsiteY31" fmla="*/ 2855633 h 4842163"/>
                  <a:gd name="connsiteX32" fmla="*/ 4445930 w 4818756"/>
                  <a:gd name="connsiteY32" fmla="*/ 2891207 h 4842163"/>
                  <a:gd name="connsiteX33" fmla="*/ 4406890 w 4818756"/>
                  <a:gd name="connsiteY33" fmla="*/ 3043042 h 4842163"/>
                  <a:gd name="connsiteX34" fmla="*/ 4376411 w 4818756"/>
                  <a:gd name="connsiteY34" fmla="*/ 3126316 h 4842163"/>
                  <a:gd name="connsiteX35" fmla="*/ 4649441 w 4818756"/>
                  <a:gd name="connsiteY35" fmla="*/ 3344130 h 4842163"/>
                  <a:gd name="connsiteX36" fmla="*/ 4573902 w 4818756"/>
                  <a:gd name="connsiteY36" fmla="*/ 3509539 h 4842163"/>
                  <a:gd name="connsiteX37" fmla="*/ 4231483 w 4818756"/>
                  <a:gd name="connsiteY37" fmla="*/ 3446019 h 4842163"/>
                  <a:gd name="connsiteX38" fmla="*/ 4143718 w 4818756"/>
                  <a:gd name="connsiteY38" fmla="*/ 3590483 h 4842163"/>
                  <a:gd name="connsiteX39" fmla="*/ 4097913 w 4818756"/>
                  <a:gd name="connsiteY39" fmla="*/ 3651738 h 4842163"/>
                  <a:gd name="connsiteX40" fmla="*/ 4298650 w 4818756"/>
                  <a:gd name="connsiteY40" fmla="*/ 3937839 h 4842163"/>
                  <a:gd name="connsiteX41" fmla="*/ 4179570 w 4818756"/>
                  <a:gd name="connsiteY41" fmla="*/ 4075265 h 4842163"/>
                  <a:gd name="connsiteX42" fmla="*/ 3868786 w 4818756"/>
                  <a:gd name="connsiteY42" fmla="*/ 3917781 h 4842163"/>
                  <a:gd name="connsiteX43" fmla="*/ 3739794 w 4818756"/>
                  <a:gd name="connsiteY43" fmla="*/ 4035017 h 4842163"/>
                  <a:gd name="connsiteX44" fmla="*/ 3682808 w 4818756"/>
                  <a:gd name="connsiteY44" fmla="*/ 4077630 h 4842163"/>
                  <a:gd name="connsiteX45" fmla="*/ 3794801 w 4818756"/>
                  <a:gd name="connsiteY45" fmla="*/ 4408670 h 4842163"/>
                  <a:gd name="connsiteX46" fmla="*/ 3641827 w 4818756"/>
                  <a:gd name="connsiteY46" fmla="*/ 4506981 h 4842163"/>
                  <a:gd name="connsiteX47" fmla="*/ 3388492 w 4818756"/>
                  <a:gd name="connsiteY47" fmla="*/ 4268780 h 4842163"/>
                  <a:gd name="connsiteX48" fmla="*/ 3223501 w 4818756"/>
                  <a:gd name="connsiteY48" fmla="*/ 4348260 h 4842163"/>
                  <a:gd name="connsiteX49" fmla="*/ 3164544 w 4818756"/>
                  <a:gd name="connsiteY49" fmla="*/ 4369839 h 4842163"/>
                  <a:gd name="connsiteX50" fmla="*/ 3178713 w 4818756"/>
                  <a:gd name="connsiteY50" fmla="*/ 4718477 h 4842163"/>
                  <a:gd name="connsiteX51" fmla="*/ 3004238 w 4818756"/>
                  <a:gd name="connsiteY51" fmla="*/ 4769707 h 4842163"/>
                  <a:gd name="connsiteX52" fmla="*/ 2828678 w 4818756"/>
                  <a:gd name="connsiteY52" fmla="*/ 4470470 h 4842163"/>
                  <a:gd name="connsiteX53" fmla="*/ 2623226 w 4818756"/>
                  <a:gd name="connsiteY53" fmla="*/ 4501826 h 4842163"/>
                  <a:gd name="connsiteX54" fmla="*/ 2584899 w 4818756"/>
                  <a:gd name="connsiteY54" fmla="*/ 4503761 h 4842163"/>
                  <a:gd name="connsiteX55" fmla="*/ 2500298 w 4818756"/>
                  <a:gd name="connsiteY55" fmla="*/ 4842163 h 4842163"/>
                  <a:gd name="connsiteX56" fmla="*/ 2318457 w 4818756"/>
                  <a:gd name="connsiteY56" fmla="*/ 4842163 h 4842163"/>
                  <a:gd name="connsiteX57" fmla="*/ 2233857 w 4818756"/>
                  <a:gd name="connsiteY57" fmla="*/ 4503761 h 4842163"/>
                  <a:gd name="connsiteX58" fmla="*/ 2195530 w 4818756"/>
                  <a:gd name="connsiteY58" fmla="*/ 4501826 h 4842163"/>
                  <a:gd name="connsiteX59" fmla="*/ 1990078 w 4818756"/>
                  <a:gd name="connsiteY59" fmla="*/ 4470470 h 4842163"/>
                  <a:gd name="connsiteX60" fmla="*/ 1814518 w 4818756"/>
                  <a:gd name="connsiteY60" fmla="*/ 4769707 h 4842163"/>
                  <a:gd name="connsiteX61" fmla="*/ 1640043 w 4818756"/>
                  <a:gd name="connsiteY61" fmla="*/ 4718477 h 4842163"/>
                  <a:gd name="connsiteX62" fmla="*/ 1654212 w 4818756"/>
                  <a:gd name="connsiteY62" fmla="*/ 4369839 h 4842163"/>
                  <a:gd name="connsiteX63" fmla="*/ 1595255 w 4818756"/>
                  <a:gd name="connsiteY63" fmla="*/ 4348260 h 4842163"/>
                  <a:gd name="connsiteX64" fmla="*/ 1430264 w 4818756"/>
                  <a:gd name="connsiteY64" fmla="*/ 4268780 h 4842163"/>
                  <a:gd name="connsiteX65" fmla="*/ 1176929 w 4818756"/>
                  <a:gd name="connsiteY65" fmla="*/ 4506981 h 4842163"/>
                  <a:gd name="connsiteX66" fmla="*/ 1023955 w 4818756"/>
                  <a:gd name="connsiteY66" fmla="*/ 4408670 h 4842163"/>
                  <a:gd name="connsiteX67" fmla="*/ 1135948 w 4818756"/>
                  <a:gd name="connsiteY67" fmla="*/ 4077630 h 4842163"/>
                  <a:gd name="connsiteX68" fmla="*/ 1078962 w 4818756"/>
                  <a:gd name="connsiteY68" fmla="*/ 4035017 h 4842163"/>
                  <a:gd name="connsiteX69" fmla="*/ 949970 w 4818756"/>
                  <a:gd name="connsiteY69" fmla="*/ 3917781 h 4842163"/>
                  <a:gd name="connsiteX70" fmla="*/ 639186 w 4818756"/>
                  <a:gd name="connsiteY70" fmla="*/ 4075265 h 4842163"/>
                  <a:gd name="connsiteX71" fmla="*/ 520106 w 4818756"/>
                  <a:gd name="connsiteY71" fmla="*/ 3937839 h 4842163"/>
                  <a:gd name="connsiteX72" fmla="*/ 720843 w 4818756"/>
                  <a:gd name="connsiteY72" fmla="*/ 3651738 h 4842163"/>
                  <a:gd name="connsiteX73" fmla="*/ 675038 w 4818756"/>
                  <a:gd name="connsiteY73" fmla="*/ 3590483 h 4842163"/>
                  <a:gd name="connsiteX74" fmla="*/ 587273 w 4818756"/>
                  <a:gd name="connsiteY74" fmla="*/ 3446019 h 4842163"/>
                  <a:gd name="connsiteX75" fmla="*/ 244854 w 4818756"/>
                  <a:gd name="connsiteY75" fmla="*/ 3509539 h 4842163"/>
                  <a:gd name="connsiteX76" fmla="*/ 169315 w 4818756"/>
                  <a:gd name="connsiteY76" fmla="*/ 3344130 h 4842163"/>
                  <a:gd name="connsiteX77" fmla="*/ 442345 w 4818756"/>
                  <a:gd name="connsiteY77" fmla="*/ 3126316 h 4842163"/>
                  <a:gd name="connsiteX78" fmla="*/ 411867 w 4818756"/>
                  <a:gd name="connsiteY78" fmla="*/ 3043042 h 4842163"/>
                  <a:gd name="connsiteX79" fmla="*/ 372826 w 4818756"/>
                  <a:gd name="connsiteY79" fmla="*/ 2891207 h 4842163"/>
                  <a:gd name="connsiteX80" fmla="*/ 25878 w 4818756"/>
                  <a:gd name="connsiteY80" fmla="*/ 2855633 h 4842163"/>
                  <a:gd name="connsiteX81" fmla="*/ 0 w 4818756"/>
                  <a:gd name="connsiteY81" fmla="*/ 2675642 h 4842163"/>
                  <a:gd name="connsiteX82" fmla="*/ 324006 w 4818756"/>
                  <a:gd name="connsiteY82" fmla="*/ 2543299 h 4842163"/>
                  <a:gd name="connsiteX83" fmla="*/ 317835 w 4818756"/>
                  <a:gd name="connsiteY83" fmla="*/ 2421081 h 4842163"/>
                  <a:gd name="connsiteX84" fmla="*/ 324006 w 4818756"/>
                  <a:gd name="connsiteY84" fmla="*/ 2298864 h 4842163"/>
                  <a:gd name="connsiteX85" fmla="*/ 0 w 4818756"/>
                  <a:gd name="connsiteY85" fmla="*/ 2166520 h 4842163"/>
                  <a:gd name="connsiteX86" fmla="*/ 25878 w 4818756"/>
                  <a:gd name="connsiteY86" fmla="*/ 1986530 h 4842163"/>
                  <a:gd name="connsiteX87" fmla="*/ 372826 w 4818756"/>
                  <a:gd name="connsiteY87" fmla="*/ 1950955 h 4842163"/>
                  <a:gd name="connsiteX88" fmla="*/ 411867 w 4818756"/>
                  <a:gd name="connsiteY88" fmla="*/ 1799120 h 4842163"/>
                  <a:gd name="connsiteX89" fmla="*/ 442345 w 4818756"/>
                  <a:gd name="connsiteY89" fmla="*/ 1715846 h 4842163"/>
                  <a:gd name="connsiteX90" fmla="*/ 169315 w 4818756"/>
                  <a:gd name="connsiteY90" fmla="*/ 1498032 h 4842163"/>
                  <a:gd name="connsiteX91" fmla="*/ 244854 w 4818756"/>
                  <a:gd name="connsiteY91" fmla="*/ 1332624 h 4842163"/>
                  <a:gd name="connsiteX92" fmla="*/ 587273 w 4818756"/>
                  <a:gd name="connsiteY92" fmla="*/ 1396144 h 4842163"/>
                  <a:gd name="connsiteX93" fmla="*/ 675038 w 4818756"/>
                  <a:gd name="connsiteY93" fmla="*/ 1251680 h 4842163"/>
                  <a:gd name="connsiteX94" fmla="*/ 720844 w 4818756"/>
                  <a:gd name="connsiteY94" fmla="*/ 1190424 h 4842163"/>
                  <a:gd name="connsiteX95" fmla="*/ 520106 w 4818756"/>
                  <a:gd name="connsiteY95" fmla="*/ 904323 h 4842163"/>
                  <a:gd name="connsiteX96" fmla="*/ 639186 w 4818756"/>
                  <a:gd name="connsiteY96" fmla="*/ 766896 h 4842163"/>
                  <a:gd name="connsiteX97" fmla="*/ 949970 w 4818756"/>
                  <a:gd name="connsiteY97" fmla="*/ 924381 h 4842163"/>
                  <a:gd name="connsiteX98" fmla="*/ 1078962 w 4818756"/>
                  <a:gd name="connsiteY98" fmla="*/ 807145 h 4842163"/>
                  <a:gd name="connsiteX99" fmla="*/ 1135948 w 4818756"/>
                  <a:gd name="connsiteY99" fmla="*/ 764532 h 4842163"/>
                  <a:gd name="connsiteX100" fmla="*/ 1023955 w 4818756"/>
                  <a:gd name="connsiteY100" fmla="*/ 433493 h 4842163"/>
                  <a:gd name="connsiteX101" fmla="*/ 1176929 w 4818756"/>
                  <a:gd name="connsiteY101" fmla="*/ 335182 h 4842163"/>
                  <a:gd name="connsiteX102" fmla="*/ 1430264 w 4818756"/>
                  <a:gd name="connsiteY102" fmla="*/ 573383 h 4842163"/>
                  <a:gd name="connsiteX103" fmla="*/ 1595255 w 4818756"/>
                  <a:gd name="connsiteY103" fmla="*/ 493902 h 4842163"/>
                  <a:gd name="connsiteX104" fmla="*/ 1654212 w 4818756"/>
                  <a:gd name="connsiteY104" fmla="*/ 472323 h 4842163"/>
                  <a:gd name="connsiteX105" fmla="*/ 1640043 w 4818756"/>
                  <a:gd name="connsiteY105" fmla="*/ 123686 h 4842163"/>
                  <a:gd name="connsiteX106" fmla="*/ 1814518 w 4818756"/>
                  <a:gd name="connsiteY106" fmla="*/ 72455 h 4842163"/>
                  <a:gd name="connsiteX107" fmla="*/ 1990078 w 4818756"/>
                  <a:gd name="connsiteY107" fmla="*/ 371692 h 4842163"/>
                  <a:gd name="connsiteX108" fmla="*/ 2195530 w 4818756"/>
                  <a:gd name="connsiteY108" fmla="*/ 340337 h 4842163"/>
                  <a:gd name="connsiteX109" fmla="*/ 2233857 w 4818756"/>
                  <a:gd name="connsiteY109" fmla="*/ 338401 h 48421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</a:cxnLst>
                <a:rect l="l" t="t" r="r" b="b"/>
                <a:pathLst>
                  <a:path w="4818756" h="4842163">
                    <a:moveTo>
                      <a:pt x="2318457" y="0"/>
                    </a:moveTo>
                    <a:lnTo>
                      <a:pt x="2500298" y="0"/>
                    </a:lnTo>
                    <a:lnTo>
                      <a:pt x="2584898" y="338401"/>
                    </a:lnTo>
                    <a:lnTo>
                      <a:pt x="2623226" y="340337"/>
                    </a:lnTo>
                    <a:lnTo>
                      <a:pt x="2828678" y="371692"/>
                    </a:lnTo>
                    <a:lnTo>
                      <a:pt x="3004238" y="72457"/>
                    </a:lnTo>
                    <a:lnTo>
                      <a:pt x="3178713" y="123687"/>
                    </a:lnTo>
                    <a:lnTo>
                      <a:pt x="3164544" y="472323"/>
                    </a:lnTo>
                    <a:lnTo>
                      <a:pt x="3223501" y="493902"/>
                    </a:lnTo>
                    <a:lnTo>
                      <a:pt x="3388493" y="573383"/>
                    </a:lnTo>
                    <a:lnTo>
                      <a:pt x="3641827" y="335183"/>
                    </a:lnTo>
                    <a:lnTo>
                      <a:pt x="3794801" y="433494"/>
                    </a:lnTo>
                    <a:lnTo>
                      <a:pt x="3682809" y="764532"/>
                    </a:lnTo>
                    <a:lnTo>
                      <a:pt x="3739794" y="807145"/>
                    </a:lnTo>
                    <a:lnTo>
                      <a:pt x="3868787" y="924382"/>
                    </a:lnTo>
                    <a:lnTo>
                      <a:pt x="4179570" y="766897"/>
                    </a:lnTo>
                    <a:lnTo>
                      <a:pt x="4298650" y="904323"/>
                    </a:lnTo>
                    <a:lnTo>
                      <a:pt x="4097912" y="1190424"/>
                    </a:lnTo>
                    <a:lnTo>
                      <a:pt x="4143718" y="1251680"/>
                    </a:lnTo>
                    <a:lnTo>
                      <a:pt x="4231483" y="1396144"/>
                    </a:lnTo>
                    <a:lnTo>
                      <a:pt x="4573902" y="1332624"/>
                    </a:lnTo>
                    <a:lnTo>
                      <a:pt x="4649441" y="1498032"/>
                    </a:lnTo>
                    <a:lnTo>
                      <a:pt x="4376411" y="1715846"/>
                    </a:lnTo>
                    <a:lnTo>
                      <a:pt x="4406890" y="1799120"/>
                    </a:lnTo>
                    <a:lnTo>
                      <a:pt x="4445930" y="1950955"/>
                    </a:lnTo>
                    <a:lnTo>
                      <a:pt x="4792877" y="1986530"/>
                    </a:lnTo>
                    <a:lnTo>
                      <a:pt x="4818756" y="2166520"/>
                    </a:lnTo>
                    <a:lnTo>
                      <a:pt x="4494750" y="2298864"/>
                    </a:lnTo>
                    <a:lnTo>
                      <a:pt x="4500921" y="2421081"/>
                    </a:lnTo>
                    <a:lnTo>
                      <a:pt x="4494750" y="2543299"/>
                    </a:lnTo>
                    <a:lnTo>
                      <a:pt x="4818756" y="2675642"/>
                    </a:lnTo>
                    <a:lnTo>
                      <a:pt x="4792877" y="2855633"/>
                    </a:lnTo>
                    <a:lnTo>
                      <a:pt x="4445930" y="2891207"/>
                    </a:lnTo>
                    <a:lnTo>
                      <a:pt x="4406890" y="3043042"/>
                    </a:lnTo>
                    <a:lnTo>
                      <a:pt x="4376411" y="3126316"/>
                    </a:lnTo>
                    <a:lnTo>
                      <a:pt x="4649441" y="3344130"/>
                    </a:lnTo>
                    <a:lnTo>
                      <a:pt x="4573902" y="3509539"/>
                    </a:lnTo>
                    <a:lnTo>
                      <a:pt x="4231483" y="3446019"/>
                    </a:lnTo>
                    <a:lnTo>
                      <a:pt x="4143718" y="3590483"/>
                    </a:lnTo>
                    <a:lnTo>
                      <a:pt x="4097913" y="3651738"/>
                    </a:lnTo>
                    <a:lnTo>
                      <a:pt x="4298650" y="3937839"/>
                    </a:lnTo>
                    <a:lnTo>
                      <a:pt x="4179570" y="4075265"/>
                    </a:lnTo>
                    <a:lnTo>
                      <a:pt x="3868786" y="3917781"/>
                    </a:lnTo>
                    <a:lnTo>
                      <a:pt x="3739794" y="4035017"/>
                    </a:lnTo>
                    <a:lnTo>
                      <a:pt x="3682808" y="4077630"/>
                    </a:lnTo>
                    <a:lnTo>
                      <a:pt x="3794801" y="4408670"/>
                    </a:lnTo>
                    <a:lnTo>
                      <a:pt x="3641827" y="4506981"/>
                    </a:lnTo>
                    <a:lnTo>
                      <a:pt x="3388492" y="4268780"/>
                    </a:lnTo>
                    <a:lnTo>
                      <a:pt x="3223501" y="4348260"/>
                    </a:lnTo>
                    <a:lnTo>
                      <a:pt x="3164544" y="4369839"/>
                    </a:lnTo>
                    <a:lnTo>
                      <a:pt x="3178713" y="4718477"/>
                    </a:lnTo>
                    <a:lnTo>
                      <a:pt x="3004238" y="4769707"/>
                    </a:lnTo>
                    <a:lnTo>
                      <a:pt x="2828678" y="4470470"/>
                    </a:lnTo>
                    <a:lnTo>
                      <a:pt x="2623226" y="4501826"/>
                    </a:lnTo>
                    <a:lnTo>
                      <a:pt x="2584899" y="4503761"/>
                    </a:lnTo>
                    <a:lnTo>
                      <a:pt x="2500298" y="4842163"/>
                    </a:lnTo>
                    <a:lnTo>
                      <a:pt x="2318457" y="4842163"/>
                    </a:lnTo>
                    <a:lnTo>
                      <a:pt x="2233857" y="4503761"/>
                    </a:lnTo>
                    <a:lnTo>
                      <a:pt x="2195530" y="4501826"/>
                    </a:lnTo>
                    <a:lnTo>
                      <a:pt x="1990078" y="4470470"/>
                    </a:lnTo>
                    <a:lnTo>
                      <a:pt x="1814518" y="4769707"/>
                    </a:lnTo>
                    <a:lnTo>
                      <a:pt x="1640043" y="4718477"/>
                    </a:lnTo>
                    <a:lnTo>
                      <a:pt x="1654212" y="4369839"/>
                    </a:lnTo>
                    <a:lnTo>
                      <a:pt x="1595255" y="4348260"/>
                    </a:lnTo>
                    <a:lnTo>
                      <a:pt x="1430264" y="4268780"/>
                    </a:lnTo>
                    <a:lnTo>
                      <a:pt x="1176929" y="4506981"/>
                    </a:lnTo>
                    <a:lnTo>
                      <a:pt x="1023955" y="4408670"/>
                    </a:lnTo>
                    <a:lnTo>
                      <a:pt x="1135948" y="4077630"/>
                    </a:lnTo>
                    <a:lnTo>
                      <a:pt x="1078962" y="4035017"/>
                    </a:lnTo>
                    <a:lnTo>
                      <a:pt x="949970" y="3917781"/>
                    </a:lnTo>
                    <a:lnTo>
                      <a:pt x="639186" y="4075265"/>
                    </a:lnTo>
                    <a:lnTo>
                      <a:pt x="520106" y="3937839"/>
                    </a:lnTo>
                    <a:lnTo>
                      <a:pt x="720843" y="3651738"/>
                    </a:lnTo>
                    <a:lnTo>
                      <a:pt x="675038" y="3590483"/>
                    </a:lnTo>
                    <a:lnTo>
                      <a:pt x="587273" y="3446019"/>
                    </a:lnTo>
                    <a:lnTo>
                      <a:pt x="244854" y="3509539"/>
                    </a:lnTo>
                    <a:lnTo>
                      <a:pt x="169315" y="3344130"/>
                    </a:lnTo>
                    <a:lnTo>
                      <a:pt x="442345" y="3126316"/>
                    </a:lnTo>
                    <a:lnTo>
                      <a:pt x="411867" y="3043042"/>
                    </a:lnTo>
                    <a:lnTo>
                      <a:pt x="372826" y="2891207"/>
                    </a:lnTo>
                    <a:lnTo>
                      <a:pt x="25878" y="2855633"/>
                    </a:lnTo>
                    <a:lnTo>
                      <a:pt x="0" y="2675642"/>
                    </a:lnTo>
                    <a:lnTo>
                      <a:pt x="324006" y="2543299"/>
                    </a:lnTo>
                    <a:lnTo>
                      <a:pt x="317835" y="2421081"/>
                    </a:lnTo>
                    <a:lnTo>
                      <a:pt x="324006" y="2298864"/>
                    </a:lnTo>
                    <a:lnTo>
                      <a:pt x="0" y="2166520"/>
                    </a:lnTo>
                    <a:lnTo>
                      <a:pt x="25878" y="1986530"/>
                    </a:lnTo>
                    <a:lnTo>
                      <a:pt x="372826" y="1950955"/>
                    </a:lnTo>
                    <a:lnTo>
                      <a:pt x="411867" y="1799120"/>
                    </a:lnTo>
                    <a:lnTo>
                      <a:pt x="442345" y="1715846"/>
                    </a:lnTo>
                    <a:lnTo>
                      <a:pt x="169315" y="1498032"/>
                    </a:lnTo>
                    <a:lnTo>
                      <a:pt x="244854" y="1332624"/>
                    </a:lnTo>
                    <a:lnTo>
                      <a:pt x="587273" y="1396144"/>
                    </a:lnTo>
                    <a:lnTo>
                      <a:pt x="675038" y="1251680"/>
                    </a:lnTo>
                    <a:lnTo>
                      <a:pt x="720844" y="1190424"/>
                    </a:lnTo>
                    <a:lnTo>
                      <a:pt x="520106" y="904323"/>
                    </a:lnTo>
                    <a:lnTo>
                      <a:pt x="639186" y="766896"/>
                    </a:lnTo>
                    <a:lnTo>
                      <a:pt x="949970" y="924381"/>
                    </a:lnTo>
                    <a:lnTo>
                      <a:pt x="1078962" y="807145"/>
                    </a:lnTo>
                    <a:lnTo>
                      <a:pt x="1135948" y="764532"/>
                    </a:lnTo>
                    <a:lnTo>
                      <a:pt x="1023955" y="433493"/>
                    </a:lnTo>
                    <a:lnTo>
                      <a:pt x="1176929" y="335182"/>
                    </a:lnTo>
                    <a:lnTo>
                      <a:pt x="1430264" y="573383"/>
                    </a:lnTo>
                    <a:lnTo>
                      <a:pt x="1595255" y="493902"/>
                    </a:lnTo>
                    <a:lnTo>
                      <a:pt x="1654212" y="472323"/>
                    </a:lnTo>
                    <a:lnTo>
                      <a:pt x="1640043" y="123686"/>
                    </a:lnTo>
                    <a:lnTo>
                      <a:pt x="1814518" y="72455"/>
                    </a:lnTo>
                    <a:lnTo>
                      <a:pt x="1990078" y="371692"/>
                    </a:lnTo>
                    <a:lnTo>
                      <a:pt x="2195530" y="340337"/>
                    </a:lnTo>
                    <a:lnTo>
                      <a:pt x="2233857" y="338401"/>
                    </a:ln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2700000" scaled="1"/>
              </a:gradFill>
              <a:ln>
                <a:noFill/>
              </a:ln>
              <a:effectLst>
                <a:outerShdw blurRad="127000" dist="635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6" name="椭圆 65"/>
              <p:cNvSpPr/>
              <p:nvPr/>
            </p:nvSpPr>
            <p:spPr>
              <a:xfrm>
                <a:off x="5624512" y="2957514"/>
                <a:ext cx="942974" cy="942974"/>
              </a:xfrm>
              <a:prstGeom prst="ellipse">
                <a:avLst/>
              </a:prstGeom>
              <a:solidFill>
                <a:srgbClr val="EC6C3E"/>
              </a:solidFill>
              <a:ln w="22225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14300" dist="63500" dir="13500000">
                  <a:srgbClr val="A86400">
                    <a:alpha val="49804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7" name="椭圆 66"/>
              <p:cNvSpPr/>
              <p:nvPr/>
            </p:nvSpPr>
            <p:spPr>
              <a:xfrm>
                <a:off x="5761338" y="3013184"/>
                <a:ext cx="674085" cy="488735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alpha val="80000"/>
                    </a:schemeClr>
                  </a:gs>
                  <a:gs pos="100000">
                    <a:srgbClr val="FFB850">
                      <a:alpha val="0"/>
                    </a:srgbClr>
                  </a:gs>
                </a:gsLst>
                <a:lin ang="5400000" scaled="0"/>
              </a:gradFill>
              <a:ln w="254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17" name="Group 909"/>
            <p:cNvGrpSpPr>
              <a:grpSpLocks noChangeAspect="1"/>
            </p:cNvGrpSpPr>
            <p:nvPr/>
          </p:nvGrpSpPr>
          <p:grpSpPr bwMode="auto">
            <a:xfrm>
              <a:off x="3748242" y="1416567"/>
              <a:ext cx="265296" cy="226283"/>
              <a:chOff x="6090" y="1175"/>
              <a:chExt cx="265" cy="226"/>
            </a:xfrm>
            <a:solidFill>
              <a:schemeClr val="bg1"/>
            </a:solidFill>
            <a:effectLst/>
          </p:grpSpPr>
          <p:sp>
            <p:nvSpPr>
              <p:cNvPr id="118" name="Freeform 910"/>
              <p:cNvSpPr/>
              <p:nvPr/>
            </p:nvSpPr>
            <p:spPr bwMode="auto">
              <a:xfrm>
                <a:off x="6129" y="1269"/>
                <a:ext cx="56" cy="96"/>
              </a:xfrm>
              <a:custGeom>
                <a:avLst/>
                <a:gdLst>
                  <a:gd name="T0" fmla="*/ 2 w 23"/>
                  <a:gd name="T1" fmla="*/ 40 h 40"/>
                  <a:gd name="T2" fmla="*/ 21 w 23"/>
                  <a:gd name="T3" fmla="*/ 40 h 40"/>
                  <a:gd name="T4" fmla="*/ 23 w 23"/>
                  <a:gd name="T5" fmla="*/ 38 h 40"/>
                  <a:gd name="T6" fmla="*/ 23 w 23"/>
                  <a:gd name="T7" fmla="*/ 2 h 40"/>
                  <a:gd name="T8" fmla="*/ 21 w 23"/>
                  <a:gd name="T9" fmla="*/ 0 h 40"/>
                  <a:gd name="T10" fmla="*/ 2 w 23"/>
                  <a:gd name="T11" fmla="*/ 0 h 40"/>
                  <a:gd name="T12" fmla="*/ 0 w 23"/>
                  <a:gd name="T13" fmla="*/ 2 h 40"/>
                  <a:gd name="T14" fmla="*/ 0 w 23"/>
                  <a:gd name="T15" fmla="*/ 38 h 40"/>
                  <a:gd name="T16" fmla="*/ 2 w 23"/>
                  <a:gd name="T17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40">
                    <a:moveTo>
                      <a:pt x="2" y="40"/>
                    </a:moveTo>
                    <a:cubicBezTo>
                      <a:pt x="21" y="40"/>
                      <a:pt x="21" y="40"/>
                      <a:pt x="21" y="40"/>
                    </a:cubicBezTo>
                    <a:cubicBezTo>
                      <a:pt x="22" y="40"/>
                      <a:pt x="23" y="39"/>
                      <a:pt x="23" y="38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2" y="0"/>
                      <a:pt x="2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39"/>
                      <a:pt x="1" y="40"/>
                      <a:pt x="2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9" name="Freeform 911"/>
              <p:cNvSpPr/>
              <p:nvPr/>
            </p:nvSpPr>
            <p:spPr bwMode="auto">
              <a:xfrm>
                <a:off x="6209" y="1235"/>
                <a:ext cx="54" cy="130"/>
              </a:xfrm>
              <a:custGeom>
                <a:avLst/>
                <a:gdLst>
                  <a:gd name="T0" fmla="*/ 2 w 22"/>
                  <a:gd name="T1" fmla="*/ 54 h 54"/>
                  <a:gd name="T2" fmla="*/ 20 w 22"/>
                  <a:gd name="T3" fmla="*/ 54 h 54"/>
                  <a:gd name="T4" fmla="*/ 22 w 22"/>
                  <a:gd name="T5" fmla="*/ 52 h 54"/>
                  <a:gd name="T6" fmla="*/ 22 w 22"/>
                  <a:gd name="T7" fmla="*/ 2 h 54"/>
                  <a:gd name="T8" fmla="*/ 20 w 22"/>
                  <a:gd name="T9" fmla="*/ 0 h 54"/>
                  <a:gd name="T10" fmla="*/ 2 w 22"/>
                  <a:gd name="T11" fmla="*/ 0 h 54"/>
                  <a:gd name="T12" fmla="*/ 0 w 22"/>
                  <a:gd name="T13" fmla="*/ 2 h 54"/>
                  <a:gd name="T14" fmla="*/ 0 w 22"/>
                  <a:gd name="T15" fmla="*/ 52 h 54"/>
                  <a:gd name="T16" fmla="*/ 2 w 22"/>
                  <a:gd name="T1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54">
                    <a:moveTo>
                      <a:pt x="2" y="54"/>
                    </a:moveTo>
                    <a:cubicBezTo>
                      <a:pt x="20" y="54"/>
                      <a:pt x="20" y="54"/>
                      <a:pt x="20" y="54"/>
                    </a:cubicBezTo>
                    <a:cubicBezTo>
                      <a:pt x="21" y="54"/>
                      <a:pt x="22" y="53"/>
                      <a:pt x="22" y="52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1"/>
                      <a:pt x="21" y="0"/>
                      <a:pt x="2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3"/>
                      <a:pt x="1" y="54"/>
                      <a:pt x="2" y="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0" name="Freeform 912"/>
              <p:cNvSpPr/>
              <p:nvPr/>
            </p:nvSpPr>
            <p:spPr bwMode="auto">
              <a:xfrm>
                <a:off x="6287" y="1207"/>
                <a:ext cx="56" cy="158"/>
              </a:xfrm>
              <a:custGeom>
                <a:avLst/>
                <a:gdLst>
                  <a:gd name="T0" fmla="*/ 2 w 23"/>
                  <a:gd name="T1" fmla="*/ 66 h 66"/>
                  <a:gd name="T2" fmla="*/ 21 w 23"/>
                  <a:gd name="T3" fmla="*/ 66 h 66"/>
                  <a:gd name="T4" fmla="*/ 23 w 23"/>
                  <a:gd name="T5" fmla="*/ 64 h 66"/>
                  <a:gd name="T6" fmla="*/ 23 w 23"/>
                  <a:gd name="T7" fmla="*/ 2 h 66"/>
                  <a:gd name="T8" fmla="*/ 21 w 23"/>
                  <a:gd name="T9" fmla="*/ 0 h 66"/>
                  <a:gd name="T10" fmla="*/ 2 w 23"/>
                  <a:gd name="T11" fmla="*/ 0 h 66"/>
                  <a:gd name="T12" fmla="*/ 0 w 23"/>
                  <a:gd name="T13" fmla="*/ 2 h 66"/>
                  <a:gd name="T14" fmla="*/ 0 w 23"/>
                  <a:gd name="T15" fmla="*/ 64 h 66"/>
                  <a:gd name="T16" fmla="*/ 2 w 23"/>
                  <a:gd name="T17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66">
                    <a:moveTo>
                      <a:pt x="2" y="66"/>
                    </a:moveTo>
                    <a:cubicBezTo>
                      <a:pt x="21" y="66"/>
                      <a:pt x="21" y="66"/>
                      <a:pt x="21" y="66"/>
                    </a:cubicBezTo>
                    <a:cubicBezTo>
                      <a:pt x="22" y="66"/>
                      <a:pt x="23" y="65"/>
                      <a:pt x="23" y="64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2" y="0"/>
                      <a:pt x="2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65"/>
                      <a:pt x="1" y="66"/>
                      <a:pt x="2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1" name="Freeform 913"/>
              <p:cNvSpPr/>
              <p:nvPr/>
            </p:nvSpPr>
            <p:spPr bwMode="auto">
              <a:xfrm>
                <a:off x="6090" y="1175"/>
                <a:ext cx="265" cy="226"/>
              </a:xfrm>
              <a:custGeom>
                <a:avLst/>
                <a:gdLst>
                  <a:gd name="T0" fmla="*/ 104 w 109"/>
                  <a:gd name="T1" fmla="*/ 85 h 94"/>
                  <a:gd name="T2" fmla="*/ 9 w 109"/>
                  <a:gd name="T3" fmla="*/ 85 h 94"/>
                  <a:gd name="T4" fmla="*/ 9 w 109"/>
                  <a:gd name="T5" fmla="*/ 85 h 94"/>
                  <a:gd name="T6" fmla="*/ 9 w 109"/>
                  <a:gd name="T7" fmla="*/ 4 h 94"/>
                  <a:gd name="T8" fmla="*/ 4 w 109"/>
                  <a:gd name="T9" fmla="*/ 0 h 94"/>
                  <a:gd name="T10" fmla="*/ 0 w 109"/>
                  <a:gd name="T11" fmla="*/ 4 h 94"/>
                  <a:gd name="T12" fmla="*/ 0 w 109"/>
                  <a:gd name="T13" fmla="*/ 85 h 94"/>
                  <a:gd name="T14" fmla="*/ 9 w 109"/>
                  <a:gd name="T15" fmla="*/ 94 h 94"/>
                  <a:gd name="T16" fmla="*/ 104 w 109"/>
                  <a:gd name="T17" fmla="*/ 94 h 94"/>
                  <a:gd name="T18" fmla="*/ 109 w 109"/>
                  <a:gd name="T19" fmla="*/ 90 h 94"/>
                  <a:gd name="T20" fmla="*/ 104 w 109"/>
                  <a:gd name="T21" fmla="*/ 85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9" h="94">
                    <a:moveTo>
                      <a:pt x="104" y="85"/>
                    </a:moveTo>
                    <a:cubicBezTo>
                      <a:pt x="9" y="85"/>
                      <a:pt x="9" y="85"/>
                      <a:pt x="9" y="85"/>
                    </a:cubicBezTo>
                    <a:cubicBezTo>
                      <a:pt x="9" y="85"/>
                      <a:pt x="9" y="85"/>
                      <a:pt x="9" y="85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2"/>
                      <a:pt x="7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0" y="90"/>
                      <a:pt x="4" y="94"/>
                      <a:pt x="9" y="94"/>
                    </a:cubicBezTo>
                    <a:cubicBezTo>
                      <a:pt x="104" y="94"/>
                      <a:pt x="104" y="94"/>
                      <a:pt x="104" y="94"/>
                    </a:cubicBezTo>
                    <a:cubicBezTo>
                      <a:pt x="107" y="94"/>
                      <a:pt x="109" y="92"/>
                      <a:pt x="109" y="90"/>
                    </a:cubicBezTo>
                    <a:cubicBezTo>
                      <a:pt x="109" y="87"/>
                      <a:pt x="107" y="85"/>
                      <a:pt x="104" y="8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2769341" y="2137996"/>
            <a:ext cx="845815" cy="850039"/>
            <a:chOff x="2769341" y="2296979"/>
            <a:chExt cx="845815" cy="850039"/>
          </a:xfrm>
        </p:grpSpPr>
        <p:grpSp>
          <p:nvGrpSpPr>
            <p:cNvPr id="60" name="组合 59"/>
            <p:cNvGrpSpPr/>
            <p:nvPr/>
          </p:nvGrpSpPr>
          <p:grpSpPr>
            <a:xfrm>
              <a:off x="2769341" y="2296979"/>
              <a:ext cx="845815" cy="850039"/>
              <a:chOff x="5413827" y="2743515"/>
              <a:chExt cx="1364344" cy="1370972"/>
            </a:xfrm>
          </p:grpSpPr>
          <p:sp>
            <p:nvSpPr>
              <p:cNvPr id="61" name="任意多边形 60"/>
              <p:cNvSpPr/>
              <p:nvPr/>
            </p:nvSpPr>
            <p:spPr>
              <a:xfrm>
                <a:off x="5413827" y="2743515"/>
                <a:ext cx="1364344" cy="1370972"/>
              </a:xfrm>
              <a:custGeom>
                <a:avLst/>
                <a:gdLst>
                  <a:gd name="connsiteX0" fmla="*/ 2318457 w 4818756"/>
                  <a:gd name="connsiteY0" fmla="*/ 0 h 4842163"/>
                  <a:gd name="connsiteX1" fmla="*/ 2500298 w 4818756"/>
                  <a:gd name="connsiteY1" fmla="*/ 0 h 4842163"/>
                  <a:gd name="connsiteX2" fmla="*/ 2584898 w 4818756"/>
                  <a:gd name="connsiteY2" fmla="*/ 338401 h 4842163"/>
                  <a:gd name="connsiteX3" fmla="*/ 2623226 w 4818756"/>
                  <a:gd name="connsiteY3" fmla="*/ 340337 h 4842163"/>
                  <a:gd name="connsiteX4" fmla="*/ 2828678 w 4818756"/>
                  <a:gd name="connsiteY4" fmla="*/ 371692 h 4842163"/>
                  <a:gd name="connsiteX5" fmla="*/ 3004238 w 4818756"/>
                  <a:gd name="connsiteY5" fmla="*/ 72457 h 4842163"/>
                  <a:gd name="connsiteX6" fmla="*/ 3178713 w 4818756"/>
                  <a:gd name="connsiteY6" fmla="*/ 123687 h 4842163"/>
                  <a:gd name="connsiteX7" fmla="*/ 3164544 w 4818756"/>
                  <a:gd name="connsiteY7" fmla="*/ 472323 h 4842163"/>
                  <a:gd name="connsiteX8" fmla="*/ 3223501 w 4818756"/>
                  <a:gd name="connsiteY8" fmla="*/ 493902 h 4842163"/>
                  <a:gd name="connsiteX9" fmla="*/ 3388493 w 4818756"/>
                  <a:gd name="connsiteY9" fmla="*/ 573383 h 4842163"/>
                  <a:gd name="connsiteX10" fmla="*/ 3641827 w 4818756"/>
                  <a:gd name="connsiteY10" fmla="*/ 335183 h 4842163"/>
                  <a:gd name="connsiteX11" fmla="*/ 3794801 w 4818756"/>
                  <a:gd name="connsiteY11" fmla="*/ 433494 h 4842163"/>
                  <a:gd name="connsiteX12" fmla="*/ 3682809 w 4818756"/>
                  <a:gd name="connsiteY12" fmla="*/ 764532 h 4842163"/>
                  <a:gd name="connsiteX13" fmla="*/ 3739794 w 4818756"/>
                  <a:gd name="connsiteY13" fmla="*/ 807145 h 4842163"/>
                  <a:gd name="connsiteX14" fmla="*/ 3868787 w 4818756"/>
                  <a:gd name="connsiteY14" fmla="*/ 924382 h 4842163"/>
                  <a:gd name="connsiteX15" fmla="*/ 4179570 w 4818756"/>
                  <a:gd name="connsiteY15" fmla="*/ 766897 h 4842163"/>
                  <a:gd name="connsiteX16" fmla="*/ 4298650 w 4818756"/>
                  <a:gd name="connsiteY16" fmla="*/ 904323 h 4842163"/>
                  <a:gd name="connsiteX17" fmla="*/ 4097912 w 4818756"/>
                  <a:gd name="connsiteY17" fmla="*/ 1190424 h 4842163"/>
                  <a:gd name="connsiteX18" fmla="*/ 4143718 w 4818756"/>
                  <a:gd name="connsiteY18" fmla="*/ 1251680 h 4842163"/>
                  <a:gd name="connsiteX19" fmla="*/ 4231483 w 4818756"/>
                  <a:gd name="connsiteY19" fmla="*/ 1396144 h 4842163"/>
                  <a:gd name="connsiteX20" fmla="*/ 4573902 w 4818756"/>
                  <a:gd name="connsiteY20" fmla="*/ 1332624 h 4842163"/>
                  <a:gd name="connsiteX21" fmla="*/ 4649441 w 4818756"/>
                  <a:gd name="connsiteY21" fmla="*/ 1498032 h 4842163"/>
                  <a:gd name="connsiteX22" fmla="*/ 4376411 w 4818756"/>
                  <a:gd name="connsiteY22" fmla="*/ 1715846 h 4842163"/>
                  <a:gd name="connsiteX23" fmla="*/ 4406890 w 4818756"/>
                  <a:gd name="connsiteY23" fmla="*/ 1799120 h 4842163"/>
                  <a:gd name="connsiteX24" fmla="*/ 4445930 w 4818756"/>
                  <a:gd name="connsiteY24" fmla="*/ 1950955 h 4842163"/>
                  <a:gd name="connsiteX25" fmla="*/ 4792877 w 4818756"/>
                  <a:gd name="connsiteY25" fmla="*/ 1986530 h 4842163"/>
                  <a:gd name="connsiteX26" fmla="*/ 4818756 w 4818756"/>
                  <a:gd name="connsiteY26" fmla="*/ 2166520 h 4842163"/>
                  <a:gd name="connsiteX27" fmla="*/ 4494750 w 4818756"/>
                  <a:gd name="connsiteY27" fmla="*/ 2298864 h 4842163"/>
                  <a:gd name="connsiteX28" fmla="*/ 4500921 w 4818756"/>
                  <a:gd name="connsiteY28" fmla="*/ 2421081 h 4842163"/>
                  <a:gd name="connsiteX29" fmla="*/ 4494750 w 4818756"/>
                  <a:gd name="connsiteY29" fmla="*/ 2543299 h 4842163"/>
                  <a:gd name="connsiteX30" fmla="*/ 4818756 w 4818756"/>
                  <a:gd name="connsiteY30" fmla="*/ 2675642 h 4842163"/>
                  <a:gd name="connsiteX31" fmla="*/ 4792877 w 4818756"/>
                  <a:gd name="connsiteY31" fmla="*/ 2855633 h 4842163"/>
                  <a:gd name="connsiteX32" fmla="*/ 4445930 w 4818756"/>
                  <a:gd name="connsiteY32" fmla="*/ 2891207 h 4842163"/>
                  <a:gd name="connsiteX33" fmla="*/ 4406890 w 4818756"/>
                  <a:gd name="connsiteY33" fmla="*/ 3043042 h 4842163"/>
                  <a:gd name="connsiteX34" fmla="*/ 4376411 w 4818756"/>
                  <a:gd name="connsiteY34" fmla="*/ 3126316 h 4842163"/>
                  <a:gd name="connsiteX35" fmla="*/ 4649441 w 4818756"/>
                  <a:gd name="connsiteY35" fmla="*/ 3344130 h 4842163"/>
                  <a:gd name="connsiteX36" fmla="*/ 4573902 w 4818756"/>
                  <a:gd name="connsiteY36" fmla="*/ 3509539 h 4842163"/>
                  <a:gd name="connsiteX37" fmla="*/ 4231483 w 4818756"/>
                  <a:gd name="connsiteY37" fmla="*/ 3446019 h 4842163"/>
                  <a:gd name="connsiteX38" fmla="*/ 4143718 w 4818756"/>
                  <a:gd name="connsiteY38" fmla="*/ 3590483 h 4842163"/>
                  <a:gd name="connsiteX39" fmla="*/ 4097913 w 4818756"/>
                  <a:gd name="connsiteY39" fmla="*/ 3651738 h 4842163"/>
                  <a:gd name="connsiteX40" fmla="*/ 4298650 w 4818756"/>
                  <a:gd name="connsiteY40" fmla="*/ 3937839 h 4842163"/>
                  <a:gd name="connsiteX41" fmla="*/ 4179570 w 4818756"/>
                  <a:gd name="connsiteY41" fmla="*/ 4075265 h 4842163"/>
                  <a:gd name="connsiteX42" fmla="*/ 3868786 w 4818756"/>
                  <a:gd name="connsiteY42" fmla="*/ 3917781 h 4842163"/>
                  <a:gd name="connsiteX43" fmla="*/ 3739794 w 4818756"/>
                  <a:gd name="connsiteY43" fmla="*/ 4035017 h 4842163"/>
                  <a:gd name="connsiteX44" fmla="*/ 3682808 w 4818756"/>
                  <a:gd name="connsiteY44" fmla="*/ 4077630 h 4842163"/>
                  <a:gd name="connsiteX45" fmla="*/ 3794801 w 4818756"/>
                  <a:gd name="connsiteY45" fmla="*/ 4408670 h 4842163"/>
                  <a:gd name="connsiteX46" fmla="*/ 3641827 w 4818756"/>
                  <a:gd name="connsiteY46" fmla="*/ 4506981 h 4842163"/>
                  <a:gd name="connsiteX47" fmla="*/ 3388492 w 4818756"/>
                  <a:gd name="connsiteY47" fmla="*/ 4268780 h 4842163"/>
                  <a:gd name="connsiteX48" fmla="*/ 3223501 w 4818756"/>
                  <a:gd name="connsiteY48" fmla="*/ 4348260 h 4842163"/>
                  <a:gd name="connsiteX49" fmla="*/ 3164544 w 4818756"/>
                  <a:gd name="connsiteY49" fmla="*/ 4369839 h 4842163"/>
                  <a:gd name="connsiteX50" fmla="*/ 3178713 w 4818756"/>
                  <a:gd name="connsiteY50" fmla="*/ 4718477 h 4842163"/>
                  <a:gd name="connsiteX51" fmla="*/ 3004238 w 4818756"/>
                  <a:gd name="connsiteY51" fmla="*/ 4769707 h 4842163"/>
                  <a:gd name="connsiteX52" fmla="*/ 2828678 w 4818756"/>
                  <a:gd name="connsiteY52" fmla="*/ 4470470 h 4842163"/>
                  <a:gd name="connsiteX53" fmla="*/ 2623226 w 4818756"/>
                  <a:gd name="connsiteY53" fmla="*/ 4501826 h 4842163"/>
                  <a:gd name="connsiteX54" fmla="*/ 2584899 w 4818756"/>
                  <a:gd name="connsiteY54" fmla="*/ 4503761 h 4842163"/>
                  <a:gd name="connsiteX55" fmla="*/ 2500298 w 4818756"/>
                  <a:gd name="connsiteY55" fmla="*/ 4842163 h 4842163"/>
                  <a:gd name="connsiteX56" fmla="*/ 2318457 w 4818756"/>
                  <a:gd name="connsiteY56" fmla="*/ 4842163 h 4842163"/>
                  <a:gd name="connsiteX57" fmla="*/ 2233857 w 4818756"/>
                  <a:gd name="connsiteY57" fmla="*/ 4503761 h 4842163"/>
                  <a:gd name="connsiteX58" fmla="*/ 2195530 w 4818756"/>
                  <a:gd name="connsiteY58" fmla="*/ 4501826 h 4842163"/>
                  <a:gd name="connsiteX59" fmla="*/ 1990078 w 4818756"/>
                  <a:gd name="connsiteY59" fmla="*/ 4470470 h 4842163"/>
                  <a:gd name="connsiteX60" fmla="*/ 1814518 w 4818756"/>
                  <a:gd name="connsiteY60" fmla="*/ 4769707 h 4842163"/>
                  <a:gd name="connsiteX61" fmla="*/ 1640043 w 4818756"/>
                  <a:gd name="connsiteY61" fmla="*/ 4718477 h 4842163"/>
                  <a:gd name="connsiteX62" fmla="*/ 1654212 w 4818756"/>
                  <a:gd name="connsiteY62" fmla="*/ 4369839 h 4842163"/>
                  <a:gd name="connsiteX63" fmla="*/ 1595255 w 4818756"/>
                  <a:gd name="connsiteY63" fmla="*/ 4348260 h 4842163"/>
                  <a:gd name="connsiteX64" fmla="*/ 1430264 w 4818756"/>
                  <a:gd name="connsiteY64" fmla="*/ 4268780 h 4842163"/>
                  <a:gd name="connsiteX65" fmla="*/ 1176929 w 4818756"/>
                  <a:gd name="connsiteY65" fmla="*/ 4506981 h 4842163"/>
                  <a:gd name="connsiteX66" fmla="*/ 1023955 w 4818756"/>
                  <a:gd name="connsiteY66" fmla="*/ 4408670 h 4842163"/>
                  <a:gd name="connsiteX67" fmla="*/ 1135948 w 4818756"/>
                  <a:gd name="connsiteY67" fmla="*/ 4077630 h 4842163"/>
                  <a:gd name="connsiteX68" fmla="*/ 1078962 w 4818756"/>
                  <a:gd name="connsiteY68" fmla="*/ 4035017 h 4842163"/>
                  <a:gd name="connsiteX69" fmla="*/ 949970 w 4818756"/>
                  <a:gd name="connsiteY69" fmla="*/ 3917781 h 4842163"/>
                  <a:gd name="connsiteX70" fmla="*/ 639186 w 4818756"/>
                  <a:gd name="connsiteY70" fmla="*/ 4075265 h 4842163"/>
                  <a:gd name="connsiteX71" fmla="*/ 520106 w 4818756"/>
                  <a:gd name="connsiteY71" fmla="*/ 3937839 h 4842163"/>
                  <a:gd name="connsiteX72" fmla="*/ 720843 w 4818756"/>
                  <a:gd name="connsiteY72" fmla="*/ 3651738 h 4842163"/>
                  <a:gd name="connsiteX73" fmla="*/ 675038 w 4818756"/>
                  <a:gd name="connsiteY73" fmla="*/ 3590483 h 4842163"/>
                  <a:gd name="connsiteX74" fmla="*/ 587273 w 4818756"/>
                  <a:gd name="connsiteY74" fmla="*/ 3446019 h 4842163"/>
                  <a:gd name="connsiteX75" fmla="*/ 244854 w 4818756"/>
                  <a:gd name="connsiteY75" fmla="*/ 3509539 h 4842163"/>
                  <a:gd name="connsiteX76" fmla="*/ 169315 w 4818756"/>
                  <a:gd name="connsiteY76" fmla="*/ 3344130 h 4842163"/>
                  <a:gd name="connsiteX77" fmla="*/ 442345 w 4818756"/>
                  <a:gd name="connsiteY77" fmla="*/ 3126316 h 4842163"/>
                  <a:gd name="connsiteX78" fmla="*/ 411867 w 4818756"/>
                  <a:gd name="connsiteY78" fmla="*/ 3043042 h 4842163"/>
                  <a:gd name="connsiteX79" fmla="*/ 372826 w 4818756"/>
                  <a:gd name="connsiteY79" fmla="*/ 2891207 h 4842163"/>
                  <a:gd name="connsiteX80" fmla="*/ 25878 w 4818756"/>
                  <a:gd name="connsiteY80" fmla="*/ 2855633 h 4842163"/>
                  <a:gd name="connsiteX81" fmla="*/ 0 w 4818756"/>
                  <a:gd name="connsiteY81" fmla="*/ 2675642 h 4842163"/>
                  <a:gd name="connsiteX82" fmla="*/ 324006 w 4818756"/>
                  <a:gd name="connsiteY82" fmla="*/ 2543299 h 4842163"/>
                  <a:gd name="connsiteX83" fmla="*/ 317835 w 4818756"/>
                  <a:gd name="connsiteY83" fmla="*/ 2421081 h 4842163"/>
                  <a:gd name="connsiteX84" fmla="*/ 324006 w 4818756"/>
                  <a:gd name="connsiteY84" fmla="*/ 2298864 h 4842163"/>
                  <a:gd name="connsiteX85" fmla="*/ 0 w 4818756"/>
                  <a:gd name="connsiteY85" fmla="*/ 2166520 h 4842163"/>
                  <a:gd name="connsiteX86" fmla="*/ 25878 w 4818756"/>
                  <a:gd name="connsiteY86" fmla="*/ 1986530 h 4842163"/>
                  <a:gd name="connsiteX87" fmla="*/ 372826 w 4818756"/>
                  <a:gd name="connsiteY87" fmla="*/ 1950955 h 4842163"/>
                  <a:gd name="connsiteX88" fmla="*/ 411867 w 4818756"/>
                  <a:gd name="connsiteY88" fmla="*/ 1799120 h 4842163"/>
                  <a:gd name="connsiteX89" fmla="*/ 442345 w 4818756"/>
                  <a:gd name="connsiteY89" fmla="*/ 1715846 h 4842163"/>
                  <a:gd name="connsiteX90" fmla="*/ 169315 w 4818756"/>
                  <a:gd name="connsiteY90" fmla="*/ 1498032 h 4842163"/>
                  <a:gd name="connsiteX91" fmla="*/ 244854 w 4818756"/>
                  <a:gd name="connsiteY91" fmla="*/ 1332624 h 4842163"/>
                  <a:gd name="connsiteX92" fmla="*/ 587273 w 4818756"/>
                  <a:gd name="connsiteY92" fmla="*/ 1396144 h 4842163"/>
                  <a:gd name="connsiteX93" fmla="*/ 675038 w 4818756"/>
                  <a:gd name="connsiteY93" fmla="*/ 1251680 h 4842163"/>
                  <a:gd name="connsiteX94" fmla="*/ 720844 w 4818756"/>
                  <a:gd name="connsiteY94" fmla="*/ 1190424 h 4842163"/>
                  <a:gd name="connsiteX95" fmla="*/ 520106 w 4818756"/>
                  <a:gd name="connsiteY95" fmla="*/ 904323 h 4842163"/>
                  <a:gd name="connsiteX96" fmla="*/ 639186 w 4818756"/>
                  <a:gd name="connsiteY96" fmla="*/ 766896 h 4842163"/>
                  <a:gd name="connsiteX97" fmla="*/ 949970 w 4818756"/>
                  <a:gd name="connsiteY97" fmla="*/ 924381 h 4842163"/>
                  <a:gd name="connsiteX98" fmla="*/ 1078962 w 4818756"/>
                  <a:gd name="connsiteY98" fmla="*/ 807145 h 4842163"/>
                  <a:gd name="connsiteX99" fmla="*/ 1135948 w 4818756"/>
                  <a:gd name="connsiteY99" fmla="*/ 764532 h 4842163"/>
                  <a:gd name="connsiteX100" fmla="*/ 1023955 w 4818756"/>
                  <a:gd name="connsiteY100" fmla="*/ 433493 h 4842163"/>
                  <a:gd name="connsiteX101" fmla="*/ 1176929 w 4818756"/>
                  <a:gd name="connsiteY101" fmla="*/ 335182 h 4842163"/>
                  <a:gd name="connsiteX102" fmla="*/ 1430264 w 4818756"/>
                  <a:gd name="connsiteY102" fmla="*/ 573383 h 4842163"/>
                  <a:gd name="connsiteX103" fmla="*/ 1595255 w 4818756"/>
                  <a:gd name="connsiteY103" fmla="*/ 493902 h 4842163"/>
                  <a:gd name="connsiteX104" fmla="*/ 1654212 w 4818756"/>
                  <a:gd name="connsiteY104" fmla="*/ 472323 h 4842163"/>
                  <a:gd name="connsiteX105" fmla="*/ 1640043 w 4818756"/>
                  <a:gd name="connsiteY105" fmla="*/ 123686 h 4842163"/>
                  <a:gd name="connsiteX106" fmla="*/ 1814518 w 4818756"/>
                  <a:gd name="connsiteY106" fmla="*/ 72455 h 4842163"/>
                  <a:gd name="connsiteX107" fmla="*/ 1990078 w 4818756"/>
                  <a:gd name="connsiteY107" fmla="*/ 371692 h 4842163"/>
                  <a:gd name="connsiteX108" fmla="*/ 2195530 w 4818756"/>
                  <a:gd name="connsiteY108" fmla="*/ 340337 h 4842163"/>
                  <a:gd name="connsiteX109" fmla="*/ 2233857 w 4818756"/>
                  <a:gd name="connsiteY109" fmla="*/ 338401 h 48421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</a:cxnLst>
                <a:rect l="l" t="t" r="r" b="b"/>
                <a:pathLst>
                  <a:path w="4818756" h="4842163">
                    <a:moveTo>
                      <a:pt x="2318457" y="0"/>
                    </a:moveTo>
                    <a:lnTo>
                      <a:pt x="2500298" y="0"/>
                    </a:lnTo>
                    <a:lnTo>
                      <a:pt x="2584898" y="338401"/>
                    </a:lnTo>
                    <a:lnTo>
                      <a:pt x="2623226" y="340337"/>
                    </a:lnTo>
                    <a:lnTo>
                      <a:pt x="2828678" y="371692"/>
                    </a:lnTo>
                    <a:lnTo>
                      <a:pt x="3004238" y="72457"/>
                    </a:lnTo>
                    <a:lnTo>
                      <a:pt x="3178713" y="123687"/>
                    </a:lnTo>
                    <a:lnTo>
                      <a:pt x="3164544" y="472323"/>
                    </a:lnTo>
                    <a:lnTo>
                      <a:pt x="3223501" y="493902"/>
                    </a:lnTo>
                    <a:lnTo>
                      <a:pt x="3388493" y="573383"/>
                    </a:lnTo>
                    <a:lnTo>
                      <a:pt x="3641827" y="335183"/>
                    </a:lnTo>
                    <a:lnTo>
                      <a:pt x="3794801" y="433494"/>
                    </a:lnTo>
                    <a:lnTo>
                      <a:pt x="3682809" y="764532"/>
                    </a:lnTo>
                    <a:lnTo>
                      <a:pt x="3739794" y="807145"/>
                    </a:lnTo>
                    <a:lnTo>
                      <a:pt x="3868787" y="924382"/>
                    </a:lnTo>
                    <a:lnTo>
                      <a:pt x="4179570" y="766897"/>
                    </a:lnTo>
                    <a:lnTo>
                      <a:pt x="4298650" y="904323"/>
                    </a:lnTo>
                    <a:lnTo>
                      <a:pt x="4097912" y="1190424"/>
                    </a:lnTo>
                    <a:lnTo>
                      <a:pt x="4143718" y="1251680"/>
                    </a:lnTo>
                    <a:lnTo>
                      <a:pt x="4231483" y="1396144"/>
                    </a:lnTo>
                    <a:lnTo>
                      <a:pt x="4573902" y="1332624"/>
                    </a:lnTo>
                    <a:lnTo>
                      <a:pt x="4649441" y="1498032"/>
                    </a:lnTo>
                    <a:lnTo>
                      <a:pt x="4376411" y="1715846"/>
                    </a:lnTo>
                    <a:lnTo>
                      <a:pt x="4406890" y="1799120"/>
                    </a:lnTo>
                    <a:lnTo>
                      <a:pt x="4445930" y="1950955"/>
                    </a:lnTo>
                    <a:lnTo>
                      <a:pt x="4792877" y="1986530"/>
                    </a:lnTo>
                    <a:lnTo>
                      <a:pt x="4818756" y="2166520"/>
                    </a:lnTo>
                    <a:lnTo>
                      <a:pt x="4494750" y="2298864"/>
                    </a:lnTo>
                    <a:lnTo>
                      <a:pt x="4500921" y="2421081"/>
                    </a:lnTo>
                    <a:lnTo>
                      <a:pt x="4494750" y="2543299"/>
                    </a:lnTo>
                    <a:lnTo>
                      <a:pt x="4818756" y="2675642"/>
                    </a:lnTo>
                    <a:lnTo>
                      <a:pt x="4792877" y="2855633"/>
                    </a:lnTo>
                    <a:lnTo>
                      <a:pt x="4445930" y="2891207"/>
                    </a:lnTo>
                    <a:lnTo>
                      <a:pt x="4406890" y="3043042"/>
                    </a:lnTo>
                    <a:lnTo>
                      <a:pt x="4376411" y="3126316"/>
                    </a:lnTo>
                    <a:lnTo>
                      <a:pt x="4649441" y="3344130"/>
                    </a:lnTo>
                    <a:lnTo>
                      <a:pt x="4573902" y="3509539"/>
                    </a:lnTo>
                    <a:lnTo>
                      <a:pt x="4231483" y="3446019"/>
                    </a:lnTo>
                    <a:lnTo>
                      <a:pt x="4143718" y="3590483"/>
                    </a:lnTo>
                    <a:lnTo>
                      <a:pt x="4097913" y="3651738"/>
                    </a:lnTo>
                    <a:lnTo>
                      <a:pt x="4298650" y="3937839"/>
                    </a:lnTo>
                    <a:lnTo>
                      <a:pt x="4179570" y="4075265"/>
                    </a:lnTo>
                    <a:lnTo>
                      <a:pt x="3868786" y="3917781"/>
                    </a:lnTo>
                    <a:lnTo>
                      <a:pt x="3739794" y="4035017"/>
                    </a:lnTo>
                    <a:lnTo>
                      <a:pt x="3682808" y="4077630"/>
                    </a:lnTo>
                    <a:lnTo>
                      <a:pt x="3794801" y="4408670"/>
                    </a:lnTo>
                    <a:lnTo>
                      <a:pt x="3641827" y="4506981"/>
                    </a:lnTo>
                    <a:lnTo>
                      <a:pt x="3388492" y="4268780"/>
                    </a:lnTo>
                    <a:lnTo>
                      <a:pt x="3223501" y="4348260"/>
                    </a:lnTo>
                    <a:lnTo>
                      <a:pt x="3164544" y="4369839"/>
                    </a:lnTo>
                    <a:lnTo>
                      <a:pt x="3178713" y="4718477"/>
                    </a:lnTo>
                    <a:lnTo>
                      <a:pt x="3004238" y="4769707"/>
                    </a:lnTo>
                    <a:lnTo>
                      <a:pt x="2828678" y="4470470"/>
                    </a:lnTo>
                    <a:lnTo>
                      <a:pt x="2623226" y="4501826"/>
                    </a:lnTo>
                    <a:lnTo>
                      <a:pt x="2584899" y="4503761"/>
                    </a:lnTo>
                    <a:lnTo>
                      <a:pt x="2500298" y="4842163"/>
                    </a:lnTo>
                    <a:lnTo>
                      <a:pt x="2318457" y="4842163"/>
                    </a:lnTo>
                    <a:lnTo>
                      <a:pt x="2233857" y="4503761"/>
                    </a:lnTo>
                    <a:lnTo>
                      <a:pt x="2195530" y="4501826"/>
                    </a:lnTo>
                    <a:lnTo>
                      <a:pt x="1990078" y="4470470"/>
                    </a:lnTo>
                    <a:lnTo>
                      <a:pt x="1814518" y="4769707"/>
                    </a:lnTo>
                    <a:lnTo>
                      <a:pt x="1640043" y="4718477"/>
                    </a:lnTo>
                    <a:lnTo>
                      <a:pt x="1654212" y="4369839"/>
                    </a:lnTo>
                    <a:lnTo>
                      <a:pt x="1595255" y="4348260"/>
                    </a:lnTo>
                    <a:lnTo>
                      <a:pt x="1430264" y="4268780"/>
                    </a:lnTo>
                    <a:lnTo>
                      <a:pt x="1176929" y="4506981"/>
                    </a:lnTo>
                    <a:lnTo>
                      <a:pt x="1023955" y="4408670"/>
                    </a:lnTo>
                    <a:lnTo>
                      <a:pt x="1135948" y="4077630"/>
                    </a:lnTo>
                    <a:lnTo>
                      <a:pt x="1078962" y="4035017"/>
                    </a:lnTo>
                    <a:lnTo>
                      <a:pt x="949970" y="3917781"/>
                    </a:lnTo>
                    <a:lnTo>
                      <a:pt x="639186" y="4075265"/>
                    </a:lnTo>
                    <a:lnTo>
                      <a:pt x="520106" y="3937839"/>
                    </a:lnTo>
                    <a:lnTo>
                      <a:pt x="720843" y="3651738"/>
                    </a:lnTo>
                    <a:lnTo>
                      <a:pt x="675038" y="3590483"/>
                    </a:lnTo>
                    <a:lnTo>
                      <a:pt x="587273" y="3446019"/>
                    </a:lnTo>
                    <a:lnTo>
                      <a:pt x="244854" y="3509539"/>
                    </a:lnTo>
                    <a:lnTo>
                      <a:pt x="169315" y="3344130"/>
                    </a:lnTo>
                    <a:lnTo>
                      <a:pt x="442345" y="3126316"/>
                    </a:lnTo>
                    <a:lnTo>
                      <a:pt x="411867" y="3043042"/>
                    </a:lnTo>
                    <a:lnTo>
                      <a:pt x="372826" y="2891207"/>
                    </a:lnTo>
                    <a:lnTo>
                      <a:pt x="25878" y="2855633"/>
                    </a:lnTo>
                    <a:lnTo>
                      <a:pt x="0" y="2675642"/>
                    </a:lnTo>
                    <a:lnTo>
                      <a:pt x="324006" y="2543299"/>
                    </a:lnTo>
                    <a:lnTo>
                      <a:pt x="317835" y="2421081"/>
                    </a:lnTo>
                    <a:lnTo>
                      <a:pt x="324006" y="2298864"/>
                    </a:lnTo>
                    <a:lnTo>
                      <a:pt x="0" y="2166520"/>
                    </a:lnTo>
                    <a:lnTo>
                      <a:pt x="25878" y="1986530"/>
                    </a:lnTo>
                    <a:lnTo>
                      <a:pt x="372826" y="1950955"/>
                    </a:lnTo>
                    <a:lnTo>
                      <a:pt x="411867" y="1799120"/>
                    </a:lnTo>
                    <a:lnTo>
                      <a:pt x="442345" y="1715846"/>
                    </a:lnTo>
                    <a:lnTo>
                      <a:pt x="169315" y="1498032"/>
                    </a:lnTo>
                    <a:lnTo>
                      <a:pt x="244854" y="1332624"/>
                    </a:lnTo>
                    <a:lnTo>
                      <a:pt x="587273" y="1396144"/>
                    </a:lnTo>
                    <a:lnTo>
                      <a:pt x="675038" y="1251680"/>
                    </a:lnTo>
                    <a:lnTo>
                      <a:pt x="720844" y="1190424"/>
                    </a:lnTo>
                    <a:lnTo>
                      <a:pt x="520106" y="904323"/>
                    </a:lnTo>
                    <a:lnTo>
                      <a:pt x="639186" y="766896"/>
                    </a:lnTo>
                    <a:lnTo>
                      <a:pt x="949970" y="924381"/>
                    </a:lnTo>
                    <a:lnTo>
                      <a:pt x="1078962" y="807145"/>
                    </a:lnTo>
                    <a:lnTo>
                      <a:pt x="1135948" y="764532"/>
                    </a:lnTo>
                    <a:lnTo>
                      <a:pt x="1023955" y="433493"/>
                    </a:lnTo>
                    <a:lnTo>
                      <a:pt x="1176929" y="335182"/>
                    </a:lnTo>
                    <a:lnTo>
                      <a:pt x="1430264" y="573383"/>
                    </a:lnTo>
                    <a:lnTo>
                      <a:pt x="1595255" y="493902"/>
                    </a:lnTo>
                    <a:lnTo>
                      <a:pt x="1654212" y="472323"/>
                    </a:lnTo>
                    <a:lnTo>
                      <a:pt x="1640043" y="123686"/>
                    </a:lnTo>
                    <a:lnTo>
                      <a:pt x="1814518" y="72455"/>
                    </a:lnTo>
                    <a:lnTo>
                      <a:pt x="1990078" y="371692"/>
                    </a:lnTo>
                    <a:lnTo>
                      <a:pt x="2195530" y="340337"/>
                    </a:lnTo>
                    <a:lnTo>
                      <a:pt x="2233857" y="338401"/>
                    </a:ln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2700000" scaled="1"/>
              </a:gradFill>
              <a:ln>
                <a:noFill/>
              </a:ln>
              <a:effectLst>
                <a:outerShdw blurRad="127000" dist="635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2" name="椭圆 61"/>
              <p:cNvSpPr/>
              <p:nvPr/>
            </p:nvSpPr>
            <p:spPr>
              <a:xfrm>
                <a:off x="5624512" y="2957514"/>
                <a:ext cx="942974" cy="942974"/>
              </a:xfrm>
              <a:prstGeom prst="ellipse">
                <a:avLst/>
              </a:prstGeom>
              <a:solidFill>
                <a:srgbClr val="E3413E"/>
              </a:solidFill>
              <a:ln w="22225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14300" dist="63500" dir="13500000">
                  <a:srgbClr val="B31D1D">
                    <a:alpha val="49804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3" name="椭圆 62"/>
              <p:cNvSpPr/>
              <p:nvPr/>
            </p:nvSpPr>
            <p:spPr>
              <a:xfrm>
                <a:off x="5761338" y="3013184"/>
                <a:ext cx="674085" cy="488735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alpha val="80000"/>
                    </a:schemeClr>
                  </a:gs>
                  <a:gs pos="100000">
                    <a:srgbClr val="E87071">
                      <a:alpha val="0"/>
                    </a:srgbClr>
                  </a:gs>
                </a:gsLst>
                <a:lin ang="5400000" scaled="0"/>
              </a:gradFill>
              <a:ln w="254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22" name="Freeform 19"/>
            <p:cNvSpPr/>
            <p:nvPr/>
          </p:nvSpPr>
          <p:spPr bwMode="auto">
            <a:xfrm>
              <a:off x="3116323" y="2563963"/>
              <a:ext cx="157293" cy="307906"/>
            </a:xfrm>
            <a:custGeom>
              <a:avLst/>
              <a:gdLst>
                <a:gd name="T0" fmla="*/ 38 w 96"/>
                <a:gd name="T1" fmla="*/ 191 h 191"/>
                <a:gd name="T2" fmla="*/ 38 w 96"/>
                <a:gd name="T3" fmla="*/ 168 h 191"/>
                <a:gd name="T4" fmla="*/ 0 w 96"/>
                <a:gd name="T5" fmla="*/ 158 h 191"/>
                <a:gd name="T6" fmla="*/ 6 w 96"/>
                <a:gd name="T7" fmla="*/ 136 h 191"/>
                <a:gd name="T8" fmla="*/ 43 w 96"/>
                <a:gd name="T9" fmla="*/ 146 h 191"/>
                <a:gd name="T10" fmla="*/ 67 w 96"/>
                <a:gd name="T11" fmla="*/ 128 h 191"/>
                <a:gd name="T12" fmla="*/ 42 w 96"/>
                <a:gd name="T13" fmla="*/ 104 h 191"/>
                <a:gd name="T14" fmla="*/ 2 w 96"/>
                <a:gd name="T15" fmla="*/ 63 h 191"/>
                <a:gd name="T16" fmla="*/ 39 w 96"/>
                <a:gd name="T17" fmla="*/ 23 h 191"/>
                <a:gd name="T18" fmla="*/ 39 w 96"/>
                <a:gd name="T19" fmla="*/ 0 h 191"/>
                <a:gd name="T20" fmla="*/ 58 w 96"/>
                <a:gd name="T21" fmla="*/ 0 h 191"/>
                <a:gd name="T22" fmla="*/ 58 w 96"/>
                <a:gd name="T23" fmla="*/ 22 h 191"/>
                <a:gd name="T24" fmla="*/ 90 w 96"/>
                <a:gd name="T25" fmla="*/ 30 h 191"/>
                <a:gd name="T26" fmla="*/ 84 w 96"/>
                <a:gd name="T27" fmla="*/ 51 h 191"/>
                <a:gd name="T28" fmla="*/ 52 w 96"/>
                <a:gd name="T29" fmla="*/ 43 h 191"/>
                <a:gd name="T30" fmla="*/ 30 w 96"/>
                <a:gd name="T31" fmla="*/ 59 h 191"/>
                <a:gd name="T32" fmla="*/ 59 w 96"/>
                <a:gd name="T33" fmla="*/ 82 h 191"/>
                <a:gd name="T34" fmla="*/ 96 w 96"/>
                <a:gd name="T35" fmla="*/ 125 h 191"/>
                <a:gd name="T36" fmla="*/ 57 w 96"/>
                <a:gd name="T37" fmla="*/ 167 h 191"/>
                <a:gd name="T38" fmla="*/ 57 w 96"/>
                <a:gd name="T39" fmla="*/ 191 h 191"/>
                <a:gd name="T40" fmla="*/ 38 w 96"/>
                <a:gd name="T41" fmla="*/ 19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6" h="191">
                  <a:moveTo>
                    <a:pt x="38" y="191"/>
                  </a:moveTo>
                  <a:cubicBezTo>
                    <a:pt x="38" y="168"/>
                    <a:pt x="38" y="168"/>
                    <a:pt x="38" y="168"/>
                  </a:cubicBezTo>
                  <a:cubicBezTo>
                    <a:pt x="23" y="168"/>
                    <a:pt x="9" y="163"/>
                    <a:pt x="0" y="158"/>
                  </a:cubicBezTo>
                  <a:cubicBezTo>
                    <a:pt x="6" y="136"/>
                    <a:pt x="6" y="136"/>
                    <a:pt x="6" y="136"/>
                  </a:cubicBezTo>
                  <a:cubicBezTo>
                    <a:pt x="16" y="141"/>
                    <a:pt x="29" y="146"/>
                    <a:pt x="43" y="146"/>
                  </a:cubicBezTo>
                  <a:cubicBezTo>
                    <a:pt x="57" y="146"/>
                    <a:pt x="67" y="139"/>
                    <a:pt x="67" y="128"/>
                  </a:cubicBezTo>
                  <a:cubicBezTo>
                    <a:pt x="67" y="117"/>
                    <a:pt x="59" y="111"/>
                    <a:pt x="42" y="104"/>
                  </a:cubicBezTo>
                  <a:cubicBezTo>
                    <a:pt x="18" y="95"/>
                    <a:pt x="2" y="84"/>
                    <a:pt x="2" y="63"/>
                  </a:cubicBezTo>
                  <a:cubicBezTo>
                    <a:pt x="2" y="43"/>
                    <a:pt x="16" y="27"/>
                    <a:pt x="39" y="23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8" y="22"/>
                    <a:pt x="58" y="22"/>
                    <a:pt x="58" y="22"/>
                  </a:cubicBezTo>
                  <a:cubicBezTo>
                    <a:pt x="73" y="22"/>
                    <a:pt x="83" y="26"/>
                    <a:pt x="90" y="30"/>
                  </a:cubicBezTo>
                  <a:cubicBezTo>
                    <a:pt x="84" y="51"/>
                    <a:pt x="84" y="51"/>
                    <a:pt x="84" y="51"/>
                  </a:cubicBezTo>
                  <a:cubicBezTo>
                    <a:pt x="79" y="49"/>
                    <a:pt x="68" y="43"/>
                    <a:pt x="52" y="43"/>
                  </a:cubicBezTo>
                  <a:cubicBezTo>
                    <a:pt x="36" y="43"/>
                    <a:pt x="30" y="52"/>
                    <a:pt x="30" y="59"/>
                  </a:cubicBezTo>
                  <a:cubicBezTo>
                    <a:pt x="30" y="69"/>
                    <a:pt x="39" y="74"/>
                    <a:pt x="59" y="82"/>
                  </a:cubicBezTo>
                  <a:cubicBezTo>
                    <a:pt x="85" y="92"/>
                    <a:pt x="96" y="105"/>
                    <a:pt x="96" y="125"/>
                  </a:cubicBezTo>
                  <a:cubicBezTo>
                    <a:pt x="96" y="145"/>
                    <a:pt x="83" y="162"/>
                    <a:pt x="57" y="167"/>
                  </a:cubicBezTo>
                  <a:cubicBezTo>
                    <a:pt x="57" y="191"/>
                    <a:pt x="57" y="191"/>
                    <a:pt x="57" y="191"/>
                  </a:cubicBezTo>
                  <a:lnTo>
                    <a:pt x="38" y="19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68589" tIns="34295" rIns="68589" bIns="34295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450497" y="3317952"/>
            <a:ext cx="845815" cy="850039"/>
            <a:chOff x="3450497" y="3476935"/>
            <a:chExt cx="845815" cy="850039"/>
          </a:xfrm>
        </p:grpSpPr>
        <p:grpSp>
          <p:nvGrpSpPr>
            <p:cNvPr id="56" name="组合 55"/>
            <p:cNvGrpSpPr/>
            <p:nvPr/>
          </p:nvGrpSpPr>
          <p:grpSpPr>
            <a:xfrm>
              <a:off x="3450497" y="3476935"/>
              <a:ext cx="845815" cy="850039"/>
              <a:chOff x="5413827" y="2743515"/>
              <a:chExt cx="1364344" cy="1370972"/>
            </a:xfrm>
          </p:grpSpPr>
          <p:sp>
            <p:nvSpPr>
              <p:cNvPr id="57" name="任意多边形 56"/>
              <p:cNvSpPr/>
              <p:nvPr/>
            </p:nvSpPr>
            <p:spPr>
              <a:xfrm>
                <a:off x="5413827" y="2743515"/>
                <a:ext cx="1364344" cy="1370972"/>
              </a:xfrm>
              <a:custGeom>
                <a:avLst/>
                <a:gdLst>
                  <a:gd name="connsiteX0" fmla="*/ 2318457 w 4818756"/>
                  <a:gd name="connsiteY0" fmla="*/ 0 h 4842163"/>
                  <a:gd name="connsiteX1" fmla="*/ 2500298 w 4818756"/>
                  <a:gd name="connsiteY1" fmla="*/ 0 h 4842163"/>
                  <a:gd name="connsiteX2" fmla="*/ 2584898 w 4818756"/>
                  <a:gd name="connsiteY2" fmla="*/ 338401 h 4842163"/>
                  <a:gd name="connsiteX3" fmla="*/ 2623226 w 4818756"/>
                  <a:gd name="connsiteY3" fmla="*/ 340337 h 4842163"/>
                  <a:gd name="connsiteX4" fmla="*/ 2828678 w 4818756"/>
                  <a:gd name="connsiteY4" fmla="*/ 371692 h 4842163"/>
                  <a:gd name="connsiteX5" fmla="*/ 3004238 w 4818756"/>
                  <a:gd name="connsiteY5" fmla="*/ 72457 h 4842163"/>
                  <a:gd name="connsiteX6" fmla="*/ 3178713 w 4818756"/>
                  <a:gd name="connsiteY6" fmla="*/ 123687 h 4842163"/>
                  <a:gd name="connsiteX7" fmla="*/ 3164544 w 4818756"/>
                  <a:gd name="connsiteY7" fmla="*/ 472323 h 4842163"/>
                  <a:gd name="connsiteX8" fmla="*/ 3223501 w 4818756"/>
                  <a:gd name="connsiteY8" fmla="*/ 493902 h 4842163"/>
                  <a:gd name="connsiteX9" fmla="*/ 3388493 w 4818756"/>
                  <a:gd name="connsiteY9" fmla="*/ 573383 h 4842163"/>
                  <a:gd name="connsiteX10" fmla="*/ 3641827 w 4818756"/>
                  <a:gd name="connsiteY10" fmla="*/ 335183 h 4842163"/>
                  <a:gd name="connsiteX11" fmla="*/ 3794801 w 4818756"/>
                  <a:gd name="connsiteY11" fmla="*/ 433494 h 4842163"/>
                  <a:gd name="connsiteX12" fmla="*/ 3682809 w 4818756"/>
                  <a:gd name="connsiteY12" fmla="*/ 764532 h 4842163"/>
                  <a:gd name="connsiteX13" fmla="*/ 3739794 w 4818756"/>
                  <a:gd name="connsiteY13" fmla="*/ 807145 h 4842163"/>
                  <a:gd name="connsiteX14" fmla="*/ 3868787 w 4818756"/>
                  <a:gd name="connsiteY14" fmla="*/ 924382 h 4842163"/>
                  <a:gd name="connsiteX15" fmla="*/ 4179570 w 4818756"/>
                  <a:gd name="connsiteY15" fmla="*/ 766897 h 4842163"/>
                  <a:gd name="connsiteX16" fmla="*/ 4298650 w 4818756"/>
                  <a:gd name="connsiteY16" fmla="*/ 904323 h 4842163"/>
                  <a:gd name="connsiteX17" fmla="*/ 4097912 w 4818756"/>
                  <a:gd name="connsiteY17" fmla="*/ 1190424 h 4842163"/>
                  <a:gd name="connsiteX18" fmla="*/ 4143718 w 4818756"/>
                  <a:gd name="connsiteY18" fmla="*/ 1251680 h 4842163"/>
                  <a:gd name="connsiteX19" fmla="*/ 4231483 w 4818756"/>
                  <a:gd name="connsiteY19" fmla="*/ 1396144 h 4842163"/>
                  <a:gd name="connsiteX20" fmla="*/ 4573902 w 4818756"/>
                  <a:gd name="connsiteY20" fmla="*/ 1332624 h 4842163"/>
                  <a:gd name="connsiteX21" fmla="*/ 4649441 w 4818756"/>
                  <a:gd name="connsiteY21" fmla="*/ 1498032 h 4842163"/>
                  <a:gd name="connsiteX22" fmla="*/ 4376411 w 4818756"/>
                  <a:gd name="connsiteY22" fmla="*/ 1715846 h 4842163"/>
                  <a:gd name="connsiteX23" fmla="*/ 4406890 w 4818756"/>
                  <a:gd name="connsiteY23" fmla="*/ 1799120 h 4842163"/>
                  <a:gd name="connsiteX24" fmla="*/ 4445930 w 4818756"/>
                  <a:gd name="connsiteY24" fmla="*/ 1950955 h 4842163"/>
                  <a:gd name="connsiteX25" fmla="*/ 4792877 w 4818756"/>
                  <a:gd name="connsiteY25" fmla="*/ 1986530 h 4842163"/>
                  <a:gd name="connsiteX26" fmla="*/ 4818756 w 4818756"/>
                  <a:gd name="connsiteY26" fmla="*/ 2166520 h 4842163"/>
                  <a:gd name="connsiteX27" fmla="*/ 4494750 w 4818756"/>
                  <a:gd name="connsiteY27" fmla="*/ 2298864 h 4842163"/>
                  <a:gd name="connsiteX28" fmla="*/ 4500921 w 4818756"/>
                  <a:gd name="connsiteY28" fmla="*/ 2421081 h 4842163"/>
                  <a:gd name="connsiteX29" fmla="*/ 4494750 w 4818756"/>
                  <a:gd name="connsiteY29" fmla="*/ 2543299 h 4842163"/>
                  <a:gd name="connsiteX30" fmla="*/ 4818756 w 4818756"/>
                  <a:gd name="connsiteY30" fmla="*/ 2675642 h 4842163"/>
                  <a:gd name="connsiteX31" fmla="*/ 4792877 w 4818756"/>
                  <a:gd name="connsiteY31" fmla="*/ 2855633 h 4842163"/>
                  <a:gd name="connsiteX32" fmla="*/ 4445930 w 4818756"/>
                  <a:gd name="connsiteY32" fmla="*/ 2891207 h 4842163"/>
                  <a:gd name="connsiteX33" fmla="*/ 4406890 w 4818756"/>
                  <a:gd name="connsiteY33" fmla="*/ 3043042 h 4842163"/>
                  <a:gd name="connsiteX34" fmla="*/ 4376411 w 4818756"/>
                  <a:gd name="connsiteY34" fmla="*/ 3126316 h 4842163"/>
                  <a:gd name="connsiteX35" fmla="*/ 4649441 w 4818756"/>
                  <a:gd name="connsiteY35" fmla="*/ 3344130 h 4842163"/>
                  <a:gd name="connsiteX36" fmla="*/ 4573902 w 4818756"/>
                  <a:gd name="connsiteY36" fmla="*/ 3509539 h 4842163"/>
                  <a:gd name="connsiteX37" fmla="*/ 4231483 w 4818756"/>
                  <a:gd name="connsiteY37" fmla="*/ 3446019 h 4842163"/>
                  <a:gd name="connsiteX38" fmla="*/ 4143718 w 4818756"/>
                  <a:gd name="connsiteY38" fmla="*/ 3590483 h 4842163"/>
                  <a:gd name="connsiteX39" fmla="*/ 4097913 w 4818756"/>
                  <a:gd name="connsiteY39" fmla="*/ 3651738 h 4842163"/>
                  <a:gd name="connsiteX40" fmla="*/ 4298650 w 4818756"/>
                  <a:gd name="connsiteY40" fmla="*/ 3937839 h 4842163"/>
                  <a:gd name="connsiteX41" fmla="*/ 4179570 w 4818756"/>
                  <a:gd name="connsiteY41" fmla="*/ 4075265 h 4842163"/>
                  <a:gd name="connsiteX42" fmla="*/ 3868786 w 4818756"/>
                  <a:gd name="connsiteY42" fmla="*/ 3917781 h 4842163"/>
                  <a:gd name="connsiteX43" fmla="*/ 3739794 w 4818756"/>
                  <a:gd name="connsiteY43" fmla="*/ 4035017 h 4842163"/>
                  <a:gd name="connsiteX44" fmla="*/ 3682808 w 4818756"/>
                  <a:gd name="connsiteY44" fmla="*/ 4077630 h 4842163"/>
                  <a:gd name="connsiteX45" fmla="*/ 3794801 w 4818756"/>
                  <a:gd name="connsiteY45" fmla="*/ 4408670 h 4842163"/>
                  <a:gd name="connsiteX46" fmla="*/ 3641827 w 4818756"/>
                  <a:gd name="connsiteY46" fmla="*/ 4506981 h 4842163"/>
                  <a:gd name="connsiteX47" fmla="*/ 3388492 w 4818756"/>
                  <a:gd name="connsiteY47" fmla="*/ 4268780 h 4842163"/>
                  <a:gd name="connsiteX48" fmla="*/ 3223501 w 4818756"/>
                  <a:gd name="connsiteY48" fmla="*/ 4348260 h 4842163"/>
                  <a:gd name="connsiteX49" fmla="*/ 3164544 w 4818756"/>
                  <a:gd name="connsiteY49" fmla="*/ 4369839 h 4842163"/>
                  <a:gd name="connsiteX50" fmla="*/ 3178713 w 4818756"/>
                  <a:gd name="connsiteY50" fmla="*/ 4718477 h 4842163"/>
                  <a:gd name="connsiteX51" fmla="*/ 3004238 w 4818756"/>
                  <a:gd name="connsiteY51" fmla="*/ 4769707 h 4842163"/>
                  <a:gd name="connsiteX52" fmla="*/ 2828678 w 4818756"/>
                  <a:gd name="connsiteY52" fmla="*/ 4470470 h 4842163"/>
                  <a:gd name="connsiteX53" fmla="*/ 2623226 w 4818756"/>
                  <a:gd name="connsiteY53" fmla="*/ 4501826 h 4842163"/>
                  <a:gd name="connsiteX54" fmla="*/ 2584899 w 4818756"/>
                  <a:gd name="connsiteY54" fmla="*/ 4503761 h 4842163"/>
                  <a:gd name="connsiteX55" fmla="*/ 2500298 w 4818756"/>
                  <a:gd name="connsiteY55" fmla="*/ 4842163 h 4842163"/>
                  <a:gd name="connsiteX56" fmla="*/ 2318457 w 4818756"/>
                  <a:gd name="connsiteY56" fmla="*/ 4842163 h 4842163"/>
                  <a:gd name="connsiteX57" fmla="*/ 2233857 w 4818756"/>
                  <a:gd name="connsiteY57" fmla="*/ 4503761 h 4842163"/>
                  <a:gd name="connsiteX58" fmla="*/ 2195530 w 4818756"/>
                  <a:gd name="connsiteY58" fmla="*/ 4501826 h 4842163"/>
                  <a:gd name="connsiteX59" fmla="*/ 1990078 w 4818756"/>
                  <a:gd name="connsiteY59" fmla="*/ 4470470 h 4842163"/>
                  <a:gd name="connsiteX60" fmla="*/ 1814518 w 4818756"/>
                  <a:gd name="connsiteY60" fmla="*/ 4769707 h 4842163"/>
                  <a:gd name="connsiteX61" fmla="*/ 1640043 w 4818756"/>
                  <a:gd name="connsiteY61" fmla="*/ 4718477 h 4842163"/>
                  <a:gd name="connsiteX62" fmla="*/ 1654212 w 4818756"/>
                  <a:gd name="connsiteY62" fmla="*/ 4369839 h 4842163"/>
                  <a:gd name="connsiteX63" fmla="*/ 1595255 w 4818756"/>
                  <a:gd name="connsiteY63" fmla="*/ 4348260 h 4842163"/>
                  <a:gd name="connsiteX64" fmla="*/ 1430264 w 4818756"/>
                  <a:gd name="connsiteY64" fmla="*/ 4268780 h 4842163"/>
                  <a:gd name="connsiteX65" fmla="*/ 1176929 w 4818756"/>
                  <a:gd name="connsiteY65" fmla="*/ 4506981 h 4842163"/>
                  <a:gd name="connsiteX66" fmla="*/ 1023955 w 4818756"/>
                  <a:gd name="connsiteY66" fmla="*/ 4408670 h 4842163"/>
                  <a:gd name="connsiteX67" fmla="*/ 1135948 w 4818756"/>
                  <a:gd name="connsiteY67" fmla="*/ 4077630 h 4842163"/>
                  <a:gd name="connsiteX68" fmla="*/ 1078962 w 4818756"/>
                  <a:gd name="connsiteY68" fmla="*/ 4035017 h 4842163"/>
                  <a:gd name="connsiteX69" fmla="*/ 949970 w 4818756"/>
                  <a:gd name="connsiteY69" fmla="*/ 3917781 h 4842163"/>
                  <a:gd name="connsiteX70" fmla="*/ 639186 w 4818756"/>
                  <a:gd name="connsiteY70" fmla="*/ 4075265 h 4842163"/>
                  <a:gd name="connsiteX71" fmla="*/ 520106 w 4818756"/>
                  <a:gd name="connsiteY71" fmla="*/ 3937839 h 4842163"/>
                  <a:gd name="connsiteX72" fmla="*/ 720843 w 4818756"/>
                  <a:gd name="connsiteY72" fmla="*/ 3651738 h 4842163"/>
                  <a:gd name="connsiteX73" fmla="*/ 675038 w 4818756"/>
                  <a:gd name="connsiteY73" fmla="*/ 3590483 h 4842163"/>
                  <a:gd name="connsiteX74" fmla="*/ 587273 w 4818756"/>
                  <a:gd name="connsiteY74" fmla="*/ 3446019 h 4842163"/>
                  <a:gd name="connsiteX75" fmla="*/ 244854 w 4818756"/>
                  <a:gd name="connsiteY75" fmla="*/ 3509539 h 4842163"/>
                  <a:gd name="connsiteX76" fmla="*/ 169315 w 4818756"/>
                  <a:gd name="connsiteY76" fmla="*/ 3344130 h 4842163"/>
                  <a:gd name="connsiteX77" fmla="*/ 442345 w 4818756"/>
                  <a:gd name="connsiteY77" fmla="*/ 3126316 h 4842163"/>
                  <a:gd name="connsiteX78" fmla="*/ 411867 w 4818756"/>
                  <a:gd name="connsiteY78" fmla="*/ 3043042 h 4842163"/>
                  <a:gd name="connsiteX79" fmla="*/ 372826 w 4818756"/>
                  <a:gd name="connsiteY79" fmla="*/ 2891207 h 4842163"/>
                  <a:gd name="connsiteX80" fmla="*/ 25878 w 4818756"/>
                  <a:gd name="connsiteY80" fmla="*/ 2855633 h 4842163"/>
                  <a:gd name="connsiteX81" fmla="*/ 0 w 4818756"/>
                  <a:gd name="connsiteY81" fmla="*/ 2675642 h 4842163"/>
                  <a:gd name="connsiteX82" fmla="*/ 324006 w 4818756"/>
                  <a:gd name="connsiteY82" fmla="*/ 2543299 h 4842163"/>
                  <a:gd name="connsiteX83" fmla="*/ 317835 w 4818756"/>
                  <a:gd name="connsiteY83" fmla="*/ 2421081 h 4842163"/>
                  <a:gd name="connsiteX84" fmla="*/ 324006 w 4818756"/>
                  <a:gd name="connsiteY84" fmla="*/ 2298864 h 4842163"/>
                  <a:gd name="connsiteX85" fmla="*/ 0 w 4818756"/>
                  <a:gd name="connsiteY85" fmla="*/ 2166520 h 4842163"/>
                  <a:gd name="connsiteX86" fmla="*/ 25878 w 4818756"/>
                  <a:gd name="connsiteY86" fmla="*/ 1986530 h 4842163"/>
                  <a:gd name="connsiteX87" fmla="*/ 372826 w 4818756"/>
                  <a:gd name="connsiteY87" fmla="*/ 1950955 h 4842163"/>
                  <a:gd name="connsiteX88" fmla="*/ 411867 w 4818756"/>
                  <a:gd name="connsiteY88" fmla="*/ 1799120 h 4842163"/>
                  <a:gd name="connsiteX89" fmla="*/ 442345 w 4818756"/>
                  <a:gd name="connsiteY89" fmla="*/ 1715846 h 4842163"/>
                  <a:gd name="connsiteX90" fmla="*/ 169315 w 4818756"/>
                  <a:gd name="connsiteY90" fmla="*/ 1498032 h 4842163"/>
                  <a:gd name="connsiteX91" fmla="*/ 244854 w 4818756"/>
                  <a:gd name="connsiteY91" fmla="*/ 1332624 h 4842163"/>
                  <a:gd name="connsiteX92" fmla="*/ 587273 w 4818756"/>
                  <a:gd name="connsiteY92" fmla="*/ 1396144 h 4842163"/>
                  <a:gd name="connsiteX93" fmla="*/ 675038 w 4818756"/>
                  <a:gd name="connsiteY93" fmla="*/ 1251680 h 4842163"/>
                  <a:gd name="connsiteX94" fmla="*/ 720844 w 4818756"/>
                  <a:gd name="connsiteY94" fmla="*/ 1190424 h 4842163"/>
                  <a:gd name="connsiteX95" fmla="*/ 520106 w 4818756"/>
                  <a:gd name="connsiteY95" fmla="*/ 904323 h 4842163"/>
                  <a:gd name="connsiteX96" fmla="*/ 639186 w 4818756"/>
                  <a:gd name="connsiteY96" fmla="*/ 766896 h 4842163"/>
                  <a:gd name="connsiteX97" fmla="*/ 949970 w 4818756"/>
                  <a:gd name="connsiteY97" fmla="*/ 924381 h 4842163"/>
                  <a:gd name="connsiteX98" fmla="*/ 1078962 w 4818756"/>
                  <a:gd name="connsiteY98" fmla="*/ 807145 h 4842163"/>
                  <a:gd name="connsiteX99" fmla="*/ 1135948 w 4818756"/>
                  <a:gd name="connsiteY99" fmla="*/ 764532 h 4842163"/>
                  <a:gd name="connsiteX100" fmla="*/ 1023955 w 4818756"/>
                  <a:gd name="connsiteY100" fmla="*/ 433493 h 4842163"/>
                  <a:gd name="connsiteX101" fmla="*/ 1176929 w 4818756"/>
                  <a:gd name="connsiteY101" fmla="*/ 335182 h 4842163"/>
                  <a:gd name="connsiteX102" fmla="*/ 1430264 w 4818756"/>
                  <a:gd name="connsiteY102" fmla="*/ 573383 h 4842163"/>
                  <a:gd name="connsiteX103" fmla="*/ 1595255 w 4818756"/>
                  <a:gd name="connsiteY103" fmla="*/ 493902 h 4842163"/>
                  <a:gd name="connsiteX104" fmla="*/ 1654212 w 4818756"/>
                  <a:gd name="connsiteY104" fmla="*/ 472323 h 4842163"/>
                  <a:gd name="connsiteX105" fmla="*/ 1640043 w 4818756"/>
                  <a:gd name="connsiteY105" fmla="*/ 123686 h 4842163"/>
                  <a:gd name="connsiteX106" fmla="*/ 1814518 w 4818756"/>
                  <a:gd name="connsiteY106" fmla="*/ 72455 h 4842163"/>
                  <a:gd name="connsiteX107" fmla="*/ 1990078 w 4818756"/>
                  <a:gd name="connsiteY107" fmla="*/ 371692 h 4842163"/>
                  <a:gd name="connsiteX108" fmla="*/ 2195530 w 4818756"/>
                  <a:gd name="connsiteY108" fmla="*/ 340337 h 4842163"/>
                  <a:gd name="connsiteX109" fmla="*/ 2233857 w 4818756"/>
                  <a:gd name="connsiteY109" fmla="*/ 338401 h 48421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</a:cxnLst>
                <a:rect l="l" t="t" r="r" b="b"/>
                <a:pathLst>
                  <a:path w="4818756" h="4842163">
                    <a:moveTo>
                      <a:pt x="2318457" y="0"/>
                    </a:moveTo>
                    <a:lnTo>
                      <a:pt x="2500298" y="0"/>
                    </a:lnTo>
                    <a:lnTo>
                      <a:pt x="2584898" y="338401"/>
                    </a:lnTo>
                    <a:lnTo>
                      <a:pt x="2623226" y="340337"/>
                    </a:lnTo>
                    <a:lnTo>
                      <a:pt x="2828678" y="371692"/>
                    </a:lnTo>
                    <a:lnTo>
                      <a:pt x="3004238" y="72457"/>
                    </a:lnTo>
                    <a:lnTo>
                      <a:pt x="3178713" y="123687"/>
                    </a:lnTo>
                    <a:lnTo>
                      <a:pt x="3164544" y="472323"/>
                    </a:lnTo>
                    <a:lnTo>
                      <a:pt x="3223501" y="493902"/>
                    </a:lnTo>
                    <a:lnTo>
                      <a:pt x="3388493" y="573383"/>
                    </a:lnTo>
                    <a:lnTo>
                      <a:pt x="3641827" y="335183"/>
                    </a:lnTo>
                    <a:lnTo>
                      <a:pt x="3794801" y="433494"/>
                    </a:lnTo>
                    <a:lnTo>
                      <a:pt x="3682809" y="764532"/>
                    </a:lnTo>
                    <a:lnTo>
                      <a:pt x="3739794" y="807145"/>
                    </a:lnTo>
                    <a:lnTo>
                      <a:pt x="3868787" y="924382"/>
                    </a:lnTo>
                    <a:lnTo>
                      <a:pt x="4179570" y="766897"/>
                    </a:lnTo>
                    <a:lnTo>
                      <a:pt x="4298650" y="904323"/>
                    </a:lnTo>
                    <a:lnTo>
                      <a:pt x="4097912" y="1190424"/>
                    </a:lnTo>
                    <a:lnTo>
                      <a:pt x="4143718" y="1251680"/>
                    </a:lnTo>
                    <a:lnTo>
                      <a:pt x="4231483" y="1396144"/>
                    </a:lnTo>
                    <a:lnTo>
                      <a:pt x="4573902" y="1332624"/>
                    </a:lnTo>
                    <a:lnTo>
                      <a:pt x="4649441" y="1498032"/>
                    </a:lnTo>
                    <a:lnTo>
                      <a:pt x="4376411" y="1715846"/>
                    </a:lnTo>
                    <a:lnTo>
                      <a:pt x="4406890" y="1799120"/>
                    </a:lnTo>
                    <a:lnTo>
                      <a:pt x="4445930" y="1950955"/>
                    </a:lnTo>
                    <a:lnTo>
                      <a:pt x="4792877" y="1986530"/>
                    </a:lnTo>
                    <a:lnTo>
                      <a:pt x="4818756" y="2166520"/>
                    </a:lnTo>
                    <a:lnTo>
                      <a:pt x="4494750" y="2298864"/>
                    </a:lnTo>
                    <a:lnTo>
                      <a:pt x="4500921" y="2421081"/>
                    </a:lnTo>
                    <a:lnTo>
                      <a:pt x="4494750" y="2543299"/>
                    </a:lnTo>
                    <a:lnTo>
                      <a:pt x="4818756" y="2675642"/>
                    </a:lnTo>
                    <a:lnTo>
                      <a:pt x="4792877" y="2855633"/>
                    </a:lnTo>
                    <a:lnTo>
                      <a:pt x="4445930" y="2891207"/>
                    </a:lnTo>
                    <a:lnTo>
                      <a:pt x="4406890" y="3043042"/>
                    </a:lnTo>
                    <a:lnTo>
                      <a:pt x="4376411" y="3126316"/>
                    </a:lnTo>
                    <a:lnTo>
                      <a:pt x="4649441" y="3344130"/>
                    </a:lnTo>
                    <a:lnTo>
                      <a:pt x="4573902" y="3509539"/>
                    </a:lnTo>
                    <a:lnTo>
                      <a:pt x="4231483" y="3446019"/>
                    </a:lnTo>
                    <a:lnTo>
                      <a:pt x="4143718" y="3590483"/>
                    </a:lnTo>
                    <a:lnTo>
                      <a:pt x="4097913" y="3651738"/>
                    </a:lnTo>
                    <a:lnTo>
                      <a:pt x="4298650" y="3937839"/>
                    </a:lnTo>
                    <a:lnTo>
                      <a:pt x="4179570" y="4075265"/>
                    </a:lnTo>
                    <a:lnTo>
                      <a:pt x="3868786" y="3917781"/>
                    </a:lnTo>
                    <a:lnTo>
                      <a:pt x="3739794" y="4035017"/>
                    </a:lnTo>
                    <a:lnTo>
                      <a:pt x="3682808" y="4077630"/>
                    </a:lnTo>
                    <a:lnTo>
                      <a:pt x="3794801" y="4408670"/>
                    </a:lnTo>
                    <a:lnTo>
                      <a:pt x="3641827" y="4506981"/>
                    </a:lnTo>
                    <a:lnTo>
                      <a:pt x="3388492" y="4268780"/>
                    </a:lnTo>
                    <a:lnTo>
                      <a:pt x="3223501" y="4348260"/>
                    </a:lnTo>
                    <a:lnTo>
                      <a:pt x="3164544" y="4369839"/>
                    </a:lnTo>
                    <a:lnTo>
                      <a:pt x="3178713" y="4718477"/>
                    </a:lnTo>
                    <a:lnTo>
                      <a:pt x="3004238" y="4769707"/>
                    </a:lnTo>
                    <a:lnTo>
                      <a:pt x="2828678" y="4470470"/>
                    </a:lnTo>
                    <a:lnTo>
                      <a:pt x="2623226" y="4501826"/>
                    </a:lnTo>
                    <a:lnTo>
                      <a:pt x="2584899" y="4503761"/>
                    </a:lnTo>
                    <a:lnTo>
                      <a:pt x="2500298" y="4842163"/>
                    </a:lnTo>
                    <a:lnTo>
                      <a:pt x="2318457" y="4842163"/>
                    </a:lnTo>
                    <a:lnTo>
                      <a:pt x="2233857" y="4503761"/>
                    </a:lnTo>
                    <a:lnTo>
                      <a:pt x="2195530" y="4501826"/>
                    </a:lnTo>
                    <a:lnTo>
                      <a:pt x="1990078" y="4470470"/>
                    </a:lnTo>
                    <a:lnTo>
                      <a:pt x="1814518" y="4769707"/>
                    </a:lnTo>
                    <a:lnTo>
                      <a:pt x="1640043" y="4718477"/>
                    </a:lnTo>
                    <a:lnTo>
                      <a:pt x="1654212" y="4369839"/>
                    </a:lnTo>
                    <a:lnTo>
                      <a:pt x="1595255" y="4348260"/>
                    </a:lnTo>
                    <a:lnTo>
                      <a:pt x="1430264" y="4268780"/>
                    </a:lnTo>
                    <a:lnTo>
                      <a:pt x="1176929" y="4506981"/>
                    </a:lnTo>
                    <a:lnTo>
                      <a:pt x="1023955" y="4408670"/>
                    </a:lnTo>
                    <a:lnTo>
                      <a:pt x="1135948" y="4077630"/>
                    </a:lnTo>
                    <a:lnTo>
                      <a:pt x="1078962" y="4035017"/>
                    </a:lnTo>
                    <a:lnTo>
                      <a:pt x="949970" y="3917781"/>
                    </a:lnTo>
                    <a:lnTo>
                      <a:pt x="639186" y="4075265"/>
                    </a:lnTo>
                    <a:lnTo>
                      <a:pt x="520106" y="3937839"/>
                    </a:lnTo>
                    <a:lnTo>
                      <a:pt x="720843" y="3651738"/>
                    </a:lnTo>
                    <a:lnTo>
                      <a:pt x="675038" y="3590483"/>
                    </a:lnTo>
                    <a:lnTo>
                      <a:pt x="587273" y="3446019"/>
                    </a:lnTo>
                    <a:lnTo>
                      <a:pt x="244854" y="3509539"/>
                    </a:lnTo>
                    <a:lnTo>
                      <a:pt x="169315" y="3344130"/>
                    </a:lnTo>
                    <a:lnTo>
                      <a:pt x="442345" y="3126316"/>
                    </a:lnTo>
                    <a:lnTo>
                      <a:pt x="411867" y="3043042"/>
                    </a:lnTo>
                    <a:lnTo>
                      <a:pt x="372826" y="2891207"/>
                    </a:lnTo>
                    <a:lnTo>
                      <a:pt x="25878" y="2855633"/>
                    </a:lnTo>
                    <a:lnTo>
                      <a:pt x="0" y="2675642"/>
                    </a:lnTo>
                    <a:lnTo>
                      <a:pt x="324006" y="2543299"/>
                    </a:lnTo>
                    <a:lnTo>
                      <a:pt x="317835" y="2421081"/>
                    </a:lnTo>
                    <a:lnTo>
                      <a:pt x="324006" y="2298864"/>
                    </a:lnTo>
                    <a:lnTo>
                      <a:pt x="0" y="2166520"/>
                    </a:lnTo>
                    <a:lnTo>
                      <a:pt x="25878" y="1986530"/>
                    </a:lnTo>
                    <a:lnTo>
                      <a:pt x="372826" y="1950955"/>
                    </a:lnTo>
                    <a:lnTo>
                      <a:pt x="411867" y="1799120"/>
                    </a:lnTo>
                    <a:lnTo>
                      <a:pt x="442345" y="1715846"/>
                    </a:lnTo>
                    <a:lnTo>
                      <a:pt x="169315" y="1498032"/>
                    </a:lnTo>
                    <a:lnTo>
                      <a:pt x="244854" y="1332624"/>
                    </a:lnTo>
                    <a:lnTo>
                      <a:pt x="587273" y="1396144"/>
                    </a:lnTo>
                    <a:lnTo>
                      <a:pt x="675038" y="1251680"/>
                    </a:lnTo>
                    <a:lnTo>
                      <a:pt x="720844" y="1190424"/>
                    </a:lnTo>
                    <a:lnTo>
                      <a:pt x="520106" y="904323"/>
                    </a:lnTo>
                    <a:lnTo>
                      <a:pt x="639186" y="766896"/>
                    </a:lnTo>
                    <a:lnTo>
                      <a:pt x="949970" y="924381"/>
                    </a:lnTo>
                    <a:lnTo>
                      <a:pt x="1078962" y="807145"/>
                    </a:lnTo>
                    <a:lnTo>
                      <a:pt x="1135948" y="764532"/>
                    </a:lnTo>
                    <a:lnTo>
                      <a:pt x="1023955" y="433493"/>
                    </a:lnTo>
                    <a:lnTo>
                      <a:pt x="1176929" y="335182"/>
                    </a:lnTo>
                    <a:lnTo>
                      <a:pt x="1430264" y="573383"/>
                    </a:lnTo>
                    <a:lnTo>
                      <a:pt x="1595255" y="493902"/>
                    </a:lnTo>
                    <a:lnTo>
                      <a:pt x="1654212" y="472323"/>
                    </a:lnTo>
                    <a:lnTo>
                      <a:pt x="1640043" y="123686"/>
                    </a:lnTo>
                    <a:lnTo>
                      <a:pt x="1814518" y="72455"/>
                    </a:lnTo>
                    <a:lnTo>
                      <a:pt x="1990078" y="371692"/>
                    </a:lnTo>
                    <a:lnTo>
                      <a:pt x="2195530" y="340337"/>
                    </a:lnTo>
                    <a:lnTo>
                      <a:pt x="2233857" y="338401"/>
                    </a:ln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2700000" scaled="1"/>
              </a:gradFill>
              <a:ln>
                <a:noFill/>
              </a:ln>
              <a:effectLst>
                <a:outerShdw blurRad="127000" dist="635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8" name="椭圆 57"/>
              <p:cNvSpPr/>
              <p:nvPr/>
            </p:nvSpPr>
            <p:spPr>
              <a:xfrm>
                <a:off x="5624512" y="2957514"/>
                <a:ext cx="942974" cy="942974"/>
              </a:xfrm>
              <a:prstGeom prst="ellipse">
                <a:avLst/>
              </a:prstGeom>
              <a:solidFill>
                <a:srgbClr val="FA783A"/>
              </a:solidFill>
              <a:ln w="22225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14300" dist="63500" dir="13500000">
                  <a:srgbClr val="00705D">
                    <a:alpha val="49804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9" name="椭圆 58"/>
              <p:cNvSpPr/>
              <p:nvPr/>
            </p:nvSpPr>
            <p:spPr>
              <a:xfrm>
                <a:off x="5761338" y="3013184"/>
                <a:ext cx="674085" cy="488735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alpha val="80000"/>
                    </a:schemeClr>
                  </a:gs>
                  <a:gs pos="100000">
                    <a:srgbClr val="00AF92">
                      <a:alpha val="0"/>
                    </a:srgbClr>
                  </a:gs>
                </a:gsLst>
                <a:lin ang="5400000" scaled="0"/>
              </a:gradFill>
              <a:ln w="254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23" name="Group 22"/>
            <p:cNvGrpSpPr>
              <a:grpSpLocks noChangeAspect="1"/>
            </p:cNvGrpSpPr>
            <p:nvPr/>
          </p:nvGrpSpPr>
          <p:grpSpPr bwMode="auto">
            <a:xfrm>
              <a:off x="3757005" y="3782223"/>
              <a:ext cx="247767" cy="247801"/>
              <a:chOff x="3617" y="1935"/>
              <a:chExt cx="446" cy="446"/>
            </a:xfrm>
            <a:solidFill>
              <a:schemeClr val="bg1"/>
            </a:solidFill>
            <a:effectLst/>
          </p:grpSpPr>
          <p:sp>
            <p:nvSpPr>
              <p:cNvPr id="124" name="Freeform 23"/>
              <p:cNvSpPr>
                <a:spLocks noEditPoints="1"/>
              </p:cNvSpPr>
              <p:nvPr/>
            </p:nvSpPr>
            <p:spPr bwMode="auto">
              <a:xfrm>
                <a:off x="3617" y="1935"/>
                <a:ext cx="446" cy="446"/>
              </a:xfrm>
              <a:custGeom>
                <a:avLst/>
                <a:gdLst>
                  <a:gd name="T0" fmla="*/ 93 w 186"/>
                  <a:gd name="T1" fmla="*/ 0 h 186"/>
                  <a:gd name="T2" fmla="*/ 0 w 186"/>
                  <a:gd name="T3" fmla="*/ 93 h 186"/>
                  <a:gd name="T4" fmla="*/ 93 w 186"/>
                  <a:gd name="T5" fmla="*/ 186 h 186"/>
                  <a:gd name="T6" fmla="*/ 186 w 186"/>
                  <a:gd name="T7" fmla="*/ 93 h 186"/>
                  <a:gd name="T8" fmla="*/ 93 w 186"/>
                  <a:gd name="T9" fmla="*/ 0 h 186"/>
                  <a:gd name="T10" fmla="*/ 93 w 186"/>
                  <a:gd name="T11" fmla="*/ 169 h 186"/>
                  <a:gd name="T12" fmla="*/ 18 w 186"/>
                  <a:gd name="T13" fmla="*/ 93 h 186"/>
                  <a:gd name="T14" fmla="*/ 93 w 186"/>
                  <a:gd name="T15" fmla="*/ 18 h 186"/>
                  <a:gd name="T16" fmla="*/ 169 w 186"/>
                  <a:gd name="T17" fmla="*/ 93 h 186"/>
                  <a:gd name="T18" fmla="*/ 93 w 186"/>
                  <a:gd name="T19" fmla="*/ 169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6" h="186">
                    <a:moveTo>
                      <a:pt x="93" y="0"/>
                    </a:moveTo>
                    <a:cubicBezTo>
                      <a:pt x="42" y="0"/>
                      <a:pt x="0" y="42"/>
                      <a:pt x="0" y="93"/>
                    </a:cubicBezTo>
                    <a:cubicBezTo>
                      <a:pt x="0" y="145"/>
                      <a:pt x="42" y="186"/>
                      <a:pt x="93" y="186"/>
                    </a:cubicBezTo>
                    <a:cubicBezTo>
                      <a:pt x="144" y="186"/>
                      <a:pt x="186" y="145"/>
                      <a:pt x="186" y="93"/>
                    </a:cubicBezTo>
                    <a:cubicBezTo>
                      <a:pt x="186" y="42"/>
                      <a:pt x="144" y="0"/>
                      <a:pt x="93" y="0"/>
                    </a:cubicBezTo>
                    <a:close/>
                    <a:moveTo>
                      <a:pt x="93" y="169"/>
                    </a:moveTo>
                    <a:cubicBezTo>
                      <a:pt x="52" y="169"/>
                      <a:pt x="18" y="135"/>
                      <a:pt x="18" y="93"/>
                    </a:cubicBezTo>
                    <a:cubicBezTo>
                      <a:pt x="18" y="52"/>
                      <a:pt x="52" y="18"/>
                      <a:pt x="93" y="18"/>
                    </a:cubicBezTo>
                    <a:cubicBezTo>
                      <a:pt x="135" y="18"/>
                      <a:pt x="169" y="52"/>
                      <a:pt x="169" y="93"/>
                    </a:cubicBezTo>
                    <a:cubicBezTo>
                      <a:pt x="169" y="135"/>
                      <a:pt x="135" y="169"/>
                      <a:pt x="93" y="1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5" name="Freeform 24"/>
              <p:cNvSpPr/>
              <p:nvPr/>
            </p:nvSpPr>
            <p:spPr bwMode="auto">
              <a:xfrm>
                <a:off x="3823" y="1990"/>
                <a:ext cx="175" cy="184"/>
              </a:xfrm>
              <a:custGeom>
                <a:avLst/>
                <a:gdLst>
                  <a:gd name="T0" fmla="*/ 34 w 175"/>
                  <a:gd name="T1" fmla="*/ 151 h 184"/>
                  <a:gd name="T2" fmla="*/ 34 w 175"/>
                  <a:gd name="T3" fmla="*/ 0 h 184"/>
                  <a:gd name="T4" fmla="*/ 0 w 175"/>
                  <a:gd name="T5" fmla="*/ 0 h 184"/>
                  <a:gd name="T6" fmla="*/ 0 w 175"/>
                  <a:gd name="T7" fmla="*/ 184 h 184"/>
                  <a:gd name="T8" fmla="*/ 22 w 175"/>
                  <a:gd name="T9" fmla="*/ 184 h 184"/>
                  <a:gd name="T10" fmla="*/ 34 w 175"/>
                  <a:gd name="T11" fmla="*/ 184 h 184"/>
                  <a:gd name="T12" fmla="*/ 175 w 175"/>
                  <a:gd name="T13" fmla="*/ 184 h 184"/>
                  <a:gd name="T14" fmla="*/ 175 w 175"/>
                  <a:gd name="T15" fmla="*/ 151 h 184"/>
                  <a:gd name="T16" fmla="*/ 34 w 175"/>
                  <a:gd name="T17" fmla="*/ 151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5" h="184">
                    <a:moveTo>
                      <a:pt x="34" y="151"/>
                    </a:moveTo>
                    <a:lnTo>
                      <a:pt x="34" y="0"/>
                    </a:lnTo>
                    <a:lnTo>
                      <a:pt x="0" y="0"/>
                    </a:lnTo>
                    <a:lnTo>
                      <a:pt x="0" y="184"/>
                    </a:lnTo>
                    <a:lnTo>
                      <a:pt x="22" y="184"/>
                    </a:lnTo>
                    <a:lnTo>
                      <a:pt x="34" y="184"/>
                    </a:lnTo>
                    <a:lnTo>
                      <a:pt x="175" y="184"/>
                    </a:lnTo>
                    <a:lnTo>
                      <a:pt x="175" y="151"/>
                    </a:lnTo>
                    <a:lnTo>
                      <a:pt x="34" y="15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4812808" y="958040"/>
            <a:ext cx="845815" cy="850039"/>
            <a:chOff x="4812808" y="1117023"/>
            <a:chExt cx="845815" cy="850039"/>
          </a:xfrm>
        </p:grpSpPr>
        <p:grpSp>
          <p:nvGrpSpPr>
            <p:cNvPr id="68" name="组合 67"/>
            <p:cNvGrpSpPr/>
            <p:nvPr/>
          </p:nvGrpSpPr>
          <p:grpSpPr>
            <a:xfrm>
              <a:off x="4812808" y="1117023"/>
              <a:ext cx="845815" cy="850039"/>
              <a:chOff x="5413827" y="2743515"/>
              <a:chExt cx="1364344" cy="1370972"/>
            </a:xfrm>
          </p:grpSpPr>
          <p:sp>
            <p:nvSpPr>
              <p:cNvPr id="69" name="任意多边形 68"/>
              <p:cNvSpPr/>
              <p:nvPr/>
            </p:nvSpPr>
            <p:spPr>
              <a:xfrm>
                <a:off x="5413827" y="2743515"/>
                <a:ext cx="1364344" cy="1370972"/>
              </a:xfrm>
              <a:custGeom>
                <a:avLst/>
                <a:gdLst>
                  <a:gd name="connsiteX0" fmla="*/ 2318457 w 4818756"/>
                  <a:gd name="connsiteY0" fmla="*/ 0 h 4842163"/>
                  <a:gd name="connsiteX1" fmla="*/ 2500298 w 4818756"/>
                  <a:gd name="connsiteY1" fmla="*/ 0 h 4842163"/>
                  <a:gd name="connsiteX2" fmla="*/ 2584898 w 4818756"/>
                  <a:gd name="connsiteY2" fmla="*/ 338401 h 4842163"/>
                  <a:gd name="connsiteX3" fmla="*/ 2623226 w 4818756"/>
                  <a:gd name="connsiteY3" fmla="*/ 340337 h 4842163"/>
                  <a:gd name="connsiteX4" fmla="*/ 2828678 w 4818756"/>
                  <a:gd name="connsiteY4" fmla="*/ 371692 h 4842163"/>
                  <a:gd name="connsiteX5" fmla="*/ 3004238 w 4818756"/>
                  <a:gd name="connsiteY5" fmla="*/ 72457 h 4842163"/>
                  <a:gd name="connsiteX6" fmla="*/ 3178713 w 4818756"/>
                  <a:gd name="connsiteY6" fmla="*/ 123687 h 4842163"/>
                  <a:gd name="connsiteX7" fmla="*/ 3164544 w 4818756"/>
                  <a:gd name="connsiteY7" fmla="*/ 472323 h 4842163"/>
                  <a:gd name="connsiteX8" fmla="*/ 3223501 w 4818756"/>
                  <a:gd name="connsiteY8" fmla="*/ 493902 h 4842163"/>
                  <a:gd name="connsiteX9" fmla="*/ 3388493 w 4818756"/>
                  <a:gd name="connsiteY9" fmla="*/ 573383 h 4842163"/>
                  <a:gd name="connsiteX10" fmla="*/ 3641827 w 4818756"/>
                  <a:gd name="connsiteY10" fmla="*/ 335183 h 4842163"/>
                  <a:gd name="connsiteX11" fmla="*/ 3794801 w 4818756"/>
                  <a:gd name="connsiteY11" fmla="*/ 433494 h 4842163"/>
                  <a:gd name="connsiteX12" fmla="*/ 3682809 w 4818756"/>
                  <a:gd name="connsiteY12" fmla="*/ 764532 h 4842163"/>
                  <a:gd name="connsiteX13" fmla="*/ 3739794 w 4818756"/>
                  <a:gd name="connsiteY13" fmla="*/ 807145 h 4842163"/>
                  <a:gd name="connsiteX14" fmla="*/ 3868787 w 4818756"/>
                  <a:gd name="connsiteY14" fmla="*/ 924382 h 4842163"/>
                  <a:gd name="connsiteX15" fmla="*/ 4179570 w 4818756"/>
                  <a:gd name="connsiteY15" fmla="*/ 766897 h 4842163"/>
                  <a:gd name="connsiteX16" fmla="*/ 4298650 w 4818756"/>
                  <a:gd name="connsiteY16" fmla="*/ 904323 h 4842163"/>
                  <a:gd name="connsiteX17" fmla="*/ 4097912 w 4818756"/>
                  <a:gd name="connsiteY17" fmla="*/ 1190424 h 4842163"/>
                  <a:gd name="connsiteX18" fmla="*/ 4143718 w 4818756"/>
                  <a:gd name="connsiteY18" fmla="*/ 1251680 h 4842163"/>
                  <a:gd name="connsiteX19" fmla="*/ 4231483 w 4818756"/>
                  <a:gd name="connsiteY19" fmla="*/ 1396144 h 4842163"/>
                  <a:gd name="connsiteX20" fmla="*/ 4573902 w 4818756"/>
                  <a:gd name="connsiteY20" fmla="*/ 1332624 h 4842163"/>
                  <a:gd name="connsiteX21" fmla="*/ 4649441 w 4818756"/>
                  <a:gd name="connsiteY21" fmla="*/ 1498032 h 4842163"/>
                  <a:gd name="connsiteX22" fmla="*/ 4376411 w 4818756"/>
                  <a:gd name="connsiteY22" fmla="*/ 1715846 h 4842163"/>
                  <a:gd name="connsiteX23" fmla="*/ 4406890 w 4818756"/>
                  <a:gd name="connsiteY23" fmla="*/ 1799120 h 4842163"/>
                  <a:gd name="connsiteX24" fmla="*/ 4445930 w 4818756"/>
                  <a:gd name="connsiteY24" fmla="*/ 1950955 h 4842163"/>
                  <a:gd name="connsiteX25" fmla="*/ 4792877 w 4818756"/>
                  <a:gd name="connsiteY25" fmla="*/ 1986530 h 4842163"/>
                  <a:gd name="connsiteX26" fmla="*/ 4818756 w 4818756"/>
                  <a:gd name="connsiteY26" fmla="*/ 2166520 h 4842163"/>
                  <a:gd name="connsiteX27" fmla="*/ 4494750 w 4818756"/>
                  <a:gd name="connsiteY27" fmla="*/ 2298864 h 4842163"/>
                  <a:gd name="connsiteX28" fmla="*/ 4500921 w 4818756"/>
                  <a:gd name="connsiteY28" fmla="*/ 2421081 h 4842163"/>
                  <a:gd name="connsiteX29" fmla="*/ 4494750 w 4818756"/>
                  <a:gd name="connsiteY29" fmla="*/ 2543299 h 4842163"/>
                  <a:gd name="connsiteX30" fmla="*/ 4818756 w 4818756"/>
                  <a:gd name="connsiteY30" fmla="*/ 2675642 h 4842163"/>
                  <a:gd name="connsiteX31" fmla="*/ 4792877 w 4818756"/>
                  <a:gd name="connsiteY31" fmla="*/ 2855633 h 4842163"/>
                  <a:gd name="connsiteX32" fmla="*/ 4445930 w 4818756"/>
                  <a:gd name="connsiteY32" fmla="*/ 2891207 h 4842163"/>
                  <a:gd name="connsiteX33" fmla="*/ 4406890 w 4818756"/>
                  <a:gd name="connsiteY33" fmla="*/ 3043042 h 4842163"/>
                  <a:gd name="connsiteX34" fmla="*/ 4376411 w 4818756"/>
                  <a:gd name="connsiteY34" fmla="*/ 3126316 h 4842163"/>
                  <a:gd name="connsiteX35" fmla="*/ 4649441 w 4818756"/>
                  <a:gd name="connsiteY35" fmla="*/ 3344130 h 4842163"/>
                  <a:gd name="connsiteX36" fmla="*/ 4573902 w 4818756"/>
                  <a:gd name="connsiteY36" fmla="*/ 3509539 h 4842163"/>
                  <a:gd name="connsiteX37" fmla="*/ 4231483 w 4818756"/>
                  <a:gd name="connsiteY37" fmla="*/ 3446019 h 4842163"/>
                  <a:gd name="connsiteX38" fmla="*/ 4143718 w 4818756"/>
                  <a:gd name="connsiteY38" fmla="*/ 3590483 h 4842163"/>
                  <a:gd name="connsiteX39" fmla="*/ 4097913 w 4818756"/>
                  <a:gd name="connsiteY39" fmla="*/ 3651738 h 4842163"/>
                  <a:gd name="connsiteX40" fmla="*/ 4298650 w 4818756"/>
                  <a:gd name="connsiteY40" fmla="*/ 3937839 h 4842163"/>
                  <a:gd name="connsiteX41" fmla="*/ 4179570 w 4818756"/>
                  <a:gd name="connsiteY41" fmla="*/ 4075265 h 4842163"/>
                  <a:gd name="connsiteX42" fmla="*/ 3868786 w 4818756"/>
                  <a:gd name="connsiteY42" fmla="*/ 3917781 h 4842163"/>
                  <a:gd name="connsiteX43" fmla="*/ 3739794 w 4818756"/>
                  <a:gd name="connsiteY43" fmla="*/ 4035017 h 4842163"/>
                  <a:gd name="connsiteX44" fmla="*/ 3682808 w 4818756"/>
                  <a:gd name="connsiteY44" fmla="*/ 4077630 h 4842163"/>
                  <a:gd name="connsiteX45" fmla="*/ 3794801 w 4818756"/>
                  <a:gd name="connsiteY45" fmla="*/ 4408670 h 4842163"/>
                  <a:gd name="connsiteX46" fmla="*/ 3641827 w 4818756"/>
                  <a:gd name="connsiteY46" fmla="*/ 4506981 h 4842163"/>
                  <a:gd name="connsiteX47" fmla="*/ 3388492 w 4818756"/>
                  <a:gd name="connsiteY47" fmla="*/ 4268780 h 4842163"/>
                  <a:gd name="connsiteX48" fmla="*/ 3223501 w 4818756"/>
                  <a:gd name="connsiteY48" fmla="*/ 4348260 h 4842163"/>
                  <a:gd name="connsiteX49" fmla="*/ 3164544 w 4818756"/>
                  <a:gd name="connsiteY49" fmla="*/ 4369839 h 4842163"/>
                  <a:gd name="connsiteX50" fmla="*/ 3178713 w 4818756"/>
                  <a:gd name="connsiteY50" fmla="*/ 4718477 h 4842163"/>
                  <a:gd name="connsiteX51" fmla="*/ 3004238 w 4818756"/>
                  <a:gd name="connsiteY51" fmla="*/ 4769707 h 4842163"/>
                  <a:gd name="connsiteX52" fmla="*/ 2828678 w 4818756"/>
                  <a:gd name="connsiteY52" fmla="*/ 4470470 h 4842163"/>
                  <a:gd name="connsiteX53" fmla="*/ 2623226 w 4818756"/>
                  <a:gd name="connsiteY53" fmla="*/ 4501826 h 4842163"/>
                  <a:gd name="connsiteX54" fmla="*/ 2584899 w 4818756"/>
                  <a:gd name="connsiteY54" fmla="*/ 4503761 h 4842163"/>
                  <a:gd name="connsiteX55" fmla="*/ 2500298 w 4818756"/>
                  <a:gd name="connsiteY55" fmla="*/ 4842163 h 4842163"/>
                  <a:gd name="connsiteX56" fmla="*/ 2318457 w 4818756"/>
                  <a:gd name="connsiteY56" fmla="*/ 4842163 h 4842163"/>
                  <a:gd name="connsiteX57" fmla="*/ 2233857 w 4818756"/>
                  <a:gd name="connsiteY57" fmla="*/ 4503761 h 4842163"/>
                  <a:gd name="connsiteX58" fmla="*/ 2195530 w 4818756"/>
                  <a:gd name="connsiteY58" fmla="*/ 4501826 h 4842163"/>
                  <a:gd name="connsiteX59" fmla="*/ 1990078 w 4818756"/>
                  <a:gd name="connsiteY59" fmla="*/ 4470470 h 4842163"/>
                  <a:gd name="connsiteX60" fmla="*/ 1814518 w 4818756"/>
                  <a:gd name="connsiteY60" fmla="*/ 4769707 h 4842163"/>
                  <a:gd name="connsiteX61" fmla="*/ 1640043 w 4818756"/>
                  <a:gd name="connsiteY61" fmla="*/ 4718477 h 4842163"/>
                  <a:gd name="connsiteX62" fmla="*/ 1654212 w 4818756"/>
                  <a:gd name="connsiteY62" fmla="*/ 4369839 h 4842163"/>
                  <a:gd name="connsiteX63" fmla="*/ 1595255 w 4818756"/>
                  <a:gd name="connsiteY63" fmla="*/ 4348260 h 4842163"/>
                  <a:gd name="connsiteX64" fmla="*/ 1430264 w 4818756"/>
                  <a:gd name="connsiteY64" fmla="*/ 4268780 h 4842163"/>
                  <a:gd name="connsiteX65" fmla="*/ 1176929 w 4818756"/>
                  <a:gd name="connsiteY65" fmla="*/ 4506981 h 4842163"/>
                  <a:gd name="connsiteX66" fmla="*/ 1023955 w 4818756"/>
                  <a:gd name="connsiteY66" fmla="*/ 4408670 h 4842163"/>
                  <a:gd name="connsiteX67" fmla="*/ 1135948 w 4818756"/>
                  <a:gd name="connsiteY67" fmla="*/ 4077630 h 4842163"/>
                  <a:gd name="connsiteX68" fmla="*/ 1078962 w 4818756"/>
                  <a:gd name="connsiteY68" fmla="*/ 4035017 h 4842163"/>
                  <a:gd name="connsiteX69" fmla="*/ 949970 w 4818756"/>
                  <a:gd name="connsiteY69" fmla="*/ 3917781 h 4842163"/>
                  <a:gd name="connsiteX70" fmla="*/ 639186 w 4818756"/>
                  <a:gd name="connsiteY70" fmla="*/ 4075265 h 4842163"/>
                  <a:gd name="connsiteX71" fmla="*/ 520106 w 4818756"/>
                  <a:gd name="connsiteY71" fmla="*/ 3937839 h 4842163"/>
                  <a:gd name="connsiteX72" fmla="*/ 720843 w 4818756"/>
                  <a:gd name="connsiteY72" fmla="*/ 3651738 h 4842163"/>
                  <a:gd name="connsiteX73" fmla="*/ 675038 w 4818756"/>
                  <a:gd name="connsiteY73" fmla="*/ 3590483 h 4842163"/>
                  <a:gd name="connsiteX74" fmla="*/ 587273 w 4818756"/>
                  <a:gd name="connsiteY74" fmla="*/ 3446019 h 4842163"/>
                  <a:gd name="connsiteX75" fmla="*/ 244854 w 4818756"/>
                  <a:gd name="connsiteY75" fmla="*/ 3509539 h 4842163"/>
                  <a:gd name="connsiteX76" fmla="*/ 169315 w 4818756"/>
                  <a:gd name="connsiteY76" fmla="*/ 3344130 h 4842163"/>
                  <a:gd name="connsiteX77" fmla="*/ 442345 w 4818756"/>
                  <a:gd name="connsiteY77" fmla="*/ 3126316 h 4842163"/>
                  <a:gd name="connsiteX78" fmla="*/ 411867 w 4818756"/>
                  <a:gd name="connsiteY78" fmla="*/ 3043042 h 4842163"/>
                  <a:gd name="connsiteX79" fmla="*/ 372826 w 4818756"/>
                  <a:gd name="connsiteY79" fmla="*/ 2891207 h 4842163"/>
                  <a:gd name="connsiteX80" fmla="*/ 25878 w 4818756"/>
                  <a:gd name="connsiteY80" fmla="*/ 2855633 h 4842163"/>
                  <a:gd name="connsiteX81" fmla="*/ 0 w 4818756"/>
                  <a:gd name="connsiteY81" fmla="*/ 2675642 h 4842163"/>
                  <a:gd name="connsiteX82" fmla="*/ 324006 w 4818756"/>
                  <a:gd name="connsiteY82" fmla="*/ 2543299 h 4842163"/>
                  <a:gd name="connsiteX83" fmla="*/ 317835 w 4818756"/>
                  <a:gd name="connsiteY83" fmla="*/ 2421081 h 4842163"/>
                  <a:gd name="connsiteX84" fmla="*/ 324006 w 4818756"/>
                  <a:gd name="connsiteY84" fmla="*/ 2298864 h 4842163"/>
                  <a:gd name="connsiteX85" fmla="*/ 0 w 4818756"/>
                  <a:gd name="connsiteY85" fmla="*/ 2166520 h 4842163"/>
                  <a:gd name="connsiteX86" fmla="*/ 25878 w 4818756"/>
                  <a:gd name="connsiteY86" fmla="*/ 1986530 h 4842163"/>
                  <a:gd name="connsiteX87" fmla="*/ 372826 w 4818756"/>
                  <a:gd name="connsiteY87" fmla="*/ 1950955 h 4842163"/>
                  <a:gd name="connsiteX88" fmla="*/ 411867 w 4818756"/>
                  <a:gd name="connsiteY88" fmla="*/ 1799120 h 4842163"/>
                  <a:gd name="connsiteX89" fmla="*/ 442345 w 4818756"/>
                  <a:gd name="connsiteY89" fmla="*/ 1715846 h 4842163"/>
                  <a:gd name="connsiteX90" fmla="*/ 169315 w 4818756"/>
                  <a:gd name="connsiteY90" fmla="*/ 1498032 h 4842163"/>
                  <a:gd name="connsiteX91" fmla="*/ 244854 w 4818756"/>
                  <a:gd name="connsiteY91" fmla="*/ 1332624 h 4842163"/>
                  <a:gd name="connsiteX92" fmla="*/ 587273 w 4818756"/>
                  <a:gd name="connsiteY92" fmla="*/ 1396144 h 4842163"/>
                  <a:gd name="connsiteX93" fmla="*/ 675038 w 4818756"/>
                  <a:gd name="connsiteY93" fmla="*/ 1251680 h 4842163"/>
                  <a:gd name="connsiteX94" fmla="*/ 720844 w 4818756"/>
                  <a:gd name="connsiteY94" fmla="*/ 1190424 h 4842163"/>
                  <a:gd name="connsiteX95" fmla="*/ 520106 w 4818756"/>
                  <a:gd name="connsiteY95" fmla="*/ 904323 h 4842163"/>
                  <a:gd name="connsiteX96" fmla="*/ 639186 w 4818756"/>
                  <a:gd name="connsiteY96" fmla="*/ 766896 h 4842163"/>
                  <a:gd name="connsiteX97" fmla="*/ 949970 w 4818756"/>
                  <a:gd name="connsiteY97" fmla="*/ 924381 h 4842163"/>
                  <a:gd name="connsiteX98" fmla="*/ 1078962 w 4818756"/>
                  <a:gd name="connsiteY98" fmla="*/ 807145 h 4842163"/>
                  <a:gd name="connsiteX99" fmla="*/ 1135948 w 4818756"/>
                  <a:gd name="connsiteY99" fmla="*/ 764532 h 4842163"/>
                  <a:gd name="connsiteX100" fmla="*/ 1023955 w 4818756"/>
                  <a:gd name="connsiteY100" fmla="*/ 433493 h 4842163"/>
                  <a:gd name="connsiteX101" fmla="*/ 1176929 w 4818756"/>
                  <a:gd name="connsiteY101" fmla="*/ 335182 h 4842163"/>
                  <a:gd name="connsiteX102" fmla="*/ 1430264 w 4818756"/>
                  <a:gd name="connsiteY102" fmla="*/ 573383 h 4842163"/>
                  <a:gd name="connsiteX103" fmla="*/ 1595255 w 4818756"/>
                  <a:gd name="connsiteY103" fmla="*/ 493902 h 4842163"/>
                  <a:gd name="connsiteX104" fmla="*/ 1654212 w 4818756"/>
                  <a:gd name="connsiteY104" fmla="*/ 472323 h 4842163"/>
                  <a:gd name="connsiteX105" fmla="*/ 1640043 w 4818756"/>
                  <a:gd name="connsiteY105" fmla="*/ 123686 h 4842163"/>
                  <a:gd name="connsiteX106" fmla="*/ 1814518 w 4818756"/>
                  <a:gd name="connsiteY106" fmla="*/ 72455 h 4842163"/>
                  <a:gd name="connsiteX107" fmla="*/ 1990078 w 4818756"/>
                  <a:gd name="connsiteY107" fmla="*/ 371692 h 4842163"/>
                  <a:gd name="connsiteX108" fmla="*/ 2195530 w 4818756"/>
                  <a:gd name="connsiteY108" fmla="*/ 340337 h 4842163"/>
                  <a:gd name="connsiteX109" fmla="*/ 2233857 w 4818756"/>
                  <a:gd name="connsiteY109" fmla="*/ 338401 h 48421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</a:cxnLst>
                <a:rect l="l" t="t" r="r" b="b"/>
                <a:pathLst>
                  <a:path w="4818756" h="4842163">
                    <a:moveTo>
                      <a:pt x="2318457" y="0"/>
                    </a:moveTo>
                    <a:lnTo>
                      <a:pt x="2500298" y="0"/>
                    </a:lnTo>
                    <a:lnTo>
                      <a:pt x="2584898" y="338401"/>
                    </a:lnTo>
                    <a:lnTo>
                      <a:pt x="2623226" y="340337"/>
                    </a:lnTo>
                    <a:lnTo>
                      <a:pt x="2828678" y="371692"/>
                    </a:lnTo>
                    <a:lnTo>
                      <a:pt x="3004238" y="72457"/>
                    </a:lnTo>
                    <a:lnTo>
                      <a:pt x="3178713" y="123687"/>
                    </a:lnTo>
                    <a:lnTo>
                      <a:pt x="3164544" y="472323"/>
                    </a:lnTo>
                    <a:lnTo>
                      <a:pt x="3223501" y="493902"/>
                    </a:lnTo>
                    <a:lnTo>
                      <a:pt x="3388493" y="573383"/>
                    </a:lnTo>
                    <a:lnTo>
                      <a:pt x="3641827" y="335183"/>
                    </a:lnTo>
                    <a:lnTo>
                      <a:pt x="3794801" y="433494"/>
                    </a:lnTo>
                    <a:lnTo>
                      <a:pt x="3682809" y="764532"/>
                    </a:lnTo>
                    <a:lnTo>
                      <a:pt x="3739794" y="807145"/>
                    </a:lnTo>
                    <a:lnTo>
                      <a:pt x="3868787" y="924382"/>
                    </a:lnTo>
                    <a:lnTo>
                      <a:pt x="4179570" y="766897"/>
                    </a:lnTo>
                    <a:lnTo>
                      <a:pt x="4298650" y="904323"/>
                    </a:lnTo>
                    <a:lnTo>
                      <a:pt x="4097912" y="1190424"/>
                    </a:lnTo>
                    <a:lnTo>
                      <a:pt x="4143718" y="1251680"/>
                    </a:lnTo>
                    <a:lnTo>
                      <a:pt x="4231483" y="1396144"/>
                    </a:lnTo>
                    <a:lnTo>
                      <a:pt x="4573902" y="1332624"/>
                    </a:lnTo>
                    <a:lnTo>
                      <a:pt x="4649441" y="1498032"/>
                    </a:lnTo>
                    <a:lnTo>
                      <a:pt x="4376411" y="1715846"/>
                    </a:lnTo>
                    <a:lnTo>
                      <a:pt x="4406890" y="1799120"/>
                    </a:lnTo>
                    <a:lnTo>
                      <a:pt x="4445930" y="1950955"/>
                    </a:lnTo>
                    <a:lnTo>
                      <a:pt x="4792877" y="1986530"/>
                    </a:lnTo>
                    <a:lnTo>
                      <a:pt x="4818756" y="2166520"/>
                    </a:lnTo>
                    <a:lnTo>
                      <a:pt x="4494750" y="2298864"/>
                    </a:lnTo>
                    <a:lnTo>
                      <a:pt x="4500921" y="2421081"/>
                    </a:lnTo>
                    <a:lnTo>
                      <a:pt x="4494750" y="2543299"/>
                    </a:lnTo>
                    <a:lnTo>
                      <a:pt x="4818756" y="2675642"/>
                    </a:lnTo>
                    <a:lnTo>
                      <a:pt x="4792877" y="2855633"/>
                    </a:lnTo>
                    <a:lnTo>
                      <a:pt x="4445930" y="2891207"/>
                    </a:lnTo>
                    <a:lnTo>
                      <a:pt x="4406890" y="3043042"/>
                    </a:lnTo>
                    <a:lnTo>
                      <a:pt x="4376411" y="3126316"/>
                    </a:lnTo>
                    <a:lnTo>
                      <a:pt x="4649441" y="3344130"/>
                    </a:lnTo>
                    <a:lnTo>
                      <a:pt x="4573902" y="3509539"/>
                    </a:lnTo>
                    <a:lnTo>
                      <a:pt x="4231483" y="3446019"/>
                    </a:lnTo>
                    <a:lnTo>
                      <a:pt x="4143718" y="3590483"/>
                    </a:lnTo>
                    <a:lnTo>
                      <a:pt x="4097913" y="3651738"/>
                    </a:lnTo>
                    <a:lnTo>
                      <a:pt x="4298650" y="3937839"/>
                    </a:lnTo>
                    <a:lnTo>
                      <a:pt x="4179570" y="4075265"/>
                    </a:lnTo>
                    <a:lnTo>
                      <a:pt x="3868786" y="3917781"/>
                    </a:lnTo>
                    <a:lnTo>
                      <a:pt x="3739794" y="4035017"/>
                    </a:lnTo>
                    <a:lnTo>
                      <a:pt x="3682808" y="4077630"/>
                    </a:lnTo>
                    <a:lnTo>
                      <a:pt x="3794801" y="4408670"/>
                    </a:lnTo>
                    <a:lnTo>
                      <a:pt x="3641827" y="4506981"/>
                    </a:lnTo>
                    <a:lnTo>
                      <a:pt x="3388492" y="4268780"/>
                    </a:lnTo>
                    <a:lnTo>
                      <a:pt x="3223501" y="4348260"/>
                    </a:lnTo>
                    <a:lnTo>
                      <a:pt x="3164544" y="4369839"/>
                    </a:lnTo>
                    <a:lnTo>
                      <a:pt x="3178713" y="4718477"/>
                    </a:lnTo>
                    <a:lnTo>
                      <a:pt x="3004238" y="4769707"/>
                    </a:lnTo>
                    <a:lnTo>
                      <a:pt x="2828678" y="4470470"/>
                    </a:lnTo>
                    <a:lnTo>
                      <a:pt x="2623226" y="4501826"/>
                    </a:lnTo>
                    <a:lnTo>
                      <a:pt x="2584899" y="4503761"/>
                    </a:lnTo>
                    <a:lnTo>
                      <a:pt x="2500298" y="4842163"/>
                    </a:lnTo>
                    <a:lnTo>
                      <a:pt x="2318457" y="4842163"/>
                    </a:lnTo>
                    <a:lnTo>
                      <a:pt x="2233857" y="4503761"/>
                    </a:lnTo>
                    <a:lnTo>
                      <a:pt x="2195530" y="4501826"/>
                    </a:lnTo>
                    <a:lnTo>
                      <a:pt x="1990078" y="4470470"/>
                    </a:lnTo>
                    <a:lnTo>
                      <a:pt x="1814518" y="4769707"/>
                    </a:lnTo>
                    <a:lnTo>
                      <a:pt x="1640043" y="4718477"/>
                    </a:lnTo>
                    <a:lnTo>
                      <a:pt x="1654212" y="4369839"/>
                    </a:lnTo>
                    <a:lnTo>
                      <a:pt x="1595255" y="4348260"/>
                    </a:lnTo>
                    <a:lnTo>
                      <a:pt x="1430264" y="4268780"/>
                    </a:lnTo>
                    <a:lnTo>
                      <a:pt x="1176929" y="4506981"/>
                    </a:lnTo>
                    <a:lnTo>
                      <a:pt x="1023955" y="4408670"/>
                    </a:lnTo>
                    <a:lnTo>
                      <a:pt x="1135948" y="4077630"/>
                    </a:lnTo>
                    <a:lnTo>
                      <a:pt x="1078962" y="4035017"/>
                    </a:lnTo>
                    <a:lnTo>
                      <a:pt x="949970" y="3917781"/>
                    </a:lnTo>
                    <a:lnTo>
                      <a:pt x="639186" y="4075265"/>
                    </a:lnTo>
                    <a:lnTo>
                      <a:pt x="520106" y="3937839"/>
                    </a:lnTo>
                    <a:lnTo>
                      <a:pt x="720843" y="3651738"/>
                    </a:lnTo>
                    <a:lnTo>
                      <a:pt x="675038" y="3590483"/>
                    </a:lnTo>
                    <a:lnTo>
                      <a:pt x="587273" y="3446019"/>
                    </a:lnTo>
                    <a:lnTo>
                      <a:pt x="244854" y="3509539"/>
                    </a:lnTo>
                    <a:lnTo>
                      <a:pt x="169315" y="3344130"/>
                    </a:lnTo>
                    <a:lnTo>
                      <a:pt x="442345" y="3126316"/>
                    </a:lnTo>
                    <a:lnTo>
                      <a:pt x="411867" y="3043042"/>
                    </a:lnTo>
                    <a:lnTo>
                      <a:pt x="372826" y="2891207"/>
                    </a:lnTo>
                    <a:lnTo>
                      <a:pt x="25878" y="2855633"/>
                    </a:lnTo>
                    <a:lnTo>
                      <a:pt x="0" y="2675642"/>
                    </a:lnTo>
                    <a:lnTo>
                      <a:pt x="324006" y="2543299"/>
                    </a:lnTo>
                    <a:lnTo>
                      <a:pt x="317835" y="2421081"/>
                    </a:lnTo>
                    <a:lnTo>
                      <a:pt x="324006" y="2298864"/>
                    </a:lnTo>
                    <a:lnTo>
                      <a:pt x="0" y="2166520"/>
                    </a:lnTo>
                    <a:lnTo>
                      <a:pt x="25878" y="1986530"/>
                    </a:lnTo>
                    <a:lnTo>
                      <a:pt x="372826" y="1950955"/>
                    </a:lnTo>
                    <a:lnTo>
                      <a:pt x="411867" y="1799120"/>
                    </a:lnTo>
                    <a:lnTo>
                      <a:pt x="442345" y="1715846"/>
                    </a:lnTo>
                    <a:lnTo>
                      <a:pt x="169315" y="1498032"/>
                    </a:lnTo>
                    <a:lnTo>
                      <a:pt x="244854" y="1332624"/>
                    </a:lnTo>
                    <a:lnTo>
                      <a:pt x="587273" y="1396144"/>
                    </a:lnTo>
                    <a:lnTo>
                      <a:pt x="675038" y="1251680"/>
                    </a:lnTo>
                    <a:lnTo>
                      <a:pt x="720844" y="1190424"/>
                    </a:lnTo>
                    <a:lnTo>
                      <a:pt x="520106" y="904323"/>
                    </a:lnTo>
                    <a:lnTo>
                      <a:pt x="639186" y="766896"/>
                    </a:lnTo>
                    <a:lnTo>
                      <a:pt x="949970" y="924381"/>
                    </a:lnTo>
                    <a:lnTo>
                      <a:pt x="1078962" y="807145"/>
                    </a:lnTo>
                    <a:lnTo>
                      <a:pt x="1135948" y="764532"/>
                    </a:lnTo>
                    <a:lnTo>
                      <a:pt x="1023955" y="433493"/>
                    </a:lnTo>
                    <a:lnTo>
                      <a:pt x="1176929" y="335182"/>
                    </a:lnTo>
                    <a:lnTo>
                      <a:pt x="1430264" y="573383"/>
                    </a:lnTo>
                    <a:lnTo>
                      <a:pt x="1595255" y="493902"/>
                    </a:lnTo>
                    <a:lnTo>
                      <a:pt x="1654212" y="472323"/>
                    </a:lnTo>
                    <a:lnTo>
                      <a:pt x="1640043" y="123686"/>
                    </a:lnTo>
                    <a:lnTo>
                      <a:pt x="1814518" y="72455"/>
                    </a:lnTo>
                    <a:lnTo>
                      <a:pt x="1990078" y="371692"/>
                    </a:lnTo>
                    <a:lnTo>
                      <a:pt x="2195530" y="340337"/>
                    </a:lnTo>
                    <a:lnTo>
                      <a:pt x="2233857" y="338401"/>
                    </a:ln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2700000" scaled="1"/>
              </a:gradFill>
              <a:ln>
                <a:noFill/>
              </a:ln>
              <a:effectLst>
                <a:outerShdw blurRad="127000" dist="635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0" name="椭圆 69"/>
              <p:cNvSpPr/>
              <p:nvPr/>
            </p:nvSpPr>
            <p:spPr>
              <a:xfrm>
                <a:off x="5624512" y="2957514"/>
                <a:ext cx="942974" cy="942974"/>
              </a:xfrm>
              <a:prstGeom prst="ellipse">
                <a:avLst/>
              </a:prstGeom>
              <a:solidFill>
                <a:srgbClr val="E3413E"/>
              </a:solidFill>
              <a:ln w="22225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14300" dist="63500" dir="13500000">
                  <a:srgbClr val="017581">
                    <a:alpha val="49804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1" name="椭圆 70"/>
              <p:cNvSpPr/>
              <p:nvPr/>
            </p:nvSpPr>
            <p:spPr>
              <a:xfrm>
                <a:off x="5761338" y="3013184"/>
                <a:ext cx="674085" cy="488735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alpha val="80000"/>
                    </a:schemeClr>
                  </a:gs>
                  <a:gs pos="100000">
                    <a:srgbClr val="01ACBE">
                      <a:alpha val="0"/>
                    </a:srgbClr>
                  </a:gs>
                </a:gsLst>
                <a:lin ang="5400000" scaled="0"/>
              </a:gradFill>
              <a:ln w="254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26" name="Freeform 28"/>
            <p:cNvSpPr>
              <a:spLocks noEditPoints="1"/>
            </p:cNvSpPr>
            <p:nvPr/>
          </p:nvSpPr>
          <p:spPr bwMode="auto">
            <a:xfrm>
              <a:off x="5106372" y="1411142"/>
              <a:ext cx="292711" cy="237133"/>
            </a:xfrm>
            <a:custGeom>
              <a:avLst/>
              <a:gdLst>
                <a:gd name="T0" fmla="*/ 114 w 200"/>
                <a:gd name="T1" fmla="*/ 17 h 161"/>
                <a:gd name="T2" fmla="*/ 18 w 200"/>
                <a:gd name="T3" fmla="*/ 50 h 161"/>
                <a:gd name="T4" fmla="*/ 51 w 200"/>
                <a:gd name="T5" fmla="*/ 146 h 161"/>
                <a:gd name="T6" fmla="*/ 138 w 200"/>
                <a:gd name="T7" fmla="*/ 127 h 161"/>
                <a:gd name="T8" fmla="*/ 186 w 200"/>
                <a:gd name="T9" fmla="*/ 150 h 161"/>
                <a:gd name="T10" fmla="*/ 200 w 200"/>
                <a:gd name="T11" fmla="*/ 122 h 161"/>
                <a:gd name="T12" fmla="*/ 152 w 200"/>
                <a:gd name="T13" fmla="*/ 98 h 161"/>
                <a:gd name="T14" fmla="*/ 114 w 200"/>
                <a:gd name="T15" fmla="*/ 17 h 161"/>
                <a:gd name="T16" fmla="*/ 127 w 200"/>
                <a:gd name="T17" fmla="*/ 103 h 161"/>
                <a:gd name="T18" fmla="*/ 61 w 200"/>
                <a:gd name="T19" fmla="*/ 126 h 161"/>
                <a:gd name="T20" fmla="*/ 38 w 200"/>
                <a:gd name="T21" fmla="*/ 60 h 161"/>
                <a:gd name="T22" fmla="*/ 104 w 200"/>
                <a:gd name="T23" fmla="*/ 37 h 161"/>
                <a:gd name="T24" fmla="*/ 127 w 200"/>
                <a:gd name="T25" fmla="*/ 103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0" h="161">
                  <a:moveTo>
                    <a:pt x="114" y="17"/>
                  </a:moveTo>
                  <a:cubicBezTo>
                    <a:pt x="78" y="0"/>
                    <a:pt x="35" y="15"/>
                    <a:pt x="18" y="50"/>
                  </a:cubicBezTo>
                  <a:cubicBezTo>
                    <a:pt x="0" y="86"/>
                    <a:pt x="15" y="129"/>
                    <a:pt x="51" y="146"/>
                  </a:cubicBezTo>
                  <a:cubicBezTo>
                    <a:pt x="81" y="161"/>
                    <a:pt x="118" y="152"/>
                    <a:pt x="138" y="127"/>
                  </a:cubicBezTo>
                  <a:cubicBezTo>
                    <a:pt x="186" y="150"/>
                    <a:pt x="186" y="150"/>
                    <a:pt x="186" y="150"/>
                  </a:cubicBezTo>
                  <a:cubicBezTo>
                    <a:pt x="200" y="122"/>
                    <a:pt x="200" y="122"/>
                    <a:pt x="200" y="122"/>
                  </a:cubicBezTo>
                  <a:cubicBezTo>
                    <a:pt x="152" y="98"/>
                    <a:pt x="152" y="98"/>
                    <a:pt x="152" y="98"/>
                  </a:cubicBezTo>
                  <a:cubicBezTo>
                    <a:pt x="160" y="66"/>
                    <a:pt x="145" y="32"/>
                    <a:pt x="114" y="17"/>
                  </a:cubicBezTo>
                  <a:close/>
                  <a:moveTo>
                    <a:pt x="127" y="103"/>
                  </a:moveTo>
                  <a:cubicBezTo>
                    <a:pt x="115" y="128"/>
                    <a:pt x="85" y="138"/>
                    <a:pt x="61" y="126"/>
                  </a:cubicBezTo>
                  <a:cubicBezTo>
                    <a:pt x="36" y="114"/>
                    <a:pt x="26" y="84"/>
                    <a:pt x="38" y="60"/>
                  </a:cubicBezTo>
                  <a:cubicBezTo>
                    <a:pt x="50" y="35"/>
                    <a:pt x="80" y="25"/>
                    <a:pt x="104" y="37"/>
                  </a:cubicBezTo>
                  <a:cubicBezTo>
                    <a:pt x="129" y="49"/>
                    <a:pt x="139" y="79"/>
                    <a:pt x="127" y="10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68589" tIns="34295" rIns="68589" bIns="34295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493963" y="2137996"/>
            <a:ext cx="845815" cy="850039"/>
            <a:chOff x="5493963" y="2296979"/>
            <a:chExt cx="845815" cy="850039"/>
          </a:xfrm>
        </p:grpSpPr>
        <p:grpSp>
          <p:nvGrpSpPr>
            <p:cNvPr id="48" name="组合 47"/>
            <p:cNvGrpSpPr/>
            <p:nvPr/>
          </p:nvGrpSpPr>
          <p:grpSpPr>
            <a:xfrm>
              <a:off x="5493963" y="2296979"/>
              <a:ext cx="845815" cy="850039"/>
              <a:chOff x="5413827" y="2743515"/>
              <a:chExt cx="1364344" cy="1370972"/>
            </a:xfrm>
          </p:grpSpPr>
          <p:sp>
            <p:nvSpPr>
              <p:cNvPr id="49" name="任意多边形 48"/>
              <p:cNvSpPr/>
              <p:nvPr/>
            </p:nvSpPr>
            <p:spPr>
              <a:xfrm>
                <a:off x="5413827" y="2743515"/>
                <a:ext cx="1364344" cy="1370972"/>
              </a:xfrm>
              <a:custGeom>
                <a:avLst/>
                <a:gdLst>
                  <a:gd name="connsiteX0" fmla="*/ 2318457 w 4818756"/>
                  <a:gd name="connsiteY0" fmla="*/ 0 h 4842163"/>
                  <a:gd name="connsiteX1" fmla="*/ 2500298 w 4818756"/>
                  <a:gd name="connsiteY1" fmla="*/ 0 h 4842163"/>
                  <a:gd name="connsiteX2" fmla="*/ 2584898 w 4818756"/>
                  <a:gd name="connsiteY2" fmla="*/ 338401 h 4842163"/>
                  <a:gd name="connsiteX3" fmla="*/ 2623226 w 4818756"/>
                  <a:gd name="connsiteY3" fmla="*/ 340337 h 4842163"/>
                  <a:gd name="connsiteX4" fmla="*/ 2828678 w 4818756"/>
                  <a:gd name="connsiteY4" fmla="*/ 371692 h 4842163"/>
                  <a:gd name="connsiteX5" fmla="*/ 3004238 w 4818756"/>
                  <a:gd name="connsiteY5" fmla="*/ 72457 h 4842163"/>
                  <a:gd name="connsiteX6" fmla="*/ 3178713 w 4818756"/>
                  <a:gd name="connsiteY6" fmla="*/ 123687 h 4842163"/>
                  <a:gd name="connsiteX7" fmla="*/ 3164544 w 4818756"/>
                  <a:gd name="connsiteY7" fmla="*/ 472323 h 4842163"/>
                  <a:gd name="connsiteX8" fmla="*/ 3223501 w 4818756"/>
                  <a:gd name="connsiteY8" fmla="*/ 493902 h 4842163"/>
                  <a:gd name="connsiteX9" fmla="*/ 3388493 w 4818756"/>
                  <a:gd name="connsiteY9" fmla="*/ 573383 h 4842163"/>
                  <a:gd name="connsiteX10" fmla="*/ 3641827 w 4818756"/>
                  <a:gd name="connsiteY10" fmla="*/ 335183 h 4842163"/>
                  <a:gd name="connsiteX11" fmla="*/ 3794801 w 4818756"/>
                  <a:gd name="connsiteY11" fmla="*/ 433494 h 4842163"/>
                  <a:gd name="connsiteX12" fmla="*/ 3682809 w 4818756"/>
                  <a:gd name="connsiteY12" fmla="*/ 764532 h 4842163"/>
                  <a:gd name="connsiteX13" fmla="*/ 3739794 w 4818756"/>
                  <a:gd name="connsiteY13" fmla="*/ 807145 h 4842163"/>
                  <a:gd name="connsiteX14" fmla="*/ 3868787 w 4818756"/>
                  <a:gd name="connsiteY14" fmla="*/ 924382 h 4842163"/>
                  <a:gd name="connsiteX15" fmla="*/ 4179570 w 4818756"/>
                  <a:gd name="connsiteY15" fmla="*/ 766897 h 4842163"/>
                  <a:gd name="connsiteX16" fmla="*/ 4298650 w 4818756"/>
                  <a:gd name="connsiteY16" fmla="*/ 904323 h 4842163"/>
                  <a:gd name="connsiteX17" fmla="*/ 4097912 w 4818756"/>
                  <a:gd name="connsiteY17" fmla="*/ 1190424 h 4842163"/>
                  <a:gd name="connsiteX18" fmla="*/ 4143718 w 4818756"/>
                  <a:gd name="connsiteY18" fmla="*/ 1251680 h 4842163"/>
                  <a:gd name="connsiteX19" fmla="*/ 4231483 w 4818756"/>
                  <a:gd name="connsiteY19" fmla="*/ 1396144 h 4842163"/>
                  <a:gd name="connsiteX20" fmla="*/ 4573902 w 4818756"/>
                  <a:gd name="connsiteY20" fmla="*/ 1332624 h 4842163"/>
                  <a:gd name="connsiteX21" fmla="*/ 4649441 w 4818756"/>
                  <a:gd name="connsiteY21" fmla="*/ 1498032 h 4842163"/>
                  <a:gd name="connsiteX22" fmla="*/ 4376411 w 4818756"/>
                  <a:gd name="connsiteY22" fmla="*/ 1715846 h 4842163"/>
                  <a:gd name="connsiteX23" fmla="*/ 4406890 w 4818756"/>
                  <a:gd name="connsiteY23" fmla="*/ 1799120 h 4842163"/>
                  <a:gd name="connsiteX24" fmla="*/ 4445930 w 4818756"/>
                  <a:gd name="connsiteY24" fmla="*/ 1950955 h 4842163"/>
                  <a:gd name="connsiteX25" fmla="*/ 4792877 w 4818756"/>
                  <a:gd name="connsiteY25" fmla="*/ 1986530 h 4842163"/>
                  <a:gd name="connsiteX26" fmla="*/ 4818756 w 4818756"/>
                  <a:gd name="connsiteY26" fmla="*/ 2166520 h 4842163"/>
                  <a:gd name="connsiteX27" fmla="*/ 4494750 w 4818756"/>
                  <a:gd name="connsiteY27" fmla="*/ 2298864 h 4842163"/>
                  <a:gd name="connsiteX28" fmla="*/ 4500921 w 4818756"/>
                  <a:gd name="connsiteY28" fmla="*/ 2421081 h 4842163"/>
                  <a:gd name="connsiteX29" fmla="*/ 4494750 w 4818756"/>
                  <a:gd name="connsiteY29" fmla="*/ 2543299 h 4842163"/>
                  <a:gd name="connsiteX30" fmla="*/ 4818756 w 4818756"/>
                  <a:gd name="connsiteY30" fmla="*/ 2675642 h 4842163"/>
                  <a:gd name="connsiteX31" fmla="*/ 4792877 w 4818756"/>
                  <a:gd name="connsiteY31" fmla="*/ 2855633 h 4842163"/>
                  <a:gd name="connsiteX32" fmla="*/ 4445930 w 4818756"/>
                  <a:gd name="connsiteY32" fmla="*/ 2891207 h 4842163"/>
                  <a:gd name="connsiteX33" fmla="*/ 4406890 w 4818756"/>
                  <a:gd name="connsiteY33" fmla="*/ 3043042 h 4842163"/>
                  <a:gd name="connsiteX34" fmla="*/ 4376411 w 4818756"/>
                  <a:gd name="connsiteY34" fmla="*/ 3126316 h 4842163"/>
                  <a:gd name="connsiteX35" fmla="*/ 4649441 w 4818756"/>
                  <a:gd name="connsiteY35" fmla="*/ 3344130 h 4842163"/>
                  <a:gd name="connsiteX36" fmla="*/ 4573902 w 4818756"/>
                  <a:gd name="connsiteY36" fmla="*/ 3509539 h 4842163"/>
                  <a:gd name="connsiteX37" fmla="*/ 4231483 w 4818756"/>
                  <a:gd name="connsiteY37" fmla="*/ 3446019 h 4842163"/>
                  <a:gd name="connsiteX38" fmla="*/ 4143718 w 4818756"/>
                  <a:gd name="connsiteY38" fmla="*/ 3590483 h 4842163"/>
                  <a:gd name="connsiteX39" fmla="*/ 4097913 w 4818756"/>
                  <a:gd name="connsiteY39" fmla="*/ 3651738 h 4842163"/>
                  <a:gd name="connsiteX40" fmla="*/ 4298650 w 4818756"/>
                  <a:gd name="connsiteY40" fmla="*/ 3937839 h 4842163"/>
                  <a:gd name="connsiteX41" fmla="*/ 4179570 w 4818756"/>
                  <a:gd name="connsiteY41" fmla="*/ 4075265 h 4842163"/>
                  <a:gd name="connsiteX42" fmla="*/ 3868786 w 4818756"/>
                  <a:gd name="connsiteY42" fmla="*/ 3917781 h 4842163"/>
                  <a:gd name="connsiteX43" fmla="*/ 3739794 w 4818756"/>
                  <a:gd name="connsiteY43" fmla="*/ 4035017 h 4842163"/>
                  <a:gd name="connsiteX44" fmla="*/ 3682808 w 4818756"/>
                  <a:gd name="connsiteY44" fmla="*/ 4077630 h 4842163"/>
                  <a:gd name="connsiteX45" fmla="*/ 3794801 w 4818756"/>
                  <a:gd name="connsiteY45" fmla="*/ 4408670 h 4842163"/>
                  <a:gd name="connsiteX46" fmla="*/ 3641827 w 4818756"/>
                  <a:gd name="connsiteY46" fmla="*/ 4506981 h 4842163"/>
                  <a:gd name="connsiteX47" fmla="*/ 3388492 w 4818756"/>
                  <a:gd name="connsiteY47" fmla="*/ 4268780 h 4842163"/>
                  <a:gd name="connsiteX48" fmla="*/ 3223501 w 4818756"/>
                  <a:gd name="connsiteY48" fmla="*/ 4348260 h 4842163"/>
                  <a:gd name="connsiteX49" fmla="*/ 3164544 w 4818756"/>
                  <a:gd name="connsiteY49" fmla="*/ 4369839 h 4842163"/>
                  <a:gd name="connsiteX50" fmla="*/ 3178713 w 4818756"/>
                  <a:gd name="connsiteY50" fmla="*/ 4718477 h 4842163"/>
                  <a:gd name="connsiteX51" fmla="*/ 3004238 w 4818756"/>
                  <a:gd name="connsiteY51" fmla="*/ 4769707 h 4842163"/>
                  <a:gd name="connsiteX52" fmla="*/ 2828678 w 4818756"/>
                  <a:gd name="connsiteY52" fmla="*/ 4470470 h 4842163"/>
                  <a:gd name="connsiteX53" fmla="*/ 2623226 w 4818756"/>
                  <a:gd name="connsiteY53" fmla="*/ 4501826 h 4842163"/>
                  <a:gd name="connsiteX54" fmla="*/ 2584899 w 4818756"/>
                  <a:gd name="connsiteY54" fmla="*/ 4503761 h 4842163"/>
                  <a:gd name="connsiteX55" fmla="*/ 2500298 w 4818756"/>
                  <a:gd name="connsiteY55" fmla="*/ 4842163 h 4842163"/>
                  <a:gd name="connsiteX56" fmla="*/ 2318457 w 4818756"/>
                  <a:gd name="connsiteY56" fmla="*/ 4842163 h 4842163"/>
                  <a:gd name="connsiteX57" fmla="*/ 2233857 w 4818756"/>
                  <a:gd name="connsiteY57" fmla="*/ 4503761 h 4842163"/>
                  <a:gd name="connsiteX58" fmla="*/ 2195530 w 4818756"/>
                  <a:gd name="connsiteY58" fmla="*/ 4501826 h 4842163"/>
                  <a:gd name="connsiteX59" fmla="*/ 1990078 w 4818756"/>
                  <a:gd name="connsiteY59" fmla="*/ 4470470 h 4842163"/>
                  <a:gd name="connsiteX60" fmla="*/ 1814518 w 4818756"/>
                  <a:gd name="connsiteY60" fmla="*/ 4769707 h 4842163"/>
                  <a:gd name="connsiteX61" fmla="*/ 1640043 w 4818756"/>
                  <a:gd name="connsiteY61" fmla="*/ 4718477 h 4842163"/>
                  <a:gd name="connsiteX62" fmla="*/ 1654212 w 4818756"/>
                  <a:gd name="connsiteY62" fmla="*/ 4369839 h 4842163"/>
                  <a:gd name="connsiteX63" fmla="*/ 1595255 w 4818756"/>
                  <a:gd name="connsiteY63" fmla="*/ 4348260 h 4842163"/>
                  <a:gd name="connsiteX64" fmla="*/ 1430264 w 4818756"/>
                  <a:gd name="connsiteY64" fmla="*/ 4268780 h 4842163"/>
                  <a:gd name="connsiteX65" fmla="*/ 1176929 w 4818756"/>
                  <a:gd name="connsiteY65" fmla="*/ 4506981 h 4842163"/>
                  <a:gd name="connsiteX66" fmla="*/ 1023955 w 4818756"/>
                  <a:gd name="connsiteY66" fmla="*/ 4408670 h 4842163"/>
                  <a:gd name="connsiteX67" fmla="*/ 1135948 w 4818756"/>
                  <a:gd name="connsiteY67" fmla="*/ 4077630 h 4842163"/>
                  <a:gd name="connsiteX68" fmla="*/ 1078962 w 4818756"/>
                  <a:gd name="connsiteY68" fmla="*/ 4035017 h 4842163"/>
                  <a:gd name="connsiteX69" fmla="*/ 949970 w 4818756"/>
                  <a:gd name="connsiteY69" fmla="*/ 3917781 h 4842163"/>
                  <a:gd name="connsiteX70" fmla="*/ 639186 w 4818756"/>
                  <a:gd name="connsiteY70" fmla="*/ 4075265 h 4842163"/>
                  <a:gd name="connsiteX71" fmla="*/ 520106 w 4818756"/>
                  <a:gd name="connsiteY71" fmla="*/ 3937839 h 4842163"/>
                  <a:gd name="connsiteX72" fmla="*/ 720843 w 4818756"/>
                  <a:gd name="connsiteY72" fmla="*/ 3651738 h 4842163"/>
                  <a:gd name="connsiteX73" fmla="*/ 675038 w 4818756"/>
                  <a:gd name="connsiteY73" fmla="*/ 3590483 h 4842163"/>
                  <a:gd name="connsiteX74" fmla="*/ 587273 w 4818756"/>
                  <a:gd name="connsiteY74" fmla="*/ 3446019 h 4842163"/>
                  <a:gd name="connsiteX75" fmla="*/ 244854 w 4818756"/>
                  <a:gd name="connsiteY75" fmla="*/ 3509539 h 4842163"/>
                  <a:gd name="connsiteX76" fmla="*/ 169315 w 4818756"/>
                  <a:gd name="connsiteY76" fmla="*/ 3344130 h 4842163"/>
                  <a:gd name="connsiteX77" fmla="*/ 442345 w 4818756"/>
                  <a:gd name="connsiteY77" fmla="*/ 3126316 h 4842163"/>
                  <a:gd name="connsiteX78" fmla="*/ 411867 w 4818756"/>
                  <a:gd name="connsiteY78" fmla="*/ 3043042 h 4842163"/>
                  <a:gd name="connsiteX79" fmla="*/ 372826 w 4818756"/>
                  <a:gd name="connsiteY79" fmla="*/ 2891207 h 4842163"/>
                  <a:gd name="connsiteX80" fmla="*/ 25878 w 4818756"/>
                  <a:gd name="connsiteY80" fmla="*/ 2855633 h 4842163"/>
                  <a:gd name="connsiteX81" fmla="*/ 0 w 4818756"/>
                  <a:gd name="connsiteY81" fmla="*/ 2675642 h 4842163"/>
                  <a:gd name="connsiteX82" fmla="*/ 324006 w 4818756"/>
                  <a:gd name="connsiteY82" fmla="*/ 2543299 h 4842163"/>
                  <a:gd name="connsiteX83" fmla="*/ 317835 w 4818756"/>
                  <a:gd name="connsiteY83" fmla="*/ 2421081 h 4842163"/>
                  <a:gd name="connsiteX84" fmla="*/ 324006 w 4818756"/>
                  <a:gd name="connsiteY84" fmla="*/ 2298864 h 4842163"/>
                  <a:gd name="connsiteX85" fmla="*/ 0 w 4818756"/>
                  <a:gd name="connsiteY85" fmla="*/ 2166520 h 4842163"/>
                  <a:gd name="connsiteX86" fmla="*/ 25878 w 4818756"/>
                  <a:gd name="connsiteY86" fmla="*/ 1986530 h 4842163"/>
                  <a:gd name="connsiteX87" fmla="*/ 372826 w 4818756"/>
                  <a:gd name="connsiteY87" fmla="*/ 1950955 h 4842163"/>
                  <a:gd name="connsiteX88" fmla="*/ 411867 w 4818756"/>
                  <a:gd name="connsiteY88" fmla="*/ 1799120 h 4842163"/>
                  <a:gd name="connsiteX89" fmla="*/ 442345 w 4818756"/>
                  <a:gd name="connsiteY89" fmla="*/ 1715846 h 4842163"/>
                  <a:gd name="connsiteX90" fmla="*/ 169315 w 4818756"/>
                  <a:gd name="connsiteY90" fmla="*/ 1498032 h 4842163"/>
                  <a:gd name="connsiteX91" fmla="*/ 244854 w 4818756"/>
                  <a:gd name="connsiteY91" fmla="*/ 1332624 h 4842163"/>
                  <a:gd name="connsiteX92" fmla="*/ 587273 w 4818756"/>
                  <a:gd name="connsiteY92" fmla="*/ 1396144 h 4842163"/>
                  <a:gd name="connsiteX93" fmla="*/ 675038 w 4818756"/>
                  <a:gd name="connsiteY93" fmla="*/ 1251680 h 4842163"/>
                  <a:gd name="connsiteX94" fmla="*/ 720844 w 4818756"/>
                  <a:gd name="connsiteY94" fmla="*/ 1190424 h 4842163"/>
                  <a:gd name="connsiteX95" fmla="*/ 520106 w 4818756"/>
                  <a:gd name="connsiteY95" fmla="*/ 904323 h 4842163"/>
                  <a:gd name="connsiteX96" fmla="*/ 639186 w 4818756"/>
                  <a:gd name="connsiteY96" fmla="*/ 766896 h 4842163"/>
                  <a:gd name="connsiteX97" fmla="*/ 949970 w 4818756"/>
                  <a:gd name="connsiteY97" fmla="*/ 924381 h 4842163"/>
                  <a:gd name="connsiteX98" fmla="*/ 1078962 w 4818756"/>
                  <a:gd name="connsiteY98" fmla="*/ 807145 h 4842163"/>
                  <a:gd name="connsiteX99" fmla="*/ 1135948 w 4818756"/>
                  <a:gd name="connsiteY99" fmla="*/ 764532 h 4842163"/>
                  <a:gd name="connsiteX100" fmla="*/ 1023955 w 4818756"/>
                  <a:gd name="connsiteY100" fmla="*/ 433493 h 4842163"/>
                  <a:gd name="connsiteX101" fmla="*/ 1176929 w 4818756"/>
                  <a:gd name="connsiteY101" fmla="*/ 335182 h 4842163"/>
                  <a:gd name="connsiteX102" fmla="*/ 1430264 w 4818756"/>
                  <a:gd name="connsiteY102" fmla="*/ 573383 h 4842163"/>
                  <a:gd name="connsiteX103" fmla="*/ 1595255 w 4818756"/>
                  <a:gd name="connsiteY103" fmla="*/ 493902 h 4842163"/>
                  <a:gd name="connsiteX104" fmla="*/ 1654212 w 4818756"/>
                  <a:gd name="connsiteY104" fmla="*/ 472323 h 4842163"/>
                  <a:gd name="connsiteX105" fmla="*/ 1640043 w 4818756"/>
                  <a:gd name="connsiteY105" fmla="*/ 123686 h 4842163"/>
                  <a:gd name="connsiteX106" fmla="*/ 1814518 w 4818756"/>
                  <a:gd name="connsiteY106" fmla="*/ 72455 h 4842163"/>
                  <a:gd name="connsiteX107" fmla="*/ 1990078 w 4818756"/>
                  <a:gd name="connsiteY107" fmla="*/ 371692 h 4842163"/>
                  <a:gd name="connsiteX108" fmla="*/ 2195530 w 4818756"/>
                  <a:gd name="connsiteY108" fmla="*/ 340337 h 4842163"/>
                  <a:gd name="connsiteX109" fmla="*/ 2233857 w 4818756"/>
                  <a:gd name="connsiteY109" fmla="*/ 338401 h 48421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</a:cxnLst>
                <a:rect l="l" t="t" r="r" b="b"/>
                <a:pathLst>
                  <a:path w="4818756" h="4842163">
                    <a:moveTo>
                      <a:pt x="2318457" y="0"/>
                    </a:moveTo>
                    <a:lnTo>
                      <a:pt x="2500298" y="0"/>
                    </a:lnTo>
                    <a:lnTo>
                      <a:pt x="2584898" y="338401"/>
                    </a:lnTo>
                    <a:lnTo>
                      <a:pt x="2623226" y="340337"/>
                    </a:lnTo>
                    <a:lnTo>
                      <a:pt x="2828678" y="371692"/>
                    </a:lnTo>
                    <a:lnTo>
                      <a:pt x="3004238" y="72457"/>
                    </a:lnTo>
                    <a:lnTo>
                      <a:pt x="3178713" y="123687"/>
                    </a:lnTo>
                    <a:lnTo>
                      <a:pt x="3164544" y="472323"/>
                    </a:lnTo>
                    <a:lnTo>
                      <a:pt x="3223501" y="493902"/>
                    </a:lnTo>
                    <a:lnTo>
                      <a:pt x="3388493" y="573383"/>
                    </a:lnTo>
                    <a:lnTo>
                      <a:pt x="3641827" y="335183"/>
                    </a:lnTo>
                    <a:lnTo>
                      <a:pt x="3794801" y="433494"/>
                    </a:lnTo>
                    <a:lnTo>
                      <a:pt x="3682809" y="764532"/>
                    </a:lnTo>
                    <a:lnTo>
                      <a:pt x="3739794" y="807145"/>
                    </a:lnTo>
                    <a:lnTo>
                      <a:pt x="3868787" y="924382"/>
                    </a:lnTo>
                    <a:lnTo>
                      <a:pt x="4179570" y="766897"/>
                    </a:lnTo>
                    <a:lnTo>
                      <a:pt x="4298650" y="904323"/>
                    </a:lnTo>
                    <a:lnTo>
                      <a:pt x="4097912" y="1190424"/>
                    </a:lnTo>
                    <a:lnTo>
                      <a:pt x="4143718" y="1251680"/>
                    </a:lnTo>
                    <a:lnTo>
                      <a:pt x="4231483" y="1396144"/>
                    </a:lnTo>
                    <a:lnTo>
                      <a:pt x="4573902" y="1332624"/>
                    </a:lnTo>
                    <a:lnTo>
                      <a:pt x="4649441" y="1498032"/>
                    </a:lnTo>
                    <a:lnTo>
                      <a:pt x="4376411" y="1715846"/>
                    </a:lnTo>
                    <a:lnTo>
                      <a:pt x="4406890" y="1799120"/>
                    </a:lnTo>
                    <a:lnTo>
                      <a:pt x="4445930" y="1950955"/>
                    </a:lnTo>
                    <a:lnTo>
                      <a:pt x="4792877" y="1986530"/>
                    </a:lnTo>
                    <a:lnTo>
                      <a:pt x="4818756" y="2166520"/>
                    </a:lnTo>
                    <a:lnTo>
                      <a:pt x="4494750" y="2298864"/>
                    </a:lnTo>
                    <a:lnTo>
                      <a:pt x="4500921" y="2421081"/>
                    </a:lnTo>
                    <a:lnTo>
                      <a:pt x="4494750" y="2543299"/>
                    </a:lnTo>
                    <a:lnTo>
                      <a:pt x="4818756" y="2675642"/>
                    </a:lnTo>
                    <a:lnTo>
                      <a:pt x="4792877" y="2855633"/>
                    </a:lnTo>
                    <a:lnTo>
                      <a:pt x="4445930" y="2891207"/>
                    </a:lnTo>
                    <a:lnTo>
                      <a:pt x="4406890" y="3043042"/>
                    </a:lnTo>
                    <a:lnTo>
                      <a:pt x="4376411" y="3126316"/>
                    </a:lnTo>
                    <a:lnTo>
                      <a:pt x="4649441" y="3344130"/>
                    </a:lnTo>
                    <a:lnTo>
                      <a:pt x="4573902" y="3509539"/>
                    </a:lnTo>
                    <a:lnTo>
                      <a:pt x="4231483" y="3446019"/>
                    </a:lnTo>
                    <a:lnTo>
                      <a:pt x="4143718" y="3590483"/>
                    </a:lnTo>
                    <a:lnTo>
                      <a:pt x="4097913" y="3651738"/>
                    </a:lnTo>
                    <a:lnTo>
                      <a:pt x="4298650" y="3937839"/>
                    </a:lnTo>
                    <a:lnTo>
                      <a:pt x="4179570" y="4075265"/>
                    </a:lnTo>
                    <a:lnTo>
                      <a:pt x="3868786" y="3917781"/>
                    </a:lnTo>
                    <a:lnTo>
                      <a:pt x="3739794" y="4035017"/>
                    </a:lnTo>
                    <a:lnTo>
                      <a:pt x="3682808" y="4077630"/>
                    </a:lnTo>
                    <a:lnTo>
                      <a:pt x="3794801" y="4408670"/>
                    </a:lnTo>
                    <a:lnTo>
                      <a:pt x="3641827" y="4506981"/>
                    </a:lnTo>
                    <a:lnTo>
                      <a:pt x="3388492" y="4268780"/>
                    </a:lnTo>
                    <a:lnTo>
                      <a:pt x="3223501" y="4348260"/>
                    </a:lnTo>
                    <a:lnTo>
                      <a:pt x="3164544" y="4369839"/>
                    </a:lnTo>
                    <a:lnTo>
                      <a:pt x="3178713" y="4718477"/>
                    </a:lnTo>
                    <a:lnTo>
                      <a:pt x="3004238" y="4769707"/>
                    </a:lnTo>
                    <a:lnTo>
                      <a:pt x="2828678" y="4470470"/>
                    </a:lnTo>
                    <a:lnTo>
                      <a:pt x="2623226" y="4501826"/>
                    </a:lnTo>
                    <a:lnTo>
                      <a:pt x="2584899" y="4503761"/>
                    </a:lnTo>
                    <a:lnTo>
                      <a:pt x="2500298" y="4842163"/>
                    </a:lnTo>
                    <a:lnTo>
                      <a:pt x="2318457" y="4842163"/>
                    </a:lnTo>
                    <a:lnTo>
                      <a:pt x="2233857" y="4503761"/>
                    </a:lnTo>
                    <a:lnTo>
                      <a:pt x="2195530" y="4501826"/>
                    </a:lnTo>
                    <a:lnTo>
                      <a:pt x="1990078" y="4470470"/>
                    </a:lnTo>
                    <a:lnTo>
                      <a:pt x="1814518" y="4769707"/>
                    </a:lnTo>
                    <a:lnTo>
                      <a:pt x="1640043" y="4718477"/>
                    </a:lnTo>
                    <a:lnTo>
                      <a:pt x="1654212" y="4369839"/>
                    </a:lnTo>
                    <a:lnTo>
                      <a:pt x="1595255" y="4348260"/>
                    </a:lnTo>
                    <a:lnTo>
                      <a:pt x="1430264" y="4268780"/>
                    </a:lnTo>
                    <a:lnTo>
                      <a:pt x="1176929" y="4506981"/>
                    </a:lnTo>
                    <a:lnTo>
                      <a:pt x="1023955" y="4408670"/>
                    </a:lnTo>
                    <a:lnTo>
                      <a:pt x="1135948" y="4077630"/>
                    </a:lnTo>
                    <a:lnTo>
                      <a:pt x="1078962" y="4035017"/>
                    </a:lnTo>
                    <a:lnTo>
                      <a:pt x="949970" y="3917781"/>
                    </a:lnTo>
                    <a:lnTo>
                      <a:pt x="639186" y="4075265"/>
                    </a:lnTo>
                    <a:lnTo>
                      <a:pt x="520106" y="3937839"/>
                    </a:lnTo>
                    <a:lnTo>
                      <a:pt x="720843" y="3651738"/>
                    </a:lnTo>
                    <a:lnTo>
                      <a:pt x="675038" y="3590483"/>
                    </a:lnTo>
                    <a:lnTo>
                      <a:pt x="587273" y="3446019"/>
                    </a:lnTo>
                    <a:lnTo>
                      <a:pt x="244854" y="3509539"/>
                    </a:lnTo>
                    <a:lnTo>
                      <a:pt x="169315" y="3344130"/>
                    </a:lnTo>
                    <a:lnTo>
                      <a:pt x="442345" y="3126316"/>
                    </a:lnTo>
                    <a:lnTo>
                      <a:pt x="411867" y="3043042"/>
                    </a:lnTo>
                    <a:lnTo>
                      <a:pt x="372826" y="2891207"/>
                    </a:lnTo>
                    <a:lnTo>
                      <a:pt x="25878" y="2855633"/>
                    </a:lnTo>
                    <a:lnTo>
                      <a:pt x="0" y="2675642"/>
                    </a:lnTo>
                    <a:lnTo>
                      <a:pt x="324006" y="2543299"/>
                    </a:lnTo>
                    <a:lnTo>
                      <a:pt x="317835" y="2421081"/>
                    </a:lnTo>
                    <a:lnTo>
                      <a:pt x="324006" y="2298864"/>
                    </a:lnTo>
                    <a:lnTo>
                      <a:pt x="0" y="2166520"/>
                    </a:lnTo>
                    <a:lnTo>
                      <a:pt x="25878" y="1986530"/>
                    </a:lnTo>
                    <a:lnTo>
                      <a:pt x="372826" y="1950955"/>
                    </a:lnTo>
                    <a:lnTo>
                      <a:pt x="411867" y="1799120"/>
                    </a:lnTo>
                    <a:lnTo>
                      <a:pt x="442345" y="1715846"/>
                    </a:lnTo>
                    <a:lnTo>
                      <a:pt x="169315" y="1498032"/>
                    </a:lnTo>
                    <a:lnTo>
                      <a:pt x="244854" y="1332624"/>
                    </a:lnTo>
                    <a:lnTo>
                      <a:pt x="587273" y="1396144"/>
                    </a:lnTo>
                    <a:lnTo>
                      <a:pt x="675038" y="1251680"/>
                    </a:lnTo>
                    <a:lnTo>
                      <a:pt x="720844" y="1190424"/>
                    </a:lnTo>
                    <a:lnTo>
                      <a:pt x="520106" y="904323"/>
                    </a:lnTo>
                    <a:lnTo>
                      <a:pt x="639186" y="766896"/>
                    </a:lnTo>
                    <a:lnTo>
                      <a:pt x="949970" y="924381"/>
                    </a:lnTo>
                    <a:lnTo>
                      <a:pt x="1078962" y="807145"/>
                    </a:lnTo>
                    <a:lnTo>
                      <a:pt x="1135948" y="764532"/>
                    </a:lnTo>
                    <a:lnTo>
                      <a:pt x="1023955" y="433493"/>
                    </a:lnTo>
                    <a:lnTo>
                      <a:pt x="1176929" y="335182"/>
                    </a:lnTo>
                    <a:lnTo>
                      <a:pt x="1430264" y="573383"/>
                    </a:lnTo>
                    <a:lnTo>
                      <a:pt x="1595255" y="493902"/>
                    </a:lnTo>
                    <a:lnTo>
                      <a:pt x="1654212" y="472323"/>
                    </a:lnTo>
                    <a:lnTo>
                      <a:pt x="1640043" y="123686"/>
                    </a:lnTo>
                    <a:lnTo>
                      <a:pt x="1814518" y="72455"/>
                    </a:lnTo>
                    <a:lnTo>
                      <a:pt x="1990078" y="371692"/>
                    </a:lnTo>
                    <a:lnTo>
                      <a:pt x="2195530" y="340337"/>
                    </a:lnTo>
                    <a:lnTo>
                      <a:pt x="2233857" y="338401"/>
                    </a:ln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2700000" scaled="1"/>
              </a:gradFill>
              <a:ln>
                <a:noFill/>
              </a:ln>
              <a:effectLst>
                <a:outerShdw blurRad="127000" dist="635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" name="椭圆 49"/>
              <p:cNvSpPr/>
              <p:nvPr/>
            </p:nvSpPr>
            <p:spPr>
              <a:xfrm>
                <a:off x="5624509" y="2957514"/>
                <a:ext cx="942974" cy="942974"/>
              </a:xfrm>
              <a:prstGeom prst="ellipse">
                <a:avLst/>
              </a:prstGeom>
              <a:solidFill>
                <a:srgbClr val="FA783A"/>
              </a:solidFill>
              <a:ln w="22225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14300" dist="63500" dir="13500000">
                  <a:srgbClr val="5D356D">
                    <a:alpha val="49804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5761338" y="3013184"/>
                <a:ext cx="674085" cy="488735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alpha val="80000"/>
                    </a:schemeClr>
                  </a:gs>
                  <a:gs pos="100000">
                    <a:srgbClr val="894EA0">
                      <a:alpha val="0"/>
                    </a:srgbClr>
                  </a:gs>
                </a:gsLst>
                <a:lin ang="5400000" scaled="0"/>
              </a:gradFill>
              <a:ln w="254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27" name="Group 36"/>
            <p:cNvGrpSpPr>
              <a:grpSpLocks noChangeAspect="1"/>
            </p:cNvGrpSpPr>
            <p:nvPr/>
          </p:nvGrpSpPr>
          <p:grpSpPr bwMode="auto">
            <a:xfrm>
              <a:off x="5803625" y="2601278"/>
              <a:ext cx="270043" cy="233275"/>
              <a:chOff x="3321" y="1710"/>
              <a:chExt cx="1042" cy="900"/>
            </a:xfrm>
            <a:solidFill>
              <a:schemeClr val="bg1"/>
            </a:solidFill>
          </p:grpSpPr>
          <p:sp>
            <p:nvSpPr>
              <p:cNvPr id="128" name="Freeform 37"/>
              <p:cNvSpPr>
                <a:spLocks noEditPoints="1"/>
              </p:cNvSpPr>
              <p:nvPr/>
            </p:nvSpPr>
            <p:spPr bwMode="auto">
              <a:xfrm>
                <a:off x="3321" y="1710"/>
                <a:ext cx="1042" cy="745"/>
              </a:xfrm>
              <a:custGeom>
                <a:avLst/>
                <a:gdLst>
                  <a:gd name="T0" fmla="*/ 37 w 438"/>
                  <a:gd name="T1" fmla="*/ 255 h 313"/>
                  <a:gd name="T2" fmla="*/ 20 w 438"/>
                  <a:gd name="T3" fmla="*/ 237 h 313"/>
                  <a:gd name="T4" fmla="*/ 20 w 438"/>
                  <a:gd name="T5" fmla="*/ 42 h 313"/>
                  <a:gd name="T6" fmla="*/ 37 w 438"/>
                  <a:gd name="T7" fmla="*/ 25 h 313"/>
                  <a:gd name="T8" fmla="*/ 401 w 438"/>
                  <a:gd name="T9" fmla="*/ 25 h 313"/>
                  <a:gd name="T10" fmla="*/ 418 w 438"/>
                  <a:gd name="T11" fmla="*/ 42 h 313"/>
                  <a:gd name="T12" fmla="*/ 418 w 438"/>
                  <a:gd name="T13" fmla="*/ 237 h 313"/>
                  <a:gd name="T14" fmla="*/ 401 w 438"/>
                  <a:gd name="T15" fmla="*/ 255 h 313"/>
                  <a:gd name="T16" fmla="*/ 37 w 438"/>
                  <a:gd name="T17" fmla="*/ 255 h 313"/>
                  <a:gd name="T18" fmla="*/ 424 w 438"/>
                  <a:gd name="T19" fmla="*/ 0 h 313"/>
                  <a:gd name="T20" fmla="*/ 14 w 438"/>
                  <a:gd name="T21" fmla="*/ 0 h 313"/>
                  <a:gd name="T22" fmla="*/ 0 w 438"/>
                  <a:gd name="T23" fmla="*/ 14 h 313"/>
                  <a:gd name="T24" fmla="*/ 0 w 438"/>
                  <a:gd name="T25" fmla="*/ 298 h 313"/>
                  <a:gd name="T26" fmla="*/ 14 w 438"/>
                  <a:gd name="T27" fmla="*/ 313 h 313"/>
                  <a:gd name="T28" fmla="*/ 424 w 438"/>
                  <a:gd name="T29" fmla="*/ 313 h 313"/>
                  <a:gd name="T30" fmla="*/ 438 w 438"/>
                  <a:gd name="T31" fmla="*/ 298 h 313"/>
                  <a:gd name="T32" fmla="*/ 438 w 438"/>
                  <a:gd name="T33" fmla="*/ 14 h 313"/>
                  <a:gd name="T34" fmla="*/ 424 w 438"/>
                  <a:gd name="T35" fmla="*/ 0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38" h="313">
                    <a:moveTo>
                      <a:pt x="37" y="255"/>
                    </a:moveTo>
                    <a:cubicBezTo>
                      <a:pt x="28" y="255"/>
                      <a:pt x="20" y="247"/>
                      <a:pt x="20" y="237"/>
                    </a:cubicBezTo>
                    <a:cubicBezTo>
                      <a:pt x="20" y="42"/>
                      <a:pt x="20" y="42"/>
                      <a:pt x="20" y="42"/>
                    </a:cubicBezTo>
                    <a:cubicBezTo>
                      <a:pt x="20" y="33"/>
                      <a:pt x="28" y="25"/>
                      <a:pt x="37" y="25"/>
                    </a:cubicBezTo>
                    <a:cubicBezTo>
                      <a:pt x="401" y="25"/>
                      <a:pt x="401" y="25"/>
                      <a:pt x="401" y="25"/>
                    </a:cubicBezTo>
                    <a:cubicBezTo>
                      <a:pt x="410" y="25"/>
                      <a:pt x="418" y="33"/>
                      <a:pt x="418" y="42"/>
                    </a:cubicBezTo>
                    <a:cubicBezTo>
                      <a:pt x="418" y="237"/>
                      <a:pt x="418" y="237"/>
                      <a:pt x="418" y="237"/>
                    </a:cubicBezTo>
                    <a:cubicBezTo>
                      <a:pt x="418" y="247"/>
                      <a:pt x="410" y="255"/>
                      <a:pt x="401" y="255"/>
                    </a:cubicBezTo>
                    <a:cubicBezTo>
                      <a:pt x="37" y="255"/>
                      <a:pt x="37" y="255"/>
                      <a:pt x="37" y="255"/>
                    </a:cubicBezTo>
                    <a:moveTo>
                      <a:pt x="424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6" y="0"/>
                      <a:pt x="0" y="6"/>
                      <a:pt x="0" y="14"/>
                    </a:cubicBezTo>
                    <a:cubicBezTo>
                      <a:pt x="0" y="298"/>
                      <a:pt x="0" y="298"/>
                      <a:pt x="0" y="298"/>
                    </a:cubicBezTo>
                    <a:cubicBezTo>
                      <a:pt x="0" y="306"/>
                      <a:pt x="6" y="313"/>
                      <a:pt x="14" y="313"/>
                    </a:cubicBezTo>
                    <a:cubicBezTo>
                      <a:pt x="424" y="313"/>
                      <a:pt x="424" y="313"/>
                      <a:pt x="424" y="313"/>
                    </a:cubicBezTo>
                    <a:cubicBezTo>
                      <a:pt x="432" y="313"/>
                      <a:pt x="438" y="306"/>
                      <a:pt x="438" y="298"/>
                    </a:cubicBezTo>
                    <a:cubicBezTo>
                      <a:pt x="438" y="14"/>
                      <a:pt x="438" y="14"/>
                      <a:pt x="438" y="14"/>
                    </a:cubicBezTo>
                    <a:cubicBezTo>
                      <a:pt x="438" y="6"/>
                      <a:pt x="432" y="0"/>
                      <a:pt x="42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9" name="Rectangle 38"/>
              <p:cNvSpPr>
                <a:spLocks noChangeArrowheads="1"/>
              </p:cNvSpPr>
              <p:nvPr/>
            </p:nvSpPr>
            <p:spPr bwMode="auto">
              <a:xfrm>
                <a:off x="3716" y="2465"/>
                <a:ext cx="252" cy="9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0" name="Rectangle 40"/>
              <p:cNvSpPr>
                <a:spLocks noChangeArrowheads="1"/>
              </p:cNvSpPr>
              <p:nvPr/>
            </p:nvSpPr>
            <p:spPr bwMode="auto">
              <a:xfrm>
                <a:off x="3595" y="2570"/>
                <a:ext cx="495" cy="4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1" name="Freeform 42"/>
              <p:cNvSpPr/>
              <p:nvPr/>
            </p:nvSpPr>
            <p:spPr bwMode="auto">
              <a:xfrm>
                <a:off x="3433" y="1853"/>
                <a:ext cx="771" cy="400"/>
              </a:xfrm>
              <a:custGeom>
                <a:avLst/>
                <a:gdLst>
                  <a:gd name="T0" fmla="*/ 761 w 771"/>
                  <a:gd name="T1" fmla="*/ 0 h 400"/>
                  <a:gd name="T2" fmla="*/ 657 w 771"/>
                  <a:gd name="T3" fmla="*/ 9 h 400"/>
                  <a:gd name="T4" fmla="*/ 697 w 771"/>
                  <a:gd name="T5" fmla="*/ 43 h 400"/>
                  <a:gd name="T6" fmla="*/ 557 w 771"/>
                  <a:gd name="T7" fmla="*/ 212 h 400"/>
                  <a:gd name="T8" fmla="*/ 419 w 771"/>
                  <a:gd name="T9" fmla="*/ 105 h 400"/>
                  <a:gd name="T10" fmla="*/ 286 w 771"/>
                  <a:gd name="T11" fmla="*/ 278 h 400"/>
                  <a:gd name="T12" fmla="*/ 152 w 771"/>
                  <a:gd name="T13" fmla="*/ 190 h 400"/>
                  <a:gd name="T14" fmla="*/ 0 w 771"/>
                  <a:gd name="T15" fmla="*/ 369 h 400"/>
                  <a:gd name="T16" fmla="*/ 36 w 771"/>
                  <a:gd name="T17" fmla="*/ 400 h 400"/>
                  <a:gd name="T18" fmla="*/ 162 w 771"/>
                  <a:gd name="T19" fmla="*/ 252 h 400"/>
                  <a:gd name="T20" fmla="*/ 298 w 771"/>
                  <a:gd name="T21" fmla="*/ 343 h 400"/>
                  <a:gd name="T22" fmla="*/ 428 w 771"/>
                  <a:gd name="T23" fmla="*/ 171 h 400"/>
                  <a:gd name="T24" fmla="*/ 564 w 771"/>
                  <a:gd name="T25" fmla="*/ 278 h 400"/>
                  <a:gd name="T26" fmla="*/ 733 w 771"/>
                  <a:gd name="T27" fmla="*/ 71 h 400"/>
                  <a:gd name="T28" fmla="*/ 771 w 771"/>
                  <a:gd name="T29" fmla="*/ 105 h 400"/>
                  <a:gd name="T30" fmla="*/ 761 w 771"/>
                  <a:gd name="T31" fmla="*/ 0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71" h="400">
                    <a:moveTo>
                      <a:pt x="761" y="0"/>
                    </a:moveTo>
                    <a:lnTo>
                      <a:pt x="657" y="9"/>
                    </a:lnTo>
                    <a:lnTo>
                      <a:pt x="697" y="43"/>
                    </a:lnTo>
                    <a:lnTo>
                      <a:pt x="557" y="212"/>
                    </a:lnTo>
                    <a:lnTo>
                      <a:pt x="419" y="105"/>
                    </a:lnTo>
                    <a:lnTo>
                      <a:pt x="286" y="278"/>
                    </a:lnTo>
                    <a:lnTo>
                      <a:pt x="152" y="190"/>
                    </a:lnTo>
                    <a:lnTo>
                      <a:pt x="0" y="369"/>
                    </a:lnTo>
                    <a:lnTo>
                      <a:pt x="36" y="400"/>
                    </a:lnTo>
                    <a:lnTo>
                      <a:pt x="162" y="252"/>
                    </a:lnTo>
                    <a:lnTo>
                      <a:pt x="298" y="343"/>
                    </a:lnTo>
                    <a:lnTo>
                      <a:pt x="428" y="171"/>
                    </a:lnTo>
                    <a:lnTo>
                      <a:pt x="564" y="278"/>
                    </a:lnTo>
                    <a:lnTo>
                      <a:pt x="733" y="71"/>
                    </a:lnTo>
                    <a:lnTo>
                      <a:pt x="771" y="105"/>
                    </a:lnTo>
                    <a:lnTo>
                      <a:pt x="76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4812808" y="3317952"/>
            <a:ext cx="845815" cy="850039"/>
            <a:chOff x="4812808" y="3476935"/>
            <a:chExt cx="845815" cy="850039"/>
          </a:xfrm>
        </p:grpSpPr>
        <p:grpSp>
          <p:nvGrpSpPr>
            <p:cNvPr id="52" name="组合 51"/>
            <p:cNvGrpSpPr/>
            <p:nvPr/>
          </p:nvGrpSpPr>
          <p:grpSpPr>
            <a:xfrm>
              <a:off x="4812808" y="3476935"/>
              <a:ext cx="845815" cy="850039"/>
              <a:chOff x="5413827" y="2743515"/>
              <a:chExt cx="1364344" cy="1370972"/>
            </a:xfrm>
          </p:grpSpPr>
          <p:sp>
            <p:nvSpPr>
              <p:cNvPr id="53" name="任意多边形 52"/>
              <p:cNvSpPr/>
              <p:nvPr/>
            </p:nvSpPr>
            <p:spPr>
              <a:xfrm>
                <a:off x="5413827" y="2743515"/>
                <a:ext cx="1364344" cy="1370972"/>
              </a:xfrm>
              <a:custGeom>
                <a:avLst/>
                <a:gdLst>
                  <a:gd name="connsiteX0" fmla="*/ 2318457 w 4818756"/>
                  <a:gd name="connsiteY0" fmla="*/ 0 h 4842163"/>
                  <a:gd name="connsiteX1" fmla="*/ 2500298 w 4818756"/>
                  <a:gd name="connsiteY1" fmla="*/ 0 h 4842163"/>
                  <a:gd name="connsiteX2" fmla="*/ 2584898 w 4818756"/>
                  <a:gd name="connsiteY2" fmla="*/ 338401 h 4842163"/>
                  <a:gd name="connsiteX3" fmla="*/ 2623226 w 4818756"/>
                  <a:gd name="connsiteY3" fmla="*/ 340337 h 4842163"/>
                  <a:gd name="connsiteX4" fmla="*/ 2828678 w 4818756"/>
                  <a:gd name="connsiteY4" fmla="*/ 371692 h 4842163"/>
                  <a:gd name="connsiteX5" fmla="*/ 3004238 w 4818756"/>
                  <a:gd name="connsiteY5" fmla="*/ 72457 h 4842163"/>
                  <a:gd name="connsiteX6" fmla="*/ 3178713 w 4818756"/>
                  <a:gd name="connsiteY6" fmla="*/ 123687 h 4842163"/>
                  <a:gd name="connsiteX7" fmla="*/ 3164544 w 4818756"/>
                  <a:gd name="connsiteY7" fmla="*/ 472323 h 4842163"/>
                  <a:gd name="connsiteX8" fmla="*/ 3223501 w 4818756"/>
                  <a:gd name="connsiteY8" fmla="*/ 493902 h 4842163"/>
                  <a:gd name="connsiteX9" fmla="*/ 3388493 w 4818756"/>
                  <a:gd name="connsiteY9" fmla="*/ 573383 h 4842163"/>
                  <a:gd name="connsiteX10" fmla="*/ 3641827 w 4818756"/>
                  <a:gd name="connsiteY10" fmla="*/ 335183 h 4842163"/>
                  <a:gd name="connsiteX11" fmla="*/ 3794801 w 4818756"/>
                  <a:gd name="connsiteY11" fmla="*/ 433494 h 4842163"/>
                  <a:gd name="connsiteX12" fmla="*/ 3682809 w 4818756"/>
                  <a:gd name="connsiteY12" fmla="*/ 764532 h 4842163"/>
                  <a:gd name="connsiteX13" fmla="*/ 3739794 w 4818756"/>
                  <a:gd name="connsiteY13" fmla="*/ 807145 h 4842163"/>
                  <a:gd name="connsiteX14" fmla="*/ 3868787 w 4818756"/>
                  <a:gd name="connsiteY14" fmla="*/ 924382 h 4842163"/>
                  <a:gd name="connsiteX15" fmla="*/ 4179570 w 4818756"/>
                  <a:gd name="connsiteY15" fmla="*/ 766897 h 4842163"/>
                  <a:gd name="connsiteX16" fmla="*/ 4298650 w 4818756"/>
                  <a:gd name="connsiteY16" fmla="*/ 904323 h 4842163"/>
                  <a:gd name="connsiteX17" fmla="*/ 4097912 w 4818756"/>
                  <a:gd name="connsiteY17" fmla="*/ 1190424 h 4842163"/>
                  <a:gd name="connsiteX18" fmla="*/ 4143718 w 4818756"/>
                  <a:gd name="connsiteY18" fmla="*/ 1251680 h 4842163"/>
                  <a:gd name="connsiteX19" fmla="*/ 4231483 w 4818756"/>
                  <a:gd name="connsiteY19" fmla="*/ 1396144 h 4842163"/>
                  <a:gd name="connsiteX20" fmla="*/ 4573902 w 4818756"/>
                  <a:gd name="connsiteY20" fmla="*/ 1332624 h 4842163"/>
                  <a:gd name="connsiteX21" fmla="*/ 4649441 w 4818756"/>
                  <a:gd name="connsiteY21" fmla="*/ 1498032 h 4842163"/>
                  <a:gd name="connsiteX22" fmla="*/ 4376411 w 4818756"/>
                  <a:gd name="connsiteY22" fmla="*/ 1715846 h 4842163"/>
                  <a:gd name="connsiteX23" fmla="*/ 4406890 w 4818756"/>
                  <a:gd name="connsiteY23" fmla="*/ 1799120 h 4842163"/>
                  <a:gd name="connsiteX24" fmla="*/ 4445930 w 4818756"/>
                  <a:gd name="connsiteY24" fmla="*/ 1950955 h 4842163"/>
                  <a:gd name="connsiteX25" fmla="*/ 4792877 w 4818756"/>
                  <a:gd name="connsiteY25" fmla="*/ 1986530 h 4842163"/>
                  <a:gd name="connsiteX26" fmla="*/ 4818756 w 4818756"/>
                  <a:gd name="connsiteY26" fmla="*/ 2166520 h 4842163"/>
                  <a:gd name="connsiteX27" fmla="*/ 4494750 w 4818756"/>
                  <a:gd name="connsiteY27" fmla="*/ 2298864 h 4842163"/>
                  <a:gd name="connsiteX28" fmla="*/ 4500921 w 4818756"/>
                  <a:gd name="connsiteY28" fmla="*/ 2421081 h 4842163"/>
                  <a:gd name="connsiteX29" fmla="*/ 4494750 w 4818756"/>
                  <a:gd name="connsiteY29" fmla="*/ 2543299 h 4842163"/>
                  <a:gd name="connsiteX30" fmla="*/ 4818756 w 4818756"/>
                  <a:gd name="connsiteY30" fmla="*/ 2675642 h 4842163"/>
                  <a:gd name="connsiteX31" fmla="*/ 4792877 w 4818756"/>
                  <a:gd name="connsiteY31" fmla="*/ 2855633 h 4842163"/>
                  <a:gd name="connsiteX32" fmla="*/ 4445930 w 4818756"/>
                  <a:gd name="connsiteY32" fmla="*/ 2891207 h 4842163"/>
                  <a:gd name="connsiteX33" fmla="*/ 4406890 w 4818756"/>
                  <a:gd name="connsiteY33" fmla="*/ 3043042 h 4842163"/>
                  <a:gd name="connsiteX34" fmla="*/ 4376411 w 4818756"/>
                  <a:gd name="connsiteY34" fmla="*/ 3126316 h 4842163"/>
                  <a:gd name="connsiteX35" fmla="*/ 4649441 w 4818756"/>
                  <a:gd name="connsiteY35" fmla="*/ 3344130 h 4842163"/>
                  <a:gd name="connsiteX36" fmla="*/ 4573902 w 4818756"/>
                  <a:gd name="connsiteY36" fmla="*/ 3509539 h 4842163"/>
                  <a:gd name="connsiteX37" fmla="*/ 4231483 w 4818756"/>
                  <a:gd name="connsiteY37" fmla="*/ 3446019 h 4842163"/>
                  <a:gd name="connsiteX38" fmla="*/ 4143718 w 4818756"/>
                  <a:gd name="connsiteY38" fmla="*/ 3590483 h 4842163"/>
                  <a:gd name="connsiteX39" fmla="*/ 4097913 w 4818756"/>
                  <a:gd name="connsiteY39" fmla="*/ 3651738 h 4842163"/>
                  <a:gd name="connsiteX40" fmla="*/ 4298650 w 4818756"/>
                  <a:gd name="connsiteY40" fmla="*/ 3937839 h 4842163"/>
                  <a:gd name="connsiteX41" fmla="*/ 4179570 w 4818756"/>
                  <a:gd name="connsiteY41" fmla="*/ 4075265 h 4842163"/>
                  <a:gd name="connsiteX42" fmla="*/ 3868786 w 4818756"/>
                  <a:gd name="connsiteY42" fmla="*/ 3917781 h 4842163"/>
                  <a:gd name="connsiteX43" fmla="*/ 3739794 w 4818756"/>
                  <a:gd name="connsiteY43" fmla="*/ 4035017 h 4842163"/>
                  <a:gd name="connsiteX44" fmla="*/ 3682808 w 4818756"/>
                  <a:gd name="connsiteY44" fmla="*/ 4077630 h 4842163"/>
                  <a:gd name="connsiteX45" fmla="*/ 3794801 w 4818756"/>
                  <a:gd name="connsiteY45" fmla="*/ 4408670 h 4842163"/>
                  <a:gd name="connsiteX46" fmla="*/ 3641827 w 4818756"/>
                  <a:gd name="connsiteY46" fmla="*/ 4506981 h 4842163"/>
                  <a:gd name="connsiteX47" fmla="*/ 3388492 w 4818756"/>
                  <a:gd name="connsiteY47" fmla="*/ 4268780 h 4842163"/>
                  <a:gd name="connsiteX48" fmla="*/ 3223501 w 4818756"/>
                  <a:gd name="connsiteY48" fmla="*/ 4348260 h 4842163"/>
                  <a:gd name="connsiteX49" fmla="*/ 3164544 w 4818756"/>
                  <a:gd name="connsiteY49" fmla="*/ 4369839 h 4842163"/>
                  <a:gd name="connsiteX50" fmla="*/ 3178713 w 4818756"/>
                  <a:gd name="connsiteY50" fmla="*/ 4718477 h 4842163"/>
                  <a:gd name="connsiteX51" fmla="*/ 3004238 w 4818756"/>
                  <a:gd name="connsiteY51" fmla="*/ 4769707 h 4842163"/>
                  <a:gd name="connsiteX52" fmla="*/ 2828678 w 4818756"/>
                  <a:gd name="connsiteY52" fmla="*/ 4470470 h 4842163"/>
                  <a:gd name="connsiteX53" fmla="*/ 2623226 w 4818756"/>
                  <a:gd name="connsiteY53" fmla="*/ 4501826 h 4842163"/>
                  <a:gd name="connsiteX54" fmla="*/ 2584899 w 4818756"/>
                  <a:gd name="connsiteY54" fmla="*/ 4503761 h 4842163"/>
                  <a:gd name="connsiteX55" fmla="*/ 2500298 w 4818756"/>
                  <a:gd name="connsiteY55" fmla="*/ 4842163 h 4842163"/>
                  <a:gd name="connsiteX56" fmla="*/ 2318457 w 4818756"/>
                  <a:gd name="connsiteY56" fmla="*/ 4842163 h 4842163"/>
                  <a:gd name="connsiteX57" fmla="*/ 2233857 w 4818756"/>
                  <a:gd name="connsiteY57" fmla="*/ 4503761 h 4842163"/>
                  <a:gd name="connsiteX58" fmla="*/ 2195530 w 4818756"/>
                  <a:gd name="connsiteY58" fmla="*/ 4501826 h 4842163"/>
                  <a:gd name="connsiteX59" fmla="*/ 1990078 w 4818756"/>
                  <a:gd name="connsiteY59" fmla="*/ 4470470 h 4842163"/>
                  <a:gd name="connsiteX60" fmla="*/ 1814518 w 4818756"/>
                  <a:gd name="connsiteY60" fmla="*/ 4769707 h 4842163"/>
                  <a:gd name="connsiteX61" fmla="*/ 1640043 w 4818756"/>
                  <a:gd name="connsiteY61" fmla="*/ 4718477 h 4842163"/>
                  <a:gd name="connsiteX62" fmla="*/ 1654212 w 4818756"/>
                  <a:gd name="connsiteY62" fmla="*/ 4369839 h 4842163"/>
                  <a:gd name="connsiteX63" fmla="*/ 1595255 w 4818756"/>
                  <a:gd name="connsiteY63" fmla="*/ 4348260 h 4842163"/>
                  <a:gd name="connsiteX64" fmla="*/ 1430264 w 4818756"/>
                  <a:gd name="connsiteY64" fmla="*/ 4268780 h 4842163"/>
                  <a:gd name="connsiteX65" fmla="*/ 1176929 w 4818756"/>
                  <a:gd name="connsiteY65" fmla="*/ 4506981 h 4842163"/>
                  <a:gd name="connsiteX66" fmla="*/ 1023955 w 4818756"/>
                  <a:gd name="connsiteY66" fmla="*/ 4408670 h 4842163"/>
                  <a:gd name="connsiteX67" fmla="*/ 1135948 w 4818756"/>
                  <a:gd name="connsiteY67" fmla="*/ 4077630 h 4842163"/>
                  <a:gd name="connsiteX68" fmla="*/ 1078962 w 4818756"/>
                  <a:gd name="connsiteY68" fmla="*/ 4035017 h 4842163"/>
                  <a:gd name="connsiteX69" fmla="*/ 949970 w 4818756"/>
                  <a:gd name="connsiteY69" fmla="*/ 3917781 h 4842163"/>
                  <a:gd name="connsiteX70" fmla="*/ 639186 w 4818756"/>
                  <a:gd name="connsiteY70" fmla="*/ 4075265 h 4842163"/>
                  <a:gd name="connsiteX71" fmla="*/ 520106 w 4818756"/>
                  <a:gd name="connsiteY71" fmla="*/ 3937839 h 4842163"/>
                  <a:gd name="connsiteX72" fmla="*/ 720843 w 4818756"/>
                  <a:gd name="connsiteY72" fmla="*/ 3651738 h 4842163"/>
                  <a:gd name="connsiteX73" fmla="*/ 675038 w 4818756"/>
                  <a:gd name="connsiteY73" fmla="*/ 3590483 h 4842163"/>
                  <a:gd name="connsiteX74" fmla="*/ 587273 w 4818756"/>
                  <a:gd name="connsiteY74" fmla="*/ 3446019 h 4842163"/>
                  <a:gd name="connsiteX75" fmla="*/ 244854 w 4818756"/>
                  <a:gd name="connsiteY75" fmla="*/ 3509539 h 4842163"/>
                  <a:gd name="connsiteX76" fmla="*/ 169315 w 4818756"/>
                  <a:gd name="connsiteY76" fmla="*/ 3344130 h 4842163"/>
                  <a:gd name="connsiteX77" fmla="*/ 442345 w 4818756"/>
                  <a:gd name="connsiteY77" fmla="*/ 3126316 h 4842163"/>
                  <a:gd name="connsiteX78" fmla="*/ 411867 w 4818756"/>
                  <a:gd name="connsiteY78" fmla="*/ 3043042 h 4842163"/>
                  <a:gd name="connsiteX79" fmla="*/ 372826 w 4818756"/>
                  <a:gd name="connsiteY79" fmla="*/ 2891207 h 4842163"/>
                  <a:gd name="connsiteX80" fmla="*/ 25878 w 4818756"/>
                  <a:gd name="connsiteY80" fmla="*/ 2855633 h 4842163"/>
                  <a:gd name="connsiteX81" fmla="*/ 0 w 4818756"/>
                  <a:gd name="connsiteY81" fmla="*/ 2675642 h 4842163"/>
                  <a:gd name="connsiteX82" fmla="*/ 324006 w 4818756"/>
                  <a:gd name="connsiteY82" fmla="*/ 2543299 h 4842163"/>
                  <a:gd name="connsiteX83" fmla="*/ 317835 w 4818756"/>
                  <a:gd name="connsiteY83" fmla="*/ 2421081 h 4842163"/>
                  <a:gd name="connsiteX84" fmla="*/ 324006 w 4818756"/>
                  <a:gd name="connsiteY84" fmla="*/ 2298864 h 4842163"/>
                  <a:gd name="connsiteX85" fmla="*/ 0 w 4818756"/>
                  <a:gd name="connsiteY85" fmla="*/ 2166520 h 4842163"/>
                  <a:gd name="connsiteX86" fmla="*/ 25878 w 4818756"/>
                  <a:gd name="connsiteY86" fmla="*/ 1986530 h 4842163"/>
                  <a:gd name="connsiteX87" fmla="*/ 372826 w 4818756"/>
                  <a:gd name="connsiteY87" fmla="*/ 1950955 h 4842163"/>
                  <a:gd name="connsiteX88" fmla="*/ 411867 w 4818756"/>
                  <a:gd name="connsiteY88" fmla="*/ 1799120 h 4842163"/>
                  <a:gd name="connsiteX89" fmla="*/ 442345 w 4818756"/>
                  <a:gd name="connsiteY89" fmla="*/ 1715846 h 4842163"/>
                  <a:gd name="connsiteX90" fmla="*/ 169315 w 4818756"/>
                  <a:gd name="connsiteY90" fmla="*/ 1498032 h 4842163"/>
                  <a:gd name="connsiteX91" fmla="*/ 244854 w 4818756"/>
                  <a:gd name="connsiteY91" fmla="*/ 1332624 h 4842163"/>
                  <a:gd name="connsiteX92" fmla="*/ 587273 w 4818756"/>
                  <a:gd name="connsiteY92" fmla="*/ 1396144 h 4842163"/>
                  <a:gd name="connsiteX93" fmla="*/ 675038 w 4818756"/>
                  <a:gd name="connsiteY93" fmla="*/ 1251680 h 4842163"/>
                  <a:gd name="connsiteX94" fmla="*/ 720844 w 4818756"/>
                  <a:gd name="connsiteY94" fmla="*/ 1190424 h 4842163"/>
                  <a:gd name="connsiteX95" fmla="*/ 520106 w 4818756"/>
                  <a:gd name="connsiteY95" fmla="*/ 904323 h 4842163"/>
                  <a:gd name="connsiteX96" fmla="*/ 639186 w 4818756"/>
                  <a:gd name="connsiteY96" fmla="*/ 766896 h 4842163"/>
                  <a:gd name="connsiteX97" fmla="*/ 949970 w 4818756"/>
                  <a:gd name="connsiteY97" fmla="*/ 924381 h 4842163"/>
                  <a:gd name="connsiteX98" fmla="*/ 1078962 w 4818756"/>
                  <a:gd name="connsiteY98" fmla="*/ 807145 h 4842163"/>
                  <a:gd name="connsiteX99" fmla="*/ 1135948 w 4818756"/>
                  <a:gd name="connsiteY99" fmla="*/ 764532 h 4842163"/>
                  <a:gd name="connsiteX100" fmla="*/ 1023955 w 4818756"/>
                  <a:gd name="connsiteY100" fmla="*/ 433493 h 4842163"/>
                  <a:gd name="connsiteX101" fmla="*/ 1176929 w 4818756"/>
                  <a:gd name="connsiteY101" fmla="*/ 335182 h 4842163"/>
                  <a:gd name="connsiteX102" fmla="*/ 1430264 w 4818756"/>
                  <a:gd name="connsiteY102" fmla="*/ 573383 h 4842163"/>
                  <a:gd name="connsiteX103" fmla="*/ 1595255 w 4818756"/>
                  <a:gd name="connsiteY103" fmla="*/ 493902 h 4842163"/>
                  <a:gd name="connsiteX104" fmla="*/ 1654212 w 4818756"/>
                  <a:gd name="connsiteY104" fmla="*/ 472323 h 4842163"/>
                  <a:gd name="connsiteX105" fmla="*/ 1640043 w 4818756"/>
                  <a:gd name="connsiteY105" fmla="*/ 123686 h 4842163"/>
                  <a:gd name="connsiteX106" fmla="*/ 1814518 w 4818756"/>
                  <a:gd name="connsiteY106" fmla="*/ 72455 h 4842163"/>
                  <a:gd name="connsiteX107" fmla="*/ 1990078 w 4818756"/>
                  <a:gd name="connsiteY107" fmla="*/ 371692 h 4842163"/>
                  <a:gd name="connsiteX108" fmla="*/ 2195530 w 4818756"/>
                  <a:gd name="connsiteY108" fmla="*/ 340337 h 4842163"/>
                  <a:gd name="connsiteX109" fmla="*/ 2233857 w 4818756"/>
                  <a:gd name="connsiteY109" fmla="*/ 338401 h 48421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</a:cxnLst>
                <a:rect l="l" t="t" r="r" b="b"/>
                <a:pathLst>
                  <a:path w="4818756" h="4842163">
                    <a:moveTo>
                      <a:pt x="2318457" y="0"/>
                    </a:moveTo>
                    <a:lnTo>
                      <a:pt x="2500298" y="0"/>
                    </a:lnTo>
                    <a:lnTo>
                      <a:pt x="2584898" y="338401"/>
                    </a:lnTo>
                    <a:lnTo>
                      <a:pt x="2623226" y="340337"/>
                    </a:lnTo>
                    <a:lnTo>
                      <a:pt x="2828678" y="371692"/>
                    </a:lnTo>
                    <a:lnTo>
                      <a:pt x="3004238" y="72457"/>
                    </a:lnTo>
                    <a:lnTo>
                      <a:pt x="3178713" y="123687"/>
                    </a:lnTo>
                    <a:lnTo>
                      <a:pt x="3164544" y="472323"/>
                    </a:lnTo>
                    <a:lnTo>
                      <a:pt x="3223501" y="493902"/>
                    </a:lnTo>
                    <a:lnTo>
                      <a:pt x="3388493" y="573383"/>
                    </a:lnTo>
                    <a:lnTo>
                      <a:pt x="3641827" y="335183"/>
                    </a:lnTo>
                    <a:lnTo>
                      <a:pt x="3794801" y="433494"/>
                    </a:lnTo>
                    <a:lnTo>
                      <a:pt x="3682809" y="764532"/>
                    </a:lnTo>
                    <a:lnTo>
                      <a:pt x="3739794" y="807145"/>
                    </a:lnTo>
                    <a:lnTo>
                      <a:pt x="3868787" y="924382"/>
                    </a:lnTo>
                    <a:lnTo>
                      <a:pt x="4179570" y="766897"/>
                    </a:lnTo>
                    <a:lnTo>
                      <a:pt x="4298650" y="904323"/>
                    </a:lnTo>
                    <a:lnTo>
                      <a:pt x="4097912" y="1190424"/>
                    </a:lnTo>
                    <a:lnTo>
                      <a:pt x="4143718" y="1251680"/>
                    </a:lnTo>
                    <a:lnTo>
                      <a:pt x="4231483" y="1396144"/>
                    </a:lnTo>
                    <a:lnTo>
                      <a:pt x="4573902" y="1332624"/>
                    </a:lnTo>
                    <a:lnTo>
                      <a:pt x="4649441" y="1498032"/>
                    </a:lnTo>
                    <a:lnTo>
                      <a:pt x="4376411" y="1715846"/>
                    </a:lnTo>
                    <a:lnTo>
                      <a:pt x="4406890" y="1799120"/>
                    </a:lnTo>
                    <a:lnTo>
                      <a:pt x="4445930" y="1950955"/>
                    </a:lnTo>
                    <a:lnTo>
                      <a:pt x="4792877" y="1986530"/>
                    </a:lnTo>
                    <a:lnTo>
                      <a:pt x="4818756" y="2166520"/>
                    </a:lnTo>
                    <a:lnTo>
                      <a:pt x="4494750" y="2298864"/>
                    </a:lnTo>
                    <a:lnTo>
                      <a:pt x="4500921" y="2421081"/>
                    </a:lnTo>
                    <a:lnTo>
                      <a:pt x="4494750" y="2543299"/>
                    </a:lnTo>
                    <a:lnTo>
                      <a:pt x="4818756" y="2675642"/>
                    </a:lnTo>
                    <a:lnTo>
                      <a:pt x="4792877" y="2855633"/>
                    </a:lnTo>
                    <a:lnTo>
                      <a:pt x="4445930" y="2891207"/>
                    </a:lnTo>
                    <a:lnTo>
                      <a:pt x="4406890" y="3043042"/>
                    </a:lnTo>
                    <a:lnTo>
                      <a:pt x="4376411" y="3126316"/>
                    </a:lnTo>
                    <a:lnTo>
                      <a:pt x="4649441" y="3344130"/>
                    </a:lnTo>
                    <a:lnTo>
                      <a:pt x="4573902" y="3509539"/>
                    </a:lnTo>
                    <a:lnTo>
                      <a:pt x="4231483" y="3446019"/>
                    </a:lnTo>
                    <a:lnTo>
                      <a:pt x="4143718" y="3590483"/>
                    </a:lnTo>
                    <a:lnTo>
                      <a:pt x="4097913" y="3651738"/>
                    </a:lnTo>
                    <a:lnTo>
                      <a:pt x="4298650" y="3937839"/>
                    </a:lnTo>
                    <a:lnTo>
                      <a:pt x="4179570" y="4075265"/>
                    </a:lnTo>
                    <a:lnTo>
                      <a:pt x="3868786" y="3917781"/>
                    </a:lnTo>
                    <a:lnTo>
                      <a:pt x="3739794" y="4035017"/>
                    </a:lnTo>
                    <a:lnTo>
                      <a:pt x="3682808" y="4077630"/>
                    </a:lnTo>
                    <a:lnTo>
                      <a:pt x="3794801" y="4408670"/>
                    </a:lnTo>
                    <a:lnTo>
                      <a:pt x="3641827" y="4506981"/>
                    </a:lnTo>
                    <a:lnTo>
                      <a:pt x="3388492" y="4268780"/>
                    </a:lnTo>
                    <a:lnTo>
                      <a:pt x="3223501" y="4348260"/>
                    </a:lnTo>
                    <a:lnTo>
                      <a:pt x="3164544" y="4369839"/>
                    </a:lnTo>
                    <a:lnTo>
                      <a:pt x="3178713" y="4718477"/>
                    </a:lnTo>
                    <a:lnTo>
                      <a:pt x="3004238" y="4769707"/>
                    </a:lnTo>
                    <a:lnTo>
                      <a:pt x="2828678" y="4470470"/>
                    </a:lnTo>
                    <a:lnTo>
                      <a:pt x="2623226" y="4501826"/>
                    </a:lnTo>
                    <a:lnTo>
                      <a:pt x="2584899" y="4503761"/>
                    </a:lnTo>
                    <a:lnTo>
                      <a:pt x="2500298" y="4842163"/>
                    </a:lnTo>
                    <a:lnTo>
                      <a:pt x="2318457" y="4842163"/>
                    </a:lnTo>
                    <a:lnTo>
                      <a:pt x="2233857" y="4503761"/>
                    </a:lnTo>
                    <a:lnTo>
                      <a:pt x="2195530" y="4501826"/>
                    </a:lnTo>
                    <a:lnTo>
                      <a:pt x="1990078" y="4470470"/>
                    </a:lnTo>
                    <a:lnTo>
                      <a:pt x="1814518" y="4769707"/>
                    </a:lnTo>
                    <a:lnTo>
                      <a:pt x="1640043" y="4718477"/>
                    </a:lnTo>
                    <a:lnTo>
                      <a:pt x="1654212" y="4369839"/>
                    </a:lnTo>
                    <a:lnTo>
                      <a:pt x="1595255" y="4348260"/>
                    </a:lnTo>
                    <a:lnTo>
                      <a:pt x="1430264" y="4268780"/>
                    </a:lnTo>
                    <a:lnTo>
                      <a:pt x="1176929" y="4506981"/>
                    </a:lnTo>
                    <a:lnTo>
                      <a:pt x="1023955" y="4408670"/>
                    </a:lnTo>
                    <a:lnTo>
                      <a:pt x="1135948" y="4077630"/>
                    </a:lnTo>
                    <a:lnTo>
                      <a:pt x="1078962" y="4035017"/>
                    </a:lnTo>
                    <a:lnTo>
                      <a:pt x="949970" y="3917781"/>
                    </a:lnTo>
                    <a:lnTo>
                      <a:pt x="639186" y="4075265"/>
                    </a:lnTo>
                    <a:lnTo>
                      <a:pt x="520106" y="3937839"/>
                    </a:lnTo>
                    <a:lnTo>
                      <a:pt x="720843" y="3651738"/>
                    </a:lnTo>
                    <a:lnTo>
                      <a:pt x="675038" y="3590483"/>
                    </a:lnTo>
                    <a:lnTo>
                      <a:pt x="587273" y="3446019"/>
                    </a:lnTo>
                    <a:lnTo>
                      <a:pt x="244854" y="3509539"/>
                    </a:lnTo>
                    <a:lnTo>
                      <a:pt x="169315" y="3344130"/>
                    </a:lnTo>
                    <a:lnTo>
                      <a:pt x="442345" y="3126316"/>
                    </a:lnTo>
                    <a:lnTo>
                      <a:pt x="411867" y="3043042"/>
                    </a:lnTo>
                    <a:lnTo>
                      <a:pt x="372826" y="2891207"/>
                    </a:lnTo>
                    <a:lnTo>
                      <a:pt x="25878" y="2855633"/>
                    </a:lnTo>
                    <a:lnTo>
                      <a:pt x="0" y="2675642"/>
                    </a:lnTo>
                    <a:lnTo>
                      <a:pt x="324006" y="2543299"/>
                    </a:lnTo>
                    <a:lnTo>
                      <a:pt x="317835" y="2421081"/>
                    </a:lnTo>
                    <a:lnTo>
                      <a:pt x="324006" y="2298864"/>
                    </a:lnTo>
                    <a:lnTo>
                      <a:pt x="0" y="2166520"/>
                    </a:lnTo>
                    <a:lnTo>
                      <a:pt x="25878" y="1986530"/>
                    </a:lnTo>
                    <a:lnTo>
                      <a:pt x="372826" y="1950955"/>
                    </a:lnTo>
                    <a:lnTo>
                      <a:pt x="411867" y="1799120"/>
                    </a:lnTo>
                    <a:lnTo>
                      <a:pt x="442345" y="1715846"/>
                    </a:lnTo>
                    <a:lnTo>
                      <a:pt x="169315" y="1498032"/>
                    </a:lnTo>
                    <a:lnTo>
                      <a:pt x="244854" y="1332624"/>
                    </a:lnTo>
                    <a:lnTo>
                      <a:pt x="587273" y="1396144"/>
                    </a:lnTo>
                    <a:lnTo>
                      <a:pt x="675038" y="1251680"/>
                    </a:lnTo>
                    <a:lnTo>
                      <a:pt x="720844" y="1190424"/>
                    </a:lnTo>
                    <a:lnTo>
                      <a:pt x="520106" y="904323"/>
                    </a:lnTo>
                    <a:lnTo>
                      <a:pt x="639186" y="766896"/>
                    </a:lnTo>
                    <a:lnTo>
                      <a:pt x="949970" y="924381"/>
                    </a:lnTo>
                    <a:lnTo>
                      <a:pt x="1078962" y="807145"/>
                    </a:lnTo>
                    <a:lnTo>
                      <a:pt x="1135948" y="764532"/>
                    </a:lnTo>
                    <a:lnTo>
                      <a:pt x="1023955" y="433493"/>
                    </a:lnTo>
                    <a:lnTo>
                      <a:pt x="1176929" y="335182"/>
                    </a:lnTo>
                    <a:lnTo>
                      <a:pt x="1430264" y="573383"/>
                    </a:lnTo>
                    <a:lnTo>
                      <a:pt x="1595255" y="493902"/>
                    </a:lnTo>
                    <a:lnTo>
                      <a:pt x="1654212" y="472323"/>
                    </a:lnTo>
                    <a:lnTo>
                      <a:pt x="1640043" y="123686"/>
                    </a:lnTo>
                    <a:lnTo>
                      <a:pt x="1814518" y="72455"/>
                    </a:lnTo>
                    <a:lnTo>
                      <a:pt x="1990078" y="371692"/>
                    </a:lnTo>
                    <a:lnTo>
                      <a:pt x="2195530" y="340337"/>
                    </a:lnTo>
                    <a:lnTo>
                      <a:pt x="2233857" y="338401"/>
                    </a:ln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2700000" scaled="1"/>
              </a:gradFill>
              <a:ln>
                <a:noFill/>
              </a:ln>
              <a:effectLst>
                <a:outerShdw blurRad="127000" dist="635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4" name="椭圆 53"/>
              <p:cNvSpPr/>
              <p:nvPr/>
            </p:nvSpPr>
            <p:spPr>
              <a:xfrm>
                <a:off x="5624512" y="2957514"/>
                <a:ext cx="942974" cy="942974"/>
              </a:xfrm>
              <a:prstGeom prst="ellipse">
                <a:avLst/>
              </a:prstGeom>
              <a:solidFill>
                <a:srgbClr val="E3413E"/>
              </a:solidFill>
              <a:ln w="22225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14300" dist="63500" dir="13500000">
                  <a:srgbClr val="7D2B4C">
                    <a:alpha val="49804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" name="椭圆 54"/>
              <p:cNvSpPr/>
              <p:nvPr/>
            </p:nvSpPr>
            <p:spPr>
              <a:xfrm>
                <a:off x="5761338" y="3013184"/>
                <a:ext cx="674085" cy="488735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alpha val="80000"/>
                    </a:schemeClr>
                  </a:gs>
                  <a:gs pos="100000">
                    <a:srgbClr val="C65885">
                      <a:alpha val="0"/>
                    </a:srgbClr>
                  </a:gs>
                </a:gsLst>
                <a:lin ang="5400000" scaled="0"/>
              </a:gradFill>
              <a:ln w="254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32" name="Freeform 53"/>
            <p:cNvSpPr>
              <a:spLocks noEditPoints="1"/>
            </p:cNvSpPr>
            <p:nvPr/>
          </p:nvSpPr>
          <p:spPr bwMode="auto">
            <a:xfrm>
              <a:off x="5114336" y="3767713"/>
              <a:ext cx="276782" cy="276820"/>
            </a:xfrm>
            <a:custGeom>
              <a:avLst/>
              <a:gdLst>
                <a:gd name="T0" fmla="*/ 166 w 449"/>
                <a:gd name="T1" fmla="*/ 362 h 449"/>
                <a:gd name="T2" fmla="*/ 211 w 449"/>
                <a:gd name="T3" fmla="*/ 317 h 449"/>
                <a:gd name="T4" fmla="*/ 237 w 449"/>
                <a:gd name="T5" fmla="*/ 407 h 449"/>
                <a:gd name="T6" fmla="*/ 302 w 449"/>
                <a:gd name="T7" fmla="*/ 313 h 449"/>
                <a:gd name="T8" fmla="*/ 294 w 449"/>
                <a:gd name="T9" fmla="*/ 393 h 449"/>
                <a:gd name="T10" fmla="*/ 395 w 449"/>
                <a:gd name="T11" fmla="*/ 289 h 449"/>
                <a:gd name="T12" fmla="*/ 294 w 449"/>
                <a:gd name="T13" fmla="*/ 393 h 449"/>
                <a:gd name="T14" fmla="*/ 95 w 449"/>
                <a:gd name="T15" fmla="*/ 353 h 449"/>
                <a:gd name="T16" fmla="*/ 121 w 449"/>
                <a:gd name="T17" fmla="*/ 309 h 449"/>
                <a:gd name="T18" fmla="*/ 237 w 449"/>
                <a:gd name="T19" fmla="*/ 293 h 449"/>
                <a:gd name="T20" fmla="*/ 311 w 449"/>
                <a:gd name="T21" fmla="*/ 191 h 449"/>
                <a:gd name="T22" fmla="*/ 307 w 449"/>
                <a:gd name="T23" fmla="*/ 287 h 449"/>
                <a:gd name="T24" fmla="*/ 211 w 449"/>
                <a:gd name="T25" fmla="*/ 293 h 449"/>
                <a:gd name="T26" fmla="*/ 137 w 449"/>
                <a:gd name="T27" fmla="*/ 226 h 449"/>
                <a:gd name="T28" fmla="*/ 211 w 449"/>
                <a:gd name="T29" fmla="*/ 196 h 449"/>
                <a:gd name="T30" fmla="*/ 333 w 449"/>
                <a:gd name="T31" fmla="*/ 282 h 449"/>
                <a:gd name="T32" fmla="*/ 335 w 449"/>
                <a:gd name="T33" fmla="*/ 188 h 449"/>
                <a:gd name="T34" fmla="*/ 407 w 449"/>
                <a:gd name="T35" fmla="*/ 224 h 449"/>
                <a:gd name="T36" fmla="*/ 116 w 449"/>
                <a:gd name="T37" fmla="*/ 281 h 449"/>
                <a:gd name="T38" fmla="*/ 41 w 449"/>
                <a:gd name="T39" fmla="*/ 224 h 449"/>
                <a:gd name="T40" fmla="*/ 114 w 449"/>
                <a:gd name="T41" fmla="*/ 188 h 449"/>
                <a:gd name="T42" fmla="*/ 116 w 449"/>
                <a:gd name="T43" fmla="*/ 281 h 449"/>
                <a:gd name="T44" fmla="*/ 59 w 449"/>
                <a:gd name="T45" fmla="*/ 146 h 449"/>
                <a:gd name="T46" fmla="*/ 158 w 449"/>
                <a:gd name="T47" fmla="*/ 55 h 449"/>
                <a:gd name="T48" fmla="*/ 331 w 449"/>
                <a:gd name="T49" fmla="*/ 164 h 449"/>
                <a:gd name="T50" fmla="*/ 390 w 449"/>
                <a:gd name="T51" fmla="*/ 147 h 449"/>
                <a:gd name="T52" fmla="*/ 211 w 449"/>
                <a:gd name="T53" fmla="*/ 171 h 449"/>
                <a:gd name="T54" fmla="*/ 210 w 449"/>
                <a:gd name="T55" fmla="*/ 43 h 449"/>
                <a:gd name="T56" fmla="*/ 211 w 449"/>
                <a:gd name="T57" fmla="*/ 171 h 449"/>
                <a:gd name="T58" fmla="*/ 237 w 449"/>
                <a:gd name="T59" fmla="*/ 43 h 449"/>
                <a:gd name="T60" fmla="*/ 308 w 449"/>
                <a:gd name="T61" fmla="*/ 167 h 449"/>
                <a:gd name="T62" fmla="*/ 225 w 449"/>
                <a:gd name="T63" fmla="*/ 0 h 449"/>
                <a:gd name="T64" fmla="*/ 225 w 449"/>
                <a:gd name="T65" fmla="*/ 449 h 449"/>
                <a:gd name="T66" fmla="*/ 225 w 449"/>
                <a:gd name="T67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49" h="449">
                  <a:moveTo>
                    <a:pt x="211" y="407"/>
                  </a:moveTo>
                  <a:cubicBezTo>
                    <a:pt x="192" y="407"/>
                    <a:pt x="176" y="387"/>
                    <a:pt x="166" y="362"/>
                  </a:cubicBezTo>
                  <a:cubicBezTo>
                    <a:pt x="158" y="347"/>
                    <a:pt x="151" y="331"/>
                    <a:pt x="147" y="313"/>
                  </a:cubicBezTo>
                  <a:cubicBezTo>
                    <a:pt x="168" y="315"/>
                    <a:pt x="189" y="317"/>
                    <a:pt x="211" y="317"/>
                  </a:cubicBezTo>
                  <a:cubicBezTo>
                    <a:pt x="211" y="407"/>
                    <a:pt x="211" y="407"/>
                    <a:pt x="211" y="407"/>
                  </a:cubicBezTo>
                  <a:moveTo>
                    <a:pt x="237" y="407"/>
                  </a:moveTo>
                  <a:cubicBezTo>
                    <a:pt x="237" y="317"/>
                    <a:pt x="237" y="317"/>
                    <a:pt x="237" y="317"/>
                  </a:cubicBezTo>
                  <a:cubicBezTo>
                    <a:pt x="259" y="317"/>
                    <a:pt x="280" y="315"/>
                    <a:pt x="302" y="313"/>
                  </a:cubicBezTo>
                  <a:cubicBezTo>
                    <a:pt x="293" y="344"/>
                    <a:pt x="273" y="407"/>
                    <a:pt x="237" y="407"/>
                  </a:cubicBezTo>
                  <a:moveTo>
                    <a:pt x="294" y="393"/>
                  </a:moveTo>
                  <a:cubicBezTo>
                    <a:pt x="311" y="370"/>
                    <a:pt x="320" y="343"/>
                    <a:pt x="328" y="310"/>
                  </a:cubicBezTo>
                  <a:cubicBezTo>
                    <a:pt x="354" y="304"/>
                    <a:pt x="377" y="297"/>
                    <a:pt x="395" y="289"/>
                  </a:cubicBezTo>
                  <a:cubicBezTo>
                    <a:pt x="386" y="313"/>
                    <a:pt x="373" y="335"/>
                    <a:pt x="354" y="353"/>
                  </a:cubicBezTo>
                  <a:cubicBezTo>
                    <a:pt x="337" y="371"/>
                    <a:pt x="315" y="384"/>
                    <a:pt x="294" y="393"/>
                  </a:cubicBezTo>
                  <a:moveTo>
                    <a:pt x="154" y="393"/>
                  </a:moveTo>
                  <a:cubicBezTo>
                    <a:pt x="133" y="384"/>
                    <a:pt x="112" y="371"/>
                    <a:pt x="95" y="353"/>
                  </a:cubicBezTo>
                  <a:cubicBezTo>
                    <a:pt x="75" y="335"/>
                    <a:pt x="62" y="312"/>
                    <a:pt x="52" y="286"/>
                  </a:cubicBezTo>
                  <a:cubicBezTo>
                    <a:pt x="68" y="295"/>
                    <a:pt x="93" y="303"/>
                    <a:pt x="121" y="309"/>
                  </a:cubicBezTo>
                  <a:cubicBezTo>
                    <a:pt x="128" y="342"/>
                    <a:pt x="138" y="371"/>
                    <a:pt x="154" y="393"/>
                  </a:cubicBezTo>
                  <a:moveTo>
                    <a:pt x="237" y="293"/>
                  </a:moveTo>
                  <a:cubicBezTo>
                    <a:pt x="237" y="196"/>
                    <a:pt x="237" y="196"/>
                    <a:pt x="237" y="196"/>
                  </a:cubicBezTo>
                  <a:cubicBezTo>
                    <a:pt x="263" y="195"/>
                    <a:pt x="287" y="193"/>
                    <a:pt x="311" y="191"/>
                  </a:cubicBezTo>
                  <a:cubicBezTo>
                    <a:pt x="311" y="203"/>
                    <a:pt x="311" y="214"/>
                    <a:pt x="311" y="226"/>
                  </a:cubicBezTo>
                  <a:cubicBezTo>
                    <a:pt x="311" y="247"/>
                    <a:pt x="311" y="268"/>
                    <a:pt x="307" y="287"/>
                  </a:cubicBezTo>
                  <a:cubicBezTo>
                    <a:pt x="284" y="290"/>
                    <a:pt x="261" y="292"/>
                    <a:pt x="237" y="293"/>
                  </a:cubicBezTo>
                  <a:moveTo>
                    <a:pt x="211" y="293"/>
                  </a:moveTo>
                  <a:cubicBezTo>
                    <a:pt x="187" y="292"/>
                    <a:pt x="165" y="290"/>
                    <a:pt x="141" y="286"/>
                  </a:cubicBezTo>
                  <a:cubicBezTo>
                    <a:pt x="138" y="268"/>
                    <a:pt x="137" y="246"/>
                    <a:pt x="137" y="226"/>
                  </a:cubicBezTo>
                  <a:cubicBezTo>
                    <a:pt x="137" y="214"/>
                    <a:pt x="138" y="203"/>
                    <a:pt x="138" y="191"/>
                  </a:cubicBezTo>
                  <a:cubicBezTo>
                    <a:pt x="161" y="193"/>
                    <a:pt x="186" y="195"/>
                    <a:pt x="211" y="196"/>
                  </a:cubicBezTo>
                  <a:cubicBezTo>
                    <a:pt x="211" y="293"/>
                    <a:pt x="211" y="293"/>
                    <a:pt x="211" y="293"/>
                  </a:cubicBezTo>
                  <a:moveTo>
                    <a:pt x="333" y="282"/>
                  </a:moveTo>
                  <a:cubicBezTo>
                    <a:pt x="335" y="265"/>
                    <a:pt x="336" y="245"/>
                    <a:pt x="336" y="226"/>
                  </a:cubicBezTo>
                  <a:cubicBezTo>
                    <a:pt x="336" y="212"/>
                    <a:pt x="336" y="201"/>
                    <a:pt x="335" y="188"/>
                  </a:cubicBezTo>
                  <a:cubicBezTo>
                    <a:pt x="363" y="185"/>
                    <a:pt x="386" y="177"/>
                    <a:pt x="399" y="171"/>
                  </a:cubicBezTo>
                  <a:cubicBezTo>
                    <a:pt x="405" y="188"/>
                    <a:pt x="407" y="207"/>
                    <a:pt x="407" y="224"/>
                  </a:cubicBezTo>
                  <a:cubicBezTo>
                    <a:pt x="407" y="254"/>
                    <a:pt x="405" y="270"/>
                    <a:pt x="333" y="282"/>
                  </a:cubicBezTo>
                  <a:moveTo>
                    <a:pt x="116" y="281"/>
                  </a:moveTo>
                  <a:cubicBezTo>
                    <a:pt x="75" y="274"/>
                    <a:pt x="52" y="260"/>
                    <a:pt x="43" y="250"/>
                  </a:cubicBezTo>
                  <a:cubicBezTo>
                    <a:pt x="41" y="242"/>
                    <a:pt x="41" y="233"/>
                    <a:pt x="41" y="224"/>
                  </a:cubicBezTo>
                  <a:cubicBezTo>
                    <a:pt x="41" y="206"/>
                    <a:pt x="44" y="187"/>
                    <a:pt x="49" y="171"/>
                  </a:cubicBezTo>
                  <a:cubicBezTo>
                    <a:pt x="64" y="177"/>
                    <a:pt x="82" y="182"/>
                    <a:pt x="114" y="188"/>
                  </a:cubicBezTo>
                  <a:cubicBezTo>
                    <a:pt x="113" y="201"/>
                    <a:pt x="112" y="212"/>
                    <a:pt x="112" y="226"/>
                  </a:cubicBezTo>
                  <a:cubicBezTo>
                    <a:pt x="112" y="245"/>
                    <a:pt x="113" y="264"/>
                    <a:pt x="116" y="281"/>
                  </a:cubicBezTo>
                  <a:moveTo>
                    <a:pt x="117" y="164"/>
                  </a:moveTo>
                  <a:cubicBezTo>
                    <a:pt x="76" y="153"/>
                    <a:pt x="65" y="152"/>
                    <a:pt x="59" y="146"/>
                  </a:cubicBezTo>
                  <a:cubicBezTo>
                    <a:pt x="68" y="128"/>
                    <a:pt x="79" y="110"/>
                    <a:pt x="95" y="96"/>
                  </a:cubicBezTo>
                  <a:cubicBezTo>
                    <a:pt x="114" y="76"/>
                    <a:pt x="135" y="66"/>
                    <a:pt x="158" y="55"/>
                  </a:cubicBezTo>
                  <a:cubicBezTo>
                    <a:pt x="138" y="83"/>
                    <a:pt x="124" y="119"/>
                    <a:pt x="117" y="164"/>
                  </a:cubicBezTo>
                  <a:moveTo>
                    <a:pt x="331" y="164"/>
                  </a:moveTo>
                  <a:cubicBezTo>
                    <a:pt x="324" y="119"/>
                    <a:pt x="311" y="81"/>
                    <a:pt x="291" y="54"/>
                  </a:cubicBezTo>
                  <a:cubicBezTo>
                    <a:pt x="333" y="69"/>
                    <a:pt x="370" y="104"/>
                    <a:pt x="390" y="147"/>
                  </a:cubicBezTo>
                  <a:cubicBezTo>
                    <a:pt x="384" y="151"/>
                    <a:pt x="369" y="157"/>
                    <a:pt x="331" y="164"/>
                  </a:cubicBezTo>
                  <a:moveTo>
                    <a:pt x="211" y="171"/>
                  </a:moveTo>
                  <a:cubicBezTo>
                    <a:pt x="187" y="171"/>
                    <a:pt x="164" y="169"/>
                    <a:pt x="141" y="167"/>
                  </a:cubicBezTo>
                  <a:cubicBezTo>
                    <a:pt x="152" y="104"/>
                    <a:pt x="178" y="55"/>
                    <a:pt x="210" y="43"/>
                  </a:cubicBezTo>
                  <a:cubicBezTo>
                    <a:pt x="210" y="43"/>
                    <a:pt x="211" y="43"/>
                    <a:pt x="211" y="43"/>
                  </a:cubicBezTo>
                  <a:cubicBezTo>
                    <a:pt x="211" y="171"/>
                    <a:pt x="211" y="171"/>
                    <a:pt x="211" y="171"/>
                  </a:cubicBezTo>
                  <a:moveTo>
                    <a:pt x="237" y="171"/>
                  </a:moveTo>
                  <a:cubicBezTo>
                    <a:pt x="237" y="43"/>
                    <a:pt x="237" y="43"/>
                    <a:pt x="237" y="43"/>
                  </a:cubicBezTo>
                  <a:cubicBezTo>
                    <a:pt x="242" y="43"/>
                    <a:pt x="249" y="48"/>
                    <a:pt x="255" y="52"/>
                  </a:cubicBezTo>
                  <a:cubicBezTo>
                    <a:pt x="279" y="74"/>
                    <a:pt x="299" y="117"/>
                    <a:pt x="308" y="167"/>
                  </a:cubicBezTo>
                  <a:cubicBezTo>
                    <a:pt x="284" y="169"/>
                    <a:pt x="261" y="171"/>
                    <a:pt x="237" y="171"/>
                  </a:cubicBezTo>
                  <a:moveTo>
                    <a:pt x="225" y="0"/>
                  </a:moveTo>
                  <a:cubicBezTo>
                    <a:pt x="100" y="0"/>
                    <a:pt x="0" y="100"/>
                    <a:pt x="0" y="224"/>
                  </a:cubicBezTo>
                  <a:cubicBezTo>
                    <a:pt x="0" y="349"/>
                    <a:pt x="100" y="449"/>
                    <a:pt x="225" y="449"/>
                  </a:cubicBezTo>
                  <a:cubicBezTo>
                    <a:pt x="350" y="449"/>
                    <a:pt x="449" y="349"/>
                    <a:pt x="449" y="224"/>
                  </a:cubicBezTo>
                  <a:cubicBezTo>
                    <a:pt x="449" y="100"/>
                    <a:pt x="350" y="0"/>
                    <a:pt x="225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9" tIns="34295" rIns="68589" bIns="34295" numCol="1" anchor="t" anchorCtr="0" compatLnSpc="1"/>
            <a:lstStyle/>
            <a:p>
              <a:endParaRPr lang="zh-CN" altLang="en-US">
                <a:solidFill>
                  <a:srgbClr val="FFB85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3" name="组合 132">
            <a:extLst>
              <a:ext uri="{FF2B5EF4-FFF2-40B4-BE49-F238E27FC236}">
                <a16:creationId xmlns:a16="http://schemas.microsoft.com/office/drawing/2014/main" id="{94BBF3B7-84CD-4441-8301-0C9C65C07F21}"/>
              </a:ext>
            </a:extLst>
          </p:cNvPr>
          <p:cNvGrpSpPr/>
          <p:nvPr/>
        </p:nvGrpSpPr>
        <p:grpSpPr>
          <a:xfrm>
            <a:off x="216432" y="69422"/>
            <a:ext cx="3202190" cy="449771"/>
            <a:chOff x="216432" y="69422"/>
            <a:chExt cx="3202190" cy="449771"/>
          </a:xfrm>
        </p:grpSpPr>
        <p:sp>
          <p:nvSpPr>
            <p:cNvPr id="134" name="文本框 133">
              <a:extLst>
                <a:ext uri="{FF2B5EF4-FFF2-40B4-BE49-F238E27FC236}">
                  <a16:creationId xmlns:a16="http://schemas.microsoft.com/office/drawing/2014/main" id="{16A9F235-4330-46E9-8D4E-927B3550D523}"/>
                </a:ext>
              </a:extLst>
            </p:cNvPr>
            <p:cNvSpPr txBox="1"/>
            <p:nvPr/>
          </p:nvSpPr>
          <p:spPr>
            <a:xfrm>
              <a:off x="734978" y="149861"/>
              <a:ext cx="268364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800" dirty="0">
                  <a:gradFill>
                    <a:gsLst>
                      <a:gs pos="0">
                        <a:srgbClr val="E3413E"/>
                      </a:gs>
                      <a:gs pos="100000">
                        <a:srgbClr val="C00000"/>
                      </a:gs>
                    </a:gsLst>
                    <a:lin ang="5400000" scaled="1"/>
                  </a:gradFill>
                  <a:effectLst>
                    <a:reflection blurRad="6350" stA="5000" endPos="45500" dist="50800" dir="5400000" sy="-100000" algn="bl" rotWithShape="0"/>
                  </a:effectLst>
                  <a:latin typeface="江城律动宋" panose="02020700000000000000" pitchFamily="18" charset="-122"/>
                  <a:ea typeface="江城律动宋" panose="02020700000000000000" pitchFamily="18" charset="-122"/>
                  <a:cs typeface="阿里巴巴普惠体 2.0 115 Black" panose="00020600040101010101" pitchFamily="18" charset="-122"/>
                  <a:sym typeface="+mn-lt"/>
                </a:rPr>
                <a:t>单击此处添加标题文本</a:t>
              </a:r>
              <a:endParaRPr lang="zh-CN" altLang="en-US" sz="1800" dirty="0">
                <a:latin typeface="江城律动宋" panose="02020700000000000000" pitchFamily="18" charset="-122"/>
                <a:ea typeface="江城律动宋" panose="02020700000000000000" pitchFamily="18" charset="-122"/>
              </a:endParaRPr>
            </a:p>
          </p:txBody>
        </p:sp>
        <p:sp>
          <p:nvSpPr>
            <p:cNvPr id="135" name="文本框 134">
              <a:extLst>
                <a:ext uri="{FF2B5EF4-FFF2-40B4-BE49-F238E27FC236}">
                  <a16:creationId xmlns:a16="http://schemas.microsoft.com/office/drawing/2014/main" id="{6E2DDEAD-88AF-4538-9F7D-827C7AB475AD}"/>
                </a:ext>
              </a:extLst>
            </p:cNvPr>
            <p:cNvSpPr txBox="1"/>
            <p:nvPr/>
          </p:nvSpPr>
          <p:spPr>
            <a:xfrm>
              <a:off x="216432" y="69422"/>
              <a:ext cx="53993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dirty="0">
                  <a:gradFill>
                    <a:gsLst>
                      <a:gs pos="0">
                        <a:srgbClr val="FFFF00">
                          <a:alpha val="84000"/>
                        </a:srgbClr>
                      </a:gs>
                      <a:gs pos="100000">
                        <a:srgbClr val="FFC000"/>
                      </a:gs>
                    </a:gsLst>
                    <a:lin ang="5400000" scaled="1"/>
                  </a:gradFill>
                  <a:effectLst>
                    <a:reflection blurRad="6350" stA="5000" endPos="45500" dist="50800" dir="5400000" sy="-100000" algn="bl" rotWithShape="0"/>
                  </a:effectLst>
                  <a:latin typeface="江城律动宋" panose="02020700000000000000" pitchFamily="18" charset="-122"/>
                  <a:ea typeface="江城律动宋" panose="02020700000000000000" pitchFamily="18" charset="-122"/>
                  <a:cs typeface="阿里巴巴普惠体 2.0 115 Black" panose="00020600040101010101" pitchFamily="18" charset="-122"/>
                  <a:sym typeface="+mn-lt"/>
                </a:rPr>
                <a:t>01</a:t>
              </a:r>
              <a:endParaRPr lang="zh-CN" altLang="en-US" sz="2000" dirty="0">
                <a:gradFill>
                  <a:gsLst>
                    <a:gs pos="0">
                      <a:srgbClr val="FFFF00">
                        <a:alpha val="84000"/>
                      </a:srgbClr>
                    </a:gs>
                    <a:gs pos="100000">
                      <a:srgbClr val="FFC000"/>
                    </a:gs>
                  </a:gsLst>
                  <a:lin ang="5400000" scaled="1"/>
                </a:gradFill>
                <a:latin typeface="江城律动宋" panose="02020700000000000000" pitchFamily="18" charset="-122"/>
                <a:ea typeface="江城律动宋" panose="02020700000000000000" pitchFamily="18" charset="-122"/>
              </a:endParaRPr>
            </a:p>
          </p:txBody>
        </p:sp>
      </p:grpSp>
      <p:grpSp>
        <p:nvGrpSpPr>
          <p:cNvPr id="137" name="组合 136">
            <a:extLst>
              <a:ext uri="{FF2B5EF4-FFF2-40B4-BE49-F238E27FC236}">
                <a16:creationId xmlns:a16="http://schemas.microsoft.com/office/drawing/2014/main" id="{583FE3AA-23E6-4C21-9B48-960CE226264F}"/>
              </a:ext>
            </a:extLst>
          </p:cNvPr>
          <p:cNvGrpSpPr/>
          <p:nvPr/>
        </p:nvGrpSpPr>
        <p:grpSpPr>
          <a:xfrm>
            <a:off x="6032462" y="1093782"/>
            <a:ext cx="2737914" cy="931862"/>
            <a:chOff x="5841004" y="1334791"/>
            <a:chExt cx="3649919" cy="1242099"/>
          </a:xfrm>
        </p:grpSpPr>
        <p:sp>
          <p:nvSpPr>
            <p:cNvPr id="139" name="MH_SubTitle_1">
              <a:extLst>
                <a:ext uri="{FF2B5EF4-FFF2-40B4-BE49-F238E27FC236}">
                  <a16:creationId xmlns:a16="http://schemas.microsoft.com/office/drawing/2014/main" id="{762D1DA5-0CA4-406C-9B41-21C4889CA38D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5841004" y="1334791"/>
              <a:ext cx="1861725" cy="4512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gradFill>
                    <a:gsLst>
                      <a:gs pos="0">
                        <a:srgbClr val="E03C39"/>
                      </a:gs>
                      <a:gs pos="100000">
                        <a:srgbClr val="C00000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gradFill>
                  <a:gsLst>
                    <a:gs pos="0">
                      <a:srgbClr val="E03C39"/>
                    </a:gs>
                    <a:gs pos="100000">
                      <a:srgbClr val="C00000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140" name="Rectangle 5">
              <a:extLst>
                <a:ext uri="{FF2B5EF4-FFF2-40B4-BE49-F238E27FC236}">
                  <a16:creationId xmlns:a16="http://schemas.microsoft.com/office/drawing/2014/main" id="{C6602EF8-CAEA-48BF-8959-908FC8B4A1D9}"/>
                </a:ext>
              </a:extLst>
            </p:cNvPr>
            <p:cNvSpPr/>
            <p:nvPr/>
          </p:nvSpPr>
          <p:spPr bwMode="auto">
            <a:xfrm>
              <a:off x="5980702" y="1764382"/>
              <a:ext cx="3510221" cy="8125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>
                <a:lnSpc>
                  <a:spcPct val="150000"/>
                </a:lnSpc>
                <a:spcBef>
                  <a:spcPts val="375"/>
                </a:spcBef>
                <a:defRPr/>
              </a:pPr>
              <a:r>
                <a:rPr lang="zh-CN" altLang="en-US" sz="900" kern="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kern="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  <a:p>
              <a:pPr>
                <a:lnSpc>
                  <a:spcPct val="150000"/>
                </a:lnSpc>
                <a:spcBef>
                  <a:spcPts val="375"/>
                </a:spcBef>
                <a:defRPr/>
              </a:pPr>
              <a:endParaRPr lang="zh-CN" altLang="en-US" sz="900" kern="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1" name="组合 140">
            <a:extLst>
              <a:ext uri="{FF2B5EF4-FFF2-40B4-BE49-F238E27FC236}">
                <a16:creationId xmlns:a16="http://schemas.microsoft.com/office/drawing/2014/main" id="{8D2C45D6-3177-4A0E-B5ED-8B0924D8031D}"/>
              </a:ext>
            </a:extLst>
          </p:cNvPr>
          <p:cNvGrpSpPr/>
          <p:nvPr/>
        </p:nvGrpSpPr>
        <p:grpSpPr>
          <a:xfrm>
            <a:off x="6695794" y="2227808"/>
            <a:ext cx="1981454" cy="931862"/>
            <a:chOff x="5841004" y="1334791"/>
            <a:chExt cx="2641481" cy="1242099"/>
          </a:xfrm>
        </p:grpSpPr>
        <p:sp>
          <p:nvSpPr>
            <p:cNvPr id="142" name="MH_SubTitle_1">
              <a:extLst>
                <a:ext uri="{FF2B5EF4-FFF2-40B4-BE49-F238E27FC236}">
                  <a16:creationId xmlns:a16="http://schemas.microsoft.com/office/drawing/2014/main" id="{A7CC906B-FACA-482C-9250-E7A4F4ED2D1E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5841004" y="1334791"/>
              <a:ext cx="1861725" cy="4512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gradFill>
                    <a:gsLst>
                      <a:gs pos="0">
                        <a:srgbClr val="E03C39"/>
                      </a:gs>
                      <a:gs pos="100000">
                        <a:srgbClr val="C00000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gradFill>
                  <a:gsLst>
                    <a:gs pos="0">
                      <a:srgbClr val="E03C39"/>
                    </a:gs>
                    <a:gs pos="100000">
                      <a:srgbClr val="C00000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143" name="Rectangle 5">
              <a:extLst>
                <a:ext uri="{FF2B5EF4-FFF2-40B4-BE49-F238E27FC236}">
                  <a16:creationId xmlns:a16="http://schemas.microsoft.com/office/drawing/2014/main" id="{676A3A8F-A747-4A36-B2CB-E10D253B7885}"/>
                </a:ext>
              </a:extLst>
            </p:cNvPr>
            <p:cNvSpPr/>
            <p:nvPr/>
          </p:nvSpPr>
          <p:spPr bwMode="auto">
            <a:xfrm>
              <a:off x="5980702" y="1764382"/>
              <a:ext cx="2501783" cy="8125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>
                <a:lnSpc>
                  <a:spcPct val="150000"/>
                </a:lnSpc>
                <a:spcBef>
                  <a:spcPts val="375"/>
                </a:spcBef>
                <a:defRPr/>
              </a:pPr>
              <a:r>
                <a:rPr lang="zh-CN" altLang="en-US" sz="900" kern="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kern="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  <a:p>
              <a:pPr>
                <a:lnSpc>
                  <a:spcPct val="150000"/>
                </a:lnSpc>
                <a:spcBef>
                  <a:spcPts val="375"/>
                </a:spcBef>
                <a:defRPr/>
              </a:pPr>
              <a:endParaRPr lang="zh-CN" altLang="en-US" sz="900" kern="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id="{1897BD40-C45C-4F29-A394-E0488E869653}"/>
              </a:ext>
            </a:extLst>
          </p:cNvPr>
          <p:cNvGrpSpPr/>
          <p:nvPr/>
        </p:nvGrpSpPr>
        <p:grpSpPr>
          <a:xfrm>
            <a:off x="6032462" y="3464454"/>
            <a:ext cx="2737914" cy="931862"/>
            <a:chOff x="5841004" y="1334791"/>
            <a:chExt cx="3649919" cy="1242099"/>
          </a:xfrm>
        </p:grpSpPr>
        <p:sp>
          <p:nvSpPr>
            <p:cNvPr id="145" name="MH_SubTitle_1">
              <a:extLst>
                <a:ext uri="{FF2B5EF4-FFF2-40B4-BE49-F238E27FC236}">
                  <a16:creationId xmlns:a16="http://schemas.microsoft.com/office/drawing/2014/main" id="{518E0E0C-5D08-41C1-B423-03EAB13B5E05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5841004" y="1334791"/>
              <a:ext cx="1861725" cy="4512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gradFill>
                    <a:gsLst>
                      <a:gs pos="0">
                        <a:srgbClr val="E03C39"/>
                      </a:gs>
                      <a:gs pos="100000">
                        <a:srgbClr val="C00000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gradFill>
                  <a:gsLst>
                    <a:gs pos="0">
                      <a:srgbClr val="E03C39"/>
                    </a:gs>
                    <a:gs pos="100000">
                      <a:srgbClr val="C00000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146" name="Rectangle 5">
              <a:extLst>
                <a:ext uri="{FF2B5EF4-FFF2-40B4-BE49-F238E27FC236}">
                  <a16:creationId xmlns:a16="http://schemas.microsoft.com/office/drawing/2014/main" id="{EA88B530-4383-48AE-905E-01A1AC027E09}"/>
                </a:ext>
              </a:extLst>
            </p:cNvPr>
            <p:cNvSpPr/>
            <p:nvPr/>
          </p:nvSpPr>
          <p:spPr bwMode="auto">
            <a:xfrm>
              <a:off x="5980702" y="1764382"/>
              <a:ext cx="3510221" cy="8125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>
                <a:lnSpc>
                  <a:spcPct val="150000"/>
                </a:lnSpc>
                <a:spcBef>
                  <a:spcPts val="375"/>
                </a:spcBef>
                <a:defRPr/>
              </a:pPr>
              <a:r>
                <a:rPr lang="zh-CN" altLang="en-US" sz="900" kern="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kern="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  <a:p>
              <a:pPr>
                <a:lnSpc>
                  <a:spcPct val="150000"/>
                </a:lnSpc>
                <a:spcBef>
                  <a:spcPts val="375"/>
                </a:spcBef>
                <a:defRPr/>
              </a:pPr>
              <a:endParaRPr lang="zh-CN" altLang="en-US" sz="900" kern="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7" name="组合 146">
            <a:extLst>
              <a:ext uri="{FF2B5EF4-FFF2-40B4-BE49-F238E27FC236}">
                <a16:creationId xmlns:a16="http://schemas.microsoft.com/office/drawing/2014/main" id="{943EACCB-9FD8-4A2A-8030-17DDD846F8E8}"/>
              </a:ext>
            </a:extLst>
          </p:cNvPr>
          <p:cNvGrpSpPr/>
          <p:nvPr/>
        </p:nvGrpSpPr>
        <p:grpSpPr>
          <a:xfrm>
            <a:off x="756368" y="1007596"/>
            <a:ext cx="2387788" cy="931862"/>
            <a:chOff x="6449919" y="1334791"/>
            <a:chExt cx="3183166" cy="1242099"/>
          </a:xfrm>
        </p:grpSpPr>
        <p:sp>
          <p:nvSpPr>
            <p:cNvPr id="148" name="MH_SubTitle_1">
              <a:extLst>
                <a:ext uri="{FF2B5EF4-FFF2-40B4-BE49-F238E27FC236}">
                  <a16:creationId xmlns:a16="http://schemas.microsoft.com/office/drawing/2014/main" id="{87AEA711-2637-4F5F-8C86-6E280522AE97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7771360" y="1334791"/>
              <a:ext cx="1861725" cy="4512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600" b="1" dirty="0">
                  <a:gradFill>
                    <a:gsLst>
                      <a:gs pos="0">
                        <a:srgbClr val="E03C39"/>
                      </a:gs>
                      <a:gs pos="100000">
                        <a:srgbClr val="C00000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gradFill>
                  <a:gsLst>
                    <a:gs pos="0">
                      <a:srgbClr val="E03C39"/>
                    </a:gs>
                    <a:gs pos="100000">
                      <a:srgbClr val="C00000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149" name="Rectangle 5">
              <a:extLst>
                <a:ext uri="{FF2B5EF4-FFF2-40B4-BE49-F238E27FC236}">
                  <a16:creationId xmlns:a16="http://schemas.microsoft.com/office/drawing/2014/main" id="{1548E0D2-98D6-488A-AF17-39C0E85C6519}"/>
                </a:ext>
              </a:extLst>
            </p:cNvPr>
            <p:cNvSpPr/>
            <p:nvPr/>
          </p:nvSpPr>
          <p:spPr bwMode="auto">
            <a:xfrm>
              <a:off x="6449919" y="1764382"/>
              <a:ext cx="3041002" cy="8125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r">
                <a:lnSpc>
                  <a:spcPct val="150000"/>
                </a:lnSpc>
                <a:spcBef>
                  <a:spcPts val="375"/>
                </a:spcBef>
                <a:defRPr/>
              </a:pPr>
              <a:r>
                <a:rPr lang="zh-CN" altLang="en-US" sz="900" kern="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kern="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  <a:p>
              <a:pPr algn="r">
                <a:lnSpc>
                  <a:spcPct val="150000"/>
                </a:lnSpc>
                <a:spcBef>
                  <a:spcPts val="375"/>
                </a:spcBef>
                <a:defRPr/>
              </a:pPr>
              <a:endParaRPr lang="zh-CN" altLang="en-US" sz="900" kern="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0" name="组合 149">
            <a:extLst>
              <a:ext uri="{FF2B5EF4-FFF2-40B4-BE49-F238E27FC236}">
                <a16:creationId xmlns:a16="http://schemas.microsoft.com/office/drawing/2014/main" id="{9EA00364-9417-4A57-B6E2-8B6D67C2FAC7}"/>
              </a:ext>
            </a:extLst>
          </p:cNvPr>
          <p:cNvGrpSpPr/>
          <p:nvPr/>
        </p:nvGrpSpPr>
        <p:grpSpPr>
          <a:xfrm>
            <a:off x="553309" y="2270588"/>
            <a:ext cx="1885818" cy="931862"/>
            <a:chOff x="7119096" y="1334791"/>
            <a:chExt cx="2513989" cy="1242099"/>
          </a:xfrm>
        </p:grpSpPr>
        <p:sp>
          <p:nvSpPr>
            <p:cNvPr id="151" name="MH_SubTitle_1">
              <a:extLst>
                <a:ext uri="{FF2B5EF4-FFF2-40B4-BE49-F238E27FC236}">
                  <a16:creationId xmlns:a16="http://schemas.microsoft.com/office/drawing/2014/main" id="{249BBCD0-4D4A-4CE6-B990-EBDD9A5EFD14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7771360" y="1334791"/>
              <a:ext cx="1861725" cy="4512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600" b="1" dirty="0">
                  <a:gradFill>
                    <a:gsLst>
                      <a:gs pos="0">
                        <a:srgbClr val="E03C39"/>
                      </a:gs>
                      <a:gs pos="100000">
                        <a:srgbClr val="C00000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gradFill>
                  <a:gsLst>
                    <a:gs pos="0">
                      <a:srgbClr val="E03C39"/>
                    </a:gs>
                    <a:gs pos="100000">
                      <a:srgbClr val="C00000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152" name="Rectangle 5">
              <a:extLst>
                <a:ext uri="{FF2B5EF4-FFF2-40B4-BE49-F238E27FC236}">
                  <a16:creationId xmlns:a16="http://schemas.microsoft.com/office/drawing/2014/main" id="{006DC6D7-EB2A-4B2D-9A8B-1C1D23A9493B}"/>
                </a:ext>
              </a:extLst>
            </p:cNvPr>
            <p:cNvSpPr/>
            <p:nvPr/>
          </p:nvSpPr>
          <p:spPr bwMode="auto">
            <a:xfrm>
              <a:off x="7119096" y="1764382"/>
              <a:ext cx="2371825" cy="8125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r">
                <a:lnSpc>
                  <a:spcPct val="150000"/>
                </a:lnSpc>
                <a:spcBef>
                  <a:spcPts val="375"/>
                </a:spcBef>
                <a:defRPr/>
              </a:pPr>
              <a:r>
                <a:rPr lang="zh-CN" altLang="en-US" sz="900" kern="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kern="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  <a:p>
              <a:pPr algn="r">
                <a:lnSpc>
                  <a:spcPct val="150000"/>
                </a:lnSpc>
                <a:spcBef>
                  <a:spcPts val="375"/>
                </a:spcBef>
                <a:defRPr/>
              </a:pPr>
              <a:endParaRPr lang="zh-CN" altLang="en-US" sz="900" kern="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3" name="组合 152">
            <a:extLst>
              <a:ext uri="{FF2B5EF4-FFF2-40B4-BE49-F238E27FC236}">
                <a16:creationId xmlns:a16="http://schemas.microsoft.com/office/drawing/2014/main" id="{710ECC6E-C260-4022-82CE-541D7A59921F}"/>
              </a:ext>
            </a:extLst>
          </p:cNvPr>
          <p:cNvGrpSpPr/>
          <p:nvPr/>
        </p:nvGrpSpPr>
        <p:grpSpPr>
          <a:xfrm>
            <a:off x="756368" y="3446858"/>
            <a:ext cx="2387788" cy="931862"/>
            <a:chOff x="6449919" y="1334791"/>
            <a:chExt cx="3183166" cy="1242099"/>
          </a:xfrm>
        </p:grpSpPr>
        <p:sp>
          <p:nvSpPr>
            <p:cNvPr id="154" name="MH_SubTitle_1">
              <a:extLst>
                <a:ext uri="{FF2B5EF4-FFF2-40B4-BE49-F238E27FC236}">
                  <a16:creationId xmlns:a16="http://schemas.microsoft.com/office/drawing/2014/main" id="{1D4A91F1-7F7C-49BC-AC7A-6C6845472141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7771360" y="1334791"/>
              <a:ext cx="1861725" cy="4512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600" b="1" dirty="0">
                  <a:gradFill>
                    <a:gsLst>
                      <a:gs pos="0">
                        <a:srgbClr val="E03C39"/>
                      </a:gs>
                      <a:gs pos="100000">
                        <a:srgbClr val="C00000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gradFill>
                  <a:gsLst>
                    <a:gs pos="0">
                      <a:srgbClr val="E03C39"/>
                    </a:gs>
                    <a:gs pos="100000">
                      <a:srgbClr val="C00000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155" name="Rectangle 5">
              <a:extLst>
                <a:ext uri="{FF2B5EF4-FFF2-40B4-BE49-F238E27FC236}">
                  <a16:creationId xmlns:a16="http://schemas.microsoft.com/office/drawing/2014/main" id="{8E9FB255-57FD-45B1-BAAB-C5E82E5B9B07}"/>
                </a:ext>
              </a:extLst>
            </p:cNvPr>
            <p:cNvSpPr/>
            <p:nvPr/>
          </p:nvSpPr>
          <p:spPr bwMode="auto">
            <a:xfrm>
              <a:off x="6449919" y="1764382"/>
              <a:ext cx="3041002" cy="8125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r">
                <a:lnSpc>
                  <a:spcPct val="150000"/>
                </a:lnSpc>
                <a:spcBef>
                  <a:spcPts val="375"/>
                </a:spcBef>
                <a:defRPr/>
              </a:pPr>
              <a:r>
                <a:rPr lang="zh-CN" altLang="en-US" sz="900" kern="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kern="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  <a:p>
              <a:pPr algn="r">
                <a:lnSpc>
                  <a:spcPct val="150000"/>
                </a:lnSpc>
                <a:spcBef>
                  <a:spcPts val="375"/>
                </a:spcBef>
                <a:defRPr/>
              </a:pPr>
              <a:endParaRPr lang="zh-CN" altLang="en-US" sz="900" kern="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2990159" y="994510"/>
            <a:ext cx="3156176" cy="3166486"/>
            <a:chOff x="2990159" y="994510"/>
            <a:chExt cx="3156176" cy="3166486"/>
          </a:xfrm>
        </p:grpSpPr>
        <p:sp>
          <p:nvSpPr>
            <p:cNvPr id="42" name="圆角矩形 41"/>
            <p:cNvSpPr/>
            <p:nvPr/>
          </p:nvSpPr>
          <p:spPr>
            <a:xfrm>
              <a:off x="3286763" y="1293464"/>
              <a:ext cx="2573304" cy="2573651"/>
            </a:xfrm>
            <a:prstGeom prst="roundRect">
              <a:avLst>
                <a:gd name="adj" fmla="val 16289"/>
              </a:avLst>
            </a:prstGeom>
            <a:noFill/>
            <a:ln w="889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9" tIns="34295" rIns="68589" bIns="34295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任意多边形 40"/>
            <p:cNvSpPr/>
            <p:nvPr/>
          </p:nvSpPr>
          <p:spPr>
            <a:xfrm>
              <a:off x="3029906" y="1036571"/>
              <a:ext cx="3087017" cy="3087435"/>
            </a:xfrm>
            <a:custGeom>
              <a:avLst/>
              <a:gdLst>
                <a:gd name="connsiteX0" fmla="*/ 1036180 w 4731656"/>
                <a:gd name="connsiteY0" fmla="*/ 393700 h 4731656"/>
                <a:gd name="connsiteX1" fmla="*/ 393700 w 4731656"/>
                <a:gd name="connsiteY1" fmla="*/ 1036180 h 4731656"/>
                <a:gd name="connsiteX2" fmla="*/ 393700 w 4731656"/>
                <a:gd name="connsiteY2" fmla="*/ 3695476 h 4731656"/>
                <a:gd name="connsiteX3" fmla="*/ 1036180 w 4731656"/>
                <a:gd name="connsiteY3" fmla="*/ 4337956 h 4731656"/>
                <a:gd name="connsiteX4" fmla="*/ 3695476 w 4731656"/>
                <a:gd name="connsiteY4" fmla="*/ 4337956 h 4731656"/>
                <a:gd name="connsiteX5" fmla="*/ 4337956 w 4731656"/>
                <a:gd name="connsiteY5" fmla="*/ 3695476 h 4731656"/>
                <a:gd name="connsiteX6" fmla="*/ 4337956 w 4731656"/>
                <a:gd name="connsiteY6" fmla="*/ 1036180 h 4731656"/>
                <a:gd name="connsiteX7" fmla="*/ 3695476 w 4731656"/>
                <a:gd name="connsiteY7" fmla="*/ 393700 h 4731656"/>
                <a:gd name="connsiteX8" fmla="*/ 919266 w 4731656"/>
                <a:gd name="connsiteY8" fmla="*/ 0 h 4731656"/>
                <a:gd name="connsiteX9" fmla="*/ 3812390 w 4731656"/>
                <a:gd name="connsiteY9" fmla="*/ 0 h 4731656"/>
                <a:gd name="connsiteX10" fmla="*/ 4731656 w 4731656"/>
                <a:gd name="connsiteY10" fmla="*/ 919266 h 4731656"/>
                <a:gd name="connsiteX11" fmla="*/ 4731656 w 4731656"/>
                <a:gd name="connsiteY11" fmla="*/ 3812390 h 4731656"/>
                <a:gd name="connsiteX12" fmla="*/ 3812390 w 4731656"/>
                <a:gd name="connsiteY12" fmla="*/ 4731656 h 4731656"/>
                <a:gd name="connsiteX13" fmla="*/ 919266 w 4731656"/>
                <a:gd name="connsiteY13" fmla="*/ 4731656 h 4731656"/>
                <a:gd name="connsiteX14" fmla="*/ 0 w 4731656"/>
                <a:gd name="connsiteY14" fmla="*/ 3812390 h 4731656"/>
                <a:gd name="connsiteX15" fmla="*/ 0 w 4731656"/>
                <a:gd name="connsiteY15" fmla="*/ 919266 h 4731656"/>
                <a:gd name="connsiteX16" fmla="*/ 919266 w 4731656"/>
                <a:gd name="connsiteY16" fmla="*/ 0 h 4731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731656" h="4731656">
                  <a:moveTo>
                    <a:pt x="1036180" y="393700"/>
                  </a:moveTo>
                  <a:cubicBezTo>
                    <a:pt x="681348" y="393700"/>
                    <a:pt x="393700" y="681348"/>
                    <a:pt x="393700" y="1036180"/>
                  </a:cubicBezTo>
                  <a:lnTo>
                    <a:pt x="393700" y="3695476"/>
                  </a:lnTo>
                  <a:cubicBezTo>
                    <a:pt x="393700" y="4050308"/>
                    <a:pt x="681348" y="4337956"/>
                    <a:pt x="1036180" y="4337956"/>
                  </a:cubicBezTo>
                  <a:lnTo>
                    <a:pt x="3695476" y="4337956"/>
                  </a:lnTo>
                  <a:cubicBezTo>
                    <a:pt x="4050308" y="4337956"/>
                    <a:pt x="4337956" y="4050308"/>
                    <a:pt x="4337956" y="3695476"/>
                  </a:cubicBezTo>
                  <a:lnTo>
                    <a:pt x="4337956" y="1036180"/>
                  </a:lnTo>
                  <a:cubicBezTo>
                    <a:pt x="4337956" y="681348"/>
                    <a:pt x="4050308" y="393700"/>
                    <a:pt x="3695476" y="393700"/>
                  </a:cubicBezTo>
                  <a:close/>
                  <a:moveTo>
                    <a:pt x="919266" y="0"/>
                  </a:moveTo>
                  <a:lnTo>
                    <a:pt x="3812390" y="0"/>
                  </a:lnTo>
                  <a:cubicBezTo>
                    <a:pt x="4320087" y="0"/>
                    <a:pt x="4731656" y="411569"/>
                    <a:pt x="4731656" y="919266"/>
                  </a:cubicBezTo>
                  <a:lnTo>
                    <a:pt x="4731656" y="3812390"/>
                  </a:lnTo>
                  <a:cubicBezTo>
                    <a:pt x="4731656" y="4320087"/>
                    <a:pt x="4320087" y="4731656"/>
                    <a:pt x="3812390" y="4731656"/>
                  </a:cubicBezTo>
                  <a:lnTo>
                    <a:pt x="919266" y="4731656"/>
                  </a:lnTo>
                  <a:cubicBezTo>
                    <a:pt x="411569" y="4731656"/>
                    <a:pt x="0" y="4320087"/>
                    <a:pt x="0" y="3812390"/>
                  </a:cubicBezTo>
                  <a:lnTo>
                    <a:pt x="0" y="919266"/>
                  </a:lnTo>
                  <a:cubicBezTo>
                    <a:pt x="0" y="411569"/>
                    <a:pt x="411569" y="0"/>
                    <a:pt x="919266" y="0"/>
                  </a:cubicBezTo>
                  <a:close/>
                </a:path>
              </a:pathLst>
            </a:custGeom>
            <a:gradFill>
              <a:gsLst>
                <a:gs pos="100000">
                  <a:srgbClr val="DEDEDE"/>
                </a:gs>
                <a:gs pos="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431800" dist="2159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9" tIns="34295" rIns="68589" bIns="34295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2990159" y="994510"/>
              <a:ext cx="3156176" cy="3166486"/>
              <a:chOff x="2990159" y="994510"/>
              <a:chExt cx="3156176" cy="3166486"/>
            </a:xfrm>
          </p:grpSpPr>
          <p:grpSp>
            <p:nvGrpSpPr>
              <p:cNvPr id="43" name="组合 42"/>
              <p:cNvGrpSpPr/>
              <p:nvPr/>
            </p:nvGrpSpPr>
            <p:grpSpPr>
              <a:xfrm>
                <a:off x="3121898" y="1086033"/>
                <a:ext cx="986676" cy="923984"/>
                <a:chOff x="3871174" y="1138973"/>
                <a:chExt cx="1512338" cy="1416053"/>
              </a:xfrm>
              <a:solidFill>
                <a:srgbClr val="FA783A"/>
              </a:solidFill>
            </p:grpSpPr>
            <p:sp>
              <p:nvSpPr>
                <p:cNvPr id="44" name="任意多边形 43"/>
                <p:cNvSpPr/>
                <p:nvPr/>
              </p:nvSpPr>
              <p:spPr>
                <a:xfrm>
                  <a:off x="3871174" y="1204174"/>
                  <a:ext cx="1350852" cy="1350852"/>
                </a:xfrm>
                <a:custGeom>
                  <a:avLst/>
                  <a:gdLst>
                    <a:gd name="connsiteX0" fmla="*/ 828281 w 1350852"/>
                    <a:gd name="connsiteY0" fmla="*/ 0 h 1350852"/>
                    <a:gd name="connsiteX1" fmla="*/ 1350852 w 1350852"/>
                    <a:gd name="connsiteY1" fmla="*/ 0 h 1350852"/>
                    <a:gd name="connsiteX2" fmla="*/ 1350852 w 1350852"/>
                    <a:gd name="connsiteY2" fmla="*/ 65546 h 1350852"/>
                    <a:gd name="connsiteX3" fmla="*/ 869467 w 1350852"/>
                    <a:gd name="connsiteY3" fmla="*/ 65546 h 1350852"/>
                    <a:gd name="connsiteX4" fmla="*/ 65546 w 1350852"/>
                    <a:gd name="connsiteY4" fmla="*/ 869467 h 1350852"/>
                    <a:gd name="connsiteX5" fmla="*/ 65546 w 1350852"/>
                    <a:gd name="connsiteY5" fmla="*/ 1350852 h 1350852"/>
                    <a:gd name="connsiteX6" fmla="*/ 0 w 1350852"/>
                    <a:gd name="connsiteY6" fmla="*/ 1350852 h 1350852"/>
                    <a:gd name="connsiteX7" fmla="*/ 0 w 1350852"/>
                    <a:gd name="connsiteY7" fmla="*/ 828281 h 1350852"/>
                    <a:gd name="connsiteX8" fmla="*/ 828281 w 1350852"/>
                    <a:gd name="connsiteY8" fmla="*/ 0 h 13508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350852" h="1350852">
                      <a:moveTo>
                        <a:pt x="828281" y="0"/>
                      </a:moveTo>
                      <a:lnTo>
                        <a:pt x="1350852" y="0"/>
                      </a:lnTo>
                      <a:lnTo>
                        <a:pt x="1350852" y="65546"/>
                      </a:lnTo>
                      <a:lnTo>
                        <a:pt x="869467" y="65546"/>
                      </a:lnTo>
                      <a:cubicBezTo>
                        <a:pt x="425474" y="65546"/>
                        <a:pt x="65546" y="425474"/>
                        <a:pt x="65546" y="869467"/>
                      </a:cubicBezTo>
                      <a:lnTo>
                        <a:pt x="65546" y="1350852"/>
                      </a:lnTo>
                      <a:lnTo>
                        <a:pt x="0" y="1350852"/>
                      </a:lnTo>
                      <a:lnTo>
                        <a:pt x="0" y="828281"/>
                      </a:lnTo>
                      <a:cubicBezTo>
                        <a:pt x="0" y="370834"/>
                        <a:pt x="370834" y="0"/>
                        <a:pt x="82828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5" name="等腰三角形 44"/>
                <p:cNvSpPr/>
                <p:nvPr/>
              </p:nvSpPr>
              <p:spPr>
                <a:xfrm rot="5400000">
                  <a:off x="5195889" y="1152872"/>
                  <a:ext cx="201521" cy="173724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6" name="组合 45"/>
              <p:cNvGrpSpPr/>
              <p:nvPr/>
            </p:nvGrpSpPr>
            <p:grpSpPr>
              <a:xfrm>
                <a:off x="5143612" y="1128577"/>
                <a:ext cx="927316" cy="988262"/>
                <a:chOff x="6969974" y="1204174"/>
                <a:chExt cx="1421353" cy="1514565"/>
              </a:xfrm>
              <a:solidFill>
                <a:srgbClr val="008F86"/>
              </a:solidFill>
            </p:grpSpPr>
            <p:sp>
              <p:nvSpPr>
                <p:cNvPr id="47" name="任意多边形 46"/>
                <p:cNvSpPr/>
                <p:nvPr/>
              </p:nvSpPr>
              <p:spPr>
                <a:xfrm flipH="1">
                  <a:off x="6969974" y="1204174"/>
                  <a:ext cx="1350852" cy="1350852"/>
                </a:xfrm>
                <a:custGeom>
                  <a:avLst/>
                  <a:gdLst>
                    <a:gd name="connsiteX0" fmla="*/ 828281 w 1350852"/>
                    <a:gd name="connsiteY0" fmla="*/ 0 h 1350852"/>
                    <a:gd name="connsiteX1" fmla="*/ 1350852 w 1350852"/>
                    <a:gd name="connsiteY1" fmla="*/ 0 h 1350852"/>
                    <a:gd name="connsiteX2" fmla="*/ 1350852 w 1350852"/>
                    <a:gd name="connsiteY2" fmla="*/ 65546 h 1350852"/>
                    <a:gd name="connsiteX3" fmla="*/ 869467 w 1350852"/>
                    <a:gd name="connsiteY3" fmla="*/ 65546 h 1350852"/>
                    <a:gd name="connsiteX4" fmla="*/ 65546 w 1350852"/>
                    <a:gd name="connsiteY4" fmla="*/ 869467 h 1350852"/>
                    <a:gd name="connsiteX5" fmla="*/ 65546 w 1350852"/>
                    <a:gd name="connsiteY5" fmla="*/ 1350852 h 1350852"/>
                    <a:gd name="connsiteX6" fmla="*/ 0 w 1350852"/>
                    <a:gd name="connsiteY6" fmla="*/ 1350852 h 1350852"/>
                    <a:gd name="connsiteX7" fmla="*/ 0 w 1350852"/>
                    <a:gd name="connsiteY7" fmla="*/ 828281 h 1350852"/>
                    <a:gd name="connsiteX8" fmla="*/ 828281 w 1350852"/>
                    <a:gd name="connsiteY8" fmla="*/ 0 h 13508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350852" h="1350852">
                      <a:moveTo>
                        <a:pt x="828281" y="0"/>
                      </a:moveTo>
                      <a:lnTo>
                        <a:pt x="1350852" y="0"/>
                      </a:lnTo>
                      <a:lnTo>
                        <a:pt x="1350852" y="65546"/>
                      </a:lnTo>
                      <a:lnTo>
                        <a:pt x="869467" y="65546"/>
                      </a:lnTo>
                      <a:cubicBezTo>
                        <a:pt x="425474" y="65546"/>
                        <a:pt x="65546" y="425474"/>
                        <a:pt x="65546" y="869467"/>
                      </a:cubicBezTo>
                      <a:lnTo>
                        <a:pt x="65546" y="1350852"/>
                      </a:lnTo>
                      <a:lnTo>
                        <a:pt x="0" y="1350852"/>
                      </a:lnTo>
                      <a:lnTo>
                        <a:pt x="0" y="828281"/>
                      </a:lnTo>
                      <a:cubicBezTo>
                        <a:pt x="0" y="370834"/>
                        <a:pt x="370834" y="0"/>
                        <a:pt x="828281" y="0"/>
                      </a:cubicBezTo>
                      <a:close/>
                    </a:path>
                  </a:pathLst>
                </a:custGeom>
                <a:solidFill>
                  <a:srgbClr val="E3413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8" name="等腰三角形 47"/>
                <p:cNvSpPr/>
                <p:nvPr/>
              </p:nvSpPr>
              <p:spPr>
                <a:xfrm rot="10800000">
                  <a:off x="8189806" y="2545015"/>
                  <a:ext cx="201521" cy="173724"/>
                </a:xfrm>
                <a:prstGeom prst="triangle">
                  <a:avLst/>
                </a:prstGeom>
                <a:solidFill>
                  <a:srgbClr val="E3413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9" name="组合 48"/>
              <p:cNvGrpSpPr/>
              <p:nvPr/>
            </p:nvGrpSpPr>
            <p:grpSpPr>
              <a:xfrm>
                <a:off x="5036125" y="3142275"/>
                <a:ext cx="988806" cy="926468"/>
                <a:chOff x="6805224" y="4290274"/>
                <a:chExt cx="1515602" cy="1419862"/>
              </a:xfrm>
              <a:solidFill>
                <a:srgbClr val="005885"/>
              </a:solidFill>
            </p:grpSpPr>
            <p:sp>
              <p:nvSpPr>
                <p:cNvPr id="50" name="任意多边形 49"/>
                <p:cNvSpPr/>
                <p:nvPr/>
              </p:nvSpPr>
              <p:spPr>
                <a:xfrm flipH="1" flipV="1">
                  <a:off x="6969974" y="4290274"/>
                  <a:ext cx="1350852" cy="1350852"/>
                </a:xfrm>
                <a:custGeom>
                  <a:avLst/>
                  <a:gdLst>
                    <a:gd name="connsiteX0" fmla="*/ 828281 w 1350852"/>
                    <a:gd name="connsiteY0" fmla="*/ 0 h 1350852"/>
                    <a:gd name="connsiteX1" fmla="*/ 1350852 w 1350852"/>
                    <a:gd name="connsiteY1" fmla="*/ 0 h 1350852"/>
                    <a:gd name="connsiteX2" fmla="*/ 1350852 w 1350852"/>
                    <a:gd name="connsiteY2" fmla="*/ 65546 h 1350852"/>
                    <a:gd name="connsiteX3" fmla="*/ 869467 w 1350852"/>
                    <a:gd name="connsiteY3" fmla="*/ 65546 h 1350852"/>
                    <a:gd name="connsiteX4" fmla="*/ 65546 w 1350852"/>
                    <a:gd name="connsiteY4" fmla="*/ 869467 h 1350852"/>
                    <a:gd name="connsiteX5" fmla="*/ 65546 w 1350852"/>
                    <a:gd name="connsiteY5" fmla="*/ 1350852 h 1350852"/>
                    <a:gd name="connsiteX6" fmla="*/ 0 w 1350852"/>
                    <a:gd name="connsiteY6" fmla="*/ 1350852 h 1350852"/>
                    <a:gd name="connsiteX7" fmla="*/ 0 w 1350852"/>
                    <a:gd name="connsiteY7" fmla="*/ 828281 h 1350852"/>
                    <a:gd name="connsiteX8" fmla="*/ 828281 w 1350852"/>
                    <a:gd name="connsiteY8" fmla="*/ 0 h 13508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350852" h="1350852">
                      <a:moveTo>
                        <a:pt x="828281" y="0"/>
                      </a:moveTo>
                      <a:lnTo>
                        <a:pt x="1350852" y="0"/>
                      </a:lnTo>
                      <a:lnTo>
                        <a:pt x="1350852" y="65546"/>
                      </a:lnTo>
                      <a:lnTo>
                        <a:pt x="869467" y="65546"/>
                      </a:lnTo>
                      <a:cubicBezTo>
                        <a:pt x="425474" y="65546"/>
                        <a:pt x="65546" y="425474"/>
                        <a:pt x="65546" y="869467"/>
                      </a:cubicBezTo>
                      <a:lnTo>
                        <a:pt x="65546" y="1350852"/>
                      </a:lnTo>
                      <a:lnTo>
                        <a:pt x="0" y="1350852"/>
                      </a:lnTo>
                      <a:lnTo>
                        <a:pt x="0" y="828281"/>
                      </a:lnTo>
                      <a:cubicBezTo>
                        <a:pt x="0" y="370834"/>
                        <a:pt x="370834" y="0"/>
                        <a:pt x="828281" y="0"/>
                      </a:cubicBezTo>
                      <a:close/>
                    </a:path>
                  </a:pathLst>
                </a:custGeom>
                <a:solidFill>
                  <a:srgbClr val="FA783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1" name="等腰三角形 50"/>
                <p:cNvSpPr/>
                <p:nvPr/>
              </p:nvSpPr>
              <p:spPr>
                <a:xfrm rot="16200000">
                  <a:off x="6791325" y="5522514"/>
                  <a:ext cx="201521" cy="173724"/>
                </a:xfrm>
                <a:prstGeom prst="triangle">
                  <a:avLst/>
                </a:prstGeom>
                <a:solidFill>
                  <a:srgbClr val="FA783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52" name="组合 51"/>
              <p:cNvGrpSpPr/>
              <p:nvPr/>
            </p:nvGrpSpPr>
            <p:grpSpPr>
              <a:xfrm>
                <a:off x="3075021" y="3035026"/>
                <a:ext cx="928197" cy="988689"/>
                <a:chOff x="3799323" y="4125909"/>
                <a:chExt cx="1422703" cy="1515217"/>
              </a:xfrm>
              <a:solidFill>
                <a:srgbClr val="E3413E"/>
              </a:solidFill>
            </p:grpSpPr>
            <p:sp>
              <p:nvSpPr>
                <p:cNvPr id="53" name="任意多边形 52"/>
                <p:cNvSpPr/>
                <p:nvPr/>
              </p:nvSpPr>
              <p:spPr>
                <a:xfrm flipV="1">
                  <a:off x="3871174" y="4290274"/>
                  <a:ext cx="1350852" cy="1350852"/>
                </a:xfrm>
                <a:custGeom>
                  <a:avLst/>
                  <a:gdLst>
                    <a:gd name="connsiteX0" fmla="*/ 828281 w 1350852"/>
                    <a:gd name="connsiteY0" fmla="*/ 0 h 1350852"/>
                    <a:gd name="connsiteX1" fmla="*/ 1350852 w 1350852"/>
                    <a:gd name="connsiteY1" fmla="*/ 0 h 1350852"/>
                    <a:gd name="connsiteX2" fmla="*/ 1350852 w 1350852"/>
                    <a:gd name="connsiteY2" fmla="*/ 65546 h 1350852"/>
                    <a:gd name="connsiteX3" fmla="*/ 869467 w 1350852"/>
                    <a:gd name="connsiteY3" fmla="*/ 65546 h 1350852"/>
                    <a:gd name="connsiteX4" fmla="*/ 65546 w 1350852"/>
                    <a:gd name="connsiteY4" fmla="*/ 869467 h 1350852"/>
                    <a:gd name="connsiteX5" fmla="*/ 65546 w 1350852"/>
                    <a:gd name="connsiteY5" fmla="*/ 1350852 h 1350852"/>
                    <a:gd name="connsiteX6" fmla="*/ 0 w 1350852"/>
                    <a:gd name="connsiteY6" fmla="*/ 1350852 h 1350852"/>
                    <a:gd name="connsiteX7" fmla="*/ 0 w 1350852"/>
                    <a:gd name="connsiteY7" fmla="*/ 828281 h 1350852"/>
                    <a:gd name="connsiteX8" fmla="*/ 828281 w 1350852"/>
                    <a:gd name="connsiteY8" fmla="*/ 0 h 13508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350852" h="1350852">
                      <a:moveTo>
                        <a:pt x="828281" y="0"/>
                      </a:moveTo>
                      <a:lnTo>
                        <a:pt x="1350852" y="0"/>
                      </a:lnTo>
                      <a:lnTo>
                        <a:pt x="1350852" y="65546"/>
                      </a:lnTo>
                      <a:lnTo>
                        <a:pt x="869467" y="65546"/>
                      </a:lnTo>
                      <a:cubicBezTo>
                        <a:pt x="425474" y="65546"/>
                        <a:pt x="65546" y="425474"/>
                        <a:pt x="65546" y="869467"/>
                      </a:cubicBezTo>
                      <a:lnTo>
                        <a:pt x="65546" y="1350852"/>
                      </a:lnTo>
                      <a:lnTo>
                        <a:pt x="0" y="1350852"/>
                      </a:lnTo>
                      <a:lnTo>
                        <a:pt x="0" y="828281"/>
                      </a:lnTo>
                      <a:cubicBezTo>
                        <a:pt x="0" y="370834"/>
                        <a:pt x="370834" y="0"/>
                        <a:pt x="82828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4" name="等腰三角形 53"/>
                <p:cNvSpPr/>
                <p:nvPr/>
              </p:nvSpPr>
              <p:spPr>
                <a:xfrm>
                  <a:off x="3799323" y="4125909"/>
                  <a:ext cx="201521" cy="173724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55" name="文本框 43"/>
              <p:cNvSpPr txBox="1"/>
              <p:nvPr/>
            </p:nvSpPr>
            <p:spPr>
              <a:xfrm>
                <a:off x="4076272" y="994510"/>
                <a:ext cx="994285" cy="301240"/>
              </a:xfrm>
              <a:prstGeom prst="rect">
                <a:avLst/>
              </a:prstGeom>
              <a:noFill/>
            </p:spPr>
            <p:txBody>
              <a:bodyPr wrap="square" lIns="68589" tIns="34295" rIns="68589" bIns="34295" rtlCol="0">
                <a:spAutoFit/>
              </a:bodyPr>
              <a:lstStyle/>
              <a:p>
                <a:pPr algn="ctr"/>
                <a:r>
                  <a:rPr lang="en-US" altLang="zh-CN" sz="15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STEP 01</a:t>
                </a:r>
                <a:endParaRPr lang="zh-CN" altLang="en-US" sz="150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6" name="文本框 44"/>
              <p:cNvSpPr txBox="1"/>
              <p:nvPr/>
            </p:nvSpPr>
            <p:spPr>
              <a:xfrm>
                <a:off x="4076272" y="3859756"/>
                <a:ext cx="994285" cy="301240"/>
              </a:xfrm>
              <a:prstGeom prst="rect">
                <a:avLst/>
              </a:prstGeom>
              <a:noFill/>
            </p:spPr>
            <p:txBody>
              <a:bodyPr wrap="square" lIns="68589" tIns="34295" rIns="68589" bIns="34295" rtlCol="0">
                <a:spAutoFit/>
              </a:bodyPr>
              <a:lstStyle/>
              <a:p>
                <a:pPr algn="ctr"/>
                <a:r>
                  <a:rPr lang="en-US" altLang="zh-CN" sz="15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STEP 03</a:t>
                </a:r>
                <a:endParaRPr lang="zh-CN" altLang="en-US" sz="150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7" name="文本框 45"/>
              <p:cNvSpPr txBox="1"/>
              <p:nvPr/>
            </p:nvSpPr>
            <p:spPr>
              <a:xfrm rot="5400000">
                <a:off x="5498526" y="2429690"/>
                <a:ext cx="994419" cy="301199"/>
              </a:xfrm>
              <a:prstGeom prst="rect">
                <a:avLst/>
              </a:prstGeom>
              <a:noFill/>
            </p:spPr>
            <p:txBody>
              <a:bodyPr wrap="square" lIns="68589" tIns="34295" rIns="68589" bIns="34295" rtlCol="0">
                <a:spAutoFit/>
              </a:bodyPr>
              <a:lstStyle/>
              <a:p>
                <a:pPr algn="ctr"/>
                <a:r>
                  <a:rPr lang="en-US" altLang="zh-CN" sz="15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STEP 02</a:t>
                </a:r>
                <a:endParaRPr lang="zh-CN" altLang="en-US" sz="150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8" name="文本框 47"/>
              <p:cNvSpPr txBox="1"/>
              <p:nvPr/>
            </p:nvSpPr>
            <p:spPr>
              <a:xfrm rot="16200000">
                <a:off x="2643549" y="2429690"/>
                <a:ext cx="994419" cy="301199"/>
              </a:xfrm>
              <a:prstGeom prst="rect">
                <a:avLst/>
              </a:prstGeom>
              <a:noFill/>
            </p:spPr>
            <p:txBody>
              <a:bodyPr wrap="square" lIns="68589" tIns="34295" rIns="68589" bIns="34295" rtlCol="0">
                <a:spAutoFit/>
              </a:bodyPr>
              <a:lstStyle/>
              <a:p>
                <a:pPr algn="ctr"/>
                <a:r>
                  <a:rPr lang="en-US" altLang="zh-CN" sz="15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STEP 04</a:t>
                </a:r>
                <a:endParaRPr lang="zh-CN" altLang="en-US" sz="150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60" name="泪滴形 59"/>
          <p:cNvSpPr/>
          <p:nvPr/>
        </p:nvSpPr>
        <p:spPr>
          <a:xfrm flipV="1">
            <a:off x="3441759" y="1439858"/>
            <a:ext cx="1099324" cy="1099471"/>
          </a:xfrm>
          <a:prstGeom prst="teardrop">
            <a:avLst/>
          </a:prstGeom>
          <a:solidFill>
            <a:srgbClr val="FA783A"/>
          </a:solidFill>
          <a:ln w="31750">
            <a:solidFill>
              <a:srgbClr val="F9F9F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1" name="泪滴形 60"/>
          <p:cNvSpPr/>
          <p:nvPr/>
        </p:nvSpPr>
        <p:spPr>
          <a:xfrm flipH="1">
            <a:off x="4605748" y="2621251"/>
            <a:ext cx="1099324" cy="1099471"/>
          </a:xfrm>
          <a:prstGeom prst="teardrop">
            <a:avLst/>
          </a:prstGeom>
          <a:solidFill>
            <a:srgbClr val="FA783A"/>
          </a:solidFill>
          <a:ln w="31750">
            <a:solidFill>
              <a:srgbClr val="F9F9F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2" name="泪滴形 61"/>
          <p:cNvSpPr/>
          <p:nvPr/>
        </p:nvSpPr>
        <p:spPr>
          <a:xfrm flipH="1" flipV="1">
            <a:off x="4605748" y="1439858"/>
            <a:ext cx="1099324" cy="1099471"/>
          </a:xfrm>
          <a:prstGeom prst="teardrop">
            <a:avLst/>
          </a:prstGeom>
          <a:solidFill>
            <a:srgbClr val="E3413E"/>
          </a:solidFill>
          <a:ln w="31750">
            <a:solidFill>
              <a:srgbClr val="F9F9F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3" name="泪滴形 62"/>
          <p:cNvSpPr/>
          <p:nvPr/>
        </p:nvSpPr>
        <p:spPr>
          <a:xfrm>
            <a:off x="3441759" y="2621251"/>
            <a:ext cx="1099324" cy="1099471"/>
          </a:xfrm>
          <a:prstGeom prst="teardrop">
            <a:avLst/>
          </a:prstGeom>
          <a:solidFill>
            <a:srgbClr val="E3413E"/>
          </a:solidFill>
          <a:ln w="31750">
            <a:solidFill>
              <a:srgbClr val="F9F9F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548496" y="1558933"/>
            <a:ext cx="922981" cy="923106"/>
            <a:chOff x="3548496" y="1546945"/>
            <a:chExt cx="922981" cy="923106"/>
          </a:xfrm>
        </p:grpSpPr>
        <p:grpSp>
          <p:nvGrpSpPr>
            <p:cNvPr id="64" name="组合 63"/>
            <p:cNvGrpSpPr/>
            <p:nvPr/>
          </p:nvGrpSpPr>
          <p:grpSpPr>
            <a:xfrm>
              <a:off x="3548496" y="1546945"/>
              <a:ext cx="922981" cy="923106"/>
              <a:chOff x="4926840" y="1732375"/>
              <a:chExt cx="1656097" cy="1656098"/>
            </a:xfrm>
          </p:grpSpPr>
          <p:sp>
            <p:nvSpPr>
              <p:cNvPr id="65" name="任意多边形 64"/>
              <p:cNvSpPr/>
              <p:nvPr/>
            </p:nvSpPr>
            <p:spPr>
              <a:xfrm>
                <a:off x="4926840" y="1732375"/>
                <a:ext cx="1656097" cy="1656098"/>
              </a:xfrm>
              <a:custGeom>
                <a:avLst/>
                <a:gdLst>
                  <a:gd name="connsiteX0" fmla="*/ 734066 w 1656097"/>
                  <a:gd name="connsiteY0" fmla="*/ 0 h 1656098"/>
                  <a:gd name="connsiteX1" fmla="*/ 922032 w 1656097"/>
                  <a:gd name="connsiteY1" fmla="*/ 0 h 1656098"/>
                  <a:gd name="connsiteX2" fmla="*/ 958682 w 1656097"/>
                  <a:gd name="connsiteY2" fmla="*/ 170987 h 1656098"/>
                  <a:gd name="connsiteX3" fmla="*/ 967537 w 1656097"/>
                  <a:gd name="connsiteY3" fmla="*/ 172338 h 1656098"/>
                  <a:gd name="connsiteX4" fmla="*/ 1042604 w 1656097"/>
                  <a:gd name="connsiteY4" fmla="*/ 194634 h 1656098"/>
                  <a:gd name="connsiteX5" fmla="*/ 1160682 w 1656097"/>
                  <a:gd name="connsiteY5" fmla="*/ 63947 h 1656098"/>
                  <a:gd name="connsiteX6" fmla="*/ 1323465 w 1656097"/>
                  <a:gd name="connsiteY6" fmla="*/ 157929 h 1656098"/>
                  <a:gd name="connsiteX7" fmla="*/ 1271151 w 1656097"/>
                  <a:gd name="connsiteY7" fmla="*/ 319877 h 1656098"/>
                  <a:gd name="connsiteX8" fmla="*/ 1280994 w 1656097"/>
                  <a:gd name="connsiteY8" fmla="*/ 327054 h 1656098"/>
                  <a:gd name="connsiteX9" fmla="*/ 1333335 w 1656097"/>
                  <a:gd name="connsiteY9" fmla="*/ 377405 h 1656098"/>
                  <a:gd name="connsiteX10" fmla="*/ 1338950 w 1656097"/>
                  <a:gd name="connsiteY10" fmla="*/ 384065 h 1656098"/>
                  <a:gd name="connsiteX11" fmla="*/ 1498169 w 1656097"/>
                  <a:gd name="connsiteY11" fmla="*/ 332634 h 1656098"/>
                  <a:gd name="connsiteX12" fmla="*/ 1592152 w 1656097"/>
                  <a:gd name="connsiteY12" fmla="*/ 495417 h 1656098"/>
                  <a:gd name="connsiteX13" fmla="*/ 1473528 w 1656097"/>
                  <a:gd name="connsiteY13" fmla="*/ 602595 h 1656098"/>
                  <a:gd name="connsiteX14" fmla="*/ 1483127 w 1656097"/>
                  <a:gd name="connsiteY14" fmla="*/ 626411 h 1656098"/>
                  <a:gd name="connsiteX15" fmla="*/ 1501984 w 1656097"/>
                  <a:gd name="connsiteY15" fmla="*/ 701032 h 1656098"/>
                  <a:gd name="connsiteX16" fmla="*/ 1656097 w 1656097"/>
                  <a:gd name="connsiteY16" fmla="*/ 734067 h 1656098"/>
                  <a:gd name="connsiteX17" fmla="*/ 1656097 w 1656097"/>
                  <a:gd name="connsiteY17" fmla="*/ 922032 h 1656098"/>
                  <a:gd name="connsiteX18" fmla="*/ 1511749 w 1656097"/>
                  <a:gd name="connsiteY18" fmla="*/ 952973 h 1656098"/>
                  <a:gd name="connsiteX19" fmla="*/ 1506114 w 1656097"/>
                  <a:gd name="connsiteY19" fmla="*/ 989892 h 1656098"/>
                  <a:gd name="connsiteX20" fmla="*/ 1491538 w 1656097"/>
                  <a:gd name="connsiteY20" fmla="*/ 1048074 h 1656098"/>
                  <a:gd name="connsiteX21" fmla="*/ 1485827 w 1656097"/>
                  <a:gd name="connsiteY21" fmla="*/ 1064617 h 1656098"/>
                  <a:gd name="connsiteX22" fmla="*/ 1592152 w 1656097"/>
                  <a:gd name="connsiteY22" fmla="*/ 1160683 h 1656098"/>
                  <a:gd name="connsiteX23" fmla="*/ 1498169 w 1656097"/>
                  <a:gd name="connsiteY23" fmla="*/ 1323465 h 1656098"/>
                  <a:gd name="connsiteX24" fmla="*/ 1367507 w 1656097"/>
                  <a:gd name="connsiteY24" fmla="*/ 1281258 h 1656098"/>
                  <a:gd name="connsiteX25" fmla="*/ 1351398 w 1656097"/>
                  <a:gd name="connsiteY25" fmla="*/ 1303350 h 1656098"/>
                  <a:gd name="connsiteX26" fmla="*/ 1301049 w 1656097"/>
                  <a:gd name="connsiteY26" fmla="*/ 1355691 h 1656098"/>
                  <a:gd name="connsiteX27" fmla="*/ 1282493 w 1656097"/>
                  <a:gd name="connsiteY27" fmla="*/ 1371332 h 1656098"/>
                  <a:gd name="connsiteX28" fmla="*/ 1323465 w 1656097"/>
                  <a:gd name="connsiteY28" fmla="*/ 1498169 h 1656098"/>
                  <a:gd name="connsiteX29" fmla="*/ 1160682 w 1656097"/>
                  <a:gd name="connsiteY29" fmla="*/ 1592152 h 1656098"/>
                  <a:gd name="connsiteX30" fmla="*/ 1074277 w 1656097"/>
                  <a:gd name="connsiteY30" fmla="*/ 1496521 h 1656098"/>
                  <a:gd name="connsiteX31" fmla="*/ 1052042 w 1656097"/>
                  <a:gd name="connsiteY31" fmla="*/ 1505484 h 1656098"/>
                  <a:gd name="connsiteX32" fmla="*/ 948719 w 1656097"/>
                  <a:gd name="connsiteY32" fmla="*/ 1531593 h 1656098"/>
                  <a:gd name="connsiteX33" fmla="*/ 922032 w 1656097"/>
                  <a:gd name="connsiteY33" fmla="*/ 1656098 h 1656098"/>
                  <a:gd name="connsiteX34" fmla="*/ 734066 w 1656097"/>
                  <a:gd name="connsiteY34" fmla="*/ 1656098 h 1656098"/>
                  <a:gd name="connsiteX35" fmla="*/ 707323 w 1656097"/>
                  <a:gd name="connsiteY35" fmla="*/ 1531333 h 1656098"/>
                  <a:gd name="connsiteX36" fmla="*/ 688561 w 1656097"/>
                  <a:gd name="connsiteY36" fmla="*/ 1528470 h 1656098"/>
                  <a:gd name="connsiteX37" fmla="*/ 581645 w 1656097"/>
                  <a:gd name="connsiteY37" fmla="*/ 1496716 h 1656098"/>
                  <a:gd name="connsiteX38" fmla="*/ 495416 w 1656097"/>
                  <a:gd name="connsiteY38" fmla="*/ 1592152 h 1656098"/>
                  <a:gd name="connsiteX39" fmla="*/ 332634 w 1656097"/>
                  <a:gd name="connsiteY39" fmla="*/ 1498169 h 1656098"/>
                  <a:gd name="connsiteX40" fmla="*/ 373389 w 1656097"/>
                  <a:gd name="connsiteY40" fmla="*/ 1372000 h 1656098"/>
                  <a:gd name="connsiteX41" fmla="*/ 293970 w 1656097"/>
                  <a:gd name="connsiteY41" fmla="*/ 1290661 h 1656098"/>
                  <a:gd name="connsiteX42" fmla="*/ 287662 w 1656097"/>
                  <a:gd name="connsiteY42" fmla="*/ 1281558 h 1656098"/>
                  <a:gd name="connsiteX43" fmla="*/ 157930 w 1656097"/>
                  <a:gd name="connsiteY43" fmla="*/ 1323465 h 1656098"/>
                  <a:gd name="connsiteX44" fmla="*/ 63947 w 1656097"/>
                  <a:gd name="connsiteY44" fmla="*/ 1160683 h 1656098"/>
                  <a:gd name="connsiteX45" fmla="*/ 170348 w 1656097"/>
                  <a:gd name="connsiteY45" fmla="*/ 1064548 h 1656098"/>
                  <a:gd name="connsiteX46" fmla="*/ 159896 w 1656097"/>
                  <a:gd name="connsiteY46" fmla="*/ 1031651 h 1656098"/>
                  <a:gd name="connsiteX47" fmla="*/ 144063 w 1656097"/>
                  <a:gd name="connsiteY47" fmla="*/ 952912 h 1656098"/>
                  <a:gd name="connsiteX48" fmla="*/ 0 w 1656097"/>
                  <a:gd name="connsiteY48" fmla="*/ 922032 h 1656098"/>
                  <a:gd name="connsiteX49" fmla="*/ 0 w 1656097"/>
                  <a:gd name="connsiteY49" fmla="*/ 734067 h 1656098"/>
                  <a:gd name="connsiteX50" fmla="*/ 152682 w 1656097"/>
                  <a:gd name="connsiteY50" fmla="*/ 701339 h 1656098"/>
                  <a:gd name="connsiteX51" fmla="*/ 159896 w 1656097"/>
                  <a:gd name="connsiteY51" fmla="*/ 669158 h 1656098"/>
                  <a:gd name="connsiteX52" fmla="*/ 182923 w 1656097"/>
                  <a:gd name="connsiteY52" fmla="*/ 602913 h 1656098"/>
                  <a:gd name="connsiteX53" fmla="*/ 63947 w 1656097"/>
                  <a:gd name="connsiteY53" fmla="*/ 495417 h 1656098"/>
                  <a:gd name="connsiteX54" fmla="*/ 157930 w 1656097"/>
                  <a:gd name="connsiteY54" fmla="*/ 332634 h 1656098"/>
                  <a:gd name="connsiteX55" fmla="*/ 318389 w 1656097"/>
                  <a:gd name="connsiteY55" fmla="*/ 384465 h 1656098"/>
                  <a:gd name="connsiteX56" fmla="*/ 353537 w 1656097"/>
                  <a:gd name="connsiteY56" fmla="*/ 346539 h 1656098"/>
                  <a:gd name="connsiteX57" fmla="*/ 385166 w 1656097"/>
                  <a:gd name="connsiteY57" fmla="*/ 320558 h 1656098"/>
                  <a:gd name="connsiteX58" fmla="*/ 332634 w 1656097"/>
                  <a:gd name="connsiteY58" fmla="*/ 157929 h 1656098"/>
                  <a:gd name="connsiteX59" fmla="*/ 495416 w 1656097"/>
                  <a:gd name="connsiteY59" fmla="*/ 63947 h 1656098"/>
                  <a:gd name="connsiteX60" fmla="*/ 612546 w 1656097"/>
                  <a:gd name="connsiteY60" fmla="*/ 193585 h 1656098"/>
                  <a:gd name="connsiteX61" fmla="*/ 688561 w 1656097"/>
                  <a:gd name="connsiteY61" fmla="*/ 172338 h 1656098"/>
                  <a:gd name="connsiteX62" fmla="*/ 697415 w 1656097"/>
                  <a:gd name="connsiteY62" fmla="*/ 170987 h 165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</a:cxnLst>
                <a:rect l="l" t="t" r="r" b="b"/>
                <a:pathLst>
                  <a:path w="1656097" h="1656098">
                    <a:moveTo>
                      <a:pt x="734066" y="0"/>
                    </a:moveTo>
                    <a:lnTo>
                      <a:pt x="922032" y="0"/>
                    </a:lnTo>
                    <a:lnTo>
                      <a:pt x="958682" y="170987"/>
                    </a:lnTo>
                    <a:lnTo>
                      <a:pt x="967537" y="172338"/>
                    </a:lnTo>
                    <a:lnTo>
                      <a:pt x="1042604" y="194634"/>
                    </a:lnTo>
                    <a:lnTo>
                      <a:pt x="1160682" y="63947"/>
                    </a:lnTo>
                    <a:lnTo>
                      <a:pt x="1323465" y="157929"/>
                    </a:lnTo>
                    <a:lnTo>
                      <a:pt x="1271151" y="319877"/>
                    </a:lnTo>
                    <a:lnTo>
                      <a:pt x="1280994" y="327054"/>
                    </a:lnTo>
                    <a:cubicBezTo>
                      <a:pt x="1299308" y="342918"/>
                      <a:pt x="1316780" y="359726"/>
                      <a:pt x="1333335" y="377405"/>
                    </a:cubicBezTo>
                    <a:lnTo>
                      <a:pt x="1338950" y="384065"/>
                    </a:lnTo>
                    <a:lnTo>
                      <a:pt x="1498169" y="332634"/>
                    </a:lnTo>
                    <a:lnTo>
                      <a:pt x="1592152" y="495417"/>
                    </a:lnTo>
                    <a:lnTo>
                      <a:pt x="1473528" y="602595"/>
                    </a:lnTo>
                    <a:lnTo>
                      <a:pt x="1483127" y="626411"/>
                    </a:lnTo>
                    <a:lnTo>
                      <a:pt x="1501984" y="701032"/>
                    </a:lnTo>
                    <a:lnTo>
                      <a:pt x="1656097" y="734067"/>
                    </a:lnTo>
                    <a:lnTo>
                      <a:pt x="1656097" y="922032"/>
                    </a:lnTo>
                    <a:lnTo>
                      <a:pt x="1511749" y="952973"/>
                    </a:lnTo>
                    <a:lnTo>
                      <a:pt x="1506114" y="989892"/>
                    </a:lnTo>
                    <a:cubicBezTo>
                      <a:pt x="1502081" y="1009604"/>
                      <a:pt x="1497209" y="1029011"/>
                      <a:pt x="1491538" y="1048074"/>
                    </a:cubicBezTo>
                    <a:lnTo>
                      <a:pt x="1485827" y="1064617"/>
                    </a:lnTo>
                    <a:lnTo>
                      <a:pt x="1592152" y="1160683"/>
                    </a:lnTo>
                    <a:lnTo>
                      <a:pt x="1498169" y="1323465"/>
                    </a:lnTo>
                    <a:lnTo>
                      <a:pt x="1367507" y="1281258"/>
                    </a:lnTo>
                    <a:lnTo>
                      <a:pt x="1351398" y="1303350"/>
                    </a:lnTo>
                    <a:cubicBezTo>
                      <a:pt x="1335535" y="1321664"/>
                      <a:pt x="1318727" y="1339136"/>
                      <a:pt x="1301049" y="1355691"/>
                    </a:cubicBezTo>
                    <a:lnTo>
                      <a:pt x="1282493" y="1371332"/>
                    </a:lnTo>
                    <a:lnTo>
                      <a:pt x="1323465" y="1498169"/>
                    </a:lnTo>
                    <a:lnTo>
                      <a:pt x="1160682" y="1592152"/>
                    </a:lnTo>
                    <a:lnTo>
                      <a:pt x="1074277" y="1496521"/>
                    </a:lnTo>
                    <a:lnTo>
                      <a:pt x="1052042" y="1505484"/>
                    </a:lnTo>
                    <a:lnTo>
                      <a:pt x="948719" y="1531593"/>
                    </a:lnTo>
                    <a:lnTo>
                      <a:pt x="922032" y="1656098"/>
                    </a:lnTo>
                    <a:lnTo>
                      <a:pt x="734066" y="1656098"/>
                    </a:lnTo>
                    <a:lnTo>
                      <a:pt x="707323" y="1531333"/>
                    </a:lnTo>
                    <a:lnTo>
                      <a:pt x="688561" y="1528470"/>
                    </a:lnTo>
                    <a:lnTo>
                      <a:pt x="581645" y="1496716"/>
                    </a:lnTo>
                    <a:lnTo>
                      <a:pt x="495416" y="1592152"/>
                    </a:lnTo>
                    <a:lnTo>
                      <a:pt x="332634" y="1498169"/>
                    </a:lnTo>
                    <a:lnTo>
                      <a:pt x="373389" y="1372000"/>
                    </a:lnTo>
                    <a:lnTo>
                      <a:pt x="293970" y="1290661"/>
                    </a:lnTo>
                    <a:lnTo>
                      <a:pt x="287662" y="1281558"/>
                    </a:lnTo>
                    <a:lnTo>
                      <a:pt x="157930" y="1323465"/>
                    </a:lnTo>
                    <a:lnTo>
                      <a:pt x="63947" y="1160683"/>
                    </a:lnTo>
                    <a:lnTo>
                      <a:pt x="170348" y="1064548"/>
                    </a:lnTo>
                    <a:lnTo>
                      <a:pt x="159896" y="1031651"/>
                    </a:lnTo>
                    <a:lnTo>
                      <a:pt x="144063" y="952912"/>
                    </a:lnTo>
                    <a:lnTo>
                      <a:pt x="0" y="922032"/>
                    </a:lnTo>
                    <a:lnTo>
                      <a:pt x="0" y="734067"/>
                    </a:lnTo>
                    <a:lnTo>
                      <a:pt x="152682" y="701339"/>
                    </a:lnTo>
                    <a:lnTo>
                      <a:pt x="159896" y="669158"/>
                    </a:lnTo>
                    <a:lnTo>
                      <a:pt x="182923" y="602913"/>
                    </a:lnTo>
                    <a:lnTo>
                      <a:pt x="63947" y="495417"/>
                    </a:lnTo>
                    <a:lnTo>
                      <a:pt x="157930" y="332634"/>
                    </a:lnTo>
                    <a:lnTo>
                      <a:pt x="318389" y="384465"/>
                    </a:lnTo>
                    <a:lnTo>
                      <a:pt x="353537" y="346539"/>
                    </a:lnTo>
                    <a:lnTo>
                      <a:pt x="385166" y="320558"/>
                    </a:lnTo>
                    <a:lnTo>
                      <a:pt x="332634" y="157929"/>
                    </a:lnTo>
                    <a:lnTo>
                      <a:pt x="495416" y="63947"/>
                    </a:lnTo>
                    <a:lnTo>
                      <a:pt x="612546" y="193585"/>
                    </a:lnTo>
                    <a:lnTo>
                      <a:pt x="688561" y="172338"/>
                    </a:lnTo>
                    <a:lnTo>
                      <a:pt x="697415" y="170987"/>
                    </a:ln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rgbClr val="E2E2E2"/>
                  </a:gs>
                </a:gsLst>
                <a:lin ang="2700000" scaled="1"/>
              </a:gradFill>
              <a:ln>
                <a:noFill/>
              </a:ln>
              <a:effectLst>
                <a:outerShdw blurRad="190500" dist="889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6" name="椭圆 65"/>
              <p:cNvSpPr/>
              <p:nvPr/>
            </p:nvSpPr>
            <p:spPr>
              <a:xfrm>
                <a:off x="5189938" y="1995474"/>
                <a:ext cx="1129900" cy="1129900"/>
              </a:xfrm>
              <a:prstGeom prst="ellipse">
                <a:avLst/>
              </a:prstGeom>
              <a:solidFill>
                <a:srgbClr val="FA783A"/>
              </a:solidFill>
              <a:ln w="22225">
                <a:gradFill flip="none" rotWithShape="1">
                  <a:gsLst>
                    <a:gs pos="0">
                      <a:srgbClr val="CDCDCD"/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88900" dist="38100" dir="13500000">
                  <a:prstClr val="black">
                    <a:alpha val="4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7" name="椭圆 66"/>
              <p:cNvSpPr/>
              <p:nvPr/>
            </p:nvSpPr>
            <p:spPr>
              <a:xfrm>
                <a:off x="5266822" y="2076686"/>
                <a:ext cx="976134" cy="976135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19050">
                <a:gradFill flip="none" rotWithShape="1">
                  <a:gsLst>
                    <a:gs pos="100000">
                      <a:srgbClr val="CDCDCD"/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88900" dist="381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80" name="Group 909"/>
            <p:cNvGrpSpPr>
              <a:grpSpLocks noChangeAspect="1"/>
            </p:cNvGrpSpPr>
            <p:nvPr/>
          </p:nvGrpSpPr>
          <p:grpSpPr bwMode="auto">
            <a:xfrm>
              <a:off x="3877266" y="1895295"/>
              <a:ext cx="265441" cy="226406"/>
              <a:chOff x="6090" y="1175"/>
              <a:chExt cx="265" cy="226"/>
            </a:xfrm>
            <a:solidFill>
              <a:srgbClr val="FA783A"/>
            </a:solidFill>
            <a:effectLst/>
          </p:grpSpPr>
          <p:sp>
            <p:nvSpPr>
              <p:cNvPr id="81" name="Freeform 910"/>
              <p:cNvSpPr/>
              <p:nvPr/>
            </p:nvSpPr>
            <p:spPr bwMode="auto">
              <a:xfrm>
                <a:off x="6129" y="1269"/>
                <a:ext cx="56" cy="96"/>
              </a:xfrm>
              <a:custGeom>
                <a:avLst/>
                <a:gdLst>
                  <a:gd name="T0" fmla="*/ 2 w 23"/>
                  <a:gd name="T1" fmla="*/ 40 h 40"/>
                  <a:gd name="T2" fmla="*/ 21 w 23"/>
                  <a:gd name="T3" fmla="*/ 40 h 40"/>
                  <a:gd name="T4" fmla="*/ 23 w 23"/>
                  <a:gd name="T5" fmla="*/ 38 h 40"/>
                  <a:gd name="T6" fmla="*/ 23 w 23"/>
                  <a:gd name="T7" fmla="*/ 2 h 40"/>
                  <a:gd name="T8" fmla="*/ 21 w 23"/>
                  <a:gd name="T9" fmla="*/ 0 h 40"/>
                  <a:gd name="T10" fmla="*/ 2 w 23"/>
                  <a:gd name="T11" fmla="*/ 0 h 40"/>
                  <a:gd name="T12" fmla="*/ 0 w 23"/>
                  <a:gd name="T13" fmla="*/ 2 h 40"/>
                  <a:gd name="T14" fmla="*/ 0 w 23"/>
                  <a:gd name="T15" fmla="*/ 38 h 40"/>
                  <a:gd name="T16" fmla="*/ 2 w 23"/>
                  <a:gd name="T17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40">
                    <a:moveTo>
                      <a:pt x="2" y="40"/>
                    </a:moveTo>
                    <a:cubicBezTo>
                      <a:pt x="21" y="40"/>
                      <a:pt x="21" y="40"/>
                      <a:pt x="21" y="40"/>
                    </a:cubicBezTo>
                    <a:cubicBezTo>
                      <a:pt x="22" y="40"/>
                      <a:pt x="23" y="39"/>
                      <a:pt x="23" y="38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2" y="0"/>
                      <a:pt x="2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39"/>
                      <a:pt x="1" y="40"/>
                      <a:pt x="2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2" name="Freeform 911"/>
              <p:cNvSpPr/>
              <p:nvPr/>
            </p:nvSpPr>
            <p:spPr bwMode="auto">
              <a:xfrm>
                <a:off x="6209" y="1235"/>
                <a:ext cx="54" cy="130"/>
              </a:xfrm>
              <a:custGeom>
                <a:avLst/>
                <a:gdLst>
                  <a:gd name="T0" fmla="*/ 2 w 22"/>
                  <a:gd name="T1" fmla="*/ 54 h 54"/>
                  <a:gd name="T2" fmla="*/ 20 w 22"/>
                  <a:gd name="T3" fmla="*/ 54 h 54"/>
                  <a:gd name="T4" fmla="*/ 22 w 22"/>
                  <a:gd name="T5" fmla="*/ 52 h 54"/>
                  <a:gd name="T6" fmla="*/ 22 w 22"/>
                  <a:gd name="T7" fmla="*/ 2 h 54"/>
                  <a:gd name="T8" fmla="*/ 20 w 22"/>
                  <a:gd name="T9" fmla="*/ 0 h 54"/>
                  <a:gd name="T10" fmla="*/ 2 w 22"/>
                  <a:gd name="T11" fmla="*/ 0 h 54"/>
                  <a:gd name="T12" fmla="*/ 0 w 22"/>
                  <a:gd name="T13" fmla="*/ 2 h 54"/>
                  <a:gd name="T14" fmla="*/ 0 w 22"/>
                  <a:gd name="T15" fmla="*/ 52 h 54"/>
                  <a:gd name="T16" fmla="*/ 2 w 22"/>
                  <a:gd name="T1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54">
                    <a:moveTo>
                      <a:pt x="2" y="54"/>
                    </a:moveTo>
                    <a:cubicBezTo>
                      <a:pt x="20" y="54"/>
                      <a:pt x="20" y="54"/>
                      <a:pt x="20" y="54"/>
                    </a:cubicBezTo>
                    <a:cubicBezTo>
                      <a:pt x="21" y="54"/>
                      <a:pt x="22" y="53"/>
                      <a:pt x="22" y="52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1"/>
                      <a:pt x="21" y="0"/>
                      <a:pt x="2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3"/>
                      <a:pt x="1" y="54"/>
                      <a:pt x="2" y="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3" name="Freeform 912"/>
              <p:cNvSpPr/>
              <p:nvPr/>
            </p:nvSpPr>
            <p:spPr bwMode="auto">
              <a:xfrm>
                <a:off x="6287" y="1207"/>
                <a:ext cx="56" cy="158"/>
              </a:xfrm>
              <a:custGeom>
                <a:avLst/>
                <a:gdLst>
                  <a:gd name="T0" fmla="*/ 2 w 23"/>
                  <a:gd name="T1" fmla="*/ 66 h 66"/>
                  <a:gd name="T2" fmla="*/ 21 w 23"/>
                  <a:gd name="T3" fmla="*/ 66 h 66"/>
                  <a:gd name="T4" fmla="*/ 23 w 23"/>
                  <a:gd name="T5" fmla="*/ 64 h 66"/>
                  <a:gd name="T6" fmla="*/ 23 w 23"/>
                  <a:gd name="T7" fmla="*/ 2 h 66"/>
                  <a:gd name="T8" fmla="*/ 21 w 23"/>
                  <a:gd name="T9" fmla="*/ 0 h 66"/>
                  <a:gd name="T10" fmla="*/ 2 w 23"/>
                  <a:gd name="T11" fmla="*/ 0 h 66"/>
                  <a:gd name="T12" fmla="*/ 0 w 23"/>
                  <a:gd name="T13" fmla="*/ 2 h 66"/>
                  <a:gd name="T14" fmla="*/ 0 w 23"/>
                  <a:gd name="T15" fmla="*/ 64 h 66"/>
                  <a:gd name="T16" fmla="*/ 2 w 23"/>
                  <a:gd name="T17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66">
                    <a:moveTo>
                      <a:pt x="2" y="66"/>
                    </a:moveTo>
                    <a:cubicBezTo>
                      <a:pt x="21" y="66"/>
                      <a:pt x="21" y="66"/>
                      <a:pt x="21" y="66"/>
                    </a:cubicBezTo>
                    <a:cubicBezTo>
                      <a:pt x="22" y="66"/>
                      <a:pt x="23" y="65"/>
                      <a:pt x="23" y="64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2" y="0"/>
                      <a:pt x="2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65"/>
                      <a:pt x="1" y="66"/>
                      <a:pt x="2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4" name="Freeform 913"/>
              <p:cNvSpPr/>
              <p:nvPr/>
            </p:nvSpPr>
            <p:spPr bwMode="auto">
              <a:xfrm>
                <a:off x="6090" y="1175"/>
                <a:ext cx="265" cy="226"/>
              </a:xfrm>
              <a:custGeom>
                <a:avLst/>
                <a:gdLst>
                  <a:gd name="T0" fmla="*/ 104 w 109"/>
                  <a:gd name="T1" fmla="*/ 85 h 94"/>
                  <a:gd name="T2" fmla="*/ 9 w 109"/>
                  <a:gd name="T3" fmla="*/ 85 h 94"/>
                  <a:gd name="T4" fmla="*/ 9 w 109"/>
                  <a:gd name="T5" fmla="*/ 85 h 94"/>
                  <a:gd name="T6" fmla="*/ 9 w 109"/>
                  <a:gd name="T7" fmla="*/ 4 h 94"/>
                  <a:gd name="T8" fmla="*/ 4 w 109"/>
                  <a:gd name="T9" fmla="*/ 0 h 94"/>
                  <a:gd name="T10" fmla="*/ 0 w 109"/>
                  <a:gd name="T11" fmla="*/ 4 h 94"/>
                  <a:gd name="T12" fmla="*/ 0 w 109"/>
                  <a:gd name="T13" fmla="*/ 85 h 94"/>
                  <a:gd name="T14" fmla="*/ 9 w 109"/>
                  <a:gd name="T15" fmla="*/ 94 h 94"/>
                  <a:gd name="T16" fmla="*/ 104 w 109"/>
                  <a:gd name="T17" fmla="*/ 94 h 94"/>
                  <a:gd name="T18" fmla="*/ 109 w 109"/>
                  <a:gd name="T19" fmla="*/ 90 h 94"/>
                  <a:gd name="T20" fmla="*/ 104 w 109"/>
                  <a:gd name="T21" fmla="*/ 85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9" h="94">
                    <a:moveTo>
                      <a:pt x="104" y="85"/>
                    </a:moveTo>
                    <a:cubicBezTo>
                      <a:pt x="9" y="85"/>
                      <a:pt x="9" y="85"/>
                      <a:pt x="9" y="85"/>
                    </a:cubicBezTo>
                    <a:cubicBezTo>
                      <a:pt x="9" y="85"/>
                      <a:pt x="9" y="85"/>
                      <a:pt x="9" y="85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2"/>
                      <a:pt x="7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0" y="90"/>
                      <a:pt x="4" y="94"/>
                      <a:pt x="9" y="94"/>
                    </a:cubicBezTo>
                    <a:cubicBezTo>
                      <a:pt x="104" y="94"/>
                      <a:pt x="104" y="94"/>
                      <a:pt x="104" y="94"/>
                    </a:cubicBezTo>
                    <a:cubicBezTo>
                      <a:pt x="107" y="94"/>
                      <a:pt x="109" y="92"/>
                      <a:pt x="109" y="90"/>
                    </a:cubicBezTo>
                    <a:cubicBezTo>
                      <a:pt x="109" y="87"/>
                      <a:pt x="107" y="85"/>
                      <a:pt x="104" y="8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4675352" y="1558933"/>
            <a:ext cx="922981" cy="923106"/>
            <a:chOff x="4675352" y="1546945"/>
            <a:chExt cx="922981" cy="923106"/>
          </a:xfrm>
        </p:grpSpPr>
        <p:grpSp>
          <p:nvGrpSpPr>
            <p:cNvPr id="68" name="组合 67"/>
            <p:cNvGrpSpPr/>
            <p:nvPr/>
          </p:nvGrpSpPr>
          <p:grpSpPr>
            <a:xfrm>
              <a:off x="4675352" y="1546945"/>
              <a:ext cx="922981" cy="923106"/>
              <a:chOff x="4926840" y="1732375"/>
              <a:chExt cx="1656097" cy="1656098"/>
            </a:xfrm>
          </p:grpSpPr>
          <p:sp>
            <p:nvSpPr>
              <p:cNvPr id="69" name="任意多边形 68"/>
              <p:cNvSpPr/>
              <p:nvPr/>
            </p:nvSpPr>
            <p:spPr>
              <a:xfrm>
                <a:off x="4926840" y="1732375"/>
                <a:ext cx="1656097" cy="1656098"/>
              </a:xfrm>
              <a:custGeom>
                <a:avLst/>
                <a:gdLst>
                  <a:gd name="connsiteX0" fmla="*/ 734066 w 1656097"/>
                  <a:gd name="connsiteY0" fmla="*/ 0 h 1656098"/>
                  <a:gd name="connsiteX1" fmla="*/ 922032 w 1656097"/>
                  <a:gd name="connsiteY1" fmla="*/ 0 h 1656098"/>
                  <a:gd name="connsiteX2" fmla="*/ 958682 w 1656097"/>
                  <a:gd name="connsiteY2" fmla="*/ 170987 h 1656098"/>
                  <a:gd name="connsiteX3" fmla="*/ 967537 w 1656097"/>
                  <a:gd name="connsiteY3" fmla="*/ 172338 h 1656098"/>
                  <a:gd name="connsiteX4" fmla="*/ 1042604 w 1656097"/>
                  <a:gd name="connsiteY4" fmla="*/ 194634 h 1656098"/>
                  <a:gd name="connsiteX5" fmla="*/ 1160682 w 1656097"/>
                  <a:gd name="connsiteY5" fmla="*/ 63947 h 1656098"/>
                  <a:gd name="connsiteX6" fmla="*/ 1323465 w 1656097"/>
                  <a:gd name="connsiteY6" fmla="*/ 157929 h 1656098"/>
                  <a:gd name="connsiteX7" fmla="*/ 1271151 w 1656097"/>
                  <a:gd name="connsiteY7" fmla="*/ 319877 h 1656098"/>
                  <a:gd name="connsiteX8" fmla="*/ 1280994 w 1656097"/>
                  <a:gd name="connsiteY8" fmla="*/ 327054 h 1656098"/>
                  <a:gd name="connsiteX9" fmla="*/ 1333335 w 1656097"/>
                  <a:gd name="connsiteY9" fmla="*/ 377405 h 1656098"/>
                  <a:gd name="connsiteX10" fmla="*/ 1338950 w 1656097"/>
                  <a:gd name="connsiteY10" fmla="*/ 384065 h 1656098"/>
                  <a:gd name="connsiteX11" fmla="*/ 1498169 w 1656097"/>
                  <a:gd name="connsiteY11" fmla="*/ 332634 h 1656098"/>
                  <a:gd name="connsiteX12" fmla="*/ 1592152 w 1656097"/>
                  <a:gd name="connsiteY12" fmla="*/ 495417 h 1656098"/>
                  <a:gd name="connsiteX13" fmla="*/ 1473528 w 1656097"/>
                  <a:gd name="connsiteY13" fmla="*/ 602595 h 1656098"/>
                  <a:gd name="connsiteX14" fmla="*/ 1483127 w 1656097"/>
                  <a:gd name="connsiteY14" fmla="*/ 626411 h 1656098"/>
                  <a:gd name="connsiteX15" fmla="*/ 1501984 w 1656097"/>
                  <a:gd name="connsiteY15" fmla="*/ 701032 h 1656098"/>
                  <a:gd name="connsiteX16" fmla="*/ 1656097 w 1656097"/>
                  <a:gd name="connsiteY16" fmla="*/ 734067 h 1656098"/>
                  <a:gd name="connsiteX17" fmla="*/ 1656097 w 1656097"/>
                  <a:gd name="connsiteY17" fmla="*/ 922032 h 1656098"/>
                  <a:gd name="connsiteX18" fmla="*/ 1511749 w 1656097"/>
                  <a:gd name="connsiteY18" fmla="*/ 952973 h 1656098"/>
                  <a:gd name="connsiteX19" fmla="*/ 1506114 w 1656097"/>
                  <a:gd name="connsiteY19" fmla="*/ 989892 h 1656098"/>
                  <a:gd name="connsiteX20" fmla="*/ 1491538 w 1656097"/>
                  <a:gd name="connsiteY20" fmla="*/ 1048074 h 1656098"/>
                  <a:gd name="connsiteX21" fmla="*/ 1485827 w 1656097"/>
                  <a:gd name="connsiteY21" fmla="*/ 1064617 h 1656098"/>
                  <a:gd name="connsiteX22" fmla="*/ 1592152 w 1656097"/>
                  <a:gd name="connsiteY22" fmla="*/ 1160683 h 1656098"/>
                  <a:gd name="connsiteX23" fmla="*/ 1498169 w 1656097"/>
                  <a:gd name="connsiteY23" fmla="*/ 1323465 h 1656098"/>
                  <a:gd name="connsiteX24" fmla="*/ 1367507 w 1656097"/>
                  <a:gd name="connsiteY24" fmla="*/ 1281258 h 1656098"/>
                  <a:gd name="connsiteX25" fmla="*/ 1351398 w 1656097"/>
                  <a:gd name="connsiteY25" fmla="*/ 1303350 h 1656098"/>
                  <a:gd name="connsiteX26" fmla="*/ 1301049 w 1656097"/>
                  <a:gd name="connsiteY26" fmla="*/ 1355691 h 1656098"/>
                  <a:gd name="connsiteX27" fmla="*/ 1282493 w 1656097"/>
                  <a:gd name="connsiteY27" fmla="*/ 1371332 h 1656098"/>
                  <a:gd name="connsiteX28" fmla="*/ 1323465 w 1656097"/>
                  <a:gd name="connsiteY28" fmla="*/ 1498169 h 1656098"/>
                  <a:gd name="connsiteX29" fmla="*/ 1160682 w 1656097"/>
                  <a:gd name="connsiteY29" fmla="*/ 1592152 h 1656098"/>
                  <a:gd name="connsiteX30" fmla="*/ 1074277 w 1656097"/>
                  <a:gd name="connsiteY30" fmla="*/ 1496521 h 1656098"/>
                  <a:gd name="connsiteX31" fmla="*/ 1052042 w 1656097"/>
                  <a:gd name="connsiteY31" fmla="*/ 1505484 h 1656098"/>
                  <a:gd name="connsiteX32" fmla="*/ 948719 w 1656097"/>
                  <a:gd name="connsiteY32" fmla="*/ 1531593 h 1656098"/>
                  <a:gd name="connsiteX33" fmla="*/ 922032 w 1656097"/>
                  <a:gd name="connsiteY33" fmla="*/ 1656098 h 1656098"/>
                  <a:gd name="connsiteX34" fmla="*/ 734066 w 1656097"/>
                  <a:gd name="connsiteY34" fmla="*/ 1656098 h 1656098"/>
                  <a:gd name="connsiteX35" fmla="*/ 707323 w 1656097"/>
                  <a:gd name="connsiteY35" fmla="*/ 1531333 h 1656098"/>
                  <a:gd name="connsiteX36" fmla="*/ 688561 w 1656097"/>
                  <a:gd name="connsiteY36" fmla="*/ 1528470 h 1656098"/>
                  <a:gd name="connsiteX37" fmla="*/ 581645 w 1656097"/>
                  <a:gd name="connsiteY37" fmla="*/ 1496716 h 1656098"/>
                  <a:gd name="connsiteX38" fmla="*/ 495416 w 1656097"/>
                  <a:gd name="connsiteY38" fmla="*/ 1592152 h 1656098"/>
                  <a:gd name="connsiteX39" fmla="*/ 332634 w 1656097"/>
                  <a:gd name="connsiteY39" fmla="*/ 1498169 h 1656098"/>
                  <a:gd name="connsiteX40" fmla="*/ 373389 w 1656097"/>
                  <a:gd name="connsiteY40" fmla="*/ 1372000 h 1656098"/>
                  <a:gd name="connsiteX41" fmla="*/ 293970 w 1656097"/>
                  <a:gd name="connsiteY41" fmla="*/ 1290661 h 1656098"/>
                  <a:gd name="connsiteX42" fmla="*/ 287662 w 1656097"/>
                  <a:gd name="connsiteY42" fmla="*/ 1281558 h 1656098"/>
                  <a:gd name="connsiteX43" fmla="*/ 157930 w 1656097"/>
                  <a:gd name="connsiteY43" fmla="*/ 1323465 h 1656098"/>
                  <a:gd name="connsiteX44" fmla="*/ 63947 w 1656097"/>
                  <a:gd name="connsiteY44" fmla="*/ 1160683 h 1656098"/>
                  <a:gd name="connsiteX45" fmla="*/ 170348 w 1656097"/>
                  <a:gd name="connsiteY45" fmla="*/ 1064548 h 1656098"/>
                  <a:gd name="connsiteX46" fmla="*/ 159896 w 1656097"/>
                  <a:gd name="connsiteY46" fmla="*/ 1031651 h 1656098"/>
                  <a:gd name="connsiteX47" fmla="*/ 144063 w 1656097"/>
                  <a:gd name="connsiteY47" fmla="*/ 952912 h 1656098"/>
                  <a:gd name="connsiteX48" fmla="*/ 0 w 1656097"/>
                  <a:gd name="connsiteY48" fmla="*/ 922032 h 1656098"/>
                  <a:gd name="connsiteX49" fmla="*/ 0 w 1656097"/>
                  <a:gd name="connsiteY49" fmla="*/ 734067 h 1656098"/>
                  <a:gd name="connsiteX50" fmla="*/ 152682 w 1656097"/>
                  <a:gd name="connsiteY50" fmla="*/ 701339 h 1656098"/>
                  <a:gd name="connsiteX51" fmla="*/ 159896 w 1656097"/>
                  <a:gd name="connsiteY51" fmla="*/ 669158 h 1656098"/>
                  <a:gd name="connsiteX52" fmla="*/ 182923 w 1656097"/>
                  <a:gd name="connsiteY52" fmla="*/ 602913 h 1656098"/>
                  <a:gd name="connsiteX53" fmla="*/ 63947 w 1656097"/>
                  <a:gd name="connsiteY53" fmla="*/ 495417 h 1656098"/>
                  <a:gd name="connsiteX54" fmla="*/ 157930 w 1656097"/>
                  <a:gd name="connsiteY54" fmla="*/ 332634 h 1656098"/>
                  <a:gd name="connsiteX55" fmla="*/ 318389 w 1656097"/>
                  <a:gd name="connsiteY55" fmla="*/ 384465 h 1656098"/>
                  <a:gd name="connsiteX56" fmla="*/ 353537 w 1656097"/>
                  <a:gd name="connsiteY56" fmla="*/ 346539 h 1656098"/>
                  <a:gd name="connsiteX57" fmla="*/ 385166 w 1656097"/>
                  <a:gd name="connsiteY57" fmla="*/ 320558 h 1656098"/>
                  <a:gd name="connsiteX58" fmla="*/ 332634 w 1656097"/>
                  <a:gd name="connsiteY58" fmla="*/ 157929 h 1656098"/>
                  <a:gd name="connsiteX59" fmla="*/ 495416 w 1656097"/>
                  <a:gd name="connsiteY59" fmla="*/ 63947 h 1656098"/>
                  <a:gd name="connsiteX60" fmla="*/ 612546 w 1656097"/>
                  <a:gd name="connsiteY60" fmla="*/ 193585 h 1656098"/>
                  <a:gd name="connsiteX61" fmla="*/ 688561 w 1656097"/>
                  <a:gd name="connsiteY61" fmla="*/ 172338 h 1656098"/>
                  <a:gd name="connsiteX62" fmla="*/ 697415 w 1656097"/>
                  <a:gd name="connsiteY62" fmla="*/ 170987 h 165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</a:cxnLst>
                <a:rect l="l" t="t" r="r" b="b"/>
                <a:pathLst>
                  <a:path w="1656097" h="1656098">
                    <a:moveTo>
                      <a:pt x="734066" y="0"/>
                    </a:moveTo>
                    <a:lnTo>
                      <a:pt x="922032" y="0"/>
                    </a:lnTo>
                    <a:lnTo>
                      <a:pt x="958682" y="170987"/>
                    </a:lnTo>
                    <a:lnTo>
                      <a:pt x="967537" y="172338"/>
                    </a:lnTo>
                    <a:lnTo>
                      <a:pt x="1042604" y="194634"/>
                    </a:lnTo>
                    <a:lnTo>
                      <a:pt x="1160682" y="63947"/>
                    </a:lnTo>
                    <a:lnTo>
                      <a:pt x="1323465" y="157929"/>
                    </a:lnTo>
                    <a:lnTo>
                      <a:pt x="1271151" y="319877"/>
                    </a:lnTo>
                    <a:lnTo>
                      <a:pt x="1280994" y="327054"/>
                    </a:lnTo>
                    <a:cubicBezTo>
                      <a:pt x="1299308" y="342918"/>
                      <a:pt x="1316780" y="359726"/>
                      <a:pt x="1333335" y="377405"/>
                    </a:cubicBezTo>
                    <a:lnTo>
                      <a:pt x="1338950" y="384065"/>
                    </a:lnTo>
                    <a:lnTo>
                      <a:pt x="1498169" y="332634"/>
                    </a:lnTo>
                    <a:lnTo>
                      <a:pt x="1592152" y="495417"/>
                    </a:lnTo>
                    <a:lnTo>
                      <a:pt x="1473528" y="602595"/>
                    </a:lnTo>
                    <a:lnTo>
                      <a:pt x="1483127" y="626411"/>
                    </a:lnTo>
                    <a:lnTo>
                      <a:pt x="1501984" y="701032"/>
                    </a:lnTo>
                    <a:lnTo>
                      <a:pt x="1656097" y="734067"/>
                    </a:lnTo>
                    <a:lnTo>
                      <a:pt x="1656097" y="922032"/>
                    </a:lnTo>
                    <a:lnTo>
                      <a:pt x="1511749" y="952973"/>
                    </a:lnTo>
                    <a:lnTo>
                      <a:pt x="1506114" y="989892"/>
                    </a:lnTo>
                    <a:cubicBezTo>
                      <a:pt x="1502081" y="1009604"/>
                      <a:pt x="1497209" y="1029011"/>
                      <a:pt x="1491538" y="1048074"/>
                    </a:cubicBezTo>
                    <a:lnTo>
                      <a:pt x="1485827" y="1064617"/>
                    </a:lnTo>
                    <a:lnTo>
                      <a:pt x="1592152" y="1160683"/>
                    </a:lnTo>
                    <a:lnTo>
                      <a:pt x="1498169" y="1323465"/>
                    </a:lnTo>
                    <a:lnTo>
                      <a:pt x="1367507" y="1281258"/>
                    </a:lnTo>
                    <a:lnTo>
                      <a:pt x="1351398" y="1303350"/>
                    </a:lnTo>
                    <a:cubicBezTo>
                      <a:pt x="1335535" y="1321664"/>
                      <a:pt x="1318727" y="1339136"/>
                      <a:pt x="1301049" y="1355691"/>
                    </a:cubicBezTo>
                    <a:lnTo>
                      <a:pt x="1282493" y="1371332"/>
                    </a:lnTo>
                    <a:lnTo>
                      <a:pt x="1323465" y="1498169"/>
                    </a:lnTo>
                    <a:lnTo>
                      <a:pt x="1160682" y="1592152"/>
                    </a:lnTo>
                    <a:lnTo>
                      <a:pt x="1074277" y="1496521"/>
                    </a:lnTo>
                    <a:lnTo>
                      <a:pt x="1052042" y="1505484"/>
                    </a:lnTo>
                    <a:lnTo>
                      <a:pt x="948719" y="1531593"/>
                    </a:lnTo>
                    <a:lnTo>
                      <a:pt x="922032" y="1656098"/>
                    </a:lnTo>
                    <a:lnTo>
                      <a:pt x="734066" y="1656098"/>
                    </a:lnTo>
                    <a:lnTo>
                      <a:pt x="707323" y="1531333"/>
                    </a:lnTo>
                    <a:lnTo>
                      <a:pt x="688561" y="1528470"/>
                    </a:lnTo>
                    <a:lnTo>
                      <a:pt x="581645" y="1496716"/>
                    </a:lnTo>
                    <a:lnTo>
                      <a:pt x="495416" y="1592152"/>
                    </a:lnTo>
                    <a:lnTo>
                      <a:pt x="332634" y="1498169"/>
                    </a:lnTo>
                    <a:lnTo>
                      <a:pt x="373389" y="1372000"/>
                    </a:lnTo>
                    <a:lnTo>
                      <a:pt x="293970" y="1290661"/>
                    </a:lnTo>
                    <a:lnTo>
                      <a:pt x="287662" y="1281558"/>
                    </a:lnTo>
                    <a:lnTo>
                      <a:pt x="157930" y="1323465"/>
                    </a:lnTo>
                    <a:lnTo>
                      <a:pt x="63947" y="1160683"/>
                    </a:lnTo>
                    <a:lnTo>
                      <a:pt x="170348" y="1064548"/>
                    </a:lnTo>
                    <a:lnTo>
                      <a:pt x="159896" y="1031651"/>
                    </a:lnTo>
                    <a:lnTo>
                      <a:pt x="144063" y="952912"/>
                    </a:lnTo>
                    <a:lnTo>
                      <a:pt x="0" y="922032"/>
                    </a:lnTo>
                    <a:lnTo>
                      <a:pt x="0" y="734067"/>
                    </a:lnTo>
                    <a:lnTo>
                      <a:pt x="152682" y="701339"/>
                    </a:lnTo>
                    <a:lnTo>
                      <a:pt x="159896" y="669158"/>
                    </a:lnTo>
                    <a:lnTo>
                      <a:pt x="182923" y="602913"/>
                    </a:lnTo>
                    <a:lnTo>
                      <a:pt x="63947" y="495417"/>
                    </a:lnTo>
                    <a:lnTo>
                      <a:pt x="157930" y="332634"/>
                    </a:lnTo>
                    <a:lnTo>
                      <a:pt x="318389" y="384465"/>
                    </a:lnTo>
                    <a:lnTo>
                      <a:pt x="353537" y="346539"/>
                    </a:lnTo>
                    <a:lnTo>
                      <a:pt x="385166" y="320558"/>
                    </a:lnTo>
                    <a:lnTo>
                      <a:pt x="332634" y="157929"/>
                    </a:lnTo>
                    <a:lnTo>
                      <a:pt x="495416" y="63947"/>
                    </a:lnTo>
                    <a:lnTo>
                      <a:pt x="612546" y="193585"/>
                    </a:lnTo>
                    <a:lnTo>
                      <a:pt x="688561" y="172338"/>
                    </a:lnTo>
                    <a:lnTo>
                      <a:pt x="697415" y="170987"/>
                    </a:ln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rgbClr val="E2E2E2"/>
                  </a:gs>
                </a:gsLst>
                <a:lin ang="2700000" scaled="1"/>
              </a:gradFill>
              <a:ln>
                <a:noFill/>
              </a:ln>
              <a:effectLst>
                <a:outerShdw blurRad="190500" dist="889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0" name="椭圆 69"/>
              <p:cNvSpPr/>
              <p:nvPr/>
            </p:nvSpPr>
            <p:spPr>
              <a:xfrm>
                <a:off x="5189938" y="1995474"/>
                <a:ext cx="1129900" cy="1129900"/>
              </a:xfrm>
              <a:prstGeom prst="ellipse">
                <a:avLst/>
              </a:prstGeom>
              <a:solidFill>
                <a:srgbClr val="E3413E"/>
              </a:solidFill>
              <a:ln w="22225">
                <a:gradFill flip="none" rotWithShape="1">
                  <a:gsLst>
                    <a:gs pos="0">
                      <a:srgbClr val="CDCDCD"/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88900" dist="38100" dir="13500000">
                  <a:prstClr val="black">
                    <a:alpha val="4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1" name="椭圆 70"/>
              <p:cNvSpPr/>
              <p:nvPr/>
            </p:nvSpPr>
            <p:spPr>
              <a:xfrm>
                <a:off x="5266822" y="2076686"/>
                <a:ext cx="976134" cy="976135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19050">
                <a:gradFill flip="none" rotWithShape="1">
                  <a:gsLst>
                    <a:gs pos="100000">
                      <a:srgbClr val="CDCDCD"/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88900" dist="381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85" name="Freeform 53"/>
            <p:cNvSpPr>
              <a:spLocks noEditPoints="1"/>
            </p:cNvSpPr>
            <p:nvPr/>
          </p:nvSpPr>
          <p:spPr bwMode="auto">
            <a:xfrm>
              <a:off x="4972599" y="1844233"/>
              <a:ext cx="328488" cy="328532"/>
            </a:xfrm>
            <a:custGeom>
              <a:avLst/>
              <a:gdLst>
                <a:gd name="T0" fmla="*/ 166 w 449"/>
                <a:gd name="T1" fmla="*/ 362 h 449"/>
                <a:gd name="T2" fmla="*/ 211 w 449"/>
                <a:gd name="T3" fmla="*/ 317 h 449"/>
                <a:gd name="T4" fmla="*/ 237 w 449"/>
                <a:gd name="T5" fmla="*/ 407 h 449"/>
                <a:gd name="T6" fmla="*/ 302 w 449"/>
                <a:gd name="T7" fmla="*/ 313 h 449"/>
                <a:gd name="T8" fmla="*/ 294 w 449"/>
                <a:gd name="T9" fmla="*/ 393 h 449"/>
                <a:gd name="T10" fmla="*/ 395 w 449"/>
                <a:gd name="T11" fmla="*/ 289 h 449"/>
                <a:gd name="T12" fmla="*/ 294 w 449"/>
                <a:gd name="T13" fmla="*/ 393 h 449"/>
                <a:gd name="T14" fmla="*/ 95 w 449"/>
                <a:gd name="T15" fmla="*/ 353 h 449"/>
                <a:gd name="T16" fmla="*/ 121 w 449"/>
                <a:gd name="T17" fmla="*/ 309 h 449"/>
                <a:gd name="T18" fmla="*/ 237 w 449"/>
                <a:gd name="T19" fmla="*/ 293 h 449"/>
                <a:gd name="T20" fmla="*/ 311 w 449"/>
                <a:gd name="T21" fmla="*/ 191 h 449"/>
                <a:gd name="T22" fmla="*/ 307 w 449"/>
                <a:gd name="T23" fmla="*/ 287 h 449"/>
                <a:gd name="T24" fmla="*/ 211 w 449"/>
                <a:gd name="T25" fmla="*/ 293 h 449"/>
                <a:gd name="T26" fmla="*/ 137 w 449"/>
                <a:gd name="T27" fmla="*/ 226 h 449"/>
                <a:gd name="T28" fmla="*/ 211 w 449"/>
                <a:gd name="T29" fmla="*/ 196 h 449"/>
                <a:gd name="T30" fmla="*/ 333 w 449"/>
                <a:gd name="T31" fmla="*/ 282 h 449"/>
                <a:gd name="T32" fmla="*/ 335 w 449"/>
                <a:gd name="T33" fmla="*/ 188 h 449"/>
                <a:gd name="T34" fmla="*/ 407 w 449"/>
                <a:gd name="T35" fmla="*/ 224 h 449"/>
                <a:gd name="T36" fmla="*/ 116 w 449"/>
                <a:gd name="T37" fmla="*/ 281 h 449"/>
                <a:gd name="T38" fmla="*/ 41 w 449"/>
                <a:gd name="T39" fmla="*/ 224 h 449"/>
                <a:gd name="T40" fmla="*/ 114 w 449"/>
                <a:gd name="T41" fmla="*/ 188 h 449"/>
                <a:gd name="T42" fmla="*/ 116 w 449"/>
                <a:gd name="T43" fmla="*/ 281 h 449"/>
                <a:gd name="T44" fmla="*/ 59 w 449"/>
                <a:gd name="T45" fmla="*/ 146 h 449"/>
                <a:gd name="T46" fmla="*/ 158 w 449"/>
                <a:gd name="T47" fmla="*/ 55 h 449"/>
                <a:gd name="T48" fmla="*/ 331 w 449"/>
                <a:gd name="T49" fmla="*/ 164 h 449"/>
                <a:gd name="T50" fmla="*/ 390 w 449"/>
                <a:gd name="T51" fmla="*/ 147 h 449"/>
                <a:gd name="T52" fmla="*/ 211 w 449"/>
                <a:gd name="T53" fmla="*/ 171 h 449"/>
                <a:gd name="T54" fmla="*/ 210 w 449"/>
                <a:gd name="T55" fmla="*/ 43 h 449"/>
                <a:gd name="T56" fmla="*/ 211 w 449"/>
                <a:gd name="T57" fmla="*/ 171 h 449"/>
                <a:gd name="T58" fmla="*/ 237 w 449"/>
                <a:gd name="T59" fmla="*/ 43 h 449"/>
                <a:gd name="T60" fmla="*/ 308 w 449"/>
                <a:gd name="T61" fmla="*/ 167 h 449"/>
                <a:gd name="T62" fmla="*/ 225 w 449"/>
                <a:gd name="T63" fmla="*/ 0 h 449"/>
                <a:gd name="T64" fmla="*/ 225 w 449"/>
                <a:gd name="T65" fmla="*/ 449 h 449"/>
                <a:gd name="T66" fmla="*/ 225 w 449"/>
                <a:gd name="T67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49" h="449">
                  <a:moveTo>
                    <a:pt x="211" y="407"/>
                  </a:moveTo>
                  <a:cubicBezTo>
                    <a:pt x="192" y="407"/>
                    <a:pt x="176" y="387"/>
                    <a:pt x="166" y="362"/>
                  </a:cubicBezTo>
                  <a:cubicBezTo>
                    <a:pt x="158" y="347"/>
                    <a:pt x="151" y="331"/>
                    <a:pt x="147" y="313"/>
                  </a:cubicBezTo>
                  <a:cubicBezTo>
                    <a:pt x="168" y="315"/>
                    <a:pt x="189" y="317"/>
                    <a:pt x="211" y="317"/>
                  </a:cubicBezTo>
                  <a:cubicBezTo>
                    <a:pt x="211" y="407"/>
                    <a:pt x="211" y="407"/>
                    <a:pt x="211" y="407"/>
                  </a:cubicBezTo>
                  <a:moveTo>
                    <a:pt x="237" y="407"/>
                  </a:moveTo>
                  <a:cubicBezTo>
                    <a:pt x="237" y="317"/>
                    <a:pt x="237" y="317"/>
                    <a:pt x="237" y="317"/>
                  </a:cubicBezTo>
                  <a:cubicBezTo>
                    <a:pt x="259" y="317"/>
                    <a:pt x="280" y="315"/>
                    <a:pt x="302" y="313"/>
                  </a:cubicBezTo>
                  <a:cubicBezTo>
                    <a:pt x="293" y="344"/>
                    <a:pt x="273" y="407"/>
                    <a:pt x="237" y="407"/>
                  </a:cubicBezTo>
                  <a:moveTo>
                    <a:pt x="294" y="393"/>
                  </a:moveTo>
                  <a:cubicBezTo>
                    <a:pt x="311" y="370"/>
                    <a:pt x="320" y="343"/>
                    <a:pt x="328" y="310"/>
                  </a:cubicBezTo>
                  <a:cubicBezTo>
                    <a:pt x="354" y="304"/>
                    <a:pt x="377" y="297"/>
                    <a:pt x="395" y="289"/>
                  </a:cubicBezTo>
                  <a:cubicBezTo>
                    <a:pt x="386" y="313"/>
                    <a:pt x="373" y="335"/>
                    <a:pt x="354" y="353"/>
                  </a:cubicBezTo>
                  <a:cubicBezTo>
                    <a:pt x="337" y="371"/>
                    <a:pt x="315" y="384"/>
                    <a:pt x="294" y="393"/>
                  </a:cubicBezTo>
                  <a:moveTo>
                    <a:pt x="154" y="393"/>
                  </a:moveTo>
                  <a:cubicBezTo>
                    <a:pt x="133" y="384"/>
                    <a:pt x="112" y="371"/>
                    <a:pt x="95" y="353"/>
                  </a:cubicBezTo>
                  <a:cubicBezTo>
                    <a:pt x="75" y="335"/>
                    <a:pt x="62" y="312"/>
                    <a:pt x="52" y="286"/>
                  </a:cubicBezTo>
                  <a:cubicBezTo>
                    <a:pt x="68" y="295"/>
                    <a:pt x="93" y="303"/>
                    <a:pt x="121" y="309"/>
                  </a:cubicBezTo>
                  <a:cubicBezTo>
                    <a:pt x="128" y="342"/>
                    <a:pt x="138" y="371"/>
                    <a:pt x="154" y="393"/>
                  </a:cubicBezTo>
                  <a:moveTo>
                    <a:pt x="237" y="293"/>
                  </a:moveTo>
                  <a:cubicBezTo>
                    <a:pt x="237" y="196"/>
                    <a:pt x="237" y="196"/>
                    <a:pt x="237" y="196"/>
                  </a:cubicBezTo>
                  <a:cubicBezTo>
                    <a:pt x="263" y="195"/>
                    <a:pt x="287" y="193"/>
                    <a:pt x="311" y="191"/>
                  </a:cubicBezTo>
                  <a:cubicBezTo>
                    <a:pt x="311" y="203"/>
                    <a:pt x="311" y="214"/>
                    <a:pt x="311" y="226"/>
                  </a:cubicBezTo>
                  <a:cubicBezTo>
                    <a:pt x="311" y="247"/>
                    <a:pt x="311" y="268"/>
                    <a:pt x="307" y="287"/>
                  </a:cubicBezTo>
                  <a:cubicBezTo>
                    <a:pt x="284" y="290"/>
                    <a:pt x="261" y="292"/>
                    <a:pt x="237" y="293"/>
                  </a:cubicBezTo>
                  <a:moveTo>
                    <a:pt x="211" y="293"/>
                  </a:moveTo>
                  <a:cubicBezTo>
                    <a:pt x="187" y="292"/>
                    <a:pt x="165" y="290"/>
                    <a:pt x="141" y="286"/>
                  </a:cubicBezTo>
                  <a:cubicBezTo>
                    <a:pt x="138" y="268"/>
                    <a:pt x="137" y="246"/>
                    <a:pt x="137" y="226"/>
                  </a:cubicBezTo>
                  <a:cubicBezTo>
                    <a:pt x="137" y="214"/>
                    <a:pt x="138" y="203"/>
                    <a:pt x="138" y="191"/>
                  </a:cubicBezTo>
                  <a:cubicBezTo>
                    <a:pt x="161" y="193"/>
                    <a:pt x="186" y="195"/>
                    <a:pt x="211" y="196"/>
                  </a:cubicBezTo>
                  <a:cubicBezTo>
                    <a:pt x="211" y="293"/>
                    <a:pt x="211" y="293"/>
                    <a:pt x="211" y="293"/>
                  </a:cubicBezTo>
                  <a:moveTo>
                    <a:pt x="333" y="282"/>
                  </a:moveTo>
                  <a:cubicBezTo>
                    <a:pt x="335" y="265"/>
                    <a:pt x="336" y="245"/>
                    <a:pt x="336" y="226"/>
                  </a:cubicBezTo>
                  <a:cubicBezTo>
                    <a:pt x="336" y="212"/>
                    <a:pt x="336" y="201"/>
                    <a:pt x="335" y="188"/>
                  </a:cubicBezTo>
                  <a:cubicBezTo>
                    <a:pt x="363" y="185"/>
                    <a:pt x="386" y="177"/>
                    <a:pt x="399" y="171"/>
                  </a:cubicBezTo>
                  <a:cubicBezTo>
                    <a:pt x="405" y="188"/>
                    <a:pt x="407" y="207"/>
                    <a:pt x="407" y="224"/>
                  </a:cubicBezTo>
                  <a:cubicBezTo>
                    <a:pt x="407" y="254"/>
                    <a:pt x="405" y="270"/>
                    <a:pt x="333" y="282"/>
                  </a:cubicBezTo>
                  <a:moveTo>
                    <a:pt x="116" y="281"/>
                  </a:moveTo>
                  <a:cubicBezTo>
                    <a:pt x="75" y="274"/>
                    <a:pt x="52" y="260"/>
                    <a:pt x="43" y="250"/>
                  </a:cubicBezTo>
                  <a:cubicBezTo>
                    <a:pt x="41" y="242"/>
                    <a:pt x="41" y="233"/>
                    <a:pt x="41" y="224"/>
                  </a:cubicBezTo>
                  <a:cubicBezTo>
                    <a:pt x="41" y="206"/>
                    <a:pt x="44" y="187"/>
                    <a:pt x="49" y="171"/>
                  </a:cubicBezTo>
                  <a:cubicBezTo>
                    <a:pt x="64" y="177"/>
                    <a:pt x="82" y="182"/>
                    <a:pt x="114" y="188"/>
                  </a:cubicBezTo>
                  <a:cubicBezTo>
                    <a:pt x="113" y="201"/>
                    <a:pt x="112" y="212"/>
                    <a:pt x="112" y="226"/>
                  </a:cubicBezTo>
                  <a:cubicBezTo>
                    <a:pt x="112" y="245"/>
                    <a:pt x="113" y="264"/>
                    <a:pt x="116" y="281"/>
                  </a:cubicBezTo>
                  <a:moveTo>
                    <a:pt x="117" y="164"/>
                  </a:moveTo>
                  <a:cubicBezTo>
                    <a:pt x="76" y="153"/>
                    <a:pt x="65" y="152"/>
                    <a:pt x="59" y="146"/>
                  </a:cubicBezTo>
                  <a:cubicBezTo>
                    <a:pt x="68" y="128"/>
                    <a:pt x="79" y="110"/>
                    <a:pt x="95" y="96"/>
                  </a:cubicBezTo>
                  <a:cubicBezTo>
                    <a:pt x="114" y="76"/>
                    <a:pt x="135" y="66"/>
                    <a:pt x="158" y="55"/>
                  </a:cubicBezTo>
                  <a:cubicBezTo>
                    <a:pt x="138" y="83"/>
                    <a:pt x="124" y="119"/>
                    <a:pt x="117" y="164"/>
                  </a:cubicBezTo>
                  <a:moveTo>
                    <a:pt x="331" y="164"/>
                  </a:moveTo>
                  <a:cubicBezTo>
                    <a:pt x="324" y="119"/>
                    <a:pt x="311" y="81"/>
                    <a:pt x="291" y="54"/>
                  </a:cubicBezTo>
                  <a:cubicBezTo>
                    <a:pt x="333" y="69"/>
                    <a:pt x="370" y="104"/>
                    <a:pt x="390" y="147"/>
                  </a:cubicBezTo>
                  <a:cubicBezTo>
                    <a:pt x="384" y="151"/>
                    <a:pt x="369" y="157"/>
                    <a:pt x="331" y="164"/>
                  </a:cubicBezTo>
                  <a:moveTo>
                    <a:pt x="211" y="171"/>
                  </a:moveTo>
                  <a:cubicBezTo>
                    <a:pt x="187" y="171"/>
                    <a:pt x="164" y="169"/>
                    <a:pt x="141" y="167"/>
                  </a:cubicBezTo>
                  <a:cubicBezTo>
                    <a:pt x="152" y="104"/>
                    <a:pt x="178" y="55"/>
                    <a:pt x="210" y="43"/>
                  </a:cubicBezTo>
                  <a:cubicBezTo>
                    <a:pt x="210" y="43"/>
                    <a:pt x="211" y="43"/>
                    <a:pt x="211" y="43"/>
                  </a:cubicBezTo>
                  <a:cubicBezTo>
                    <a:pt x="211" y="171"/>
                    <a:pt x="211" y="171"/>
                    <a:pt x="211" y="171"/>
                  </a:cubicBezTo>
                  <a:moveTo>
                    <a:pt x="237" y="171"/>
                  </a:moveTo>
                  <a:cubicBezTo>
                    <a:pt x="237" y="43"/>
                    <a:pt x="237" y="43"/>
                    <a:pt x="237" y="43"/>
                  </a:cubicBezTo>
                  <a:cubicBezTo>
                    <a:pt x="242" y="43"/>
                    <a:pt x="249" y="48"/>
                    <a:pt x="255" y="52"/>
                  </a:cubicBezTo>
                  <a:cubicBezTo>
                    <a:pt x="279" y="74"/>
                    <a:pt x="299" y="117"/>
                    <a:pt x="308" y="167"/>
                  </a:cubicBezTo>
                  <a:cubicBezTo>
                    <a:pt x="284" y="169"/>
                    <a:pt x="261" y="171"/>
                    <a:pt x="237" y="171"/>
                  </a:cubicBezTo>
                  <a:moveTo>
                    <a:pt x="225" y="0"/>
                  </a:moveTo>
                  <a:cubicBezTo>
                    <a:pt x="100" y="0"/>
                    <a:pt x="0" y="100"/>
                    <a:pt x="0" y="224"/>
                  </a:cubicBezTo>
                  <a:cubicBezTo>
                    <a:pt x="0" y="349"/>
                    <a:pt x="100" y="449"/>
                    <a:pt x="225" y="449"/>
                  </a:cubicBezTo>
                  <a:cubicBezTo>
                    <a:pt x="350" y="449"/>
                    <a:pt x="449" y="349"/>
                    <a:pt x="449" y="224"/>
                  </a:cubicBezTo>
                  <a:cubicBezTo>
                    <a:pt x="449" y="100"/>
                    <a:pt x="350" y="0"/>
                    <a:pt x="225" y="0"/>
                  </a:cubicBezTo>
                </a:path>
              </a:pathLst>
            </a:custGeom>
            <a:solidFill>
              <a:srgbClr val="E3413E"/>
            </a:solidFill>
            <a:ln>
              <a:noFill/>
            </a:ln>
          </p:spPr>
          <p:txBody>
            <a:bodyPr vert="horz" wrap="square" lIns="68589" tIns="34295" rIns="68589" bIns="34295" numCol="1" anchor="t" anchorCtr="0" compatLnSpc="1"/>
            <a:lstStyle/>
            <a:p>
              <a:endParaRPr lang="zh-CN" altLang="en-US">
                <a:solidFill>
                  <a:srgbClr val="FFB85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548496" y="2694228"/>
            <a:ext cx="922981" cy="923106"/>
            <a:chOff x="3548496" y="2682240"/>
            <a:chExt cx="922981" cy="923106"/>
          </a:xfrm>
        </p:grpSpPr>
        <p:grpSp>
          <p:nvGrpSpPr>
            <p:cNvPr id="72" name="组合 71"/>
            <p:cNvGrpSpPr/>
            <p:nvPr/>
          </p:nvGrpSpPr>
          <p:grpSpPr>
            <a:xfrm>
              <a:off x="3548496" y="2682240"/>
              <a:ext cx="922981" cy="923106"/>
              <a:chOff x="4926840" y="1732375"/>
              <a:chExt cx="1656097" cy="1656098"/>
            </a:xfrm>
          </p:grpSpPr>
          <p:sp>
            <p:nvSpPr>
              <p:cNvPr id="73" name="任意多边形 72"/>
              <p:cNvSpPr/>
              <p:nvPr/>
            </p:nvSpPr>
            <p:spPr>
              <a:xfrm>
                <a:off x="4926840" y="1732375"/>
                <a:ext cx="1656097" cy="1656098"/>
              </a:xfrm>
              <a:custGeom>
                <a:avLst/>
                <a:gdLst>
                  <a:gd name="connsiteX0" fmla="*/ 734066 w 1656097"/>
                  <a:gd name="connsiteY0" fmla="*/ 0 h 1656098"/>
                  <a:gd name="connsiteX1" fmla="*/ 922032 w 1656097"/>
                  <a:gd name="connsiteY1" fmla="*/ 0 h 1656098"/>
                  <a:gd name="connsiteX2" fmla="*/ 958682 w 1656097"/>
                  <a:gd name="connsiteY2" fmla="*/ 170987 h 1656098"/>
                  <a:gd name="connsiteX3" fmla="*/ 967537 w 1656097"/>
                  <a:gd name="connsiteY3" fmla="*/ 172338 h 1656098"/>
                  <a:gd name="connsiteX4" fmla="*/ 1042604 w 1656097"/>
                  <a:gd name="connsiteY4" fmla="*/ 194634 h 1656098"/>
                  <a:gd name="connsiteX5" fmla="*/ 1160682 w 1656097"/>
                  <a:gd name="connsiteY5" fmla="*/ 63947 h 1656098"/>
                  <a:gd name="connsiteX6" fmla="*/ 1323465 w 1656097"/>
                  <a:gd name="connsiteY6" fmla="*/ 157929 h 1656098"/>
                  <a:gd name="connsiteX7" fmla="*/ 1271151 w 1656097"/>
                  <a:gd name="connsiteY7" fmla="*/ 319877 h 1656098"/>
                  <a:gd name="connsiteX8" fmla="*/ 1280994 w 1656097"/>
                  <a:gd name="connsiteY8" fmla="*/ 327054 h 1656098"/>
                  <a:gd name="connsiteX9" fmla="*/ 1333335 w 1656097"/>
                  <a:gd name="connsiteY9" fmla="*/ 377405 h 1656098"/>
                  <a:gd name="connsiteX10" fmla="*/ 1338950 w 1656097"/>
                  <a:gd name="connsiteY10" fmla="*/ 384065 h 1656098"/>
                  <a:gd name="connsiteX11" fmla="*/ 1498169 w 1656097"/>
                  <a:gd name="connsiteY11" fmla="*/ 332634 h 1656098"/>
                  <a:gd name="connsiteX12" fmla="*/ 1592152 w 1656097"/>
                  <a:gd name="connsiteY12" fmla="*/ 495417 h 1656098"/>
                  <a:gd name="connsiteX13" fmla="*/ 1473528 w 1656097"/>
                  <a:gd name="connsiteY13" fmla="*/ 602595 h 1656098"/>
                  <a:gd name="connsiteX14" fmla="*/ 1483127 w 1656097"/>
                  <a:gd name="connsiteY14" fmla="*/ 626411 h 1656098"/>
                  <a:gd name="connsiteX15" fmla="*/ 1501984 w 1656097"/>
                  <a:gd name="connsiteY15" fmla="*/ 701032 h 1656098"/>
                  <a:gd name="connsiteX16" fmla="*/ 1656097 w 1656097"/>
                  <a:gd name="connsiteY16" fmla="*/ 734067 h 1656098"/>
                  <a:gd name="connsiteX17" fmla="*/ 1656097 w 1656097"/>
                  <a:gd name="connsiteY17" fmla="*/ 922032 h 1656098"/>
                  <a:gd name="connsiteX18" fmla="*/ 1511749 w 1656097"/>
                  <a:gd name="connsiteY18" fmla="*/ 952973 h 1656098"/>
                  <a:gd name="connsiteX19" fmla="*/ 1506114 w 1656097"/>
                  <a:gd name="connsiteY19" fmla="*/ 989892 h 1656098"/>
                  <a:gd name="connsiteX20" fmla="*/ 1491538 w 1656097"/>
                  <a:gd name="connsiteY20" fmla="*/ 1048074 h 1656098"/>
                  <a:gd name="connsiteX21" fmla="*/ 1485827 w 1656097"/>
                  <a:gd name="connsiteY21" fmla="*/ 1064617 h 1656098"/>
                  <a:gd name="connsiteX22" fmla="*/ 1592152 w 1656097"/>
                  <a:gd name="connsiteY22" fmla="*/ 1160683 h 1656098"/>
                  <a:gd name="connsiteX23" fmla="*/ 1498169 w 1656097"/>
                  <a:gd name="connsiteY23" fmla="*/ 1323465 h 1656098"/>
                  <a:gd name="connsiteX24" fmla="*/ 1367507 w 1656097"/>
                  <a:gd name="connsiteY24" fmla="*/ 1281258 h 1656098"/>
                  <a:gd name="connsiteX25" fmla="*/ 1351398 w 1656097"/>
                  <a:gd name="connsiteY25" fmla="*/ 1303350 h 1656098"/>
                  <a:gd name="connsiteX26" fmla="*/ 1301049 w 1656097"/>
                  <a:gd name="connsiteY26" fmla="*/ 1355691 h 1656098"/>
                  <a:gd name="connsiteX27" fmla="*/ 1282493 w 1656097"/>
                  <a:gd name="connsiteY27" fmla="*/ 1371332 h 1656098"/>
                  <a:gd name="connsiteX28" fmla="*/ 1323465 w 1656097"/>
                  <a:gd name="connsiteY28" fmla="*/ 1498169 h 1656098"/>
                  <a:gd name="connsiteX29" fmla="*/ 1160682 w 1656097"/>
                  <a:gd name="connsiteY29" fmla="*/ 1592152 h 1656098"/>
                  <a:gd name="connsiteX30" fmla="*/ 1074277 w 1656097"/>
                  <a:gd name="connsiteY30" fmla="*/ 1496521 h 1656098"/>
                  <a:gd name="connsiteX31" fmla="*/ 1052042 w 1656097"/>
                  <a:gd name="connsiteY31" fmla="*/ 1505484 h 1656098"/>
                  <a:gd name="connsiteX32" fmla="*/ 948719 w 1656097"/>
                  <a:gd name="connsiteY32" fmla="*/ 1531593 h 1656098"/>
                  <a:gd name="connsiteX33" fmla="*/ 922032 w 1656097"/>
                  <a:gd name="connsiteY33" fmla="*/ 1656098 h 1656098"/>
                  <a:gd name="connsiteX34" fmla="*/ 734066 w 1656097"/>
                  <a:gd name="connsiteY34" fmla="*/ 1656098 h 1656098"/>
                  <a:gd name="connsiteX35" fmla="*/ 707323 w 1656097"/>
                  <a:gd name="connsiteY35" fmla="*/ 1531333 h 1656098"/>
                  <a:gd name="connsiteX36" fmla="*/ 688561 w 1656097"/>
                  <a:gd name="connsiteY36" fmla="*/ 1528470 h 1656098"/>
                  <a:gd name="connsiteX37" fmla="*/ 581645 w 1656097"/>
                  <a:gd name="connsiteY37" fmla="*/ 1496716 h 1656098"/>
                  <a:gd name="connsiteX38" fmla="*/ 495416 w 1656097"/>
                  <a:gd name="connsiteY38" fmla="*/ 1592152 h 1656098"/>
                  <a:gd name="connsiteX39" fmla="*/ 332634 w 1656097"/>
                  <a:gd name="connsiteY39" fmla="*/ 1498169 h 1656098"/>
                  <a:gd name="connsiteX40" fmla="*/ 373389 w 1656097"/>
                  <a:gd name="connsiteY40" fmla="*/ 1372000 h 1656098"/>
                  <a:gd name="connsiteX41" fmla="*/ 293970 w 1656097"/>
                  <a:gd name="connsiteY41" fmla="*/ 1290661 h 1656098"/>
                  <a:gd name="connsiteX42" fmla="*/ 287662 w 1656097"/>
                  <a:gd name="connsiteY42" fmla="*/ 1281558 h 1656098"/>
                  <a:gd name="connsiteX43" fmla="*/ 157930 w 1656097"/>
                  <a:gd name="connsiteY43" fmla="*/ 1323465 h 1656098"/>
                  <a:gd name="connsiteX44" fmla="*/ 63947 w 1656097"/>
                  <a:gd name="connsiteY44" fmla="*/ 1160683 h 1656098"/>
                  <a:gd name="connsiteX45" fmla="*/ 170348 w 1656097"/>
                  <a:gd name="connsiteY45" fmla="*/ 1064548 h 1656098"/>
                  <a:gd name="connsiteX46" fmla="*/ 159896 w 1656097"/>
                  <a:gd name="connsiteY46" fmla="*/ 1031651 h 1656098"/>
                  <a:gd name="connsiteX47" fmla="*/ 144063 w 1656097"/>
                  <a:gd name="connsiteY47" fmla="*/ 952912 h 1656098"/>
                  <a:gd name="connsiteX48" fmla="*/ 0 w 1656097"/>
                  <a:gd name="connsiteY48" fmla="*/ 922032 h 1656098"/>
                  <a:gd name="connsiteX49" fmla="*/ 0 w 1656097"/>
                  <a:gd name="connsiteY49" fmla="*/ 734067 h 1656098"/>
                  <a:gd name="connsiteX50" fmla="*/ 152682 w 1656097"/>
                  <a:gd name="connsiteY50" fmla="*/ 701339 h 1656098"/>
                  <a:gd name="connsiteX51" fmla="*/ 159896 w 1656097"/>
                  <a:gd name="connsiteY51" fmla="*/ 669158 h 1656098"/>
                  <a:gd name="connsiteX52" fmla="*/ 182923 w 1656097"/>
                  <a:gd name="connsiteY52" fmla="*/ 602913 h 1656098"/>
                  <a:gd name="connsiteX53" fmla="*/ 63947 w 1656097"/>
                  <a:gd name="connsiteY53" fmla="*/ 495417 h 1656098"/>
                  <a:gd name="connsiteX54" fmla="*/ 157930 w 1656097"/>
                  <a:gd name="connsiteY54" fmla="*/ 332634 h 1656098"/>
                  <a:gd name="connsiteX55" fmla="*/ 318389 w 1656097"/>
                  <a:gd name="connsiteY55" fmla="*/ 384465 h 1656098"/>
                  <a:gd name="connsiteX56" fmla="*/ 353537 w 1656097"/>
                  <a:gd name="connsiteY56" fmla="*/ 346539 h 1656098"/>
                  <a:gd name="connsiteX57" fmla="*/ 385166 w 1656097"/>
                  <a:gd name="connsiteY57" fmla="*/ 320558 h 1656098"/>
                  <a:gd name="connsiteX58" fmla="*/ 332634 w 1656097"/>
                  <a:gd name="connsiteY58" fmla="*/ 157929 h 1656098"/>
                  <a:gd name="connsiteX59" fmla="*/ 495416 w 1656097"/>
                  <a:gd name="connsiteY59" fmla="*/ 63947 h 1656098"/>
                  <a:gd name="connsiteX60" fmla="*/ 612546 w 1656097"/>
                  <a:gd name="connsiteY60" fmla="*/ 193585 h 1656098"/>
                  <a:gd name="connsiteX61" fmla="*/ 688561 w 1656097"/>
                  <a:gd name="connsiteY61" fmla="*/ 172338 h 1656098"/>
                  <a:gd name="connsiteX62" fmla="*/ 697415 w 1656097"/>
                  <a:gd name="connsiteY62" fmla="*/ 170987 h 165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</a:cxnLst>
                <a:rect l="l" t="t" r="r" b="b"/>
                <a:pathLst>
                  <a:path w="1656097" h="1656098">
                    <a:moveTo>
                      <a:pt x="734066" y="0"/>
                    </a:moveTo>
                    <a:lnTo>
                      <a:pt x="922032" y="0"/>
                    </a:lnTo>
                    <a:lnTo>
                      <a:pt x="958682" y="170987"/>
                    </a:lnTo>
                    <a:lnTo>
                      <a:pt x="967537" y="172338"/>
                    </a:lnTo>
                    <a:lnTo>
                      <a:pt x="1042604" y="194634"/>
                    </a:lnTo>
                    <a:lnTo>
                      <a:pt x="1160682" y="63947"/>
                    </a:lnTo>
                    <a:lnTo>
                      <a:pt x="1323465" y="157929"/>
                    </a:lnTo>
                    <a:lnTo>
                      <a:pt x="1271151" y="319877"/>
                    </a:lnTo>
                    <a:lnTo>
                      <a:pt x="1280994" y="327054"/>
                    </a:lnTo>
                    <a:cubicBezTo>
                      <a:pt x="1299308" y="342918"/>
                      <a:pt x="1316780" y="359726"/>
                      <a:pt x="1333335" y="377405"/>
                    </a:cubicBezTo>
                    <a:lnTo>
                      <a:pt x="1338950" y="384065"/>
                    </a:lnTo>
                    <a:lnTo>
                      <a:pt x="1498169" y="332634"/>
                    </a:lnTo>
                    <a:lnTo>
                      <a:pt x="1592152" y="495417"/>
                    </a:lnTo>
                    <a:lnTo>
                      <a:pt x="1473528" y="602595"/>
                    </a:lnTo>
                    <a:lnTo>
                      <a:pt x="1483127" y="626411"/>
                    </a:lnTo>
                    <a:lnTo>
                      <a:pt x="1501984" y="701032"/>
                    </a:lnTo>
                    <a:lnTo>
                      <a:pt x="1656097" y="734067"/>
                    </a:lnTo>
                    <a:lnTo>
                      <a:pt x="1656097" y="922032"/>
                    </a:lnTo>
                    <a:lnTo>
                      <a:pt x="1511749" y="952973"/>
                    </a:lnTo>
                    <a:lnTo>
                      <a:pt x="1506114" y="989892"/>
                    </a:lnTo>
                    <a:cubicBezTo>
                      <a:pt x="1502081" y="1009604"/>
                      <a:pt x="1497209" y="1029011"/>
                      <a:pt x="1491538" y="1048074"/>
                    </a:cubicBezTo>
                    <a:lnTo>
                      <a:pt x="1485827" y="1064617"/>
                    </a:lnTo>
                    <a:lnTo>
                      <a:pt x="1592152" y="1160683"/>
                    </a:lnTo>
                    <a:lnTo>
                      <a:pt x="1498169" y="1323465"/>
                    </a:lnTo>
                    <a:lnTo>
                      <a:pt x="1367507" y="1281258"/>
                    </a:lnTo>
                    <a:lnTo>
                      <a:pt x="1351398" y="1303350"/>
                    </a:lnTo>
                    <a:cubicBezTo>
                      <a:pt x="1335535" y="1321664"/>
                      <a:pt x="1318727" y="1339136"/>
                      <a:pt x="1301049" y="1355691"/>
                    </a:cubicBezTo>
                    <a:lnTo>
                      <a:pt x="1282493" y="1371332"/>
                    </a:lnTo>
                    <a:lnTo>
                      <a:pt x="1323465" y="1498169"/>
                    </a:lnTo>
                    <a:lnTo>
                      <a:pt x="1160682" y="1592152"/>
                    </a:lnTo>
                    <a:lnTo>
                      <a:pt x="1074277" y="1496521"/>
                    </a:lnTo>
                    <a:lnTo>
                      <a:pt x="1052042" y="1505484"/>
                    </a:lnTo>
                    <a:lnTo>
                      <a:pt x="948719" y="1531593"/>
                    </a:lnTo>
                    <a:lnTo>
                      <a:pt x="922032" y="1656098"/>
                    </a:lnTo>
                    <a:lnTo>
                      <a:pt x="734066" y="1656098"/>
                    </a:lnTo>
                    <a:lnTo>
                      <a:pt x="707323" y="1531333"/>
                    </a:lnTo>
                    <a:lnTo>
                      <a:pt x="688561" y="1528470"/>
                    </a:lnTo>
                    <a:lnTo>
                      <a:pt x="581645" y="1496716"/>
                    </a:lnTo>
                    <a:lnTo>
                      <a:pt x="495416" y="1592152"/>
                    </a:lnTo>
                    <a:lnTo>
                      <a:pt x="332634" y="1498169"/>
                    </a:lnTo>
                    <a:lnTo>
                      <a:pt x="373389" y="1372000"/>
                    </a:lnTo>
                    <a:lnTo>
                      <a:pt x="293970" y="1290661"/>
                    </a:lnTo>
                    <a:lnTo>
                      <a:pt x="287662" y="1281558"/>
                    </a:lnTo>
                    <a:lnTo>
                      <a:pt x="157930" y="1323465"/>
                    </a:lnTo>
                    <a:lnTo>
                      <a:pt x="63947" y="1160683"/>
                    </a:lnTo>
                    <a:lnTo>
                      <a:pt x="170348" y="1064548"/>
                    </a:lnTo>
                    <a:lnTo>
                      <a:pt x="159896" y="1031651"/>
                    </a:lnTo>
                    <a:lnTo>
                      <a:pt x="144063" y="952912"/>
                    </a:lnTo>
                    <a:lnTo>
                      <a:pt x="0" y="922032"/>
                    </a:lnTo>
                    <a:lnTo>
                      <a:pt x="0" y="734067"/>
                    </a:lnTo>
                    <a:lnTo>
                      <a:pt x="152682" y="701339"/>
                    </a:lnTo>
                    <a:lnTo>
                      <a:pt x="159896" y="669158"/>
                    </a:lnTo>
                    <a:lnTo>
                      <a:pt x="182923" y="602913"/>
                    </a:lnTo>
                    <a:lnTo>
                      <a:pt x="63947" y="495417"/>
                    </a:lnTo>
                    <a:lnTo>
                      <a:pt x="157930" y="332634"/>
                    </a:lnTo>
                    <a:lnTo>
                      <a:pt x="318389" y="384465"/>
                    </a:lnTo>
                    <a:lnTo>
                      <a:pt x="353537" y="346539"/>
                    </a:lnTo>
                    <a:lnTo>
                      <a:pt x="385166" y="320558"/>
                    </a:lnTo>
                    <a:lnTo>
                      <a:pt x="332634" y="157929"/>
                    </a:lnTo>
                    <a:lnTo>
                      <a:pt x="495416" y="63947"/>
                    </a:lnTo>
                    <a:lnTo>
                      <a:pt x="612546" y="193585"/>
                    </a:lnTo>
                    <a:lnTo>
                      <a:pt x="688561" y="172338"/>
                    </a:lnTo>
                    <a:lnTo>
                      <a:pt x="697415" y="170987"/>
                    </a:ln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rgbClr val="E2E2E2"/>
                  </a:gs>
                </a:gsLst>
                <a:lin ang="2700000" scaled="1"/>
              </a:gradFill>
              <a:ln>
                <a:noFill/>
              </a:ln>
              <a:effectLst>
                <a:outerShdw blurRad="190500" dist="889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4" name="椭圆 73"/>
              <p:cNvSpPr/>
              <p:nvPr/>
            </p:nvSpPr>
            <p:spPr>
              <a:xfrm>
                <a:off x="5189938" y="1995474"/>
                <a:ext cx="1129900" cy="1129900"/>
              </a:xfrm>
              <a:prstGeom prst="ellipse">
                <a:avLst/>
              </a:prstGeom>
              <a:solidFill>
                <a:srgbClr val="E3413E"/>
              </a:solidFill>
              <a:ln w="22225">
                <a:gradFill flip="none" rotWithShape="1">
                  <a:gsLst>
                    <a:gs pos="0">
                      <a:srgbClr val="CDCDCD"/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88900" dist="38100" dir="13500000">
                  <a:prstClr val="black">
                    <a:alpha val="4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" name="椭圆 74"/>
              <p:cNvSpPr/>
              <p:nvPr/>
            </p:nvSpPr>
            <p:spPr>
              <a:xfrm>
                <a:off x="5266822" y="2076686"/>
                <a:ext cx="976134" cy="976135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19050">
                <a:gradFill flip="none" rotWithShape="1">
                  <a:gsLst>
                    <a:gs pos="100000">
                      <a:srgbClr val="CDCDCD"/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88900" dist="381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86" name="Group 46"/>
            <p:cNvGrpSpPr>
              <a:grpSpLocks noChangeAspect="1"/>
            </p:cNvGrpSpPr>
            <p:nvPr/>
          </p:nvGrpSpPr>
          <p:grpSpPr bwMode="auto">
            <a:xfrm>
              <a:off x="3817325" y="3032786"/>
              <a:ext cx="385323" cy="238589"/>
              <a:chOff x="3098" y="1701"/>
              <a:chExt cx="1486" cy="920"/>
            </a:xfrm>
            <a:solidFill>
              <a:srgbClr val="E3413E"/>
            </a:solidFill>
          </p:grpSpPr>
          <p:sp>
            <p:nvSpPr>
              <p:cNvPr id="87" name="Freeform 47"/>
              <p:cNvSpPr/>
              <p:nvPr/>
            </p:nvSpPr>
            <p:spPr bwMode="auto">
              <a:xfrm>
                <a:off x="3468" y="1701"/>
                <a:ext cx="746" cy="920"/>
              </a:xfrm>
              <a:custGeom>
                <a:avLst/>
                <a:gdLst>
                  <a:gd name="T0" fmla="*/ 157 w 314"/>
                  <a:gd name="T1" fmla="*/ 0 h 386"/>
                  <a:gd name="T2" fmla="*/ 68 w 314"/>
                  <a:gd name="T3" fmla="*/ 89 h 386"/>
                  <a:gd name="T4" fmla="*/ 127 w 314"/>
                  <a:gd name="T5" fmla="*/ 172 h 386"/>
                  <a:gd name="T6" fmla="*/ 103 w 314"/>
                  <a:gd name="T7" fmla="*/ 172 h 386"/>
                  <a:gd name="T8" fmla="*/ 16 w 314"/>
                  <a:gd name="T9" fmla="*/ 320 h 386"/>
                  <a:gd name="T10" fmla="*/ 28 w 314"/>
                  <a:gd name="T11" fmla="*/ 386 h 386"/>
                  <a:gd name="T12" fmla="*/ 132 w 314"/>
                  <a:gd name="T13" fmla="*/ 386 h 386"/>
                  <a:gd name="T14" fmla="*/ 154 w 314"/>
                  <a:gd name="T15" fmla="*/ 203 h 386"/>
                  <a:gd name="T16" fmla="*/ 132 w 314"/>
                  <a:gd name="T17" fmla="*/ 180 h 386"/>
                  <a:gd name="T18" fmla="*/ 182 w 314"/>
                  <a:gd name="T19" fmla="*/ 180 h 386"/>
                  <a:gd name="T20" fmla="*/ 160 w 314"/>
                  <a:gd name="T21" fmla="*/ 203 h 386"/>
                  <a:gd name="T22" fmla="*/ 182 w 314"/>
                  <a:gd name="T23" fmla="*/ 386 h 386"/>
                  <a:gd name="T24" fmla="*/ 286 w 314"/>
                  <a:gd name="T25" fmla="*/ 386 h 386"/>
                  <a:gd name="T26" fmla="*/ 298 w 314"/>
                  <a:gd name="T27" fmla="*/ 320 h 386"/>
                  <a:gd name="T28" fmla="*/ 211 w 314"/>
                  <a:gd name="T29" fmla="*/ 172 h 386"/>
                  <a:gd name="T30" fmla="*/ 187 w 314"/>
                  <a:gd name="T31" fmla="*/ 172 h 386"/>
                  <a:gd name="T32" fmla="*/ 246 w 314"/>
                  <a:gd name="T33" fmla="*/ 89 h 386"/>
                  <a:gd name="T34" fmla="*/ 157 w 314"/>
                  <a:gd name="T35" fmla="*/ 0 h 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14" h="386">
                    <a:moveTo>
                      <a:pt x="157" y="0"/>
                    </a:moveTo>
                    <a:cubicBezTo>
                      <a:pt x="108" y="0"/>
                      <a:pt x="68" y="40"/>
                      <a:pt x="68" y="89"/>
                    </a:cubicBezTo>
                    <a:cubicBezTo>
                      <a:pt x="68" y="127"/>
                      <a:pt x="93" y="160"/>
                      <a:pt x="127" y="172"/>
                    </a:cubicBezTo>
                    <a:cubicBezTo>
                      <a:pt x="103" y="172"/>
                      <a:pt x="103" y="172"/>
                      <a:pt x="103" y="172"/>
                    </a:cubicBezTo>
                    <a:cubicBezTo>
                      <a:pt x="55" y="172"/>
                      <a:pt x="26" y="291"/>
                      <a:pt x="16" y="320"/>
                    </a:cubicBezTo>
                    <a:cubicBezTo>
                      <a:pt x="0" y="363"/>
                      <a:pt x="28" y="386"/>
                      <a:pt x="28" y="386"/>
                    </a:cubicBezTo>
                    <a:cubicBezTo>
                      <a:pt x="132" y="386"/>
                      <a:pt x="132" y="386"/>
                      <a:pt x="132" y="386"/>
                    </a:cubicBezTo>
                    <a:cubicBezTo>
                      <a:pt x="154" y="203"/>
                      <a:pt x="154" y="203"/>
                      <a:pt x="154" y="203"/>
                    </a:cubicBezTo>
                    <a:cubicBezTo>
                      <a:pt x="132" y="180"/>
                      <a:pt x="132" y="180"/>
                      <a:pt x="132" y="180"/>
                    </a:cubicBezTo>
                    <a:cubicBezTo>
                      <a:pt x="182" y="180"/>
                      <a:pt x="182" y="180"/>
                      <a:pt x="182" y="180"/>
                    </a:cubicBezTo>
                    <a:cubicBezTo>
                      <a:pt x="160" y="203"/>
                      <a:pt x="160" y="203"/>
                      <a:pt x="160" y="203"/>
                    </a:cubicBezTo>
                    <a:cubicBezTo>
                      <a:pt x="182" y="386"/>
                      <a:pt x="182" y="386"/>
                      <a:pt x="182" y="386"/>
                    </a:cubicBezTo>
                    <a:cubicBezTo>
                      <a:pt x="286" y="386"/>
                      <a:pt x="286" y="386"/>
                      <a:pt x="286" y="386"/>
                    </a:cubicBezTo>
                    <a:cubicBezTo>
                      <a:pt x="286" y="386"/>
                      <a:pt x="314" y="363"/>
                      <a:pt x="298" y="320"/>
                    </a:cubicBezTo>
                    <a:cubicBezTo>
                      <a:pt x="288" y="291"/>
                      <a:pt x="259" y="172"/>
                      <a:pt x="211" y="172"/>
                    </a:cubicBezTo>
                    <a:cubicBezTo>
                      <a:pt x="187" y="172"/>
                      <a:pt x="187" y="172"/>
                      <a:pt x="187" y="172"/>
                    </a:cubicBezTo>
                    <a:cubicBezTo>
                      <a:pt x="221" y="160"/>
                      <a:pt x="246" y="127"/>
                      <a:pt x="246" y="89"/>
                    </a:cubicBezTo>
                    <a:cubicBezTo>
                      <a:pt x="246" y="40"/>
                      <a:pt x="206" y="0"/>
                      <a:pt x="15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8" name="Freeform 48"/>
              <p:cNvSpPr/>
              <p:nvPr/>
            </p:nvSpPr>
            <p:spPr bwMode="auto">
              <a:xfrm>
                <a:off x="3098" y="1871"/>
                <a:ext cx="475" cy="750"/>
              </a:xfrm>
              <a:custGeom>
                <a:avLst/>
                <a:gdLst>
                  <a:gd name="T0" fmla="*/ 128 w 200"/>
                  <a:gd name="T1" fmla="*/ 0 h 315"/>
                  <a:gd name="T2" fmla="*/ 55 w 200"/>
                  <a:gd name="T3" fmla="*/ 73 h 315"/>
                  <a:gd name="T4" fmla="*/ 103 w 200"/>
                  <a:gd name="T5" fmla="*/ 141 h 315"/>
                  <a:gd name="T6" fmla="*/ 84 w 200"/>
                  <a:gd name="T7" fmla="*/ 141 h 315"/>
                  <a:gd name="T8" fmla="*/ 13 w 200"/>
                  <a:gd name="T9" fmla="*/ 261 h 315"/>
                  <a:gd name="T10" fmla="*/ 23 w 200"/>
                  <a:gd name="T11" fmla="*/ 315 h 315"/>
                  <a:gd name="T12" fmla="*/ 108 w 200"/>
                  <a:gd name="T13" fmla="*/ 315 h 315"/>
                  <a:gd name="T14" fmla="*/ 126 w 200"/>
                  <a:gd name="T15" fmla="*/ 166 h 315"/>
                  <a:gd name="T16" fmla="*/ 107 w 200"/>
                  <a:gd name="T17" fmla="*/ 147 h 315"/>
                  <a:gd name="T18" fmla="*/ 149 w 200"/>
                  <a:gd name="T19" fmla="*/ 147 h 315"/>
                  <a:gd name="T20" fmla="*/ 130 w 200"/>
                  <a:gd name="T21" fmla="*/ 166 h 315"/>
                  <a:gd name="T22" fmla="*/ 148 w 200"/>
                  <a:gd name="T23" fmla="*/ 315 h 315"/>
                  <a:gd name="T24" fmla="*/ 168 w 200"/>
                  <a:gd name="T25" fmla="*/ 315 h 315"/>
                  <a:gd name="T26" fmla="*/ 161 w 200"/>
                  <a:gd name="T27" fmla="*/ 245 h 315"/>
                  <a:gd name="T28" fmla="*/ 166 w 200"/>
                  <a:gd name="T29" fmla="*/ 228 h 315"/>
                  <a:gd name="T30" fmla="*/ 194 w 200"/>
                  <a:gd name="T31" fmla="*/ 152 h 315"/>
                  <a:gd name="T32" fmla="*/ 172 w 200"/>
                  <a:gd name="T33" fmla="*/ 141 h 315"/>
                  <a:gd name="T34" fmla="*/ 152 w 200"/>
                  <a:gd name="T35" fmla="*/ 141 h 315"/>
                  <a:gd name="T36" fmla="*/ 200 w 200"/>
                  <a:gd name="T37" fmla="*/ 73 h 315"/>
                  <a:gd name="T38" fmla="*/ 128 w 200"/>
                  <a:gd name="T39" fmla="*/ 0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00" h="315">
                    <a:moveTo>
                      <a:pt x="128" y="0"/>
                    </a:moveTo>
                    <a:cubicBezTo>
                      <a:pt x="88" y="0"/>
                      <a:pt x="55" y="33"/>
                      <a:pt x="55" y="73"/>
                    </a:cubicBezTo>
                    <a:cubicBezTo>
                      <a:pt x="55" y="104"/>
                      <a:pt x="76" y="131"/>
                      <a:pt x="103" y="141"/>
                    </a:cubicBezTo>
                    <a:cubicBezTo>
                      <a:pt x="84" y="141"/>
                      <a:pt x="84" y="141"/>
                      <a:pt x="84" y="141"/>
                    </a:cubicBezTo>
                    <a:cubicBezTo>
                      <a:pt x="45" y="141"/>
                      <a:pt x="21" y="238"/>
                      <a:pt x="13" y="261"/>
                    </a:cubicBezTo>
                    <a:cubicBezTo>
                      <a:pt x="0" y="296"/>
                      <a:pt x="23" y="315"/>
                      <a:pt x="23" y="315"/>
                    </a:cubicBezTo>
                    <a:cubicBezTo>
                      <a:pt x="108" y="315"/>
                      <a:pt x="108" y="315"/>
                      <a:pt x="108" y="315"/>
                    </a:cubicBezTo>
                    <a:cubicBezTo>
                      <a:pt x="126" y="166"/>
                      <a:pt x="126" y="166"/>
                      <a:pt x="126" y="166"/>
                    </a:cubicBezTo>
                    <a:cubicBezTo>
                      <a:pt x="107" y="147"/>
                      <a:pt x="107" y="147"/>
                      <a:pt x="107" y="147"/>
                    </a:cubicBezTo>
                    <a:cubicBezTo>
                      <a:pt x="149" y="147"/>
                      <a:pt x="149" y="147"/>
                      <a:pt x="149" y="147"/>
                    </a:cubicBezTo>
                    <a:cubicBezTo>
                      <a:pt x="130" y="166"/>
                      <a:pt x="130" y="166"/>
                      <a:pt x="130" y="166"/>
                    </a:cubicBezTo>
                    <a:cubicBezTo>
                      <a:pt x="148" y="315"/>
                      <a:pt x="148" y="315"/>
                      <a:pt x="148" y="315"/>
                    </a:cubicBezTo>
                    <a:cubicBezTo>
                      <a:pt x="168" y="315"/>
                      <a:pt x="168" y="315"/>
                      <a:pt x="168" y="315"/>
                    </a:cubicBezTo>
                    <a:cubicBezTo>
                      <a:pt x="160" y="303"/>
                      <a:pt x="149" y="279"/>
                      <a:pt x="161" y="245"/>
                    </a:cubicBezTo>
                    <a:cubicBezTo>
                      <a:pt x="162" y="241"/>
                      <a:pt x="164" y="235"/>
                      <a:pt x="166" y="228"/>
                    </a:cubicBezTo>
                    <a:cubicBezTo>
                      <a:pt x="173" y="207"/>
                      <a:pt x="182" y="178"/>
                      <a:pt x="194" y="152"/>
                    </a:cubicBezTo>
                    <a:cubicBezTo>
                      <a:pt x="188" y="145"/>
                      <a:pt x="180" y="141"/>
                      <a:pt x="172" y="141"/>
                    </a:cubicBezTo>
                    <a:cubicBezTo>
                      <a:pt x="152" y="141"/>
                      <a:pt x="152" y="141"/>
                      <a:pt x="152" y="141"/>
                    </a:cubicBezTo>
                    <a:cubicBezTo>
                      <a:pt x="180" y="131"/>
                      <a:pt x="200" y="104"/>
                      <a:pt x="200" y="73"/>
                    </a:cubicBezTo>
                    <a:cubicBezTo>
                      <a:pt x="200" y="33"/>
                      <a:pt x="168" y="0"/>
                      <a:pt x="12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9" name="Freeform 49"/>
              <p:cNvSpPr/>
              <p:nvPr/>
            </p:nvSpPr>
            <p:spPr bwMode="auto">
              <a:xfrm>
                <a:off x="4110" y="1871"/>
                <a:ext cx="474" cy="750"/>
              </a:xfrm>
              <a:custGeom>
                <a:avLst/>
                <a:gdLst>
                  <a:gd name="T0" fmla="*/ 72 w 200"/>
                  <a:gd name="T1" fmla="*/ 0 h 315"/>
                  <a:gd name="T2" fmla="*/ 0 w 200"/>
                  <a:gd name="T3" fmla="*/ 73 h 315"/>
                  <a:gd name="T4" fmla="*/ 48 w 200"/>
                  <a:gd name="T5" fmla="*/ 141 h 315"/>
                  <a:gd name="T6" fmla="*/ 28 w 200"/>
                  <a:gd name="T7" fmla="*/ 141 h 315"/>
                  <a:gd name="T8" fmla="*/ 6 w 200"/>
                  <a:gd name="T9" fmla="*/ 152 h 315"/>
                  <a:gd name="T10" fmla="*/ 34 w 200"/>
                  <a:gd name="T11" fmla="*/ 228 h 315"/>
                  <a:gd name="T12" fmla="*/ 39 w 200"/>
                  <a:gd name="T13" fmla="*/ 245 h 315"/>
                  <a:gd name="T14" fmla="*/ 32 w 200"/>
                  <a:gd name="T15" fmla="*/ 315 h 315"/>
                  <a:gd name="T16" fmla="*/ 52 w 200"/>
                  <a:gd name="T17" fmla="*/ 315 h 315"/>
                  <a:gd name="T18" fmla="*/ 70 w 200"/>
                  <a:gd name="T19" fmla="*/ 166 h 315"/>
                  <a:gd name="T20" fmla="*/ 52 w 200"/>
                  <a:gd name="T21" fmla="*/ 147 h 315"/>
                  <a:gd name="T22" fmla="*/ 93 w 200"/>
                  <a:gd name="T23" fmla="*/ 147 h 315"/>
                  <a:gd name="T24" fmla="*/ 74 w 200"/>
                  <a:gd name="T25" fmla="*/ 166 h 315"/>
                  <a:gd name="T26" fmla="*/ 92 w 200"/>
                  <a:gd name="T27" fmla="*/ 315 h 315"/>
                  <a:gd name="T28" fmla="*/ 178 w 200"/>
                  <a:gd name="T29" fmla="*/ 315 h 315"/>
                  <a:gd name="T30" fmla="*/ 187 w 200"/>
                  <a:gd name="T31" fmla="*/ 261 h 315"/>
                  <a:gd name="T32" fmla="*/ 116 w 200"/>
                  <a:gd name="T33" fmla="*/ 141 h 315"/>
                  <a:gd name="T34" fmla="*/ 97 w 200"/>
                  <a:gd name="T35" fmla="*/ 141 h 315"/>
                  <a:gd name="T36" fmla="*/ 145 w 200"/>
                  <a:gd name="T37" fmla="*/ 73 h 315"/>
                  <a:gd name="T38" fmla="*/ 72 w 200"/>
                  <a:gd name="T39" fmla="*/ 0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00" h="315">
                    <a:moveTo>
                      <a:pt x="72" y="0"/>
                    </a:moveTo>
                    <a:cubicBezTo>
                      <a:pt x="32" y="0"/>
                      <a:pt x="0" y="33"/>
                      <a:pt x="0" y="73"/>
                    </a:cubicBezTo>
                    <a:cubicBezTo>
                      <a:pt x="0" y="104"/>
                      <a:pt x="20" y="131"/>
                      <a:pt x="48" y="141"/>
                    </a:cubicBezTo>
                    <a:cubicBezTo>
                      <a:pt x="28" y="141"/>
                      <a:pt x="28" y="141"/>
                      <a:pt x="28" y="141"/>
                    </a:cubicBezTo>
                    <a:cubicBezTo>
                      <a:pt x="20" y="141"/>
                      <a:pt x="13" y="145"/>
                      <a:pt x="6" y="152"/>
                    </a:cubicBezTo>
                    <a:cubicBezTo>
                      <a:pt x="18" y="178"/>
                      <a:pt x="27" y="207"/>
                      <a:pt x="34" y="228"/>
                    </a:cubicBezTo>
                    <a:cubicBezTo>
                      <a:pt x="36" y="235"/>
                      <a:pt x="38" y="241"/>
                      <a:pt x="39" y="245"/>
                    </a:cubicBezTo>
                    <a:cubicBezTo>
                      <a:pt x="52" y="279"/>
                      <a:pt x="40" y="303"/>
                      <a:pt x="32" y="315"/>
                    </a:cubicBezTo>
                    <a:cubicBezTo>
                      <a:pt x="52" y="315"/>
                      <a:pt x="52" y="315"/>
                      <a:pt x="52" y="315"/>
                    </a:cubicBezTo>
                    <a:cubicBezTo>
                      <a:pt x="70" y="166"/>
                      <a:pt x="70" y="166"/>
                      <a:pt x="70" y="166"/>
                    </a:cubicBezTo>
                    <a:cubicBezTo>
                      <a:pt x="52" y="147"/>
                      <a:pt x="52" y="147"/>
                      <a:pt x="52" y="147"/>
                    </a:cubicBezTo>
                    <a:cubicBezTo>
                      <a:pt x="93" y="147"/>
                      <a:pt x="93" y="147"/>
                      <a:pt x="93" y="147"/>
                    </a:cubicBezTo>
                    <a:cubicBezTo>
                      <a:pt x="74" y="166"/>
                      <a:pt x="74" y="166"/>
                      <a:pt x="74" y="166"/>
                    </a:cubicBezTo>
                    <a:cubicBezTo>
                      <a:pt x="92" y="315"/>
                      <a:pt x="92" y="315"/>
                      <a:pt x="92" y="315"/>
                    </a:cubicBezTo>
                    <a:cubicBezTo>
                      <a:pt x="178" y="315"/>
                      <a:pt x="178" y="315"/>
                      <a:pt x="178" y="315"/>
                    </a:cubicBezTo>
                    <a:cubicBezTo>
                      <a:pt x="178" y="315"/>
                      <a:pt x="200" y="296"/>
                      <a:pt x="187" y="261"/>
                    </a:cubicBezTo>
                    <a:cubicBezTo>
                      <a:pt x="179" y="238"/>
                      <a:pt x="156" y="141"/>
                      <a:pt x="116" y="141"/>
                    </a:cubicBezTo>
                    <a:cubicBezTo>
                      <a:pt x="97" y="141"/>
                      <a:pt x="97" y="141"/>
                      <a:pt x="97" y="141"/>
                    </a:cubicBezTo>
                    <a:cubicBezTo>
                      <a:pt x="125" y="131"/>
                      <a:pt x="145" y="104"/>
                      <a:pt x="145" y="73"/>
                    </a:cubicBezTo>
                    <a:cubicBezTo>
                      <a:pt x="145" y="33"/>
                      <a:pt x="112" y="0"/>
                      <a:pt x="7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4675352" y="2694228"/>
            <a:ext cx="922981" cy="923106"/>
            <a:chOff x="4675352" y="2682240"/>
            <a:chExt cx="922981" cy="923106"/>
          </a:xfrm>
        </p:grpSpPr>
        <p:grpSp>
          <p:nvGrpSpPr>
            <p:cNvPr id="76" name="组合 75"/>
            <p:cNvGrpSpPr/>
            <p:nvPr/>
          </p:nvGrpSpPr>
          <p:grpSpPr>
            <a:xfrm>
              <a:off x="4675352" y="2682240"/>
              <a:ext cx="922981" cy="923106"/>
              <a:chOff x="4926840" y="1732375"/>
              <a:chExt cx="1656097" cy="1656098"/>
            </a:xfrm>
          </p:grpSpPr>
          <p:sp>
            <p:nvSpPr>
              <p:cNvPr id="77" name="任意多边形 76"/>
              <p:cNvSpPr/>
              <p:nvPr/>
            </p:nvSpPr>
            <p:spPr>
              <a:xfrm>
                <a:off x="4926840" y="1732375"/>
                <a:ext cx="1656097" cy="1656098"/>
              </a:xfrm>
              <a:custGeom>
                <a:avLst/>
                <a:gdLst>
                  <a:gd name="connsiteX0" fmla="*/ 734066 w 1656097"/>
                  <a:gd name="connsiteY0" fmla="*/ 0 h 1656098"/>
                  <a:gd name="connsiteX1" fmla="*/ 922032 w 1656097"/>
                  <a:gd name="connsiteY1" fmla="*/ 0 h 1656098"/>
                  <a:gd name="connsiteX2" fmla="*/ 958682 w 1656097"/>
                  <a:gd name="connsiteY2" fmla="*/ 170987 h 1656098"/>
                  <a:gd name="connsiteX3" fmla="*/ 967537 w 1656097"/>
                  <a:gd name="connsiteY3" fmla="*/ 172338 h 1656098"/>
                  <a:gd name="connsiteX4" fmla="*/ 1042604 w 1656097"/>
                  <a:gd name="connsiteY4" fmla="*/ 194634 h 1656098"/>
                  <a:gd name="connsiteX5" fmla="*/ 1160682 w 1656097"/>
                  <a:gd name="connsiteY5" fmla="*/ 63947 h 1656098"/>
                  <a:gd name="connsiteX6" fmla="*/ 1323465 w 1656097"/>
                  <a:gd name="connsiteY6" fmla="*/ 157929 h 1656098"/>
                  <a:gd name="connsiteX7" fmla="*/ 1271151 w 1656097"/>
                  <a:gd name="connsiteY7" fmla="*/ 319877 h 1656098"/>
                  <a:gd name="connsiteX8" fmla="*/ 1280994 w 1656097"/>
                  <a:gd name="connsiteY8" fmla="*/ 327054 h 1656098"/>
                  <a:gd name="connsiteX9" fmla="*/ 1333335 w 1656097"/>
                  <a:gd name="connsiteY9" fmla="*/ 377405 h 1656098"/>
                  <a:gd name="connsiteX10" fmla="*/ 1338950 w 1656097"/>
                  <a:gd name="connsiteY10" fmla="*/ 384065 h 1656098"/>
                  <a:gd name="connsiteX11" fmla="*/ 1498169 w 1656097"/>
                  <a:gd name="connsiteY11" fmla="*/ 332634 h 1656098"/>
                  <a:gd name="connsiteX12" fmla="*/ 1592152 w 1656097"/>
                  <a:gd name="connsiteY12" fmla="*/ 495417 h 1656098"/>
                  <a:gd name="connsiteX13" fmla="*/ 1473528 w 1656097"/>
                  <a:gd name="connsiteY13" fmla="*/ 602595 h 1656098"/>
                  <a:gd name="connsiteX14" fmla="*/ 1483127 w 1656097"/>
                  <a:gd name="connsiteY14" fmla="*/ 626411 h 1656098"/>
                  <a:gd name="connsiteX15" fmla="*/ 1501984 w 1656097"/>
                  <a:gd name="connsiteY15" fmla="*/ 701032 h 1656098"/>
                  <a:gd name="connsiteX16" fmla="*/ 1656097 w 1656097"/>
                  <a:gd name="connsiteY16" fmla="*/ 734067 h 1656098"/>
                  <a:gd name="connsiteX17" fmla="*/ 1656097 w 1656097"/>
                  <a:gd name="connsiteY17" fmla="*/ 922032 h 1656098"/>
                  <a:gd name="connsiteX18" fmla="*/ 1511749 w 1656097"/>
                  <a:gd name="connsiteY18" fmla="*/ 952973 h 1656098"/>
                  <a:gd name="connsiteX19" fmla="*/ 1506114 w 1656097"/>
                  <a:gd name="connsiteY19" fmla="*/ 989892 h 1656098"/>
                  <a:gd name="connsiteX20" fmla="*/ 1491538 w 1656097"/>
                  <a:gd name="connsiteY20" fmla="*/ 1048074 h 1656098"/>
                  <a:gd name="connsiteX21" fmla="*/ 1485827 w 1656097"/>
                  <a:gd name="connsiteY21" fmla="*/ 1064617 h 1656098"/>
                  <a:gd name="connsiteX22" fmla="*/ 1592152 w 1656097"/>
                  <a:gd name="connsiteY22" fmla="*/ 1160683 h 1656098"/>
                  <a:gd name="connsiteX23" fmla="*/ 1498169 w 1656097"/>
                  <a:gd name="connsiteY23" fmla="*/ 1323465 h 1656098"/>
                  <a:gd name="connsiteX24" fmla="*/ 1367507 w 1656097"/>
                  <a:gd name="connsiteY24" fmla="*/ 1281258 h 1656098"/>
                  <a:gd name="connsiteX25" fmla="*/ 1351398 w 1656097"/>
                  <a:gd name="connsiteY25" fmla="*/ 1303350 h 1656098"/>
                  <a:gd name="connsiteX26" fmla="*/ 1301049 w 1656097"/>
                  <a:gd name="connsiteY26" fmla="*/ 1355691 h 1656098"/>
                  <a:gd name="connsiteX27" fmla="*/ 1282493 w 1656097"/>
                  <a:gd name="connsiteY27" fmla="*/ 1371332 h 1656098"/>
                  <a:gd name="connsiteX28" fmla="*/ 1323465 w 1656097"/>
                  <a:gd name="connsiteY28" fmla="*/ 1498169 h 1656098"/>
                  <a:gd name="connsiteX29" fmla="*/ 1160682 w 1656097"/>
                  <a:gd name="connsiteY29" fmla="*/ 1592152 h 1656098"/>
                  <a:gd name="connsiteX30" fmla="*/ 1074277 w 1656097"/>
                  <a:gd name="connsiteY30" fmla="*/ 1496521 h 1656098"/>
                  <a:gd name="connsiteX31" fmla="*/ 1052042 w 1656097"/>
                  <a:gd name="connsiteY31" fmla="*/ 1505484 h 1656098"/>
                  <a:gd name="connsiteX32" fmla="*/ 948719 w 1656097"/>
                  <a:gd name="connsiteY32" fmla="*/ 1531593 h 1656098"/>
                  <a:gd name="connsiteX33" fmla="*/ 922032 w 1656097"/>
                  <a:gd name="connsiteY33" fmla="*/ 1656098 h 1656098"/>
                  <a:gd name="connsiteX34" fmla="*/ 734066 w 1656097"/>
                  <a:gd name="connsiteY34" fmla="*/ 1656098 h 1656098"/>
                  <a:gd name="connsiteX35" fmla="*/ 707323 w 1656097"/>
                  <a:gd name="connsiteY35" fmla="*/ 1531333 h 1656098"/>
                  <a:gd name="connsiteX36" fmla="*/ 688561 w 1656097"/>
                  <a:gd name="connsiteY36" fmla="*/ 1528470 h 1656098"/>
                  <a:gd name="connsiteX37" fmla="*/ 581645 w 1656097"/>
                  <a:gd name="connsiteY37" fmla="*/ 1496716 h 1656098"/>
                  <a:gd name="connsiteX38" fmla="*/ 495416 w 1656097"/>
                  <a:gd name="connsiteY38" fmla="*/ 1592152 h 1656098"/>
                  <a:gd name="connsiteX39" fmla="*/ 332634 w 1656097"/>
                  <a:gd name="connsiteY39" fmla="*/ 1498169 h 1656098"/>
                  <a:gd name="connsiteX40" fmla="*/ 373389 w 1656097"/>
                  <a:gd name="connsiteY40" fmla="*/ 1372000 h 1656098"/>
                  <a:gd name="connsiteX41" fmla="*/ 293970 w 1656097"/>
                  <a:gd name="connsiteY41" fmla="*/ 1290661 h 1656098"/>
                  <a:gd name="connsiteX42" fmla="*/ 287662 w 1656097"/>
                  <a:gd name="connsiteY42" fmla="*/ 1281558 h 1656098"/>
                  <a:gd name="connsiteX43" fmla="*/ 157930 w 1656097"/>
                  <a:gd name="connsiteY43" fmla="*/ 1323465 h 1656098"/>
                  <a:gd name="connsiteX44" fmla="*/ 63947 w 1656097"/>
                  <a:gd name="connsiteY44" fmla="*/ 1160683 h 1656098"/>
                  <a:gd name="connsiteX45" fmla="*/ 170348 w 1656097"/>
                  <a:gd name="connsiteY45" fmla="*/ 1064548 h 1656098"/>
                  <a:gd name="connsiteX46" fmla="*/ 159896 w 1656097"/>
                  <a:gd name="connsiteY46" fmla="*/ 1031651 h 1656098"/>
                  <a:gd name="connsiteX47" fmla="*/ 144063 w 1656097"/>
                  <a:gd name="connsiteY47" fmla="*/ 952912 h 1656098"/>
                  <a:gd name="connsiteX48" fmla="*/ 0 w 1656097"/>
                  <a:gd name="connsiteY48" fmla="*/ 922032 h 1656098"/>
                  <a:gd name="connsiteX49" fmla="*/ 0 w 1656097"/>
                  <a:gd name="connsiteY49" fmla="*/ 734067 h 1656098"/>
                  <a:gd name="connsiteX50" fmla="*/ 152682 w 1656097"/>
                  <a:gd name="connsiteY50" fmla="*/ 701339 h 1656098"/>
                  <a:gd name="connsiteX51" fmla="*/ 159896 w 1656097"/>
                  <a:gd name="connsiteY51" fmla="*/ 669158 h 1656098"/>
                  <a:gd name="connsiteX52" fmla="*/ 182923 w 1656097"/>
                  <a:gd name="connsiteY52" fmla="*/ 602913 h 1656098"/>
                  <a:gd name="connsiteX53" fmla="*/ 63947 w 1656097"/>
                  <a:gd name="connsiteY53" fmla="*/ 495417 h 1656098"/>
                  <a:gd name="connsiteX54" fmla="*/ 157930 w 1656097"/>
                  <a:gd name="connsiteY54" fmla="*/ 332634 h 1656098"/>
                  <a:gd name="connsiteX55" fmla="*/ 318389 w 1656097"/>
                  <a:gd name="connsiteY55" fmla="*/ 384465 h 1656098"/>
                  <a:gd name="connsiteX56" fmla="*/ 353537 w 1656097"/>
                  <a:gd name="connsiteY56" fmla="*/ 346539 h 1656098"/>
                  <a:gd name="connsiteX57" fmla="*/ 385166 w 1656097"/>
                  <a:gd name="connsiteY57" fmla="*/ 320558 h 1656098"/>
                  <a:gd name="connsiteX58" fmla="*/ 332634 w 1656097"/>
                  <a:gd name="connsiteY58" fmla="*/ 157929 h 1656098"/>
                  <a:gd name="connsiteX59" fmla="*/ 495416 w 1656097"/>
                  <a:gd name="connsiteY59" fmla="*/ 63947 h 1656098"/>
                  <a:gd name="connsiteX60" fmla="*/ 612546 w 1656097"/>
                  <a:gd name="connsiteY60" fmla="*/ 193585 h 1656098"/>
                  <a:gd name="connsiteX61" fmla="*/ 688561 w 1656097"/>
                  <a:gd name="connsiteY61" fmla="*/ 172338 h 1656098"/>
                  <a:gd name="connsiteX62" fmla="*/ 697415 w 1656097"/>
                  <a:gd name="connsiteY62" fmla="*/ 170987 h 165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</a:cxnLst>
                <a:rect l="l" t="t" r="r" b="b"/>
                <a:pathLst>
                  <a:path w="1656097" h="1656098">
                    <a:moveTo>
                      <a:pt x="734066" y="0"/>
                    </a:moveTo>
                    <a:lnTo>
                      <a:pt x="922032" y="0"/>
                    </a:lnTo>
                    <a:lnTo>
                      <a:pt x="958682" y="170987"/>
                    </a:lnTo>
                    <a:lnTo>
                      <a:pt x="967537" y="172338"/>
                    </a:lnTo>
                    <a:lnTo>
                      <a:pt x="1042604" y="194634"/>
                    </a:lnTo>
                    <a:lnTo>
                      <a:pt x="1160682" y="63947"/>
                    </a:lnTo>
                    <a:lnTo>
                      <a:pt x="1323465" y="157929"/>
                    </a:lnTo>
                    <a:lnTo>
                      <a:pt x="1271151" y="319877"/>
                    </a:lnTo>
                    <a:lnTo>
                      <a:pt x="1280994" y="327054"/>
                    </a:lnTo>
                    <a:cubicBezTo>
                      <a:pt x="1299308" y="342918"/>
                      <a:pt x="1316780" y="359726"/>
                      <a:pt x="1333335" y="377405"/>
                    </a:cubicBezTo>
                    <a:lnTo>
                      <a:pt x="1338950" y="384065"/>
                    </a:lnTo>
                    <a:lnTo>
                      <a:pt x="1498169" y="332634"/>
                    </a:lnTo>
                    <a:lnTo>
                      <a:pt x="1592152" y="495417"/>
                    </a:lnTo>
                    <a:lnTo>
                      <a:pt x="1473528" y="602595"/>
                    </a:lnTo>
                    <a:lnTo>
                      <a:pt x="1483127" y="626411"/>
                    </a:lnTo>
                    <a:lnTo>
                      <a:pt x="1501984" y="701032"/>
                    </a:lnTo>
                    <a:lnTo>
                      <a:pt x="1656097" y="734067"/>
                    </a:lnTo>
                    <a:lnTo>
                      <a:pt x="1656097" y="922032"/>
                    </a:lnTo>
                    <a:lnTo>
                      <a:pt x="1511749" y="952973"/>
                    </a:lnTo>
                    <a:lnTo>
                      <a:pt x="1506114" y="989892"/>
                    </a:lnTo>
                    <a:cubicBezTo>
                      <a:pt x="1502081" y="1009604"/>
                      <a:pt x="1497209" y="1029011"/>
                      <a:pt x="1491538" y="1048074"/>
                    </a:cubicBezTo>
                    <a:lnTo>
                      <a:pt x="1485827" y="1064617"/>
                    </a:lnTo>
                    <a:lnTo>
                      <a:pt x="1592152" y="1160683"/>
                    </a:lnTo>
                    <a:lnTo>
                      <a:pt x="1498169" y="1323465"/>
                    </a:lnTo>
                    <a:lnTo>
                      <a:pt x="1367507" y="1281258"/>
                    </a:lnTo>
                    <a:lnTo>
                      <a:pt x="1351398" y="1303350"/>
                    </a:lnTo>
                    <a:cubicBezTo>
                      <a:pt x="1335535" y="1321664"/>
                      <a:pt x="1318727" y="1339136"/>
                      <a:pt x="1301049" y="1355691"/>
                    </a:cubicBezTo>
                    <a:lnTo>
                      <a:pt x="1282493" y="1371332"/>
                    </a:lnTo>
                    <a:lnTo>
                      <a:pt x="1323465" y="1498169"/>
                    </a:lnTo>
                    <a:lnTo>
                      <a:pt x="1160682" y="1592152"/>
                    </a:lnTo>
                    <a:lnTo>
                      <a:pt x="1074277" y="1496521"/>
                    </a:lnTo>
                    <a:lnTo>
                      <a:pt x="1052042" y="1505484"/>
                    </a:lnTo>
                    <a:lnTo>
                      <a:pt x="948719" y="1531593"/>
                    </a:lnTo>
                    <a:lnTo>
                      <a:pt x="922032" y="1656098"/>
                    </a:lnTo>
                    <a:lnTo>
                      <a:pt x="734066" y="1656098"/>
                    </a:lnTo>
                    <a:lnTo>
                      <a:pt x="707323" y="1531333"/>
                    </a:lnTo>
                    <a:lnTo>
                      <a:pt x="688561" y="1528470"/>
                    </a:lnTo>
                    <a:lnTo>
                      <a:pt x="581645" y="1496716"/>
                    </a:lnTo>
                    <a:lnTo>
                      <a:pt x="495416" y="1592152"/>
                    </a:lnTo>
                    <a:lnTo>
                      <a:pt x="332634" y="1498169"/>
                    </a:lnTo>
                    <a:lnTo>
                      <a:pt x="373389" y="1372000"/>
                    </a:lnTo>
                    <a:lnTo>
                      <a:pt x="293970" y="1290661"/>
                    </a:lnTo>
                    <a:lnTo>
                      <a:pt x="287662" y="1281558"/>
                    </a:lnTo>
                    <a:lnTo>
                      <a:pt x="157930" y="1323465"/>
                    </a:lnTo>
                    <a:lnTo>
                      <a:pt x="63947" y="1160683"/>
                    </a:lnTo>
                    <a:lnTo>
                      <a:pt x="170348" y="1064548"/>
                    </a:lnTo>
                    <a:lnTo>
                      <a:pt x="159896" y="1031651"/>
                    </a:lnTo>
                    <a:lnTo>
                      <a:pt x="144063" y="952912"/>
                    </a:lnTo>
                    <a:lnTo>
                      <a:pt x="0" y="922032"/>
                    </a:lnTo>
                    <a:lnTo>
                      <a:pt x="0" y="734067"/>
                    </a:lnTo>
                    <a:lnTo>
                      <a:pt x="152682" y="701339"/>
                    </a:lnTo>
                    <a:lnTo>
                      <a:pt x="159896" y="669158"/>
                    </a:lnTo>
                    <a:lnTo>
                      <a:pt x="182923" y="602913"/>
                    </a:lnTo>
                    <a:lnTo>
                      <a:pt x="63947" y="495417"/>
                    </a:lnTo>
                    <a:lnTo>
                      <a:pt x="157930" y="332634"/>
                    </a:lnTo>
                    <a:lnTo>
                      <a:pt x="318389" y="384465"/>
                    </a:lnTo>
                    <a:lnTo>
                      <a:pt x="353537" y="346539"/>
                    </a:lnTo>
                    <a:lnTo>
                      <a:pt x="385166" y="320558"/>
                    </a:lnTo>
                    <a:lnTo>
                      <a:pt x="332634" y="157929"/>
                    </a:lnTo>
                    <a:lnTo>
                      <a:pt x="495416" y="63947"/>
                    </a:lnTo>
                    <a:lnTo>
                      <a:pt x="612546" y="193585"/>
                    </a:lnTo>
                    <a:lnTo>
                      <a:pt x="688561" y="172338"/>
                    </a:lnTo>
                    <a:lnTo>
                      <a:pt x="697415" y="170987"/>
                    </a:ln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rgbClr val="E2E2E2"/>
                  </a:gs>
                </a:gsLst>
                <a:lin ang="2700000" scaled="1"/>
              </a:gradFill>
              <a:ln>
                <a:noFill/>
              </a:ln>
              <a:effectLst>
                <a:outerShdw blurRad="190500" dist="889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8" name="椭圆 77"/>
              <p:cNvSpPr/>
              <p:nvPr/>
            </p:nvSpPr>
            <p:spPr>
              <a:xfrm>
                <a:off x="5189938" y="1995474"/>
                <a:ext cx="1129900" cy="1129900"/>
              </a:xfrm>
              <a:prstGeom prst="ellipse">
                <a:avLst/>
              </a:prstGeom>
              <a:solidFill>
                <a:srgbClr val="FA783A"/>
              </a:solidFill>
              <a:ln w="22225">
                <a:gradFill flip="none" rotWithShape="1">
                  <a:gsLst>
                    <a:gs pos="0">
                      <a:srgbClr val="CDCDCD"/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88900" dist="38100" dir="13500000">
                  <a:prstClr val="black">
                    <a:alpha val="4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" name="椭圆 78"/>
              <p:cNvSpPr/>
              <p:nvPr/>
            </p:nvSpPr>
            <p:spPr>
              <a:xfrm>
                <a:off x="5266822" y="2076686"/>
                <a:ext cx="976134" cy="976135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19050">
                <a:gradFill flip="none" rotWithShape="1">
                  <a:gsLst>
                    <a:gs pos="100000">
                      <a:srgbClr val="CDCDCD"/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88900" dist="381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90" name="Freeform 57"/>
            <p:cNvSpPr>
              <a:spLocks noEditPoints="1"/>
            </p:cNvSpPr>
            <p:nvPr/>
          </p:nvSpPr>
          <p:spPr bwMode="auto">
            <a:xfrm>
              <a:off x="4977214" y="2992121"/>
              <a:ext cx="319260" cy="319918"/>
            </a:xfrm>
            <a:custGeom>
              <a:avLst/>
              <a:gdLst>
                <a:gd name="T0" fmla="*/ 145 w 437"/>
                <a:gd name="T1" fmla="*/ 119 h 437"/>
                <a:gd name="T2" fmla="*/ 126 w 437"/>
                <a:gd name="T3" fmla="*/ 159 h 437"/>
                <a:gd name="T4" fmla="*/ 197 w 437"/>
                <a:gd name="T5" fmla="*/ 237 h 437"/>
                <a:gd name="T6" fmla="*/ 214 w 437"/>
                <a:gd name="T7" fmla="*/ 245 h 437"/>
                <a:gd name="T8" fmla="*/ 276 w 437"/>
                <a:gd name="T9" fmla="*/ 245 h 437"/>
                <a:gd name="T10" fmla="*/ 276 w 437"/>
                <a:gd name="T11" fmla="*/ 196 h 437"/>
                <a:gd name="T12" fmla="*/ 225 w 437"/>
                <a:gd name="T13" fmla="*/ 196 h 437"/>
                <a:gd name="T14" fmla="*/ 161 w 437"/>
                <a:gd name="T15" fmla="*/ 126 h 437"/>
                <a:gd name="T16" fmla="*/ 145 w 437"/>
                <a:gd name="T17" fmla="*/ 119 h 437"/>
                <a:gd name="T18" fmla="*/ 219 w 437"/>
                <a:gd name="T19" fmla="*/ 388 h 437"/>
                <a:gd name="T20" fmla="*/ 48 w 437"/>
                <a:gd name="T21" fmla="*/ 218 h 437"/>
                <a:gd name="T22" fmla="*/ 219 w 437"/>
                <a:gd name="T23" fmla="*/ 48 h 437"/>
                <a:gd name="T24" fmla="*/ 388 w 437"/>
                <a:gd name="T25" fmla="*/ 218 h 437"/>
                <a:gd name="T26" fmla="*/ 219 w 437"/>
                <a:gd name="T27" fmla="*/ 388 h 437"/>
                <a:gd name="T28" fmla="*/ 219 w 437"/>
                <a:gd name="T29" fmla="*/ 0 h 437"/>
                <a:gd name="T30" fmla="*/ 0 w 437"/>
                <a:gd name="T31" fmla="*/ 218 h 437"/>
                <a:gd name="T32" fmla="*/ 219 w 437"/>
                <a:gd name="T33" fmla="*/ 437 h 437"/>
                <a:gd name="T34" fmla="*/ 437 w 437"/>
                <a:gd name="T35" fmla="*/ 218 h 437"/>
                <a:gd name="T36" fmla="*/ 219 w 437"/>
                <a:gd name="T37" fmla="*/ 0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7" h="437">
                  <a:moveTo>
                    <a:pt x="145" y="119"/>
                  </a:moveTo>
                  <a:cubicBezTo>
                    <a:pt x="127" y="119"/>
                    <a:pt x="110" y="142"/>
                    <a:pt x="126" y="159"/>
                  </a:cubicBezTo>
                  <a:cubicBezTo>
                    <a:pt x="197" y="237"/>
                    <a:pt x="197" y="237"/>
                    <a:pt x="197" y="237"/>
                  </a:cubicBezTo>
                  <a:cubicBezTo>
                    <a:pt x="201" y="242"/>
                    <a:pt x="207" y="245"/>
                    <a:pt x="214" y="245"/>
                  </a:cubicBezTo>
                  <a:cubicBezTo>
                    <a:pt x="276" y="245"/>
                    <a:pt x="276" y="245"/>
                    <a:pt x="276" y="245"/>
                  </a:cubicBezTo>
                  <a:cubicBezTo>
                    <a:pt x="306" y="245"/>
                    <a:pt x="309" y="196"/>
                    <a:pt x="276" y="196"/>
                  </a:cubicBezTo>
                  <a:cubicBezTo>
                    <a:pt x="225" y="196"/>
                    <a:pt x="225" y="196"/>
                    <a:pt x="225" y="196"/>
                  </a:cubicBezTo>
                  <a:cubicBezTo>
                    <a:pt x="161" y="126"/>
                    <a:pt x="161" y="126"/>
                    <a:pt x="161" y="126"/>
                  </a:cubicBezTo>
                  <a:cubicBezTo>
                    <a:pt x="156" y="121"/>
                    <a:pt x="151" y="119"/>
                    <a:pt x="145" y="119"/>
                  </a:cubicBezTo>
                  <a:moveTo>
                    <a:pt x="219" y="388"/>
                  </a:moveTo>
                  <a:cubicBezTo>
                    <a:pt x="124" y="388"/>
                    <a:pt x="48" y="312"/>
                    <a:pt x="48" y="218"/>
                  </a:cubicBezTo>
                  <a:cubicBezTo>
                    <a:pt x="48" y="124"/>
                    <a:pt x="124" y="48"/>
                    <a:pt x="219" y="48"/>
                  </a:cubicBezTo>
                  <a:cubicBezTo>
                    <a:pt x="313" y="48"/>
                    <a:pt x="388" y="124"/>
                    <a:pt x="388" y="218"/>
                  </a:cubicBezTo>
                  <a:cubicBezTo>
                    <a:pt x="388" y="312"/>
                    <a:pt x="313" y="388"/>
                    <a:pt x="219" y="388"/>
                  </a:cubicBezTo>
                  <a:moveTo>
                    <a:pt x="219" y="0"/>
                  </a:moveTo>
                  <a:cubicBezTo>
                    <a:pt x="98" y="0"/>
                    <a:pt x="0" y="97"/>
                    <a:pt x="0" y="218"/>
                  </a:cubicBezTo>
                  <a:cubicBezTo>
                    <a:pt x="0" y="339"/>
                    <a:pt x="98" y="437"/>
                    <a:pt x="219" y="437"/>
                  </a:cubicBezTo>
                  <a:cubicBezTo>
                    <a:pt x="339" y="437"/>
                    <a:pt x="437" y="339"/>
                    <a:pt x="437" y="218"/>
                  </a:cubicBezTo>
                  <a:cubicBezTo>
                    <a:pt x="437" y="97"/>
                    <a:pt x="339" y="0"/>
                    <a:pt x="219" y="0"/>
                  </a:cubicBezTo>
                </a:path>
              </a:pathLst>
            </a:custGeom>
            <a:solidFill>
              <a:srgbClr val="FA783A"/>
            </a:solidFill>
            <a:ln>
              <a:noFill/>
            </a:ln>
          </p:spPr>
          <p:txBody>
            <a:bodyPr vert="horz" wrap="square" lIns="68589" tIns="34295" rIns="68589" bIns="34295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5984427" y="1132384"/>
            <a:ext cx="1843240" cy="847889"/>
            <a:chOff x="5947699" y="833721"/>
            <a:chExt cx="2825244" cy="1299434"/>
          </a:xfrm>
        </p:grpSpPr>
        <p:grpSp>
          <p:nvGrpSpPr>
            <p:cNvPr id="92" name="组合 91"/>
            <p:cNvGrpSpPr/>
            <p:nvPr/>
          </p:nvGrpSpPr>
          <p:grpSpPr>
            <a:xfrm flipV="1">
              <a:off x="5947699" y="1317986"/>
              <a:ext cx="2684915" cy="333365"/>
              <a:chOff x="5272248" y="4626108"/>
              <a:chExt cx="2684915" cy="333365"/>
            </a:xfrm>
          </p:grpSpPr>
          <p:sp>
            <p:nvSpPr>
              <p:cNvPr id="95" name="椭圆 94"/>
              <p:cNvSpPr/>
              <p:nvPr/>
            </p:nvSpPr>
            <p:spPr>
              <a:xfrm>
                <a:off x="5272248" y="4626108"/>
                <a:ext cx="81021" cy="81021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6" name="任意多边形 95"/>
              <p:cNvSpPr/>
              <p:nvPr/>
            </p:nvSpPr>
            <p:spPr>
              <a:xfrm>
                <a:off x="5335428" y="4686869"/>
                <a:ext cx="2621735" cy="272604"/>
              </a:xfrm>
              <a:custGeom>
                <a:avLst/>
                <a:gdLst>
                  <a:gd name="connsiteX0" fmla="*/ 0 w 2815771"/>
                  <a:gd name="connsiteY0" fmla="*/ 0 h 638628"/>
                  <a:gd name="connsiteX1" fmla="*/ 725714 w 2815771"/>
                  <a:gd name="connsiteY1" fmla="*/ 638628 h 638628"/>
                  <a:gd name="connsiteX2" fmla="*/ 2815771 w 2815771"/>
                  <a:gd name="connsiteY2" fmla="*/ 638628 h 638628"/>
                  <a:gd name="connsiteX0-1" fmla="*/ 0 w 2815771"/>
                  <a:gd name="connsiteY0-2" fmla="*/ 0 h 649982"/>
                  <a:gd name="connsiteX1-3" fmla="*/ 254183 w 2815771"/>
                  <a:gd name="connsiteY1-4" fmla="*/ 649982 h 649982"/>
                  <a:gd name="connsiteX2-5" fmla="*/ 2815771 w 2815771"/>
                  <a:gd name="connsiteY2-6" fmla="*/ 638628 h 64998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2815771" h="649982">
                    <a:moveTo>
                      <a:pt x="0" y="0"/>
                    </a:moveTo>
                    <a:lnTo>
                      <a:pt x="254183" y="649982"/>
                    </a:lnTo>
                    <a:lnTo>
                      <a:pt x="2815771" y="638628"/>
                    </a:lnTo>
                  </a:path>
                </a:pathLst>
              </a:custGeom>
              <a:noFill/>
              <a:ln w="190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93" name="文本框 113"/>
            <p:cNvSpPr txBox="1"/>
            <p:nvPr/>
          </p:nvSpPr>
          <p:spPr>
            <a:xfrm>
              <a:off x="6473114" y="833721"/>
              <a:ext cx="2229664" cy="4952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500" dirty="0">
                  <a:solidFill>
                    <a:srgbClr val="E3413E"/>
                  </a:solidFill>
                  <a:cs typeface="+mn-ea"/>
                  <a:sym typeface="+mn-lt"/>
                </a:rPr>
                <a:t>在此添加标题</a:t>
              </a:r>
            </a:p>
          </p:txBody>
        </p:sp>
        <p:sp>
          <p:nvSpPr>
            <p:cNvPr id="94" name="文本框 114"/>
            <p:cNvSpPr txBox="1"/>
            <p:nvPr/>
          </p:nvSpPr>
          <p:spPr>
            <a:xfrm>
              <a:off x="6431012" y="1331293"/>
              <a:ext cx="2341931" cy="8018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7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7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... ...</a:t>
              </a:r>
            </a:p>
            <a:p>
              <a:pPr algn="r"/>
              <a:endParaRPr lang="zh-CN" altLang="en-US" sz="7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 flipV="1">
            <a:off x="5984427" y="3258956"/>
            <a:ext cx="1843240" cy="851150"/>
            <a:chOff x="5947699" y="533899"/>
            <a:chExt cx="2825244" cy="1304432"/>
          </a:xfrm>
        </p:grpSpPr>
        <p:grpSp>
          <p:nvGrpSpPr>
            <p:cNvPr id="98" name="组合 97"/>
            <p:cNvGrpSpPr/>
            <p:nvPr/>
          </p:nvGrpSpPr>
          <p:grpSpPr>
            <a:xfrm flipV="1">
              <a:off x="5947699" y="1317986"/>
              <a:ext cx="2684915" cy="333365"/>
              <a:chOff x="5272248" y="4626108"/>
              <a:chExt cx="2684915" cy="333365"/>
            </a:xfrm>
          </p:grpSpPr>
          <p:sp>
            <p:nvSpPr>
              <p:cNvPr id="101" name="椭圆 100"/>
              <p:cNvSpPr/>
              <p:nvPr/>
            </p:nvSpPr>
            <p:spPr>
              <a:xfrm>
                <a:off x="5272248" y="4626108"/>
                <a:ext cx="81021" cy="81021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2" name="任意多边形 101"/>
              <p:cNvSpPr/>
              <p:nvPr/>
            </p:nvSpPr>
            <p:spPr>
              <a:xfrm>
                <a:off x="5335428" y="4686869"/>
                <a:ext cx="2621735" cy="272604"/>
              </a:xfrm>
              <a:custGeom>
                <a:avLst/>
                <a:gdLst>
                  <a:gd name="connsiteX0" fmla="*/ 0 w 2815771"/>
                  <a:gd name="connsiteY0" fmla="*/ 0 h 638628"/>
                  <a:gd name="connsiteX1" fmla="*/ 725714 w 2815771"/>
                  <a:gd name="connsiteY1" fmla="*/ 638628 h 638628"/>
                  <a:gd name="connsiteX2" fmla="*/ 2815771 w 2815771"/>
                  <a:gd name="connsiteY2" fmla="*/ 638628 h 638628"/>
                  <a:gd name="connsiteX0-1" fmla="*/ 0 w 2815771"/>
                  <a:gd name="connsiteY0-2" fmla="*/ 0 h 649982"/>
                  <a:gd name="connsiteX1-3" fmla="*/ 254183 w 2815771"/>
                  <a:gd name="connsiteY1-4" fmla="*/ 649982 h 649982"/>
                  <a:gd name="connsiteX2-5" fmla="*/ 2815771 w 2815771"/>
                  <a:gd name="connsiteY2-6" fmla="*/ 638628 h 64998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2815771" h="649982">
                    <a:moveTo>
                      <a:pt x="0" y="0"/>
                    </a:moveTo>
                    <a:lnTo>
                      <a:pt x="254183" y="649982"/>
                    </a:lnTo>
                    <a:lnTo>
                      <a:pt x="2815771" y="638628"/>
                    </a:lnTo>
                  </a:path>
                </a:pathLst>
              </a:custGeom>
              <a:noFill/>
              <a:ln w="190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99" name="文本框 119"/>
            <p:cNvSpPr txBox="1"/>
            <p:nvPr/>
          </p:nvSpPr>
          <p:spPr>
            <a:xfrm flipV="1">
              <a:off x="6543279" y="1343064"/>
              <a:ext cx="2229664" cy="4952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500" dirty="0">
                  <a:solidFill>
                    <a:srgbClr val="E3413E"/>
                  </a:solidFill>
                  <a:cs typeface="+mn-ea"/>
                  <a:sym typeface="+mn-lt"/>
                </a:rPr>
                <a:t>在此添加标题</a:t>
              </a:r>
            </a:p>
          </p:txBody>
        </p:sp>
        <p:sp>
          <p:nvSpPr>
            <p:cNvPr id="100" name="文本框 120"/>
            <p:cNvSpPr txBox="1"/>
            <p:nvPr/>
          </p:nvSpPr>
          <p:spPr>
            <a:xfrm flipV="1">
              <a:off x="6431012" y="533899"/>
              <a:ext cx="2341931" cy="8018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7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7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... ...</a:t>
              </a:r>
            </a:p>
            <a:p>
              <a:pPr algn="r"/>
              <a:endParaRPr lang="zh-CN" altLang="en-US" sz="7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 flipH="1">
            <a:off x="1419002" y="1181414"/>
            <a:ext cx="1751688" cy="691137"/>
            <a:chOff x="5947699" y="908862"/>
            <a:chExt cx="2684917" cy="1059205"/>
          </a:xfrm>
        </p:grpSpPr>
        <p:grpSp>
          <p:nvGrpSpPr>
            <p:cNvPr id="104" name="组合 103"/>
            <p:cNvGrpSpPr/>
            <p:nvPr/>
          </p:nvGrpSpPr>
          <p:grpSpPr>
            <a:xfrm flipV="1">
              <a:off x="5947699" y="1317986"/>
              <a:ext cx="2684915" cy="333365"/>
              <a:chOff x="5272248" y="4626108"/>
              <a:chExt cx="2684915" cy="333365"/>
            </a:xfrm>
          </p:grpSpPr>
          <p:sp>
            <p:nvSpPr>
              <p:cNvPr id="107" name="椭圆 106"/>
              <p:cNvSpPr/>
              <p:nvPr/>
            </p:nvSpPr>
            <p:spPr>
              <a:xfrm>
                <a:off x="5272248" y="4626108"/>
                <a:ext cx="81021" cy="81021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8" name="任意多边形 107"/>
              <p:cNvSpPr/>
              <p:nvPr/>
            </p:nvSpPr>
            <p:spPr>
              <a:xfrm>
                <a:off x="5335428" y="4686869"/>
                <a:ext cx="2621735" cy="272604"/>
              </a:xfrm>
              <a:custGeom>
                <a:avLst/>
                <a:gdLst>
                  <a:gd name="connsiteX0" fmla="*/ 0 w 2815771"/>
                  <a:gd name="connsiteY0" fmla="*/ 0 h 638628"/>
                  <a:gd name="connsiteX1" fmla="*/ 725714 w 2815771"/>
                  <a:gd name="connsiteY1" fmla="*/ 638628 h 638628"/>
                  <a:gd name="connsiteX2" fmla="*/ 2815771 w 2815771"/>
                  <a:gd name="connsiteY2" fmla="*/ 638628 h 638628"/>
                  <a:gd name="connsiteX0-1" fmla="*/ 0 w 2815771"/>
                  <a:gd name="connsiteY0-2" fmla="*/ 0 h 649982"/>
                  <a:gd name="connsiteX1-3" fmla="*/ 254183 w 2815771"/>
                  <a:gd name="connsiteY1-4" fmla="*/ 649982 h 649982"/>
                  <a:gd name="connsiteX2-5" fmla="*/ 2815771 w 2815771"/>
                  <a:gd name="connsiteY2-6" fmla="*/ 638628 h 64998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2815771" h="649982">
                    <a:moveTo>
                      <a:pt x="0" y="0"/>
                    </a:moveTo>
                    <a:lnTo>
                      <a:pt x="254183" y="649982"/>
                    </a:lnTo>
                    <a:lnTo>
                      <a:pt x="2815771" y="638628"/>
                    </a:lnTo>
                  </a:path>
                </a:pathLst>
              </a:custGeom>
              <a:noFill/>
              <a:ln w="190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05" name="文本框 125"/>
            <p:cNvSpPr txBox="1"/>
            <p:nvPr/>
          </p:nvSpPr>
          <p:spPr>
            <a:xfrm>
              <a:off x="6447514" y="908862"/>
              <a:ext cx="2185102" cy="4952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>
                  <a:solidFill>
                    <a:srgbClr val="E3413E"/>
                  </a:solidFill>
                  <a:cs typeface="+mn-ea"/>
                  <a:sym typeface="+mn-lt"/>
                </a:rPr>
                <a:t>在此添加标题</a:t>
              </a:r>
            </a:p>
          </p:txBody>
        </p:sp>
        <p:sp>
          <p:nvSpPr>
            <p:cNvPr id="106" name="文本框 126"/>
            <p:cNvSpPr txBox="1"/>
            <p:nvPr/>
          </p:nvSpPr>
          <p:spPr>
            <a:xfrm>
              <a:off x="6290683" y="1331294"/>
              <a:ext cx="2341931" cy="636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7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7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109" name="组合 108"/>
          <p:cNvGrpSpPr/>
          <p:nvPr/>
        </p:nvGrpSpPr>
        <p:grpSpPr>
          <a:xfrm flipH="1" flipV="1">
            <a:off x="1419002" y="3292624"/>
            <a:ext cx="1751688" cy="709760"/>
            <a:chOff x="5947699" y="698989"/>
            <a:chExt cx="2684917" cy="1087745"/>
          </a:xfrm>
        </p:grpSpPr>
        <p:grpSp>
          <p:nvGrpSpPr>
            <p:cNvPr id="110" name="组合 109"/>
            <p:cNvGrpSpPr/>
            <p:nvPr/>
          </p:nvGrpSpPr>
          <p:grpSpPr>
            <a:xfrm flipV="1">
              <a:off x="5947699" y="1317986"/>
              <a:ext cx="2684915" cy="333365"/>
              <a:chOff x="5272248" y="4626108"/>
              <a:chExt cx="2684915" cy="333365"/>
            </a:xfrm>
          </p:grpSpPr>
          <p:sp>
            <p:nvSpPr>
              <p:cNvPr id="113" name="椭圆 112"/>
              <p:cNvSpPr/>
              <p:nvPr/>
            </p:nvSpPr>
            <p:spPr>
              <a:xfrm>
                <a:off x="5272248" y="4626108"/>
                <a:ext cx="81021" cy="81021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4" name="任意多边形 113"/>
              <p:cNvSpPr/>
              <p:nvPr/>
            </p:nvSpPr>
            <p:spPr>
              <a:xfrm>
                <a:off x="5335428" y="4686869"/>
                <a:ext cx="2621735" cy="272604"/>
              </a:xfrm>
              <a:custGeom>
                <a:avLst/>
                <a:gdLst>
                  <a:gd name="connsiteX0" fmla="*/ 0 w 2815771"/>
                  <a:gd name="connsiteY0" fmla="*/ 0 h 638628"/>
                  <a:gd name="connsiteX1" fmla="*/ 725714 w 2815771"/>
                  <a:gd name="connsiteY1" fmla="*/ 638628 h 638628"/>
                  <a:gd name="connsiteX2" fmla="*/ 2815771 w 2815771"/>
                  <a:gd name="connsiteY2" fmla="*/ 638628 h 638628"/>
                  <a:gd name="connsiteX0-1" fmla="*/ 0 w 2815771"/>
                  <a:gd name="connsiteY0-2" fmla="*/ 0 h 649982"/>
                  <a:gd name="connsiteX1-3" fmla="*/ 254183 w 2815771"/>
                  <a:gd name="connsiteY1-4" fmla="*/ 649982 h 649982"/>
                  <a:gd name="connsiteX2-5" fmla="*/ 2815771 w 2815771"/>
                  <a:gd name="connsiteY2-6" fmla="*/ 638628 h 64998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2815771" h="649982">
                    <a:moveTo>
                      <a:pt x="0" y="0"/>
                    </a:moveTo>
                    <a:lnTo>
                      <a:pt x="254183" y="649982"/>
                    </a:lnTo>
                    <a:lnTo>
                      <a:pt x="2815771" y="638628"/>
                    </a:lnTo>
                  </a:path>
                </a:pathLst>
              </a:custGeom>
              <a:noFill/>
              <a:ln w="190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11" name="文本框 131"/>
            <p:cNvSpPr txBox="1"/>
            <p:nvPr/>
          </p:nvSpPr>
          <p:spPr>
            <a:xfrm flipV="1">
              <a:off x="6290685" y="1291466"/>
              <a:ext cx="2341931" cy="4952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>
                  <a:solidFill>
                    <a:srgbClr val="E3413E"/>
                  </a:solidFill>
                  <a:cs typeface="+mn-ea"/>
                  <a:sym typeface="+mn-lt"/>
                </a:rPr>
                <a:t>在此添加标题</a:t>
              </a:r>
            </a:p>
          </p:txBody>
        </p:sp>
        <p:sp>
          <p:nvSpPr>
            <p:cNvPr id="112" name="文本框 132"/>
            <p:cNvSpPr txBox="1"/>
            <p:nvPr/>
          </p:nvSpPr>
          <p:spPr>
            <a:xfrm flipV="1">
              <a:off x="6290683" y="698989"/>
              <a:ext cx="2341931" cy="636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7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7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115" name="组合 114">
            <a:extLst>
              <a:ext uri="{FF2B5EF4-FFF2-40B4-BE49-F238E27FC236}">
                <a16:creationId xmlns:a16="http://schemas.microsoft.com/office/drawing/2014/main" id="{1E8E84A5-16FB-4B6C-9307-877FD5A28944}"/>
              </a:ext>
            </a:extLst>
          </p:cNvPr>
          <p:cNvGrpSpPr/>
          <p:nvPr/>
        </p:nvGrpSpPr>
        <p:grpSpPr>
          <a:xfrm>
            <a:off x="216432" y="69422"/>
            <a:ext cx="3202190" cy="449771"/>
            <a:chOff x="216432" y="69422"/>
            <a:chExt cx="3202190" cy="449771"/>
          </a:xfrm>
        </p:grpSpPr>
        <p:sp>
          <p:nvSpPr>
            <p:cNvPr id="116" name="文本框 115">
              <a:extLst>
                <a:ext uri="{FF2B5EF4-FFF2-40B4-BE49-F238E27FC236}">
                  <a16:creationId xmlns:a16="http://schemas.microsoft.com/office/drawing/2014/main" id="{8ED38569-31EC-41EC-A992-829399F4A6EA}"/>
                </a:ext>
              </a:extLst>
            </p:cNvPr>
            <p:cNvSpPr txBox="1"/>
            <p:nvPr/>
          </p:nvSpPr>
          <p:spPr>
            <a:xfrm>
              <a:off x="734978" y="149861"/>
              <a:ext cx="268364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800" dirty="0">
                  <a:gradFill>
                    <a:gsLst>
                      <a:gs pos="0">
                        <a:srgbClr val="E3413E"/>
                      </a:gs>
                      <a:gs pos="100000">
                        <a:srgbClr val="C00000"/>
                      </a:gs>
                    </a:gsLst>
                    <a:lin ang="5400000" scaled="1"/>
                  </a:gradFill>
                  <a:effectLst>
                    <a:reflection blurRad="6350" stA="5000" endPos="45500" dist="50800" dir="5400000" sy="-100000" algn="bl" rotWithShape="0"/>
                  </a:effectLst>
                  <a:latin typeface="江城律动宋" panose="02020700000000000000" pitchFamily="18" charset="-122"/>
                  <a:ea typeface="江城律动宋" panose="02020700000000000000" pitchFamily="18" charset="-122"/>
                  <a:cs typeface="阿里巴巴普惠体 2.0 115 Black" panose="00020600040101010101" pitchFamily="18" charset="-122"/>
                  <a:sym typeface="+mn-lt"/>
                </a:rPr>
                <a:t>单击此处添加标题文本</a:t>
              </a:r>
              <a:endParaRPr lang="zh-CN" altLang="en-US" sz="1800" dirty="0">
                <a:latin typeface="江城律动宋" panose="02020700000000000000" pitchFamily="18" charset="-122"/>
                <a:ea typeface="江城律动宋" panose="02020700000000000000" pitchFamily="18" charset="-122"/>
              </a:endParaRPr>
            </a:p>
          </p:txBody>
        </p:sp>
        <p:sp>
          <p:nvSpPr>
            <p:cNvPr id="117" name="文本框 116">
              <a:extLst>
                <a:ext uri="{FF2B5EF4-FFF2-40B4-BE49-F238E27FC236}">
                  <a16:creationId xmlns:a16="http://schemas.microsoft.com/office/drawing/2014/main" id="{0C961289-B7F9-4D99-94D6-D9362E99CA34}"/>
                </a:ext>
              </a:extLst>
            </p:cNvPr>
            <p:cNvSpPr txBox="1"/>
            <p:nvPr/>
          </p:nvSpPr>
          <p:spPr>
            <a:xfrm>
              <a:off x="216432" y="69422"/>
              <a:ext cx="53993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dirty="0">
                  <a:gradFill>
                    <a:gsLst>
                      <a:gs pos="0">
                        <a:srgbClr val="FFFF00">
                          <a:alpha val="84000"/>
                        </a:srgbClr>
                      </a:gs>
                      <a:gs pos="100000">
                        <a:srgbClr val="FFC000"/>
                      </a:gs>
                    </a:gsLst>
                    <a:lin ang="5400000" scaled="1"/>
                  </a:gradFill>
                  <a:effectLst>
                    <a:reflection blurRad="6350" stA="5000" endPos="45500" dist="50800" dir="5400000" sy="-100000" algn="bl" rotWithShape="0"/>
                  </a:effectLst>
                  <a:latin typeface="江城律动宋" panose="02020700000000000000" pitchFamily="18" charset="-122"/>
                  <a:ea typeface="江城律动宋" panose="02020700000000000000" pitchFamily="18" charset="-122"/>
                  <a:cs typeface="阿里巴巴普惠体 2.0 115 Black" panose="00020600040101010101" pitchFamily="18" charset="-122"/>
                  <a:sym typeface="+mn-lt"/>
                </a:rPr>
                <a:t>01</a:t>
              </a:r>
              <a:endParaRPr lang="zh-CN" altLang="en-US" sz="2000" dirty="0">
                <a:gradFill>
                  <a:gsLst>
                    <a:gs pos="0">
                      <a:srgbClr val="FFFF00">
                        <a:alpha val="84000"/>
                      </a:srgbClr>
                    </a:gs>
                    <a:gs pos="100000">
                      <a:srgbClr val="FFC000"/>
                    </a:gs>
                  </a:gsLst>
                  <a:lin ang="5400000" scaled="1"/>
                </a:gradFill>
                <a:latin typeface="江城律动宋" panose="02020700000000000000" pitchFamily="18" charset="-122"/>
                <a:ea typeface="江城律动宋" panose="02020700000000000000" pitchFamily="18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>
            <a:extLst>
              <a:ext uri="{FF2B5EF4-FFF2-40B4-BE49-F238E27FC236}">
                <a16:creationId xmlns:a16="http://schemas.microsoft.com/office/drawing/2014/main" id="{47199FCA-2254-435E-A9AA-0D01B74027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7"/>
            <a:ext cx="9145588" cy="5144393"/>
          </a:xfrm>
          <a:prstGeom prst="rect">
            <a:avLst/>
          </a:prstGeom>
        </p:spPr>
      </p:pic>
      <p:sp>
        <p:nvSpPr>
          <p:cNvPr id="33" name="星形: 五角 32">
            <a:extLst>
              <a:ext uri="{FF2B5EF4-FFF2-40B4-BE49-F238E27FC236}">
                <a16:creationId xmlns:a16="http://schemas.microsoft.com/office/drawing/2014/main" id="{B1751C27-0BA1-46B8-99BD-FB39DB8D1F64}"/>
              </a:ext>
            </a:extLst>
          </p:cNvPr>
          <p:cNvSpPr/>
          <p:nvPr/>
        </p:nvSpPr>
        <p:spPr>
          <a:xfrm>
            <a:off x="2645871" y="473908"/>
            <a:ext cx="3853846" cy="3853846"/>
          </a:xfrm>
          <a:prstGeom prst="star5">
            <a:avLst/>
          </a:prstGeom>
          <a:noFill/>
          <a:ln w="12700">
            <a:gradFill>
              <a:gsLst>
                <a:gs pos="0">
                  <a:srgbClr val="E03C39">
                    <a:alpha val="0"/>
                  </a:srgbClr>
                </a:gs>
                <a:gs pos="100000">
                  <a:srgbClr val="E03C39"/>
                </a:gs>
              </a:gsLst>
              <a:lin ang="5400000" scaled="1"/>
            </a:gra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006E5F16-B71C-440A-A734-B34BF919C8FC}"/>
              </a:ext>
            </a:extLst>
          </p:cNvPr>
          <p:cNvGrpSpPr/>
          <p:nvPr/>
        </p:nvGrpSpPr>
        <p:grpSpPr>
          <a:xfrm>
            <a:off x="3701555" y="1650388"/>
            <a:ext cx="1768284" cy="1768984"/>
            <a:chOff x="1677608" y="2996952"/>
            <a:chExt cx="1395643" cy="1395643"/>
          </a:xfrm>
        </p:grpSpPr>
        <p:sp>
          <p:nvSpPr>
            <p:cNvPr id="49" name="Oval 60">
              <a:extLst>
                <a:ext uri="{FF2B5EF4-FFF2-40B4-BE49-F238E27FC236}">
                  <a16:creationId xmlns:a16="http://schemas.microsoft.com/office/drawing/2014/main" id="{A0A96A2A-DC09-460B-B23C-32BEF515C6C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 dirty="0">
                <a:solidFill>
                  <a:srgbClr val="FA783A"/>
                </a:solidFill>
                <a:cs typeface="+mn-ea"/>
                <a:sym typeface="+mn-lt"/>
              </a:endParaRPr>
            </a:p>
          </p:txBody>
        </p:sp>
        <p:sp>
          <p:nvSpPr>
            <p:cNvPr id="50" name="Oval 29">
              <a:extLst>
                <a:ext uri="{FF2B5EF4-FFF2-40B4-BE49-F238E27FC236}">
                  <a16:creationId xmlns:a16="http://schemas.microsoft.com/office/drawing/2014/main" id="{C1EAD08F-4369-485D-BBDD-BD76967F025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50114" y="3169459"/>
              <a:ext cx="1050630" cy="1050630"/>
            </a:xfrm>
            <a:prstGeom prst="ellipse">
              <a:avLst/>
            </a:prstGeom>
            <a:solidFill>
              <a:srgbClr val="E03C39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00" dirty="0">
                <a:solidFill>
                  <a:srgbClr val="FA78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pic>
        <p:nvPicPr>
          <p:cNvPr id="11" name="图片 10">
            <a:extLst>
              <a:ext uri="{FF2B5EF4-FFF2-40B4-BE49-F238E27FC236}">
                <a16:creationId xmlns:a16="http://schemas.microsoft.com/office/drawing/2014/main" id="{C5D26045-F11E-4D37-A230-1F118437273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66" t="11681"/>
          <a:stretch/>
        </p:blipFill>
        <p:spPr>
          <a:xfrm>
            <a:off x="0" y="0"/>
            <a:ext cx="3330046" cy="4544106"/>
          </a:xfrm>
          <a:prstGeom prst="rect">
            <a:avLst/>
          </a:prstGeom>
        </p:spPr>
      </p:pic>
      <p:sp>
        <p:nvSpPr>
          <p:cNvPr id="92" name="文本框 91">
            <a:extLst>
              <a:ext uri="{FF2B5EF4-FFF2-40B4-BE49-F238E27FC236}">
                <a16:creationId xmlns:a16="http://schemas.microsoft.com/office/drawing/2014/main" id="{CB411D9F-7747-4A2C-911A-C38A957853BD}"/>
              </a:ext>
            </a:extLst>
          </p:cNvPr>
          <p:cNvSpPr txBox="1"/>
          <p:nvPr/>
        </p:nvSpPr>
        <p:spPr>
          <a:xfrm>
            <a:off x="3635383" y="2262580"/>
            <a:ext cx="190054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4000" dirty="0">
                <a:solidFill>
                  <a:schemeClr val="bg1"/>
                </a:solidFill>
                <a:effectLst>
                  <a:reflection blurRad="6350" stA="5000" endPos="45500" dist="50800" dir="5400000" sy="-100000" algn="bl" rotWithShape="0"/>
                </a:effectLst>
                <a:latin typeface="江城律动宋" panose="02020700000000000000" pitchFamily="18" charset="-122"/>
                <a:ea typeface="江城律动宋" panose="02020700000000000000" pitchFamily="18" charset="-122"/>
                <a:cs typeface="阿里巴巴普惠体 2.0 115 Black" panose="00020600040101010101" pitchFamily="18" charset="-122"/>
                <a:sym typeface="+mn-lt"/>
              </a:rPr>
              <a:t>目录</a:t>
            </a:r>
            <a:endParaRPr lang="zh-CN" altLang="en-US" sz="4000" dirty="0">
              <a:solidFill>
                <a:schemeClr val="bg1"/>
              </a:solidFill>
              <a:latin typeface="江城律动宋" panose="02020700000000000000" pitchFamily="18" charset="-122"/>
              <a:ea typeface="江城律动宋" panose="02020700000000000000" pitchFamily="18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7907609C-C94B-4DAF-97AA-52C76AEF75A8}"/>
              </a:ext>
            </a:extLst>
          </p:cNvPr>
          <p:cNvGrpSpPr/>
          <p:nvPr/>
        </p:nvGrpSpPr>
        <p:grpSpPr>
          <a:xfrm>
            <a:off x="916745" y="1028439"/>
            <a:ext cx="2861176" cy="610413"/>
            <a:chOff x="1044402" y="1548171"/>
            <a:chExt cx="2861176" cy="610413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D903C3C2-4DA7-44EA-A8B2-ECC663185BA8}"/>
                </a:ext>
              </a:extLst>
            </p:cNvPr>
            <p:cNvSpPr txBox="1"/>
            <p:nvPr/>
          </p:nvSpPr>
          <p:spPr>
            <a:xfrm>
              <a:off x="1044402" y="1548171"/>
              <a:ext cx="286117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dirty="0">
                  <a:gradFill>
                    <a:gsLst>
                      <a:gs pos="0">
                        <a:srgbClr val="E3413E"/>
                      </a:gs>
                      <a:gs pos="100000">
                        <a:srgbClr val="C00000"/>
                      </a:gs>
                    </a:gsLst>
                    <a:lin ang="5400000" scaled="1"/>
                  </a:gradFill>
                  <a:effectLst>
                    <a:reflection blurRad="6350" stA="5000" endPos="45500" dist="50800" dir="5400000" sy="-100000" algn="bl" rotWithShape="0"/>
                  </a:effectLst>
                  <a:latin typeface="江城律动宋" panose="02020700000000000000" pitchFamily="18" charset="-122"/>
                  <a:ea typeface="江城律动宋" panose="02020700000000000000" pitchFamily="18" charset="-122"/>
                  <a:cs typeface="阿里巴巴普惠体 2.0 115 Black" panose="00020600040101010101" pitchFamily="18" charset="-122"/>
                  <a:sym typeface="+mn-lt"/>
                </a:rPr>
                <a:t>单击此处添加标题文本</a:t>
              </a:r>
              <a:endParaRPr lang="zh-CN" altLang="en-US" sz="2000" dirty="0">
                <a:latin typeface="江城律动宋" panose="02020700000000000000" pitchFamily="18" charset="-122"/>
                <a:ea typeface="江城律动宋" panose="02020700000000000000" pitchFamily="18" charset="-122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52271CEF-D18E-4379-9FD8-2CEF3AC9A499}"/>
                </a:ext>
              </a:extLst>
            </p:cNvPr>
            <p:cNvSpPr txBox="1"/>
            <p:nvPr/>
          </p:nvSpPr>
          <p:spPr>
            <a:xfrm>
              <a:off x="1188418" y="1850807"/>
              <a:ext cx="266629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dirty="0">
                  <a:gradFill>
                    <a:gsLst>
                      <a:gs pos="0">
                        <a:schemeClr val="bg1">
                          <a:lumMod val="7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  <a:effectLst>
                    <a:reflection blurRad="6350" stA="5000" endPos="45500" dist="50800" dir="5400000" sy="-100000" algn="bl" rotWithShape="0"/>
                  </a:effectLst>
                  <a:latin typeface="Arial" panose="020B0604020202020204" pitchFamily="34" charset="0"/>
                  <a:cs typeface="Arial" panose="020B0604020202020204" pitchFamily="34" charset="0"/>
                  <a:sym typeface="+mn-lt"/>
                </a:rPr>
                <a:t>Click here to add title text</a:t>
              </a:r>
              <a:endParaRPr lang="zh-CN" altLang="en-US" dirty="0"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C703DD57-0949-45A3-868D-6908B9EA8472}"/>
              </a:ext>
            </a:extLst>
          </p:cNvPr>
          <p:cNvGrpSpPr/>
          <p:nvPr/>
        </p:nvGrpSpPr>
        <p:grpSpPr>
          <a:xfrm>
            <a:off x="5334852" y="1025868"/>
            <a:ext cx="2861176" cy="610413"/>
            <a:chOff x="1118683" y="1548171"/>
            <a:chExt cx="2861176" cy="610413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6B6F8D68-F4C1-470D-AA1B-5B42E3A5627B}"/>
                </a:ext>
              </a:extLst>
            </p:cNvPr>
            <p:cNvSpPr txBox="1"/>
            <p:nvPr/>
          </p:nvSpPr>
          <p:spPr>
            <a:xfrm>
              <a:off x="1118683" y="1548171"/>
              <a:ext cx="286117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dirty="0">
                  <a:gradFill>
                    <a:gsLst>
                      <a:gs pos="0">
                        <a:srgbClr val="E3413E"/>
                      </a:gs>
                      <a:gs pos="100000">
                        <a:srgbClr val="C00000"/>
                      </a:gs>
                    </a:gsLst>
                    <a:lin ang="5400000" scaled="1"/>
                  </a:gradFill>
                  <a:effectLst>
                    <a:reflection blurRad="6350" stA="5000" endPos="45500" dist="50800" dir="5400000" sy="-100000" algn="bl" rotWithShape="0"/>
                  </a:effectLst>
                  <a:latin typeface="江城律动宋" panose="02020700000000000000" pitchFamily="18" charset="-122"/>
                  <a:ea typeface="江城律动宋" panose="02020700000000000000" pitchFamily="18" charset="-122"/>
                  <a:cs typeface="阿里巴巴普惠体 2.0 115 Black" panose="00020600040101010101" pitchFamily="18" charset="-122"/>
                  <a:sym typeface="+mn-lt"/>
                </a:rPr>
                <a:t>单击此处添加标题文本</a:t>
              </a:r>
              <a:endParaRPr lang="zh-CN" altLang="en-US" sz="2000" dirty="0">
                <a:latin typeface="江城律动宋" panose="02020700000000000000" pitchFamily="18" charset="-122"/>
                <a:ea typeface="江城律动宋" panose="02020700000000000000" pitchFamily="18" charset="-122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9D65948A-99DA-4EF2-B4D5-42C0E4A025FC}"/>
                </a:ext>
              </a:extLst>
            </p:cNvPr>
            <p:cNvSpPr txBox="1"/>
            <p:nvPr/>
          </p:nvSpPr>
          <p:spPr>
            <a:xfrm>
              <a:off x="1150009" y="1850807"/>
              <a:ext cx="266629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gradFill>
                    <a:gsLst>
                      <a:gs pos="0">
                        <a:schemeClr val="bg1">
                          <a:lumMod val="7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  <a:effectLst>
                    <a:reflection blurRad="6350" stA="5000" endPos="45500" dist="50800" dir="5400000" sy="-100000" algn="bl" rotWithShape="0"/>
                  </a:effectLst>
                  <a:latin typeface="Arial" panose="020B0604020202020204" pitchFamily="34" charset="0"/>
                  <a:cs typeface="Arial" panose="020B0604020202020204" pitchFamily="34" charset="0"/>
                  <a:sym typeface="+mn-lt"/>
                </a:rPr>
                <a:t>Click here to add title text</a:t>
              </a:r>
              <a:endParaRPr lang="zh-CN" altLang="en-US" dirty="0"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76EB55C8-62E5-421B-ADB8-EC76F4C59BF3}"/>
              </a:ext>
            </a:extLst>
          </p:cNvPr>
          <p:cNvGrpSpPr/>
          <p:nvPr/>
        </p:nvGrpSpPr>
        <p:grpSpPr>
          <a:xfrm>
            <a:off x="347764" y="3034697"/>
            <a:ext cx="2861176" cy="610413"/>
            <a:chOff x="1044402" y="1548171"/>
            <a:chExt cx="2861176" cy="610413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0C281EC3-4EF4-481F-86E1-5E7A5545C64F}"/>
                </a:ext>
              </a:extLst>
            </p:cNvPr>
            <p:cNvSpPr txBox="1"/>
            <p:nvPr/>
          </p:nvSpPr>
          <p:spPr>
            <a:xfrm>
              <a:off x="1044402" y="1548171"/>
              <a:ext cx="286117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dirty="0">
                  <a:gradFill>
                    <a:gsLst>
                      <a:gs pos="0">
                        <a:srgbClr val="E3413E"/>
                      </a:gs>
                      <a:gs pos="100000">
                        <a:srgbClr val="C00000"/>
                      </a:gs>
                    </a:gsLst>
                    <a:lin ang="5400000" scaled="1"/>
                  </a:gradFill>
                  <a:effectLst>
                    <a:reflection blurRad="6350" stA="5000" endPos="45500" dist="50800" dir="5400000" sy="-100000" algn="bl" rotWithShape="0"/>
                  </a:effectLst>
                  <a:latin typeface="江城律动宋" panose="02020700000000000000" pitchFamily="18" charset="-122"/>
                  <a:ea typeface="江城律动宋" panose="02020700000000000000" pitchFamily="18" charset="-122"/>
                  <a:cs typeface="阿里巴巴普惠体 2.0 115 Black" panose="00020600040101010101" pitchFamily="18" charset="-122"/>
                  <a:sym typeface="+mn-lt"/>
                </a:rPr>
                <a:t>单击此处添加标题文本</a:t>
              </a:r>
              <a:endParaRPr lang="zh-CN" altLang="en-US" sz="2000" dirty="0">
                <a:latin typeface="江城律动宋" panose="02020700000000000000" pitchFamily="18" charset="-122"/>
                <a:ea typeface="江城律动宋" panose="02020700000000000000" pitchFamily="18" charset="-122"/>
              </a:endParaRP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18FEA5E3-AD18-423B-A0E7-461FEB932DCE}"/>
                </a:ext>
              </a:extLst>
            </p:cNvPr>
            <p:cNvSpPr txBox="1"/>
            <p:nvPr/>
          </p:nvSpPr>
          <p:spPr>
            <a:xfrm>
              <a:off x="1188418" y="1850807"/>
              <a:ext cx="266629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dirty="0">
                  <a:gradFill>
                    <a:gsLst>
                      <a:gs pos="0">
                        <a:schemeClr val="bg1">
                          <a:lumMod val="7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  <a:effectLst>
                    <a:reflection blurRad="6350" stA="5000" endPos="45500" dist="50800" dir="5400000" sy="-100000" algn="bl" rotWithShape="0"/>
                  </a:effectLst>
                  <a:latin typeface="Arial" panose="020B0604020202020204" pitchFamily="34" charset="0"/>
                  <a:cs typeface="Arial" panose="020B0604020202020204" pitchFamily="34" charset="0"/>
                  <a:sym typeface="+mn-lt"/>
                </a:rPr>
                <a:t>Click here to add title text</a:t>
              </a:r>
              <a:endParaRPr lang="zh-CN" altLang="en-US" dirty="0"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2418C9ED-138C-4554-B747-A9925765583B}"/>
              </a:ext>
            </a:extLst>
          </p:cNvPr>
          <p:cNvGrpSpPr/>
          <p:nvPr/>
        </p:nvGrpSpPr>
        <p:grpSpPr>
          <a:xfrm>
            <a:off x="5936648" y="3032126"/>
            <a:ext cx="2861176" cy="610413"/>
            <a:chOff x="1118683" y="1548171"/>
            <a:chExt cx="2861176" cy="610413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AAEF7792-7412-43CD-8BD7-776A594A54B6}"/>
                </a:ext>
              </a:extLst>
            </p:cNvPr>
            <p:cNvSpPr txBox="1"/>
            <p:nvPr/>
          </p:nvSpPr>
          <p:spPr>
            <a:xfrm>
              <a:off x="1118683" y="1548171"/>
              <a:ext cx="286117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dirty="0">
                  <a:gradFill>
                    <a:gsLst>
                      <a:gs pos="0">
                        <a:srgbClr val="E3413E"/>
                      </a:gs>
                      <a:gs pos="100000">
                        <a:srgbClr val="C00000"/>
                      </a:gs>
                    </a:gsLst>
                    <a:lin ang="5400000" scaled="1"/>
                  </a:gradFill>
                  <a:effectLst>
                    <a:reflection blurRad="6350" stA="5000" endPos="45500" dist="50800" dir="5400000" sy="-100000" algn="bl" rotWithShape="0"/>
                  </a:effectLst>
                  <a:latin typeface="江城律动宋" panose="02020700000000000000" pitchFamily="18" charset="-122"/>
                  <a:ea typeface="江城律动宋" panose="02020700000000000000" pitchFamily="18" charset="-122"/>
                  <a:cs typeface="阿里巴巴普惠体 2.0 115 Black" panose="00020600040101010101" pitchFamily="18" charset="-122"/>
                  <a:sym typeface="+mn-lt"/>
                </a:rPr>
                <a:t>单击此处添加标题文本</a:t>
              </a:r>
              <a:endParaRPr lang="zh-CN" altLang="en-US" sz="2000" dirty="0">
                <a:latin typeface="江城律动宋" panose="02020700000000000000" pitchFamily="18" charset="-122"/>
                <a:ea typeface="江城律动宋" panose="02020700000000000000" pitchFamily="18" charset="-122"/>
              </a:endParaRP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38D1D5CD-3561-47E2-AC7F-A69125A9CA5C}"/>
                </a:ext>
              </a:extLst>
            </p:cNvPr>
            <p:cNvSpPr txBox="1"/>
            <p:nvPr/>
          </p:nvSpPr>
          <p:spPr>
            <a:xfrm>
              <a:off x="1150009" y="1850807"/>
              <a:ext cx="266629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gradFill>
                    <a:gsLst>
                      <a:gs pos="0">
                        <a:schemeClr val="bg1">
                          <a:lumMod val="7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  <a:effectLst>
                    <a:reflection blurRad="6350" stA="5000" endPos="45500" dist="50800" dir="5400000" sy="-100000" algn="bl" rotWithShape="0"/>
                  </a:effectLst>
                  <a:latin typeface="Arial" panose="020B0604020202020204" pitchFamily="34" charset="0"/>
                  <a:cs typeface="Arial" panose="020B0604020202020204" pitchFamily="34" charset="0"/>
                  <a:sym typeface="+mn-lt"/>
                </a:rPr>
                <a:t>Click here to add title text</a:t>
              </a:r>
              <a:endParaRPr lang="zh-CN" altLang="en-US" dirty="0"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3CFF878B-1A5B-4080-9DE5-E229A82B33EC}"/>
              </a:ext>
            </a:extLst>
          </p:cNvPr>
          <p:cNvSpPr txBox="1"/>
          <p:nvPr/>
        </p:nvSpPr>
        <p:spPr>
          <a:xfrm>
            <a:off x="3756624" y="974561"/>
            <a:ext cx="48442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gradFill>
                  <a:gsLst>
                    <a:gs pos="0">
                      <a:srgbClr val="E03C39">
                        <a:alpha val="66000"/>
                      </a:srgbClr>
                    </a:gs>
                    <a:gs pos="100000">
                      <a:srgbClr val="E03C39"/>
                    </a:gs>
                  </a:gsLst>
                  <a:lin ang="5400000" scaled="1"/>
                </a:gradFill>
                <a:latin typeface="江城律动宋" panose="02020700000000000000" pitchFamily="18" charset="-122"/>
                <a:ea typeface="江城律动宋" panose="02020700000000000000" pitchFamily="18" charset="-122"/>
              </a:rPr>
              <a:t>1</a:t>
            </a:r>
            <a:endParaRPr lang="zh-CN" altLang="en-US" sz="4000" dirty="0">
              <a:gradFill>
                <a:gsLst>
                  <a:gs pos="0">
                    <a:srgbClr val="E03C39">
                      <a:alpha val="66000"/>
                    </a:srgbClr>
                  </a:gs>
                  <a:gs pos="100000">
                    <a:srgbClr val="E03C39"/>
                  </a:gs>
                </a:gsLst>
                <a:lin ang="5400000" scaled="1"/>
              </a:gradFill>
              <a:latin typeface="江城律动宋" panose="02020700000000000000" pitchFamily="18" charset="-122"/>
              <a:ea typeface="江城律动宋" panose="02020700000000000000" pitchFamily="18" charset="-122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2580AF7E-3FBE-4A08-8B14-AD15CAED817A}"/>
              </a:ext>
            </a:extLst>
          </p:cNvPr>
          <p:cNvSpPr txBox="1"/>
          <p:nvPr/>
        </p:nvSpPr>
        <p:spPr>
          <a:xfrm>
            <a:off x="5006924" y="974561"/>
            <a:ext cx="48442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gradFill>
                  <a:gsLst>
                    <a:gs pos="0">
                      <a:srgbClr val="E03C39">
                        <a:alpha val="66000"/>
                      </a:srgbClr>
                    </a:gs>
                    <a:gs pos="100000">
                      <a:srgbClr val="E03C39"/>
                    </a:gs>
                  </a:gsLst>
                  <a:lin ang="5400000" scaled="1"/>
                </a:gradFill>
                <a:latin typeface="江城律动宋" panose="02020700000000000000" pitchFamily="18" charset="-122"/>
                <a:ea typeface="江城律动宋" panose="02020700000000000000" pitchFamily="18" charset="-122"/>
              </a:rPr>
              <a:t>2</a:t>
            </a:r>
            <a:endParaRPr lang="zh-CN" altLang="en-US" sz="4000" dirty="0">
              <a:gradFill>
                <a:gsLst>
                  <a:gs pos="0">
                    <a:srgbClr val="E03C39">
                      <a:alpha val="66000"/>
                    </a:srgbClr>
                  </a:gs>
                  <a:gs pos="100000">
                    <a:srgbClr val="E03C39"/>
                  </a:gs>
                </a:gsLst>
                <a:lin ang="5400000" scaled="1"/>
              </a:gradFill>
              <a:latin typeface="江城律动宋" panose="02020700000000000000" pitchFamily="18" charset="-122"/>
              <a:ea typeface="江城律动宋" panose="02020700000000000000" pitchFamily="18" charset="-122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897B85A9-2EF0-475E-B152-D9B358A92C44}"/>
              </a:ext>
            </a:extLst>
          </p:cNvPr>
          <p:cNvSpPr txBox="1"/>
          <p:nvPr/>
        </p:nvSpPr>
        <p:spPr>
          <a:xfrm>
            <a:off x="3152479" y="3025016"/>
            <a:ext cx="48442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gradFill>
                  <a:gsLst>
                    <a:gs pos="0">
                      <a:srgbClr val="E03C39">
                        <a:alpha val="66000"/>
                      </a:srgbClr>
                    </a:gs>
                    <a:gs pos="100000">
                      <a:srgbClr val="E03C39"/>
                    </a:gs>
                  </a:gsLst>
                  <a:lin ang="5400000" scaled="1"/>
                </a:gradFill>
                <a:latin typeface="江城律动宋" panose="02020700000000000000" pitchFamily="18" charset="-122"/>
                <a:ea typeface="江城律动宋" panose="02020700000000000000" pitchFamily="18" charset="-122"/>
              </a:rPr>
              <a:t>3</a:t>
            </a:r>
            <a:endParaRPr lang="zh-CN" altLang="en-US" sz="4000" dirty="0">
              <a:gradFill>
                <a:gsLst>
                  <a:gs pos="0">
                    <a:srgbClr val="E03C39">
                      <a:alpha val="66000"/>
                    </a:srgbClr>
                  </a:gs>
                  <a:gs pos="100000">
                    <a:srgbClr val="E03C39"/>
                  </a:gs>
                </a:gsLst>
                <a:lin ang="5400000" scaled="1"/>
              </a:gradFill>
              <a:latin typeface="江城律动宋" panose="02020700000000000000" pitchFamily="18" charset="-122"/>
              <a:ea typeface="江城律动宋" panose="02020700000000000000" pitchFamily="18" charset="-122"/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39BA05A5-A669-43BD-9C4F-7D9B93FFF7C1}"/>
              </a:ext>
            </a:extLst>
          </p:cNvPr>
          <p:cNvSpPr txBox="1"/>
          <p:nvPr/>
        </p:nvSpPr>
        <p:spPr>
          <a:xfrm>
            <a:off x="5540007" y="3025016"/>
            <a:ext cx="48442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gradFill>
                  <a:gsLst>
                    <a:gs pos="0">
                      <a:srgbClr val="E03C39">
                        <a:alpha val="66000"/>
                      </a:srgbClr>
                    </a:gs>
                    <a:gs pos="100000">
                      <a:srgbClr val="E03C39"/>
                    </a:gs>
                  </a:gsLst>
                  <a:lin ang="5400000" scaled="1"/>
                </a:gradFill>
                <a:latin typeface="江城律动宋" panose="02020700000000000000" pitchFamily="18" charset="-122"/>
                <a:ea typeface="江城律动宋" panose="02020700000000000000" pitchFamily="18" charset="-122"/>
              </a:rPr>
              <a:t>4</a:t>
            </a:r>
            <a:endParaRPr lang="zh-CN" altLang="en-US" sz="4000" dirty="0">
              <a:gradFill>
                <a:gsLst>
                  <a:gs pos="0">
                    <a:srgbClr val="E03C39">
                      <a:alpha val="66000"/>
                    </a:srgbClr>
                  </a:gs>
                  <a:gs pos="100000">
                    <a:srgbClr val="E03C39"/>
                  </a:gs>
                </a:gsLst>
                <a:lin ang="5400000" scaled="1"/>
              </a:gradFill>
              <a:latin typeface="江城律动宋" panose="02020700000000000000" pitchFamily="18" charset="-122"/>
              <a:ea typeface="江城律动宋" panose="02020700000000000000" pitchFamily="18" charset="-122"/>
            </a:endParaRPr>
          </a:p>
        </p:txBody>
      </p:sp>
      <p:pic>
        <p:nvPicPr>
          <p:cNvPr id="26" name="图片 25" descr="&#10;&#10;">
            <a:extLst>
              <a:ext uri="{FF2B5EF4-FFF2-40B4-BE49-F238E27FC236}">
                <a16:creationId xmlns:a16="http://schemas.microsoft.com/office/drawing/2014/main" id="{CE7147EA-0A2A-432E-9C7A-A705F0EB6EE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322" y="353586"/>
            <a:ext cx="1715740" cy="923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0839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任意多边形 104"/>
          <p:cNvSpPr/>
          <p:nvPr/>
        </p:nvSpPr>
        <p:spPr>
          <a:xfrm>
            <a:off x="1114618" y="2283079"/>
            <a:ext cx="6750949" cy="494538"/>
          </a:xfrm>
          <a:custGeom>
            <a:avLst/>
            <a:gdLst>
              <a:gd name="connsiteX0" fmla="*/ 0 w 8999702"/>
              <a:gd name="connsiteY0" fmla="*/ 0 h 659180"/>
              <a:gd name="connsiteX1" fmla="*/ 8610600 w 8999702"/>
              <a:gd name="connsiteY1" fmla="*/ 0 h 659180"/>
              <a:gd name="connsiteX2" fmla="*/ 8999702 w 8999702"/>
              <a:gd name="connsiteY2" fmla="*/ 329590 h 659180"/>
              <a:gd name="connsiteX3" fmla="*/ 8610600 w 8999702"/>
              <a:gd name="connsiteY3" fmla="*/ 659180 h 659180"/>
              <a:gd name="connsiteX4" fmla="*/ 8610600 w 8999702"/>
              <a:gd name="connsiteY4" fmla="*/ 659179 h 659180"/>
              <a:gd name="connsiteX5" fmla="*/ 1 w 8999702"/>
              <a:gd name="connsiteY5" fmla="*/ 659179 h 659180"/>
              <a:gd name="connsiteX6" fmla="*/ 389102 w 8999702"/>
              <a:gd name="connsiteY6" fmla="*/ 329590 h 659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999702" h="659180">
                <a:moveTo>
                  <a:pt x="0" y="0"/>
                </a:moveTo>
                <a:lnTo>
                  <a:pt x="8610600" y="0"/>
                </a:lnTo>
                <a:lnTo>
                  <a:pt x="8999702" y="329590"/>
                </a:lnTo>
                <a:lnTo>
                  <a:pt x="8610600" y="659180"/>
                </a:lnTo>
                <a:lnTo>
                  <a:pt x="8610600" y="659179"/>
                </a:lnTo>
                <a:lnTo>
                  <a:pt x="1" y="659179"/>
                </a:lnTo>
                <a:lnTo>
                  <a:pt x="389102" y="329590"/>
                </a:lnTo>
                <a:close/>
              </a:path>
            </a:pathLst>
          </a:custGeom>
          <a:solidFill>
            <a:schemeClr val="bg1">
              <a:lumMod val="75000"/>
              <a:alpha val="50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9" tIns="34295" rIns="68589" bIns="34295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492116" y="2224659"/>
            <a:ext cx="1180226" cy="619547"/>
            <a:chOff x="1492116" y="2224659"/>
            <a:chExt cx="1180226" cy="619547"/>
          </a:xfrm>
        </p:grpSpPr>
        <p:sp>
          <p:nvSpPr>
            <p:cNvPr id="106" name="任意多边形 105"/>
            <p:cNvSpPr/>
            <p:nvPr/>
          </p:nvSpPr>
          <p:spPr>
            <a:xfrm rot="-2700000">
              <a:off x="2052878" y="2224659"/>
              <a:ext cx="619464" cy="619547"/>
            </a:xfrm>
            <a:custGeom>
              <a:avLst/>
              <a:gdLst>
                <a:gd name="connsiteX0" fmla="*/ 571500 w 1013460"/>
                <a:gd name="connsiteY0" fmla="*/ 0 h 1013460"/>
                <a:gd name="connsiteX1" fmla="*/ 1013460 w 1013460"/>
                <a:gd name="connsiteY1" fmla="*/ 0 h 1013460"/>
                <a:gd name="connsiteX2" fmla="*/ 1013460 w 1013460"/>
                <a:gd name="connsiteY2" fmla="*/ 571500 h 1013460"/>
                <a:gd name="connsiteX3" fmla="*/ 1013460 w 1013460"/>
                <a:gd name="connsiteY3" fmla="*/ 1013460 h 1013460"/>
                <a:gd name="connsiteX4" fmla="*/ 571500 w 1013460"/>
                <a:gd name="connsiteY4" fmla="*/ 1013460 h 1013460"/>
                <a:gd name="connsiteX5" fmla="*/ 0 w 1013460"/>
                <a:gd name="connsiteY5" fmla="*/ 1013460 h 1013460"/>
                <a:gd name="connsiteX6" fmla="*/ 0 w 1013460"/>
                <a:gd name="connsiteY6" fmla="*/ 571500 h 1013460"/>
                <a:gd name="connsiteX7" fmla="*/ 571500 w 1013460"/>
                <a:gd name="connsiteY7" fmla="*/ 571500 h 1013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13460" h="1013460">
                  <a:moveTo>
                    <a:pt x="571500" y="0"/>
                  </a:moveTo>
                  <a:lnTo>
                    <a:pt x="1013460" y="0"/>
                  </a:lnTo>
                  <a:lnTo>
                    <a:pt x="1013460" y="571500"/>
                  </a:lnTo>
                  <a:lnTo>
                    <a:pt x="1013460" y="1013460"/>
                  </a:lnTo>
                  <a:lnTo>
                    <a:pt x="571500" y="1013460"/>
                  </a:lnTo>
                  <a:lnTo>
                    <a:pt x="0" y="1013460"/>
                  </a:lnTo>
                  <a:lnTo>
                    <a:pt x="0" y="571500"/>
                  </a:lnTo>
                  <a:lnTo>
                    <a:pt x="571500" y="571500"/>
                  </a:lnTo>
                  <a:close/>
                </a:path>
              </a:pathLst>
            </a:custGeom>
            <a:solidFill>
              <a:srgbClr val="FA783A"/>
            </a:solidFill>
            <a:ln>
              <a:noFill/>
            </a:ln>
            <a:effectLst>
              <a:outerShdw blurRad="76200" dist="25400" algn="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9" tIns="34295" rIns="68589" bIns="34295"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10" name="文本框 25"/>
            <p:cNvSpPr txBox="1"/>
            <p:nvPr/>
          </p:nvSpPr>
          <p:spPr>
            <a:xfrm>
              <a:off x="1492116" y="2338164"/>
              <a:ext cx="750218" cy="392536"/>
            </a:xfrm>
            <a:prstGeom prst="rect">
              <a:avLst/>
            </a:prstGeom>
            <a:noFill/>
          </p:spPr>
          <p:txBody>
            <a:bodyPr wrap="square" lIns="68589" tIns="34295" rIns="68589" bIns="34295" rtlCol="0">
              <a:spAutoFit/>
            </a:bodyPr>
            <a:lstStyle/>
            <a:p>
              <a:pPr algn="ctr"/>
              <a:r>
                <a:rPr lang="en-US" altLang="zh-CN" sz="2100" dirty="0">
                  <a:solidFill>
                    <a:schemeClr val="bg1"/>
                  </a:solidFill>
                  <a:cs typeface="+mn-ea"/>
                  <a:sym typeface="+mn-lt"/>
                </a:rPr>
                <a:t>2019</a:t>
              </a:r>
              <a:endParaRPr lang="zh-CN" altLang="en-US" sz="2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852045" y="2224659"/>
            <a:ext cx="1201662" cy="619547"/>
            <a:chOff x="2852045" y="2224659"/>
            <a:chExt cx="1201662" cy="619547"/>
          </a:xfrm>
        </p:grpSpPr>
        <p:sp>
          <p:nvSpPr>
            <p:cNvPr id="107" name="任意多边形 106"/>
            <p:cNvSpPr/>
            <p:nvPr/>
          </p:nvSpPr>
          <p:spPr>
            <a:xfrm rot="-2700000">
              <a:off x="3434243" y="2224659"/>
              <a:ext cx="619464" cy="619547"/>
            </a:xfrm>
            <a:custGeom>
              <a:avLst/>
              <a:gdLst>
                <a:gd name="connsiteX0" fmla="*/ 571500 w 1013460"/>
                <a:gd name="connsiteY0" fmla="*/ 0 h 1013460"/>
                <a:gd name="connsiteX1" fmla="*/ 1013460 w 1013460"/>
                <a:gd name="connsiteY1" fmla="*/ 0 h 1013460"/>
                <a:gd name="connsiteX2" fmla="*/ 1013460 w 1013460"/>
                <a:gd name="connsiteY2" fmla="*/ 571500 h 1013460"/>
                <a:gd name="connsiteX3" fmla="*/ 1013460 w 1013460"/>
                <a:gd name="connsiteY3" fmla="*/ 1013460 h 1013460"/>
                <a:gd name="connsiteX4" fmla="*/ 571500 w 1013460"/>
                <a:gd name="connsiteY4" fmla="*/ 1013460 h 1013460"/>
                <a:gd name="connsiteX5" fmla="*/ 0 w 1013460"/>
                <a:gd name="connsiteY5" fmla="*/ 1013460 h 1013460"/>
                <a:gd name="connsiteX6" fmla="*/ 0 w 1013460"/>
                <a:gd name="connsiteY6" fmla="*/ 571500 h 1013460"/>
                <a:gd name="connsiteX7" fmla="*/ 571500 w 1013460"/>
                <a:gd name="connsiteY7" fmla="*/ 571500 h 1013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13460" h="1013460">
                  <a:moveTo>
                    <a:pt x="571500" y="0"/>
                  </a:moveTo>
                  <a:lnTo>
                    <a:pt x="1013460" y="0"/>
                  </a:lnTo>
                  <a:lnTo>
                    <a:pt x="1013460" y="571500"/>
                  </a:lnTo>
                  <a:lnTo>
                    <a:pt x="1013460" y="1013460"/>
                  </a:lnTo>
                  <a:lnTo>
                    <a:pt x="571500" y="1013460"/>
                  </a:lnTo>
                  <a:lnTo>
                    <a:pt x="0" y="1013460"/>
                  </a:lnTo>
                  <a:lnTo>
                    <a:pt x="0" y="571500"/>
                  </a:lnTo>
                  <a:lnTo>
                    <a:pt x="571500" y="571500"/>
                  </a:lnTo>
                  <a:close/>
                </a:path>
              </a:pathLst>
            </a:custGeom>
            <a:solidFill>
              <a:srgbClr val="E3413E"/>
            </a:solidFill>
            <a:ln>
              <a:noFill/>
            </a:ln>
            <a:effectLst>
              <a:outerShdw blurRad="76200" dist="25400" algn="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9" tIns="34295" rIns="68589" bIns="34295"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11" name="文本框 26"/>
            <p:cNvSpPr txBox="1"/>
            <p:nvPr/>
          </p:nvSpPr>
          <p:spPr>
            <a:xfrm>
              <a:off x="2852045" y="2338164"/>
              <a:ext cx="750218" cy="392536"/>
            </a:xfrm>
            <a:prstGeom prst="rect">
              <a:avLst/>
            </a:prstGeom>
            <a:noFill/>
          </p:spPr>
          <p:txBody>
            <a:bodyPr wrap="square" lIns="68589" tIns="34295" rIns="68589" bIns="34295" rtlCol="0">
              <a:spAutoFit/>
            </a:bodyPr>
            <a:lstStyle/>
            <a:p>
              <a:pPr algn="ctr"/>
              <a:r>
                <a:rPr lang="en-US" altLang="zh-CN" sz="2100" dirty="0">
                  <a:solidFill>
                    <a:schemeClr val="bg1"/>
                  </a:solidFill>
                  <a:cs typeface="+mn-ea"/>
                  <a:sym typeface="+mn-lt"/>
                </a:rPr>
                <a:t>2020</a:t>
              </a:r>
              <a:endParaRPr lang="zh-CN" altLang="en-US" sz="2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211975" y="2224659"/>
            <a:ext cx="1223097" cy="619547"/>
            <a:chOff x="4211975" y="2224659"/>
            <a:chExt cx="1223097" cy="619547"/>
          </a:xfrm>
        </p:grpSpPr>
        <p:sp>
          <p:nvSpPr>
            <p:cNvPr id="108" name="任意多边形 107"/>
            <p:cNvSpPr/>
            <p:nvPr/>
          </p:nvSpPr>
          <p:spPr>
            <a:xfrm rot="-2700000">
              <a:off x="4815608" y="2224659"/>
              <a:ext cx="619464" cy="619547"/>
            </a:xfrm>
            <a:custGeom>
              <a:avLst/>
              <a:gdLst>
                <a:gd name="connsiteX0" fmla="*/ 571500 w 1013460"/>
                <a:gd name="connsiteY0" fmla="*/ 0 h 1013460"/>
                <a:gd name="connsiteX1" fmla="*/ 1013460 w 1013460"/>
                <a:gd name="connsiteY1" fmla="*/ 0 h 1013460"/>
                <a:gd name="connsiteX2" fmla="*/ 1013460 w 1013460"/>
                <a:gd name="connsiteY2" fmla="*/ 571500 h 1013460"/>
                <a:gd name="connsiteX3" fmla="*/ 1013460 w 1013460"/>
                <a:gd name="connsiteY3" fmla="*/ 1013460 h 1013460"/>
                <a:gd name="connsiteX4" fmla="*/ 571500 w 1013460"/>
                <a:gd name="connsiteY4" fmla="*/ 1013460 h 1013460"/>
                <a:gd name="connsiteX5" fmla="*/ 0 w 1013460"/>
                <a:gd name="connsiteY5" fmla="*/ 1013460 h 1013460"/>
                <a:gd name="connsiteX6" fmla="*/ 0 w 1013460"/>
                <a:gd name="connsiteY6" fmla="*/ 571500 h 1013460"/>
                <a:gd name="connsiteX7" fmla="*/ 571500 w 1013460"/>
                <a:gd name="connsiteY7" fmla="*/ 571500 h 1013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13460" h="1013460">
                  <a:moveTo>
                    <a:pt x="571500" y="0"/>
                  </a:moveTo>
                  <a:lnTo>
                    <a:pt x="1013460" y="0"/>
                  </a:lnTo>
                  <a:lnTo>
                    <a:pt x="1013460" y="571500"/>
                  </a:lnTo>
                  <a:lnTo>
                    <a:pt x="1013460" y="1013460"/>
                  </a:lnTo>
                  <a:lnTo>
                    <a:pt x="571500" y="1013460"/>
                  </a:lnTo>
                  <a:lnTo>
                    <a:pt x="0" y="1013460"/>
                  </a:lnTo>
                  <a:lnTo>
                    <a:pt x="0" y="571500"/>
                  </a:lnTo>
                  <a:lnTo>
                    <a:pt x="571500" y="571500"/>
                  </a:lnTo>
                  <a:close/>
                </a:path>
              </a:pathLst>
            </a:custGeom>
            <a:solidFill>
              <a:srgbClr val="FA783A"/>
            </a:solidFill>
            <a:ln>
              <a:noFill/>
            </a:ln>
            <a:effectLst>
              <a:outerShdw blurRad="76200" dist="25400" algn="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9" tIns="34295" rIns="68589" bIns="34295"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12" name="文本框 27"/>
            <p:cNvSpPr txBox="1"/>
            <p:nvPr/>
          </p:nvSpPr>
          <p:spPr>
            <a:xfrm>
              <a:off x="4211975" y="2338164"/>
              <a:ext cx="750218" cy="392536"/>
            </a:xfrm>
            <a:prstGeom prst="rect">
              <a:avLst/>
            </a:prstGeom>
            <a:noFill/>
          </p:spPr>
          <p:txBody>
            <a:bodyPr wrap="square" lIns="68589" tIns="34295" rIns="68589" bIns="34295" rtlCol="0">
              <a:spAutoFit/>
            </a:bodyPr>
            <a:lstStyle/>
            <a:p>
              <a:pPr algn="ctr"/>
              <a:r>
                <a:rPr lang="en-US" altLang="zh-CN" sz="2100" dirty="0">
                  <a:solidFill>
                    <a:schemeClr val="bg1"/>
                  </a:solidFill>
                  <a:cs typeface="+mn-ea"/>
                  <a:sym typeface="+mn-lt"/>
                </a:rPr>
                <a:t>2021</a:t>
              </a:r>
              <a:endParaRPr lang="zh-CN" altLang="en-US" sz="2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571905" y="2224659"/>
            <a:ext cx="1244532" cy="619547"/>
            <a:chOff x="5571905" y="2224659"/>
            <a:chExt cx="1244532" cy="619547"/>
          </a:xfrm>
        </p:grpSpPr>
        <p:sp>
          <p:nvSpPr>
            <p:cNvPr id="109" name="任意多边形 108"/>
            <p:cNvSpPr/>
            <p:nvPr/>
          </p:nvSpPr>
          <p:spPr>
            <a:xfrm rot="-2700000">
              <a:off x="6196973" y="2224659"/>
              <a:ext cx="619464" cy="619547"/>
            </a:xfrm>
            <a:custGeom>
              <a:avLst/>
              <a:gdLst>
                <a:gd name="connsiteX0" fmla="*/ 571500 w 1013460"/>
                <a:gd name="connsiteY0" fmla="*/ 0 h 1013460"/>
                <a:gd name="connsiteX1" fmla="*/ 1013460 w 1013460"/>
                <a:gd name="connsiteY1" fmla="*/ 0 h 1013460"/>
                <a:gd name="connsiteX2" fmla="*/ 1013460 w 1013460"/>
                <a:gd name="connsiteY2" fmla="*/ 571500 h 1013460"/>
                <a:gd name="connsiteX3" fmla="*/ 1013460 w 1013460"/>
                <a:gd name="connsiteY3" fmla="*/ 1013460 h 1013460"/>
                <a:gd name="connsiteX4" fmla="*/ 571500 w 1013460"/>
                <a:gd name="connsiteY4" fmla="*/ 1013460 h 1013460"/>
                <a:gd name="connsiteX5" fmla="*/ 0 w 1013460"/>
                <a:gd name="connsiteY5" fmla="*/ 1013460 h 1013460"/>
                <a:gd name="connsiteX6" fmla="*/ 0 w 1013460"/>
                <a:gd name="connsiteY6" fmla="*/ 571500 h 1013460"/>
                <a:gd name="connsiteX7" fmla="*/ 571500 w 1013460"/>
                <a:gd name="connsiteY7" fmla="*/ 571500 h 1013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13460" h="1013460">
                  <a:moveTo>
                    <a:pt x="571500" y="0"/>
                  </a:moveTo>
                  <a:lnTo>
                    <a:pt x="1013460" y="0"/>
                  </a:lnTo>
                  <a:lnTo>
                    <a:pt x="1013460" y="571500"/>
                  </a:lnTo>
                  <a:lnTo>
                    <a:pt x="1013460" y="1013460"/>
                  </a:lnTo>
                  <a:lnTo>
                    <a:pt x="571500" y="1013460"/>
                  </a:lnTo>
                  <a:lnTo>
                    <a:pt x="0" y="1013460"/>
                  </a:lnTo>
                  <a:lnTo>
                    <a:pt x="0" y="571500"/>
                  </a:lnTo>
                  <a:lnTo>
                    <a:pt x="571500" y="571500"/>
                  </a:lnTo>
                  <a:close/>
                </a:path>
              </a:pathLst>
            </a:custGeom>
            <a:solidFill>
              <a:srgbClr val="E3413E"/>
            </a:solidFill>
            <a:ln>
              <a:noFill/>
            </a:ln>
            <a:effectLst>
              <a:outerShdw blurRad="76200" dist="25400" algn="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9" tIns="34295" rIns="68589" bIns="34295"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13" name="文本框 28"/>
            <p:cNvSpPr txBox="1"/>
            <p:nvPr/>
          </p:nvSpPr>
          <p:spPr>
            <a:xfrm>
              <a:off x="5571905" y="2338164"/>
              <a:ext cx="750218" cy="392536"/>
            </a:xfrm>
            <a:prstGeom prst="rect">
              <a:avLst/>
            </a:prstGeom>
            <a:noFill/>
          </p:spPr>
          <p:txBody>
            <a:bodyPr wrap="square" lIns="68589" tIns="34295" rIns="68589" bIns="34295" rtlCol="0">
              <a:spAutoFit/>
            </a:bodyPr>
            <a:lstStyle/>
            <a:p>
              <a:pPr algn="ctr"/>
              <a:r>
                <a:rPr lang="en-US" altLang="zh-CN" sz="2100" dirty="0">
                  <a:solidFill>
                    <a:schemeClr val="bg1"/>
                  </a:solidFill>
                  <a:cs typeface="+mn-ea"/>
                  <a:sym typeface="+mn-lt"/>
                </a:rPr>
                <a:t>2022</a:t>
              </a:r>
              <a:endParaRPr lang="zh-CN" altLang="en-US" sz="2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14" name="文本框 29"/>
          <p:cNvSpPr txBox="1"/>
          <p:nvPr/>
        </p:nvSpPr>
        <p:spPr>
          <a:xfrm>
            <a:off x="6931835" y="2338164"/>
            <a:ext cx="750218" cy="392536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pPr algn="ctr"/>
            <a:r>
              <a:rPr lang="en-US" altLang="zh-CN" sz="2100" dirty="0">
                <a:solidFill>
                  <a:schemeClr val="bg1"/>
                </a:solidFill>
                <a:cs typeface="+mn-ea"/>
                <a:sym typeface="+mn-lt"/>
              </a:rPr>
              <a:t>2023</a:t>
            </a:r>
            <a:endParaRPr lang="zh-CN" altLang="en-US" sz="2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337570" y="2906382"/>
            <a:ext cx="6529597" cy="1403066"/>
            <a:chOff x="1337570" y="2906382"/>
            <a:chExt cx="6529597" cy="1403066"/>
          </a:xfrm>
        </p:grpSpPr>
        <p:grpSp>
          <p:nvGrpSpPr>
            <p:cNvPr id="135" name="组合 134"/>
            <p:cNvGrpSpPr/>
            <p:nvPr/>
          </p:nvGrpSpPr>
          <p:grpSpPr>
            <a:xfrm>
              <a:off x="1337570" y="2906385"/>
              <a:ext cx="1051770" cy="1403062"/>
              <a:chOff x="2027592" y="4097191"/>
              <a:chExt cx="1402117" cy="1870171"/>
            </a:xfrm>
          </p:grpSpPr>
          <p:sp>
            <p:nvSpPr>
              <p:cNvPr id="136" name="圆角矩形 135"/>
              <p:cNvSpPr/>
              <p:nvPr/>
            </p:nvSpPr>
            <p:spPr>
              <a:xfrm>
                <a:off x="2027592" y="5016500"/>
                <a:ext cx="1390785" cy="933928"/>
              </a:xfrm>
              <a:prstGeom prst="roundRect">
                <a:avLst>
                  <a:gd name="adj" fmla="val 6402"/>
                </a:avLst>
              </a:prstGeom>
              <a:noFill/>
              <a:ln w="19050">
                <a:solidFill>
                  <a:schemeClr val="bg1">
                    <a:lumMod val="50000"/>
                  </a:schemeClr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137" name="组合 136"/>
              <p:cNvGrpSpPr/>
              <p:nvPr/>
            </p:nvGrpSpPr>
            <p:grpSpPr>
              <a:xfrm>
                <a:off x="2045929" y="4854710"/>
                <a:ext cx="1383780" cy="1112652"/>
                <a:chOff x="2222230" y="3856062"/>
                <a:chExt cx="1383780" cy="1112652"/>
              </a:xfrm>
            </p:grpSpPr>
            <p:grpSp>
              <p:nvGrpSpPr>
                <p:cNvPr id="142" name="组合 141"/>
                <p:cNvGrpSpPr/>
                <p:nvPr/>
              </p:nvGrpSpPr>
              <p:grpSpPr>
                <a:xfrm>
                  <a:off x="2285329" y="3856062"/>
                  <a:ext cx="1231046" cy="326853"/>
                  <a:chOff x="2285329" y="3856062"/>
                  <a:chExt cx="1231046" cy="326853"/>
                </a:xfrm>
              </p:grpSpPr>
              <p:sp>
                <p:nvSpPr>
                  <p:cNvPr id="146" name="圆角矩形 145"/>
                  <p:cNvSpPr/>
                  <p:nvPr/>
                </p:nvSpPr>
                <p:spPr>
                  <a:xfrm>
                    <a:off x="2285329" y="3857031"/>
                    <a:ext cx="1231046" cy="325884"/>
                  </a:xfrm>
                  <a:prstGeom prst="roundRect">
                    <a:avLst/>
                  </a:prstGeom>
                  <a:solidFill>
                    <a:srgbClr val="FA783A"/>
                  </a:solidFill>
                  <a:ln w="19050">
                    <a:gradFill flip="none" rotWithShape="1">
                      <a:gsLst>
                        <a:gs pos="0">
                          <a:schemeClr val="bg1">
                            <a:lumMod val="85000"/>
                          </a:schemeClr>
                        </a:gs>
                        <a:gs pos="100000">
                          <a:schemeClr val="bg1"/>
                        </a:gs>
                      </a:gsLst>
                      <a:lin ang="2700000" scaled="1"/>
                      <a:tileRect/>
                    </a:gradFill>
                  </a:ln>
                  <a:effectLst>
                    <a:innerShdw blurRad="101600" dist="50800" dir="13500000">
                      <a:prstClr val="black">
                        <a:alpha val="38000"/>
                      </a:prstClr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7" name="文本框 63"/>
                  <p:cNvSpPr txBox="1"/>
                  <p:nvPr/>
                </p:nvSpPr>
                <p:spPr>
                  <a:xfrm>
                    <a:off x="2389034" y="3856062"/>
                    <a:ext cx="1007759" cy="28717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altLang="zh-CN" sz="800" b="1" dirty="0">
                        <a:solidFill>
                          <a:schemeClr val="bg1"/>
                        </a:solidFill>
                        <a:cs typeface="+mn-ea"/>
                        <a:sym typeface="+mn-lt"/>
                      </a:rPr>
                      <a:t>OPTION 01</a:t>
                    </a:r>
                    <a:endParaRPr lang="zh-CN" altLang="en-US" sz="800" b="1" dirty="0">
                      <a:solidFill>
                        <a:schemeClr val="bg1"/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145" name="文本框 61"/>
                <p:cNvSpPr txBox="1"/>
                <p:nvPr/>
              </p:nvSpPr>
              <p:spPr>
                <a:xfrm>
                  <a:off x="2222230" y="4189255"/>
                  <a:ext cx="1383780" cy="77945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/>
                  <a:r>
                    <a:rPr lang="zh-CN" altLang="en-US" sz="8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cs typeface="+mn-ea"/>
                      <a:sym typeface="+mn-lt"/>
                    </a:rPr>
                    <a:t>此处添加详细文本描述，文字内容建议与标题相关尽量简洁生动</a:t>
                  </a:r>
                  <a:r>
                    <a:rPr lang="en-US" altLang="zh-CN" sz="8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cs typeface="+mn-ea"/>
                      <a:sym typeface="+mn-lt"/>
                    </a:rPr>
                    <a:t>……</a:t>
                  </a:r>
                </a:p>
              </p:txBody>
            </p:sp>
          </p:grpSp>
          <p:grpSp>
            <p:nvGrpSpPr>
              <p:cNvPr id="138" name="组合 137"/>
              <p:cNvGrpSpPr/>
              <p:nvPr/>
            </p:nvGrpSpPr>
            <p:grpSpPr>
              <a:xfrm>
                <a:off x="2690232" y="4097191"/>
                <a:ext cx="93235" cy="715207"/>
                <a:chOff x="2690232" y="4097191"/>
                <a:chExt cx="93235" cy="715207"/>
              </a:xfrm>
            </p:grpSpPr>
            <p:sp>
              <p:nvSpPr>
                <p:cNvPr id="139" name="椭圆 138"/>
                <p:cNvSpPr/>
                <p:nvPr/>
              </p:nvSpPr>
              <p:spPr>
                <a:xfrm>
                  <a:off x="2690232" y="4097191"/>
                  <a:ext cx="93235" cy="93235"/>
                </a:xfrm>
                <a:prstGeom prst="ellipse">
                  <a:avLst/>
                </a:prstGeom>
                <a:noFill/>
                <a:ln w="19050">
                  <a:solidFill>
                    <a:srgbClr val="E3413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0" name="椭圆 139"/>
                <p:cNvSpPr/>
                <p:nvPr/>
              </p:nvSpPr>
              <p:spPr>
                <a:xfrm>
                  <a:off x="2690232" y="4719163"/>
                  <a:ext cx="93235" cy="93235"/>
                </a:xfrm>
                <a:prstGeom prst="ellipse">
                  <a:avLst/>
                </a:prstGeom>
                <a:noFill/>
                <a:ln w="1905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cxnSp>
              <p:nvCxnSpPr>
                <p:cNvPr id="141" name="直接连接符 140"/>
                <p:cNvCxnSpPr/>
                <p:nvPr/>
              </p:nvCxnSpPr>
              <p:spPr>
                <a:xfrm rot="5400000">
                  <a:off x="2500788" y="4455019"/>
                  <a:ext cx="470988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50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48" name="组合 147"/>
            <p:cNvGrpSpPr/>
            <p:nvPr/>
          </p:nvGrpSpPr>
          <p:grpSpPr>
            <a:xfrm>
              <a:off x="2700585" y="2906384"/>
              <a:ext cx="1058211" cy="1403064"/>
              <a:chOff x="2019005" y="4097191"/>
              <a:chExt cx="1410704" cy="1870174"/>
            </a:xfrm>
          </p:grpSpPr>
          <p:sp>
            <p:nvSpPr>
              <p:cNvPr id="149" name="圆角矩形 148"/>
              <p:cNvSpPr/>
              <p:nvPr/>
            </p:nvSpPr>
            <p:spPr>
              <a:xfrm>
                <a:off x="2027592" y="5016500"/>
                <a:ext cx="1390785" cy="933928"/>
              </a:xfrm>
              <a:prstGeom prst="roundRect">
                <a:avLst>
                  <a:gd name="adj" fmla="val 6402"/>
                </a:avLst>
              </a:prstGeom>
              <a:noFill/>
              <a:ln w="19050">
                <a:solidFill>
                  <a:schemeClr val="bg1">
                    <a:lumMod val="50000"/>
                  </a:schemeClr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150" name="组合 149"/>
              <p:cNvGrpSpPr/>
              <p:nvPr/>
            </p:nvGrpSpPr>
            <p:grpSpPr>
              <a:xfrm>
                <a:off x="2019005" y="4848879"/>
                <a:ext cx="1410704" cy="1118486"/>
                <a:chOff x="2195306" y="3850231"/>
                <a:chExt cx="1410704" cy="1118486"/>
              </a:xfrm>
            </p:grpSpPr>
            <p:grpSp>
              <p:nvGrpSpPr>
                <p:cNvPr id="155" name="组合 154"/>
                <p:cNvGrpSpPr/>
                <p:nvPr/>
              </p:nvGrpSpPr>
              <p:grpSpPr>
                <a:xfrm>
                  <a:off x="2195306" y="3850231"/>
                  <a:ext cx="1385454" cy="332684"/>
                  <a:chOff x="2195306" y="3850231"/>
                  <a:chExt cx="1385454" cy="332684"/>
                </a:xfrm>
              </p:grpSpPr>
              <p:sp>
                <p:nvSpPr>
                  <p:cNvPr id="159" name="圆角矩形 158"/>
                  <p:cNvSpPr/>
                  <p:nvPr/>
                </p:nvSpPr>
                <p:spPr>
                  <a:xfrm>
                    <a:off x="2285329" y="3857031"/>
                    <a:ext cx="1231046" cy="325884"/>
                  </a:xfrm>
                  <a:prstGeom prst="roundRect">
                    <a:avLst/>
                  </a:prstGeom>
                  <a:solidFill>
                    <a:srgbClr val="E3413E"/>
                  </a:solidFill>
                  <a:ln w="19050">
                    <a:gradFill flip="none" rotWithShape="1">
                      <a:gsLst>
                        <a:gs pos="0">
                          <a:schemeClr val="bg1">
                            <a:lumMod val="85000"/>
                          </a:schemeClr>
                        </a:gs>
                        <a:gs pos="100000">
                          <a:schemeClr val="bg1"/>
                        </a:gs>
                      </a:gsLst>
                      <a:lin ang="2700000" scaled="1"/>
                      <a:tileRect/>
                    </a:gradFill>
                  </a:ln>
                  <a:effectLst>
                    <a:innerShdw blurRad="101600" dist="50800" dir="13500000">
                      <a:prstClr val="black">
                        <a:alpha val="38000"/>
                      </a:prstClr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60" name="文本框 138"/>
                  <p:cNvSpPr txBox="1"/>
                  <p:nvPr/>
                </p:nvSpPr>
                <p:spPr>
                  <a:xfrm>
                    <a:off x="2195306" y="3850231"/>
                    <a:ext cx="1385454" cy="28717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altLang="zh-CN" sz="800" b="1" dirty="0">
                        <a:solidFill>
                          <a:schemeClr val="bg1"/>
                        </a:solidFill>
                        <a:cs typeface="+mn-ea"/>
                        <a:sym typeface="+mn-lt"/>
                      </a:rPr>
                      <a:t>OPTION 02</a:t>
                    </a:r>
                    <a:endParaRPr lang="zh-CN" altLang="en-US" sz="800" b="1" dirty="0">
                      <a:solidFill>
                        <a:schemeClr val="bg1"/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158" name="文本框 136"/>
                <p:cNvSpPr txBox="1"/>
                <p:nvPr/>
              </p:nvSpPr>
              <p:spPr>
                <a:xfrm>
                  <a:off x="2222229" y="4189258"/>
                  <a:ext cx="1383781" cy="77945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/>
                  <a:r>
                    <a:rPr lang="zh-CN" altLang="en-US" sz="8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cs typeface="+mn-ea"/>
                      <a:sym typeface="+mn-lt"/>
                    </a:rPr>
                    <a:t>此处添加详细文本描述，文字内容建议与标题相关尽量简洁生动</a:t>
                  </a:r>
                  <a:r>
                    <a:rPr lang="en-US" altLang="zh-CN" sz="8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cs typeface="+mn-ea"/>
                      <a:sym typeface="+mn-lt"/>
                    </a:rPr>
                    <a:t>……</a:t>
                  </a:r>
                </a:p>
              </p:txBody>
            </p:sp>
          </p:grpSp>
          <p:grpSp>
            <p:nvGrpSpPr>
              <p:cNvPr id="151" name="组合 150"/>
              <p:cNvGrpSpPr/>
              <p:nvPr/>
            </p:nvGrpSpPr>
            <p:grpSpPr>
              <a:xfrm>
                <a:off x="2690232" y="4097191"/>
                <a:ext cx="93235" cy="715207"/>
                <a:chOff x="2690232" y="4097191"/>
                <a:chExt cx="93235" cy="715207"/>
              </a:xfrm>
            </p:grpSpPr>
            <p:sp>
              <p:nvSpPr>
                <p:cNvPr id="152" name="椭圆 151"/>
                <p:cNvSpPr/>
                <p:nvPr/>
              </p:nvSpPr>
              <p:spPr>
                <a:xfrm>
                  <a:off x="2690232" y="4097191"/>
                  <a:ext cx="93235" cy="93235"/>
                </a:xfrm>
                <a:prstGeom prst="ellipse">
                  <a:avLst/>
                </a:prstGeom>
                <a:noFill/>
                <a:ln w="19050">
                  <a:solidFill>
                    <a:srgbClr val="E3413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53" name="椭圆 152"/>
                <p:cNvSpPr/>
                <p:nvPr/>
              </p:nvSpPr>
              <p:spPr>
                <a:xfrm>
                  <a:off x="2690232" y="4719163"/>
                  <a:ext cx="93235" cy="93235"/>
                </a:xfrm>
                <a:prstGeom prst="ellipse">
                  <a:avLst/>
                </a:prstGeom>
                <a:noFill/>
                <a:ln w="1905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cxnSp>
              <p:nvCxnSpPr>
                <p:cNvPr id="154" name="直接连接符 153"/>
                <p:cNvCxnSpPr/>
                <p:nvPr/>
              </p:nvCxnSpPr>
              <p:spPr>
                <a:xfrm rot="5400000">
                  <a:off x="2500788" y="4455019"/>
                  <a:ext cx="470988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50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61" name="组合 160"/>
            <p:cNvGrpSpPr/>
            <p:nvPr/>
          </p:nvGrpSpPr>
          <p:grpSpPr>
            <a:xfrm>
              <a:off x="4076486" y="2906382"/>
              <a:ext cx="1072546" cy="1403065"/>
              <a:chOff x="2027592" y="4097191"/>
              <a:chExt cx="1429812" cy="1870176"/>
            </a:xfrm>
          </p:grpSpPr>
          <p:sp>
            <p:nvSpPr>
              <p:cNvPr id="162" name="圆角矩形 161"/>
              <p:cNvSpPr/>
              <p:nvPr/>
            </p:nvSpPr>
            <p:spPr>
              <a:xfrm>
                <a:off x="2027592" y="5016500"/>
                <a:ext cx="1390785" cy="933928"/>
              </a:xfrm>
              <a:prstGeom prst="roundRect">
                <a:avLst>
                  <a:gd name="adj" fmla="val 6402"/>
                </a:avLst>
              </a:prstGeom>
              <a:noFill/>
              <a:ln w="19050">
                <a:solidFill>
                  <a:schemeClr val="bg1">
                    <a:lumMod val="50000"/>
                  </a:schemeClr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163" name="组合 162"/>
              <p:cNvGrpSpPr/>
              <p:nvPr/>
            </p:nvGrpSpPr>
            <p:grpSpPr>
              <a:xfrm>
                <a:off x="2045929" y="4855679"/>
                <a:ext cx="1411475" cy="1111688"/>
                <a:chOff x="2222230" y="3857031"/>
                <a:chExt cx="1411475" cy="1111688"/>
              </a:xfrm>
            </p:grpSpPr>
            <p:grpSp>
              <p:nvGrpSpPr>
                <p:cNvPr id="168" name="组合 167"/>
                <p:cNvGrpSpPr/>
                <p:nvPr/>
              </p:nvGrpSpPr>
              <p:grpSpPr>
                <a:xfrm>
                  <a:off x="2248251" y="3857031"/>
                  <a:ext cx="1385454" cy="325884"/>
                  <a:chOff x="2248251" y="3857031"/>
                  <a:chExt cx="1385454" cy="325884"/>
                </a:xfrm>
              </p:grpSpPr>
              <p:sp>
                <p:nvSpPr>
                  <p:cNvPr id="172" name="圆角矩形 171"/>
                  <p:cNvSpPr/>
                  <p:nvPr/>
                </p:nvSpPr>
                <p:spPr>
                  <a:xfrm>
                    <a:off x="2285329" y="3857031"/>
                    <a:ext cx="1231046" cy="325884"/>
                  </a:xfrm>
                  <a:prstGeom prst="roundRect">
                    <a:avLst/>
                  </a:prstGeom>
                  <a:solidFill>
                    <a:srgbClr val="FA783A"/>
                  </a:solidFill>
                  <a:ln w="19050">
                    <a:gradFill flip="none" rotWithShape="1">
                      <a:gsLst>
                        <a:gs pos="0">
                          <a:schemeClr val="bg1">
                            <a:lumMod val="85000"/>
                          </a:schemeClr>
                        </a:gs>
                        <a:gs pos="100000">
                          <a:schemeClr val="bg1"/>
                        </a:gs>
                      </a:gsLst>
                      <a:lin ang="2700000" scaled="1"/>
                      <a:tileRect/>
                    </a:gradFill>
                  </a:ln>
                  <a:effectLst>
                    <a:innerShdw blurRad="101600" dist="50800" dir="13500000">
                      <a:prstClr val="black">
                        <a:alpha val="38000"/>
                      </a:prstClr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73" name="文本框 151"/>
                  <p:cNvSpPr txBox="1"/>
                  <p:nvPr/>
                </p:nvSpPr>
                <p:spPr>
                  <a:xfrm>
                    <a:off x="2248251" y="3876390"/>
                    <a:ext cx="1385454" cy="28717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altLang="zh-CN" sz="800" b="1" dirty="0">
                        <a:solidFill>
                          <a:schemeClr val="bg1"/>
                        </a:solidFill>
                        <a:cs typeface="+mn-ea"/>
                        <a:sym typeface="+mn-lt"/>
                      </a:rPr>
                      <a:t>OPTION 03</a:t>
                    </a:r>
                    <a:endParaRPr lang="zh-CN" altLang="en-US" sz="800" b="1" dirty="0">
                      <a:solidFill>
                        <a:schemeClr val="bg1"/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171" name="文本框 149"/>
                <p:cNvSpPr txBox="1"/>
                <p:nvPr/>
              </p:nvSpPr>
              <p:spPr>
                <a:xfrm>
                  <a:off x="2222230" y="4189259"/>
                  <a:ext cx="1383780" cy="77946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/>
                  <a:r>
                    <a:rPr lang="zh-CN" altLang="en-US" sz="8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cs typeface="+mn-ea"/>
                      <a:sym typeface="+mn-lt"/>
                    </a:rPr>
                    <a:t>此处添加详细文本描述，文字内容建议与标题相关尽量简洁生动</a:t>
                  </a:r>
                  <a:r>
                    <a:rPr lang="en-US" altLang="zh-CN" sz="8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cs typeface="+mn-ea"/>
                      <a:sym typeface="+mn-lt"/>
                    </a:rPr>
                    <a:t>……</a:t>
                  </a:r>
                </a:p>
              </p:txBody>
            </p:sp>
          </p:grpSp>
          <p:grpSp>
            <p:nvGrpSpPr>
              <p:cNvPr id="164" name="组合 163"/>
              <p:cNvGrpSpPr/>
              <p:nvPr/>
            </p:nvGrpSpPr>
            <p:grpSpPr>
              <a:xfrm>
                <a:off x="2690232" y="4097191"/>
                <a:ext cx="93235" cy="715207"/>
                <a:chOff x="2690232" y="4097191"/>
                <a:chExt cx="93235" cy="715207"/>
              </a:xfrm>
            </p:grpSpPr>
            <p:sp>
              <p:nvSpPr>
                <p:cNvPr id="165" name="椭圆 164"/>
                <p:cNvSpPr/>
                <p:nvPr/>
              </p:nvSpPr>
              <p:spPr>
                <a:xfrm>
                  <a:off x="2690232" y="4097191"/>
                  <a:ext cx="93235" cy="93235"/>
                </a:xfrm>
                <a:prstGeom prst="ellipse">
                  <a:avLst/>
                </a:prstGeom>
                <a:noFill/>
                <a:ln w="19050">
                  <a:solidFill>
                    <a:srgbClr val="E3413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66" name="椭圆 165"/>
                <p:cNvSpPr/>
                <p:nvPr/>
              </p:nvSpPr>
              <p:spPr>
                <a:xfrm>
                  <a:off x="2690232" y="4719163"/>
                  <a:ext cx="93235" cy="93235"/>
                </a:xfrm>
                <a:prstGeom prst="ellipse">
                  <a:avLst/>
                </a:prstGeom>
                <a:noFill/>
                <a:ln w="1905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cxnSp>
              <p:nvCxnSpPr>
                <p:cNvPr id="167" name="直接连接符 166"/>
                <p:cNvCxnSpPr/>
                <p:nvPr/>
              </p:nvCxnSpPr>
              <p:spPr>
                <a:xfrm rot="5400000">
                  <a:off x="2500788" y="4455019"/>
                  <a:ext cx="470988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50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74" name="组合 173"/>
            <p:cNvGrpSpPr/>
            <p:nvPr/>
          </p:nvGrpSpPr>
          <p:grpSpPr>
            <a:xfrm>
              <a:off x="5445940" y="2906382"/>
              <a:ext cx="1051770" cy="1403065"/>
              <a:chOff x="2027592" y="4097191"/>
              <a:chExt cx="1402117" cy="1870176"/>
            </a:xfrm>
          </p:grpSpPr>
          <p:sp>
            <p:nvSpPr>
              <p:cNvPr id="175" name="圆角矩形 174"/>
              <p:cNvSpPr/>
              <p:nvPr/>
            </p:nvSpPr>
            <p:spPr>
              <a:xfrm>
                <a:off x="2027592" y="5016500"/>
                <a:ext cx="1390785" cy="933928"/>
              </a:xfrm>
              <a:prstGeom prst="roundRect">
                <a:avLst>
                  <a:gd name="adj" fmla="val 6402"/>
                </a:avLst>
              </a:prstGeom>
              <a:noFill/>
              <a:ln w="19050">
                <a:solidFill>
                  <a:schemeClr val="bg1">
                    <a:lumMod val="50000"/>
                  </a:schemeClr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176" name="组合 175"/>
              <p:cNvGrpSpPr/>
              <p:nvPr/>
            </p:nvGrpSpPr>
            <p:grpSpPr>
              <a:xfrm>
                <a:off x="2045929" y="4855679"/>
                <a:ext cx="1383780" cy="1111688"/>
                <a:chOff x="2222230" y="3857031"/>
                <a:chExt cx="1383780" cy="1111688"/>
              </a:xfrm>
            </p:grpSpPr>
            <p:grpSp>
              <p:nvGrpSpPr>
                <p:cNvPr id="181" name="组合 180"/>
                <p:cNvGrpSpPr/>
                <p:nvPr/>
              </p:nvGrpSpPr>
              <p:grpSpPr>
                <a:xfrm>
                  <a:off x="2285329" y="3857031"/>
                  <a:ext cx="1231046" cy="325884"/>
                  <a:chOff x="2285329" y="3857031"/>
                  <a:chExt cx="1231046" cy="325884"/>
                </a:xfrm>
              </p:grpSpPr>
              <p:sp>
                <p:nvSpPr>
                  <p:cNvPr id="185" name="圆角矩形 184"/>
                  <p:cNvSpPr/>
                  <p:nvPr/>
                </p:nvSpPr>
                <p:spPr>
                  <a:xfrm>
                    <a:off x="2285329" y="3857031"/>
                    <a:ext cx="1231046" cy="325884"/>
                  </a:xfrm>
                  <a:prstGeom prst="roundRect">
                    <a:avLst/>
                  </a:prstGeom>
                  <a:solidFill>
                    <a:srgbClr val="E3413E"/>
                  </a:solidFill>
                  <a:ln w="19050">
                    <a:gradFill flip="none" rotWithShape="1">
                      <a:gsLst>
                        <a:gs pos="0">
                          <a:schemeClr val="bg1">
                            <a:lumMod val="85000"/>
                          </a:schemeClr>
                        </a:gs>
                        <a:gs pos="100000">
                          <a:schemeClr val="bg1"/>
                        </a:gs>
                      </a:gsLst>
                      <a:lin ang="2700000" scaled="1"/>
                      <a:tileRect/>
                    </a:gradFill>
                  </a:ln>
                  <a:effectLst>
                    <a:innerShdw blurRad="101600" dist="50800" dir="13500000">
                      <a:prstClr val="black">
                        <a:alpha val="38000"/>
                      </a:prstClr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86" name="文本框 164"/>
                  <p:cNvSpPr txBox="1"/>
                  <p:nvPr/>
                </p:nvSpPr>
                <p:spPr>
                  <a:xfrm>
                    <a:off x="2415578" y="3874267"/>
                    <a:ext cx="1041186" cy="28717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altLang="zh-CN" sz="800" b="1" dirty="0">
                        <a:solidFill>
                          <a:schemeClr val="bg1"/>
                        </a:solidFill>
                        <a:cs typeface="+mn-ea"/>
                        <a:sym typeface="+mn-lt"/>
                      </a:rPr>
                      <a:t>OPTION 04</a:t>
                    </a:r>
                    <a:endParaRPr lang="zh-CN" altLang="en-US" sz="800" b="1" dirty="0">
                      <a:solidFill>
                        <a:schemeClr val="bg1"/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184" name="文本框 162"/>
                <p:cNvSpPr txBox="1"/>
                <p:nvPr/>
              </p:nvSpPr>
              <p:spPr>
                <a:xfrm>
                  <a:off x="2222230" y="4189260"/>
                  <a:ext cx="1383780" cy="77945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/>
                  <a:r>
                    <a:rPr lang="zh-CN" altLang="en-US" sz="8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cs typeface="+mn-ea"/>
                      <a:sym typeface="+mn-lt"/>
                    </a:rPr>
                    <a:t>此处添加详细文本描述，文字内容建议与标题相关尽量简洁生动</a:t>
                  </a:r>
                  <a:r>
                    <a:rPr lang="en-US" altLang="zh-CN" sz="8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cs typeface="+mn-ea"/>
                      <a:sym typeface="+mn-lt"/>
                    </a:rPr>
                    <a:t>……</a:t>
                  </a:r>
                </a:p>
              </p:txBody>
            </p:sp>
          </p:grpSp>
          <p:grpSp>
            <p:nvGrpSpPr>
              <p:cNvPr id="177" name="组合 176"/>
              <p:cNvGrpSpPr/>
              <p:nvPr/>
            </p:nvGrpSpPr>
            <p:grpSpPr>
              <a:xfrm>
                <a:off x="2690232" y="4097191"/>
                <a:ext cx="93235" cy="715207"/>
                <a:chOff x="2690232" y="4097191"/>
                <a:chExt cx="93235" cy="715207"/>
              </a:xfrm>
            </p:grpSpPr>
            <p:sp>
              <p:nvSpPr>
                <p:cNvPr id="178" name="椭圆 177"/>
                <p:cNvSpPr/>
                <p:nvPr/>
              </p:nvSpPr>
              <p:spPr>
                <a:xfrm>
                  <a:off x="2690232" y="4097191"/>
                  <a:ext cx="93235" cy="93235"/>
                </a:xfrm>
                <a:prstGeom prst="ellipse">
                  <a:avLst/>
                </a:prstGeom>
                <a:noFill/>
                <a:ln w="19050">
                  <a:solidFill>
                    <a:srgbClr val="E3413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9" name="椭圆 178"/>
                <p:cNvSpPr/>
                <p:nvPr/>
              </p:nvSpPr>
              <p:spPr>
                <a:xfrm>
                  <a:off x="2690232" y="4719163"/>
                  <a:ext cx="93235" cy="93235"/>
                </a:xfrm>
                <a:prstGeom prst="ellipse">
                  <a:avLst/>
                </a:prstGeom>
                <a:noFill/>
                <a:ln w="1905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cxnSp>
              <p:nvCxnSpPr>
                <p:cNvPr id="180" name="直接连接符 179"/>
                <p:cNvCxnSpPr/>
                <p:nvPr/>
              </p:nvCxnSpPr>
              <p:spPr>
                <a:xfrm rot="5400000">
                  <a:off x="2500788" y="4455019"/>
                  <a:ext cx="470988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50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87" name="组合 186"/>
            <p:cNvGrpSpPr/>
            <p:nvPr/>
          </p:nvGrpSpPr>
          <p:grpSpPr>
            <a:xfrm>
              <a:off x="6815397" y="2906384"/>
              <a:ext cx="1051770" cy="1403064"/>
              <a:chOff x="2027592" y="4097191"/>
              <a:chExt cx="1402117" cy="1870174"/>
            </a:xfrm>
          </p:grpSpPr>
          <p:sp>
            <p:nvSpPr>
              <p:cNvPr id="188" name="圆角矩形 187"/>
              <p:cNvSpPr/>
              <p:nvPr/>
            </p:nvSpPr>
            <p:spPr>
              <a:xfrm>
                <a:off x="2027592" y="5016500"/>
                <a:ext cx="1390785" cy="933928"/>
              </a:xfrm>
              <a:prstGeom prst="roundRect">
                <a:avLst>
                  <a:gd name="adj" fmla="val 6402"/>
                </a:avLst>
              </a:prstGeom>
              <a:noFill/>
              <a:ln w="19050">
                <a:solidFill>
                  <a:schemeClr val="bg1">
                    <a:lumMod val="50000"/>
                  </a:schemeClr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189" name="组合 188"/>
              <p:cNvGrpSpPr/>
              <p:nvPr/>
            </p:nvGrpSpPr>
            <p:grpSpPr>
              <a:xfrm>
                <a:off x="2045929" y="4848879"/>
                <a:ext cx="1383780" cy="1118486"/>
                <a:chOff x="2222230" y="3850231"/>
                <a:chExt cx="1383780" cy="1118486"/>
              </a:xfrm>
            </p:grpSpPr>
            <p:grpSp>
              <p:nvGrpSpPr>
                <p:cNvPr id="194" name="组合 193"/>
                <p:cNvGrpSpPr/>
                <p:nvPr/>
              </p:nvGrpSpPr>
              <p:grpSpPr>
                <a:xfrm>
                  <a:off x="2285329" y="3850231"/>
                  <a:ext cx="1231046" cy="332684"/>
                  <a:chOff x="2285329" y="3850231"/>
                  <a:chExt cx="1231046" cy="332684"/>
                </a:xfrm>
              </p:grpSpPr>
              <p:sp>
                <p:nvSpPr>
                  <p:cNvPr id="198" name="圆角矩形 197"/>
                  <p:cNvSpPr/>
                  <p:nvPr/>
                </p:nvSpPr>
                <p:spPr>
                  <a:xfrm>
                    <a:off x="2285329" y="3857031"/>
                    <a:ext cx="1231046" cy="325884"/>
                  </a:xfrm>
                  <a:prstGeom prst="roundRect">
                    <a:avLst/>
                  </a:prstGeom>
                  <a:solidFill>
                    <a:srgbClr val="FA783A"/>
                  </a:solidFill>
                  <a:ln w="19050">
                    <a:gradFill flip="none" rotWithShape="1">
                      <a:gsLst>
                        <a:gs pos="0">
                          <a:schemeClr val="bg1">
                            <a:lumMod val="85000"/>
                          </a:schemeClr>
                        </a:gs>
                        <a:gs pos="100000">
                          <a:schemeClr val="bg1"/>
                        </a:gs>
                      </a:gsLst>
                      <a:lin ang="2700000" scaled="1"/>
                      <a:tileRect/>
                    </a:gradFill>
                  </a:ln>
                  <a:effectLst>
                    <a:innerShdw blurRad="101600" dist="50800" dir="13500000">
                      <a:prstClr val="black">
                        <a:alpha val="38000"/>
                      </a:prstClr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99" name="文本框 177"/>
                  <p:cNvSpPr txBox="1"/>
                  <p:nvPr/>
                </p:nvSpPr>
                <p:spPr>
                  <a:xfrm>
                    <a:off x="2293007" y="3850231"/>
                    <a:ext cx="1145004" cy="28717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altLang="zh-CN" sz="800" dirty="0">
                        <a:solidFill>
                          <a:schemeClr val="bg1"/>
                        </a:solidFill>
                        <a:cs typeface="+mn-ea"/>
                        <a:sym typeface="+mn-lt"/>
                      </a:rPr>
                      <a:t>OPTION 05</a:t>
                    </a:r>
                    <a:endParaRPr lang="zh-CN" altLang="en-US" sz="800" dirty="0">
                      <a:solidFill>
                        <a:schemeClr val="bg1"/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197" name="文本框 175"/>
                <p:cNvSpPr txBox="1"/>
                <p:nvPr/>
              </p:nvSpPr>
              <p:spPr>
                <a:xfrm>
                  <a:off x="2222230" y="4189258"/>
                  <a:ext cx="1383780" cy="77945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/>
                  <a:r>
                    <a:rPr lang="zh-CN" altLang="en-US" sz="8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cs typeface="+mn-ea"/>
                      <a:sym typeface="+mn-lt"/>
                    </a:rPr>
                    <a:t>此处添加详细文本描述，文字内容建议与标题相关尽量简洁生动</a:t>
                  </a:r>
                  <a:r>
                    <a:rPr lang="en-US" altLang="zh-CN" sz="8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cs typeface="+mn-ea"/>
                      <a:sym typeface="+mn-lt"/>
                    </a:rPr>
                    <a:t>……</a:t>
                  </a:r>
                </a:p>
              </p:txBody>
            </p:sp>
          </p:grpSp>
          <p:grpSp>
            <p:nvGrpSpPr>
              <p:cNvPr id="190" name="组合 189"/>
              <p:cNvGrpSpPr/>
              <p:nvPr/>
            </p:nvGrpSpPr>
            <p:grpSpPr>
              <a:xfrm>
                <a:off x="2690232" y="4097191"/>
                <a:ext cx="93235" cy="715207"/>
                <a:chOff x="2690232" y="4097191"/>
                <a:chExt cx="93235" cy="715207"/>
              </a:xfrm>
            </p:grpSpPr>
            <p:sp>
              <p:nvSpPr>
                <p:cNvPr id="191" name="椭圆 190"/>
                <p:cNvSpPr/>
                <p:nvPr/>
              </p:nvSpPr>
              <p:spPr>
                <a:xfrm>
                  <a:off x="2690232" y="4097191"/>
                  <a:ext cx="93235" cy="93235"/>
                </a:xfrm>
                <a:prstGeom prst="ellipse">
                  <a:avLst/>
                </a:prstGeom>
                <a:noFill/>
                <a:ln w="19050">
                  <a:solidFill>
                    <a:srgbClr val="E3413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92" name="椭圆 191"/>
                <p:cNvSpPr/>
                <p:nvPr/>
              </p:nvSpPr>
              <p:spPr>
                <a:xfrm>
                  <a:off x="2690232" y="4719163"/>
                  <a:ext cx="93235" cy="93235"/>
                </a:xfrm>
                <a:prstGeom prst="ellipse">
                  <a:avLst/>
                </a:prstGeom>
                <a:noFill/>
                <a:ln w="1905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cxnSp>
              <p:nvCxnSpPr>
                <p:cNvPr id="193" name="直接连接符 192"/>
                <p:cNvCxnSpPr/>
                <p:nvPr/>
              </p:nvCxnSpPr>
              <p:spPr>
                <a:xfrm rot="5400000">
                  <a:off x="2500788" y="4455019"/>
                  <a:ext cx="470988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50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7" name="组合 6"/>
          <p:cNvGrpSpPr/>
          <p:nvPr/>
        </p:nvGrpSpPr>
        <p:grpSpPr>
          <a:xfrm>
            <a:off x="1583274" y="979692"/>
            <a:ext cx="6007619" cy="1159362"/>
            <a:chOff x="1583274" y="979692"/>
            <a:chExt cx="6007619" cy="1159362"/>
          </a:xfrm>
        </p:grpSpPr>
        <p:cxnSp>
          <p:nvCxnSpPr>
            <p:cNvPr id="100" name="直接连接符 99"/>
            <p:cNvCxnSpPr/>
            <p:nvPr/>
          </p:nvCxnSpPr>
          <p:spPr>
            <a:xfrm rot="5400000">
              <a:off x="4085519" y="1634978"/>
              <a:ext cx="1008152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/>
          </p:nvCxnSpPr>
          <p:spPr>
            <a:xfrm rot="5400000">
              <a:off x="5424014" y="1634978"/>
              <a:ext cx="1008152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/>
          </p:nvCxnSpPr>
          <p:spPr>
            <a:xfrm rot="5400000">
              <a:off x="2720270" y="1634978"/>
              <a:ext cx="1008152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3" name="圆角矩形 46"/>
            <p:cNvSpPr/>
            <p:nvPr/>
          </p:nvSpPr>
          <p:spPr>
            <a:xfrm flipH="1">
              <a:off x="6029250" y="1029018"/>
              <a:ext cx="1281980" cy="1094181"/>
            </a:xfrm>
            <a:custGeom>
              <a:avLst/>
              <a:gdLst>
                <a:gd name="connsiteX0" fmla="*/ 0 w 1803400"/>
                <a:gd name="connsiteY0" fmla="*/ 213108 h 1671566"/>
                <a:gd name="connsiteX1" fmla="*/ 213108 w 1803400"/>
                <a:gd name="connsiteY1" fmla="*/ 0 h 1671566"/>
                <a:gd name="connsiteX2" fmla="*/ 1590292 w 1803400"/>
                <a:gd name="connsiteY2" fmla="*/ 0 h 1671566"/>
                <a:gd name="connsiteX3" fmla="*/ 1803400 w 1803400"/>
                <a:gd name="connsiteY3" fmla="*/ 213108 h 1671566"/>
                <a:gd name="connsiteX4" fmla="*/ 1803400 w 1803400"/>
                <a:gd name="connsiteY4" fmla="*/ 1458458 h 1671566"/>
                <a:gd name="connsiteX5" fmla="*/ 1590292 w 1803400"/>
                <a:gd name="connsiteY5" fmla="*/ 1671566 h 1671566"/>
                <a:gd name="connsiteX6" fmla="*/ 213108 w 1803400"/>
                <a:gd name="connsiteY6" fmla="*/ 1671566 h 1671566"/>
                <a:gd name="connsiteX7" fmla="*/ 0 w 1803400"/>
                <a:gd name="connsiteY7" fmla="*/ 1458458 h 1671566"/>
                <a:gd name="connsiteX8" fmla="*/ 0 w 1803400"/>
                <a:gd name="connsiteY8" fmla="*/ 213108 h 1671566"/>
                <a:gd name="connsiteX0-1" fmla="*/ 213108 w 1803400"/>
                <a:gd name="connsiteY0-2" fmla="*/ 1671566 h 1763006"/>
                <a:gd name="connsiteX1-3" fmla="*/ 0 w 1803400"/>
                <a:gd name="connsiteY1-4" fmla="*/ 1458458 h 1763006"/>
                <a:gd name="connsiteX2-5" fmla="*/ 0 w 1803400"/>
                <a:gd name="connsiteY2-6" fmla="*/ 213108 h 1763006"/>
                <a:gd name="connsiteX3-7" fmla="*/ 213108 w 1803400"/>
                <a:gd name="connsiteY3-8" fmla="*/ 0 h 1763006"/>
                <a:gd name="connsiteX4-9" fmla="*/ 1590292 w 1803400"/>
                <a:gd name="connsiteY4-10" fmla="*/ 0 h 1763006"/>
                <a:gd name="connsiteX5-11" fmla="*/ 1803400 w 1803400"/>
                <a:gd name="connsiteY5-12" fmla="*/ 213108 h 1763006"/>
                <a:gd name="connsiteX6-13" fmla="*/ 1803400 w 1803400"/>
                <a:gd name="connsiteY6-14" fmla="*/ 1458458 h 1763006"/>
                <a:gd name="connsiteX7-15" fmla="*/ 1590292 w 1803400"/>
                <a:gd name="connsiteY7-16" fmla="*/ 1671566 h 1763006"/>
                <a:gd name="connsiteX8-17" fmla="*/ 304548 w 1803400"/>
                <a:gd name="connsiteY8-18" fmla="*/ 1763006 h 1763006"/>
                <a:gd name="connsiteX0-19" fmla="*/ 0 w 1803400"/>
                <a:gd name="connsiteY0-20" fmla="*/ 1458458 h 1763006"/>
                <a:gd name="connsiteX1-21" fmla="*/ 0 w 1803400"/>
                <a:gd name="connsiteY1-22" fmla="*/ 213108 h 1763006"/>
                <a:gd name="connsiteX2-23" fmla="*/ 213108 w 1803400"/>
                <a:gd name="connsiteY2-24" fmla="*/ 0 h 1763006"/>
                <a:gd name="connsiteX3-25" fmla="*/ 1590292 w 1803400"/>
                <a:gd name="connsiteY3-26" fmla="*/ 0 h 1763006"/>
                <a:gd name="connsiteX4-27" fmla="*/ 1803400 w 1803400"/>
                <a:gd name="connsiteY4-28" fmla="*/ 213108 h 1763006"/>
                <a:gd name="connsiteX5-29" fmla="*/ 1803400 w 1803400"/>
                <a:gd name="connsiteY5-30" fmla="*/ 1458458 h 1763006"/>
                <a:gd name="connsiteX6-31" fmla="*/ 1590292 w 1803400"/>
                <a:gd name="connsiteY6-32" fmla="*/ 1671566 h 1763006"/>
                <a:gd name="connsiteX7-33" fmla="*/ 304548 w 1803400"/>
                <a:gd name="connsiteY7-34" fmla="*/ 1763006 h 1763006"/>
                <a:gd name="connsiteX0-35" fmla="*/ 0 w 1803400"/>
                <a:gd name="connsiteY0-36" fmla="*/ 1458458 h 1671566"/>
                <a:gd name="connsiteX1-37" fmla="*/ 0 w 1803400"/>
                <a:gd name="connsiteY1-38" fmla="*/ 213108 h 1671566"/>
                <a:gd name="connsiteX2-39" fmla="*/ 213108 w 1803400"/>
                <a:gd name="connsiteY2-40" fmla="*/ 0 h 1671566"/>
                <a:gd name="connsiteX3-41" fmla="*/ 1590292 w 1803400"/>
                <a:gd name="connsiteY3-42" fmla="*/ 0 h 1671566"/>
                <a:gd name="connsiteX4-43" fmla="*/ 1803400 w 1803400"/>
                <a:gd name="connsiteY4-44" fmla="*/ 213108 h 1671566"/>
                <a:gd name="connsiteX5-45" fmla="*/ 1803400 w 1803400"/>
                <a:gd name="connsiteY5-46" fmla="*/ 1458458 h 1671566"/>
                <a:gd name="connsiteX6-47" fmla="*/ 1590292 w 1803400"/>
                <a:gd name="connsiteY6-48" fmla="*/ 1671566 h 1671566"/>
                <a:gd name="connsiteX0-49" fmla="*/ 0 w 1803400"/>
                <a:gd name="connsiteY0-50" fmla="*/ 1458458 h 1458458"/>
                <a:gd name="connsiteX1-51" fmla="*/ 0 w 1803400"/>
                <a:gd name="connsiteY1-52" fmla="*/ 213108 h 1458458"/>
                <a:gd name="connsiteX2-53" fmla="*/ 213108 w 1803400"/>
                <a:gd name="connsiteY2-54" fmla="*/ 0 h 1458458"/>
                <a:gd name="connsiteX3-55" fmla="*/ 1590292 w 1803400"/>
                <a:gd name="connsiteY3-56" fmla="*/ 0 h 1458458"/>
                <a:gd name="connsiteX4-57" fmla="*/ 1803400 w 1803400"/>
                <a:gd name="connsiteY4-58" fmla="*/ 213108 h 1458458"/>
                <a:gd name="connsiteX5-59" fmla="*/ 1803400 w 1803400"/>
                <a:gd name="connsiteY5-60" fmla="*/ 1458458 h 1458458"/>
                <a:gd name="connsiteX0-61" fmla="*/ 0 w 1803400"/>
                <a:gd name="connsiteY0-62" fmla="*/ 1458458 h 1458458"/>
                <a:gd name="connsiteX1-63" fmla="*/ 0 w 1803400"/>
                <a:gd name="connsiteY1-64" fmla="*/ 213108 h 1458458"/>
                <a:gd name="connsiteX2-65" fmla="*/ 213108 w 1803400"/>
                <a:gd name="connsiteY2-66" fmla="*/ 0 h 1458458"/>
                <a:gd name="connsiteX3-67" fmla="*/ 1590292 w 1803400"/>
                <a:gd name="connsiteY3-68" fmla="*/ 0 h 1458458"/>
                <a:gd name="connsiteX4-69" fmla="*/ 1803400 w 1803400"/>
                <a:gd name="connsiteY4-70" fmla="*/ 213108 h 1458458"/>
                <a:gd name="connsiteX0-71" fmla="*/ 0 w 1590292"/>
                <a:gd name="connsiteY0-72" fmla="*/ 1458458 h 1458458"/>
                <a:gd name="connsiteX1-73" fmla="*/ 0 w 1590292"/>
                <a:gd name="connsiteY1-74" fmla="*/ 213108 h 1458458"/>
                <a:gd name="connsiteX2-75" fmla="*/ 213108 w 1590292"/>
                <a:gd name="connsiteY2-76" fmla="*/ 0 h 1458458"/>
                <a:gd name="connsiteX3-77" fmla="*/ 1590292 w 1590292"/>
                <a:gd name="connsiteY3-78" fmla="*/ 0 h 145845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590292" h="1458458">
                  <a:moveTo>
                    <a:pt x="0" y="1458458"/>
                  </a:moveTo>
                  <a:lnTo>
                    <a:pt x="0" y="213108"/>
                  </a:lnTo>
                  <a:cubicBezTo>
                    <a:pt x="0" y="95412"/>
                    <a:pt x="95412" y="0"/>
                    <a:pt x="213108" y="0"/>
                  </a:cubicBezTo>
                  <a:lnTo>
                    <a:pt x="1590292" y="0"/>
                  </a:lnTo>
                </a:path>
              </a:pathLst>
            </a:custGeom>
            <a:noFill/>
            <a:ln w="19050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9" tIns="34295" rIns="68589" bIns="34295"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04" name="圆角矩形 46"/>
            <p:cNvSpPr/>
            <p:nvPr/>
          </p:nvSpPr>
          <p:spPr>
            <a:xfrm>
              <a:off x="1862461" y="1029018"/>
              <a:ext cx="1278477" cy="1094181"/>
            </a:xfrm>
            <a:custGeom>
              <a:avLst/>
              <a:gdLst>
                <a:gd name="connsiteX0" fmla="*/ 0 w 1803400"/>
                <a:gd name="connsiteY0" fmla="*/ 213108 h 1671566"/>
                <a:gd name="connsiteX1" fmla="*/ 213108 w 1803400"/>
                <a:gd name="connsiteY1" fmla="*/ 0 h 1671566"/>
                <a:gd name="connsiteX2" fmla="*/ 1590292 w 1803400"/>
                <a:gd name="connsiteY2" fmla="*/ 0 h 1671566"/>
                <a:gd name="connsiteX3" fmla="*/ 1803400 w 1803400"/>
                <a:gd name="connsiteY3" fmla="*/ 213108 h 1671566"/>
                <a:gd name="connsiteX4" fmla="*/ 1803400 w 1803400"/>
                <a:gd name="connsiteY4" fmla="*/ 1458458 h 1671566"/>
                <a:gd name="connsiteX5" fmla="*/ 1590292 w 1803400"/>
                <a:gd name="connsiteY5" fmla="*/ 1671566 h 1671566"/>
                <a:gd name="connsiteX6" fmla="*/ 213108 w 1803400"/>
                <a:gd name="connsiteY6" fmla="*/ 1671566 h 1671566"/>
                <a:gd name="connsiteX7" fmla="*/ 0 w 1803400"/>
                <a:gd name="connsiteY7" fmla="*/ 1458458 h 1671566"/>
                <a:gd name="connsiteX8" fmla="*/ 0 w 1803400"/>
                <a:gd name="connsiteY8" fmla="*/ 213108 h 1671566"/>
                <a:gd name="connsiteX0-1" fmla="*/ 213108 w 1803400"/>
                <a:gd name="connsiteY0-2" fmla="*/ 1671566 h 1763006"/>
                <a:gd name="connsiteX1-3" fmla="*/ 0 w 1803400"/>
                <a:gd name="connsiteY1-4" fmla="*/ 1458458 h 1763006"/>
                <a:gd name="connsiteX2-5" fmla="*/ 0 w 1803400"/>
                <a:gd name="connsiteY2-6" fmla="*/ 213108 h 1763006"/>
                <a:gd name="connsiteX3-7" fmla="*/ 213108 w 1803400"/>
                <a:gd name="connsiteY3-8" fmla="*/ 0 h 1763006"/>
                <a:gd name="connsiteX4-9" fmla="*/ 1590292 w 1803400"/>
                <a:gd name="connsiteY4-10" fmla="*/ 0 h 1763006"/>
                <a:gd name="connsiteX5-11" fmla="*/ 1803400 w 1803400"/>
                <a:gd name="connsiteY5-12" fmla="*/ 213108 h 1763006"/>
                <a:gd name="connsiteX6-13" fmla="*/ 1803400 w 1803400"/>
                <a:gd name="connsiteY6-14" fmla="*/ 1458458 h 1763006"/>
                <a:gd name="connsiteX7-15" fmla="*/ 1590292 w 1803400"/>
                <a:gd name="connsiteY7-16" fmla="*/ 1671566 h 1763006"/>
                <a:gd name="connsiteX8-17" fmla="*/ 304548 w 1803400"/>
                <a:gd name="connsiteY8-18" fmla="*/ 1763006 h 1763006"/>
                <a:gd name="connsiteX0-19" fmla="*/ 0 w 1803400"/>
                <a:gd name="connsiteY0-20" fmla="*/ 1458458 h 1763006"/>
                <a:gd name="connsiteX1-21" fmla="*/ 0 w 1803400"/>
                <a:gd name="connsiteY1-22" fmla="*/ 213108 h 1763006"/>
                <a:gd name="connsiteX2-23" fmla="*/ 213108 w 1803400"/>
                <a:gd name="connsiteY2-24" fmla="*/ 0 h 1763006"/>
                <a:gd name="connsiteX3-25" fmla="*/ 1590292 w 1803400"/>
                <a:gd name="connsiteY3-26" fmla="*/ 0 h 1763006"/>
                <a:gd name="connsiteX4-27" fmla="*/ 1803400 w 1803400"/>
                <a:gd name="connsiteY4-28" fmla="*/ 213108 h 1763006"/>
                <a:gd name="connsiteX5-29" fmla="*/ 1803400 w 1803400"/>
                <a:gd name="connsiteY5-30" fmla="*/ 1458458 h 1763006"/>
                <a:gd name="connsiteX6-31" fmla="*/ 1590292 w 1803400"/>
                <a:gd name="connsiteY6-32" fmla="*/ 1671566 h 1763006"/>
                <a:gd name="connsiteX7-33" fmla="*/ 304548 w 1803400"/>
                <a:gd name="connsiteY7-34" fmla="*/ 1763006 h 1763006"/>
                <a:gd name="connsiteX0-35" fmla="*/ 0 w 1803400"/>
                <a:gd name="connsiteY0-36" fmla="*/ 1458458 h 1671566"/>
                <a:gd name="connsiteX1-37" fmla="*/ 0 w 1803400"/>
                <a:gd name="connsiteY1-38" fmla="*/ 213108 h 1671566"/>
                <a:gd name="connsiteX2-39" fmla="*/ 213108 w 1803400"/>
                <a:gd name="connsiteY2-40" fmla="*/ 0 h 1671566"/>
                <a:gd name="connsiteX3-41" fmla="*/ 1590292 w 1803400"/>
                <a:gd name="connsiteY3-42" fmla="*/ 0 h 1671566"/>
                <a:gd name="connsiteX4-43" fmla="*/ 1803400 w 1803400"/>
                <a:gd name="connsiteY4-44" fmla="*/ 213108 h 1671566"/>
                <a:gd name="connsiteX5-45" fmla="*/ 1803400 w 1803400"/>
                <a:gd name="connsiteY5-46" fmla="*/ 1458458 h 1671566"/>
                <a:gd name="connsiteX6-47" fmla="*/ 1590292 w 1803400"/>
                <a:gd name="connsiteY6-48" fmla="*/ 1671566 h 1671566"/>
                <a:gd name="connsiteX0-49" fmla="*/ 0 w 1803400"/>
                <a:gd name="connsiteY0-50" fmla="*/ 1458458 h 1458458"/>
                <a:gd name="connsiteX1-51" fmla="*/ 0 w 1803400"/>
                <a:gd name="connsiteY1-52" fmla="*/ 213108 h 1458458"/>
                <a:gd name="connsiteX2-53" fmla="*/ 213108 w 1803400"/>
                <a:gd name="connsiteY2-54" fmla="*/ 0 h 1458458"/>
                <a:gd name="connsiteX3-55" fmla="*/ 1590292 w 1803400"/>
                <a:gd name="connsiteY3-56" fmla="*/ 0 h 1458458"/>
                <a:gd name="connsiteX4-57" fmla="*/ 1803400 w 1803400"/>
                <a:gd name="connsiteY4-58" fmla="*/ 213108 h 1458458"/>
                <a:gd name="connsiteX5-59" fmla="*/ 1803400 w 1803400"/>
                <a:gd name="connsiteY5-60" fmla="*/ 1458458 h 1458458"/>
                <a:gd name="connsiteX0-61" fmla="*/ 0 w 1803400"/>
                <a:gd name="connsiteY0-62" fmla="*/ 1458458 h 1458458"/>
                <a:gd name="connsiteX1-63" fmla="*/ 0 w 1803400"/>
                <a:gd name="connsiteY1-64" fmla="*/ 213108 h 1458458"/>
                <a:gd name="connsiteX2-65" fmla="*/ 213108 w 1803400"/>
                <a:gd name="connsiteY2-66" fmla="*/ 0 h 1458458"/>
                <a:gd name="connsiteX3-67" fmla="*/ 1590292 w 1803400"/>
                <a:gd name="connsiteY3-68" fmla="*/ 0 h 1458458"/>
                <a:gd name="connsiteX4-69" fmla="*/ 1803400 w 1803400"/>
                <a:gd name="connsiteY4-70" fmla="*/ 213108 h 1458458"/>
                <a:gd name="connsiteX0-71" fmla="*/ 0 w 1590292"/>
                <a:gd name="connsiteY0-72" fmla="*/ 1458458 h 1458458"/>
                <a:gd name="connsiteX1-73" fmla="*/ 0 w 1590292"/>
                <a:gd name="connsiteY1-74" fmla="*/ 213108 h 1458458"/>
                <a:gd name="connsiteX2-75" fmla="*/ 213108 w 1590292"/>
                <a:gd name="connsiteY2-76" fmla="*/ 0 h 1458458"/>
                <a:gd name="connsiteX3-77" fmla="*/ 1590292 w 1590292"/>
                <a:gd name="connsiteY3-78" fmla="*/ 0 h 145845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590292" h="1458458">
                  <a:moveTo>
                    <a:pt x="0" y="1458458"/>
                  </a:moveTo>
                  <a:lnTo>
                    <a:pt x="0" y="213108"/>
                  </a:lnTo>
                  <a:cubicBezTo>
                    <a:pt x="0" y="95412"/>
                    <a:pt x="95412" y="0"/>
                    <a:pt x="213108" y="0"/>
                  </a:cubicBezTo>
                  <a:lnTo>
                    <a:pt x="1590292" y="0"/>
                  </a:lnTo>
                </a:path>
              </a:pathLst>
            </a:custGeom>
            <a:noFill/>
            <a:ln w="19050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9" tIns="34295" rIns="68589" bIns="34295"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115" name="组合 114"/>
            <p:cNvGrpSpPr/>
            <p:nvPr/>
          </p:nvGrpSpPr>
          <p:grpSpPr>
            <a:xfrm>
              <a:off x="1583274" y="1290592"/>
              <a:ext cx="567900" cy="567976"/>
              <a:chOff x="2208974" y="1732724"/>
              <a:chExt cx="916052" cy="916052"/>
            </a:xfrm>
          </p:grpSpPr>
          <p:sp>
            <p:nvSpPr>
              <p:cNvPr id="116" name="椭圆 115"/>
              <p:cNvSpPr/>
              <p:nvPr/>
            </p:nvSpPr>
            <p:spPr>
              <a:xfrm>
                <a:off x="2208974" y="1732724"/>
                <a:ext cx="916052" cy="916052"/>
              </a:xfrm>
              <a:prstGeom prst="ellipse">
                <a:avLst/>
              </a:prstGeom>
              <a:solidFill>
                <a:srgbClr val="FA783A"/>
              </a:solidFill>
              <a:ln w="19050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254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7" name="椭圆 116"/>
              <p:cNvSpPr/>
              <p:nvPr/>
            </p:nvSpPr>
            <p:spPr>
              <a:xfrm>
                <a:off x="2295525" y="1819275"/>
                <a:ext cx="742950" cy="74295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15875">
                <a:gradFill flip="none" rotWithShape="1">
                  <a:gsLst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63500" dist="254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18" name="组合 117"/>
            <p:cNvGrpSpPr/>
            <p:nvPr/>
          </p:nvGrpSpPr>
          <p:grpSpPr>
            <a:xfrm>
              <a:off x="2943203" y="1290592"/>
              <a:ext cx="567900" cy="567976"/>
              <a:chOff x="2208974" y="1732724"/>
              <a:chExt cx="916052" cy="916052"/>
            </a:xfrm>
          </p:grpSpPr>
          <p:sp>
            <p:nvSpPr>
              <p:cNvPr id="119" name="椭圆 118"/>
              <p:cNvSpPr/>
              <p:nvPr/>
            </p:nvSpPr>
            <p:spPr>
              <a:xfrm>
                <a:off x="2208974" y="1732724"/>
                <a:ext cx="916052" cy="916052"/>
              </a:xfrm>
              <a:prstGeom prst="ellipse">
                <a:avLst/>
              </a:prstGeom>
              <a:solidFill>
                <a:srgbClr val="E3413E"/>
              </a:solidFill>
              <a:ln w="19050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254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0" name="椭圆 119"/>
              <p:cNvSpPr/>
              <p:nvPr/>
            </p:nvSpPr>
            <p:spPr>
              <a:xfrm>
                <a:off x="2295525" y="1819275"/>
                <a:ext cx="742950" cy="74295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15875">
                <a:gradFill flip="none" rotWithShape="1">
                  <a:gsLst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63500" dist="254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21" name="组合 120"/>
            <p:cNvGrpSpPr/>
            <p:nvPr/>
          </p:nvGrpSpPr>
          <p:grpSpPr>
            <a:xfrm>
              <a:off x="4303133" y="1290592"/>
              <a:ext cx="567900" cy="567976"/>
              <a:chOff x="2208974" y="1732724"/>
              <a:chExt cx="916052" cy="916052"/>
            </a:xfrm>
          </p:grpSpPr>
          <p:sp>
            <p:nvSpPr>
              <p:cNvPr id="122" name="椭圆 121"/>
              <p:cNvSpPr/>
              <p:nvPr/>
            </p:nvSpPr>
            <p:spPr>
              <a:xfrm>
                <a:off x="2208974" y="1732724"/>
                <a:ext cx="916052" cy="916052"/>
              </a:xfrm>
              <a:prstGeom prst="ellipse">
                <a:avLst/>
              </a:prstGeom>
              <a:solidFill>
                <a:srgbClr val="FA783A"/>
              </a:solidFill>
              <a:ln w="19050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254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3" name="椭圆 122"/>
              <p:cNvSpPr/>
              <p:nvPr/>
            </p:nvSpPr>
            <p:spPr>
              <a:xfrm>
                <a:off x="2295525" y="1819275"/>
                <a:ext cx="742950" cy="74295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15875">
                <a:gradFill flip="none" rotWithShape="1">
                  <a:gsLst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63500" dist="254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24" name="组合 123"/>
            <p:cNvGrpSpPr/>
            <p:nvPr/>
          </p:nvGrpSpPr>
          <p:grpSpPr>
            <a:xfrm>
              <a:off x="5663063" y="1290592"/>
              <a:ext cx="567900" cy="567976"/>
              <a:chOff x="2208974" y="1732724"/>
              <a:chExt cx="916052" cy="916052"/>
            </a:xfrm>
          </p:grpSpPr>
          <p:sp>
            <p:nvSpPr>
              <p:cNvPr id="125" name="椭圆 124"/>
              <p:cNvSpPr/>
              <p:nvPr/>
            </p:nvSpPr>
            <p:spPr>
              <a:xfrm>
                <a:off x="2208974" y="1732724"/>
                <a:ext cx="916052" cy="916052"/>
              </a:xfrm>
              <a:prstGeom prst="ellipse">
                <a:avLst/>
              </a:prstGeom>
              <a:solidFill>
                <a:srgbClr val="E3413E"/>
              </a:solidFill>
              <a:ln w="19050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254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6" name="椭圆 125"/>
              <p:cNvSpPr/>
              <p:nvPr/>
            </p:nvSpPr>
            <p:spPr>
              <a:xfrm>
                <a:off x="2295525" y="1819275"/>
                <a:ext cx="742950" cy="74295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15875">
                <a:gradFill flip="none" rotWithShape="1">
                  <a:gsLst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63500" dist="254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27" name="组合 126"/>
            <p:cNvGrpSpPr/>
            <p:nvPr/>
          </p:nvGrpSpPr>
          <p:grpSpPr>
            <a:xfrm>
              <a:off x="7022993" y="1290592"/>
              <a:ext cx="567900" cy="567976"/>
              <a:chOff x="2208974" y="1732724"/>
              <a:chExt cx="916052" cy="916052"/>
            </a:xfrm>
          </p:grpSpPr>
          <p:sp>
            <p:nvSpPr>
              <p:cNvPr id="128" name="椭圆 127"/>
              <p:cNvSpPr/>
              <p:nvPr/>
            </p:nvSpPr>
            <p:spPr>
              <a:xfrm>
                <a:off x="2208974" y="1732724"/>
                <a:ext cx="916052" cy="916052"/>
              </a:xfrm>
              <a:prstGeom prst="ellipse">
                <a:avLst/>
              </a:prstGeom>
              <a:solidFill>
                <a:srgbClr val="FA783A"/>
              </a:solidFill>
              <a:ln w="19050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254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9" name="椭圆 128"/>
              <p:cNvSpPr/>
              <p:nvPr/>
            </p:nvSpPr>
            <p:spPr>
              <a:xfrm>
                <a:off x="2295525" y="1819275"/>
                <a:ext cx="742950" cy="74295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15875">
                <a:gradFill flip="none" rotWithShape="1">
                  <a:gsLst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63500" dist="254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30" name="椭圆 129"/>
            <p:cNvSpPr/>
            <p:nvPr/>
          </p:nvSpPr>
          <p:spPr>
            <a:xfrm>
              <a:off x="3182138" y="979692"/>
              <a:ext cx="84626" cy="84637"/>
            </a:xfrm>
            <a:prstGeom prst="ellipse">
              <a:avLst/>
            </a:prstGeom>
            <a:noFill/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9" tIns="34295" rIns="68589" bIns="34295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" name="椭圆 130"/>
            <p:cNvSpPr/>
            <p:nvPr/>
          </p:nvSpPr>
          <p:spPr>
            <a:xfrm>
              <a:off x="4544770" y="979692"/>
              <a:ext cx="84626" cy="84637"/>
            </a:xfrm>
            <a:prstGeom prst="ellipse">
              <a:avLst/>
            </a:prstGeom>
            <a:noFill/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9" tIns="34295" rIns="68589" bIns="34295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" name="椭圆 131"/>
            <p:cNvSpPr/>
            <p:nvPr/>
          </p:nvSpPr>
          <p:spPr>
            <a:xfrm>
              <a:off x="5890967" y="979692"/>
              <a:ext cx="84626" cy="84637"/>
            </a:xfrm>
            <a:prstGeom prst="ellipse">
              <a:avLst/>
            </a:prstGeom>
            <a:noFill/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9" tIns="34295" rIns="68589" bIns="34295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133" name="直接连接符 132"/>
            <p:cNvCxnSpPr/>
            <p:nvPr/>
          </p:nvCxnSpPr>
          <p:spPr>
            <a:xfrm>
              <a:off x="3313094" y="1025444"/>
              <a:ext cx="1170276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直接连接符 133"/>
            <p:cNvCxnSpPr/>
            <p:nvPr/>
          </p:nvCxnSpPr>
          <p:spPr>
            <a:xfrm>
              <a:off x="4675881" y="1025444"/>
              <a:ext cx="1170276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00" name="Group 4"/>
            <p:cNvGrpSpPr>
              <a:grpSpLocks noChangeAspect="1"/>
            </p:cNvGrpSpPr>
            <p:nvPr/>
          </p:nvGrpSpPr>
          <p:grpSpPr bwMode="auto">
            <a:xfrm>
              <a:off x="1761059" y="1436516"/>
              <a:ext cx="231383" cy="271190"/>
              <a:chOff x="1776" y="1776"/>
              <a:chExt cx="64" cy="75"/>
            </a:xfrm>
            <a:solidFill>
              <a:schemeClr val="bg1">
                <a:lumMod val="50000"/>
              </a:schemeClr>
            </a:solidFill>
          </p:grpSpPr>
          <p:sp>
            <p:nvSpPr>
              <p:cNvPr id="201" name="Freeform 5"/>
              <p:cNvSpPr/>
              <p:nvPr/>
            </p:nvSpPr>
            <p:spPr bwMode="auto">
              <a:xfrm>
                <a:off x="1795" y="1779"/>
                <a:ext cx="29" cy="26"/>
              </a:xfrm>
              <a:custGeom>
                <a:avLst/>
                <a:gdLst>
                  <a:gd name="T0" fmla="*/ 5 w 11"/>
                  <a:gd name="T1" fmla="*/ 10 h 10"/>
                  <a:gd name="T2" fmla="*/ 5 w 11"/>
                  <a:gd name="T3" fmla="*/ 10 h 10"/>
                  <a:gd name="T4" fmla="*/ 11 w 11"/>
                  <a:gd name="T5" fmla="*/ 5 h 10"/>
                  <a:gd name="T6" fmla="*/ 5 w 11"/>
                  <a:gd name="T7" fmla="*/ 0 h 10"/>
                  <a:gd name="T8" fmla="*/ 5 w 11"/>
                  <a:gd name="T9" fmla="*/ 0 h 10"/>
                  <a:gd name="T10" fmla="*/ 0 w 11"/>
                  <a:gd name="T11" fmla="*/ 5 h 10"/>
                  <a:gd name="T12" fmla="*/ 5 w 11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0">
                    <a:moveTo>
                      <a:pt x="5" y="10"/>
                    </a:moveTo>
                    <a:cubicBezTo>
                      <a:pt x="5" y="10"/>
                      <a:pt x="5" y="10"/>
                      <a:pt x="5" y="10"/>
                    </a:cubicBezTo>
                    <a:cubicBezTo>
                      <a:pt x="8" y="10"/>
                      <a:pt x="11" y="8"/>
                      <a:pt x="11" y="5"/>
                    </a:cubicBezTo>
                    <a:cubicBezTo>
                      <a:pt x="11" y="2"/>
                      <a:pt x="8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1"/>
                      <a:pt x="0" y="3"/>
                      <a:pt x="0" y="5"/>
                    </a:cubicBezTo>
                    <a:cubicBezTo>
                      <a:pt x="0" y="8"/>
                      <a:pt x="2" y="10"/>
                      <a:pt x="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2" name="Freeform 6"/>
              <p:cNvSpPr/>
              <p:nvPr/>
            </p:nvSpPr>
            <p:spPr bwMode="auto">
              <a:xfrm>
                <a:off x="1776" y="1810"/>
                <a:ext cx="64" cy="41"/>
              </a:xfrm>
              <a:custGeom>
                <a:avLst/>
                <a:gdLst>
                  <a:gd name="T0" fmla="*/ 23 w 24"/>
                  <a:gd name="T1" fmla="*/ 3 h 16"/>
                  <a:gd name="T2" fmla="*/ 19 w 24"/>
                  <a:gd name="T3" fmla="*/ 0 h 16"/>
                  <a:gd name="T4" fmla="*/ 19 w 24"/>
                  <a:gd name="T5" fmla="*/ 0 h 16"/>
                  <a:gd name="T6" fmla="*/ 17 w 24"/>
                  <a:gd name="T7" fmla="*/ 0 h 16"/>
                  <a:gd name="T8" fmla="*/ 15 w 24"/>
                  <a:gd name="T9" fmla="*/ 5 h 16"/>
                  <a:gd name="T10" fmla="*/ 12 w 24"/>
                  <a:gd name="T11" fmla="*/ 11 h 16"/>
                  <a:gd name="T12" fmla="*/ 14 w 24"/>
                  <a:gd name="T13" fmla="*/ 7 h 16"/>
                  <a:gd name="T14" fmla="*/ 13 w 24"/>
                  <a:gd name="T15" fmla="*/ 1 h 16"/>
                  <a:gd name="T16" fmla="*/ 13 w 24"/>
                  <a:gd name="T17" fmla="*/ 1 h 16"/>
                  <a:gd name="T18" fmla="*/ 12 w 24"/>
                  <a:gd name="T19" fmla="*/ 0 h 16"/>
                  <a:gd name="T20" fmla="*/ 12 w 24"/>
                  <a:gd name="T21" fmla="*/ 0 h 16"/>
                  <a:gd name="T22" fmla="*/ 12 w 24"/>
                  <a:gd name="T23" fmla="*/ 1 h 16"/>
                  <a:gd name="T24" fmla="*/ 12 w 24"/>
                  <a:gd name="T25" fmla="*/ 1 h 16"/>
                  <a:gd name="T26" fmla="*/ 11 w 24"/>
                  <a:gd name="T27" fmla="*/ 7 h 16"/>
                  <a:gd name="T28" fmla="*/ 10 w 24"/>
                  <a:gd name="T29" fmla="*/ 5 h 16"/>
                  <a:gd name="T30" fmla="*/ 8 w 24"/>
                  <a:gd name="T31" fmla="*/ 0 h 16"/>
                  <a:gd name="T32" fmla="*/ 5 w 24"/>
                  <a:gd name="T33" fmla="*/ 0 h 16"/>
                  <a:gd name="T34" fmla="*/ 5 w 24"/>
                  <a:gd name="T35" fmla="*/ 0 h 16"/>
                  <a:gd name="T36" fmla="*/ 1 w 24"/>
                  <a:gd name="T37" fmla="*/ 3 h 16"/>
                  <a:gd name="T38" fmla="*/ 0 w 24"/>
                  <a:gd name="T39" fmla="*/ 16 h 16"/>
                  <a:gd name="T40" fmla="*/ 4 w 24"/>
                  <a:gd name="T41" fmla="*/ 16 h 16"/>
                  <a:gd name="T42" fmla="*/ 4 w 24"/>
                  <a:gd name="T43" fmla="*/ 6 h 16"/>
                  <a:gd name="T44" fmla="*/ 5 w 24"/>
                  <a:gd name="T45" fmla="*/ 6 h 16"/>
                  <a:gd name="T46" fmla="*/ 5 w 24"/>
                  <a:gd name="T47" fmla="*/ 16 h 16"/>
                  <a:gd name="T48" fmla="*/ 12 w 24"/>
                  <a:gd name="T49" fmla="*/ 16 h 16"/>
                  <a:gd name="T50" fmla="*/ 19 w 24"/>
                  <a:gd name="T51" fmla="*/ 16 h 16"/>
                  <a:gd name="T52" fmla="*/ 19 w 24"/>
                  <a:gd name="T53" fmla="*/ 6 h 16"/>
                  <a:gd name="T54" fmla="*/ 19 w 24"/>
                  <a:gd name="T55" fmla="*/ 6 h 16"/>
                  <a:gd name="T56" fmla="*/ 20 w 24"/>
                  <a:gd name="T57" fmla="*/ 6 h 16"/>
                  <a:gd name="T58" fmla="*/ 20 w 24"/>
                  <a:gd name="T59" fmla="*/ 16 h 16"/>
                  <a:gd name="T60" fmla="*/ 23 w 24"/>
                  <a:gd name="T61" fmla="*/ 16 h 16"/>
                  <a:gd name="T62" fmla="*/ 23 w 24"/>
                  <a:gd name="T63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" h="16">
                    <a:moveTo>
                      <a:pt x="23" y="3"/>
                    </a:moveTo>
                    <a:cubicBezTo>
                      <a:pt x="22" y="1"/>
                      <a:pt x="20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0"/>
                      <a:pt x="13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2" y="1"/>
                      <a:pt x="1" y="3"/>
                    </a:cubicBezTo>
                    <a:cubicBezTo>
                      <a:pt x="0" y="5"/>
                      <a:pt x="0" y="11"/>
                      <a:pt x="0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5" y="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20" y="6"/>
                      <a:pt x="20" y="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4" y="11"/>
                      <a:pt x="24" y="5"/>
                      <a:pt x="2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3" name="Freeform 7"/>
              <p:cNvSpPr/>
              <p:nvPr/>
            </p:nvSpPr>
            <p:spPr bwMode="auto">
              <a:xfrm>
                <a:off x="1795" y="1776"/>
                <a:ext cx="29" cy="26"/>
              </a:xfrm>
              <a:custGeom>
                <a:avLst/>
                <a:gdLst>
                  <a:gd name="T0" fmla="*/ 5 w 11"/>
                  <a:gd name="T1" fmla="*/ 10 h 10"/>
                  <a:gd name="T2" fmla="*/ 5 w 11"/>
                  <a:gd name="T3" fmla="*/ 10 h 10"/>
                  <a:gd name="T4" fmla="*/ 11 w 11"/>
                  <a:gd name="T5" fmla="*/ 5 h 10"/>
                  <a:gd name="T6" fmla="*/ 5 w 11"/>
                  <a:gd name="T7" fmla="*/ 0 h 10"/>
                  <a:gd name="T8" fmla="*/ 5 w 11"/>
                  <a:gd name="T9" fmla="*/ 0 h 10"/>
                  <a:gd name="T10" fmla="*/ 0 w 11"/>
                  <a:gd name="T11" fmla="*/ 5 h 10"/>
                  <a:gd name="T12" fmla="*/ 5 w 11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0">
                    <a:moveTo>
                      <a:pt x="5" y="10"/>
                    </a:moveTo>
                    <a:cubicBezTo>
                      <a:pt x="5" y="10"/>
                      <a:pt x="5" y="10"/>
                      <a:pt x="5" y="10"/>
                    </a:cubicBezTo>
                    <a:cubicBezTo>
                      <a:pt x="8" y="10"/>
                      <a:pt x="11" y="8"/>
                      <a:pt x="11" y="5"/>
                    </a:cubicBezTo>
                    <a:cubicBezTo>
                      <a:pt x="11" y="2"/>
                      <a:pt x="8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1"/>
                      <a:pt x="0" y="3"/>
                      <a:pt x="0" y="5"/>
                    </a:cubicBezTo>
                    <a:cubicBezTo>
                      <a:pt x="0" y="8"/>
                      <a:pt x="2" y="10"/>
                      <a:pt x="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4" name="Freeform 8"/>
              <p:cNvSpPr/>
              <p:nvPr/>
            </p:nvSpPr>
            <p:spPr bwMode="auto">
              <a:xfrm>
                <a:off x="1776" y="1807"/>
                <a:ext cx="64" cy="42"/>
              </a:xfrm>
              <a:custGeom>
                <a:avLst/>
                <a:gdLst>
                  <a:gd name="T0" fmla="*/ 23 w 24"/>
                  <a:gd name="T1" fmla="*/ 3 h 16"/>
                  <a:gd name="T2" fmla="*/ 19 w 24"/>
                  <a:gd name="T3" fmla="*/ 0 h 16"/>
                  <a:gd name="T4" fmla="*/ 19 w 24"/>
                  <a:gd name="T5" fmla="*/ 0 h 16"/>
                  <a:gd name="T6" fmla="*/ 17 w 24"/>
                  <a:gd name="T7" fmla="*/ 0 h 16"/>
                  <a:gd name="T8" fmla="*/ 15 w 24"/>
                  <a:gd name="T9" fmla="*/ 5 h 16"/>
                  <a:gd name="T10" fmla="*/ 12 w 24"/>
                  <a:gd name="T11" fmla="*/ 11 h 16"/>
                  <a:gd name="T12" fmla="*/ 14 w 24"/>
                  <a:gd name="T13" fmla="*/ 7 h 16"/>
                  <a:gd name="T14" fmla="*/ 13 w 24"/>
                  <a:gd name="T15" fmla="*/ 1 h 16"/>
                  <a:gd name="T16" fmla="*/ 13 w 24"/>
                  <a:gd name="T17" fmla="*/ 1 h 16"/>
                  <a:gd name="T18" fmla="*/ 12 w 24"/>
                  <a:gd name="T19" fmla="*/ 0 h 16"/>
                  <a:gd name="T20" fmla="*/ 12 w 24"/>
                  <a:gd name="T21" fmla="*/ 0 h 16"/>
                  <a:gd name="T22" fmla="*/ 12 w 24"/>
                  <a:gd name="T23" fmla="*/ 1 h 16"/>
                  <a:gd name="T24" fmla="*/ 12 w 24"/>
                  <a:gd name="T25" fmla="*/ 1 h 16"/>
                  <a:gd name="T26" fmla="*/ 11 w 24"/>
                  <a:gd name="T27" fmla="*/ 7 h 16"/>
                  <a:gd name="T28" fmla="*/ 10 w 24"/>
                  <a:gd name="T29" fmla="*/ 5 h 16"/>
                  <a:gd name="T30" fmla="*/ 8 w 24"/>
                  <a:gd name="T31" fmla="*/ 0 h 16"/>
                  <a:gd name="T32" fmla="*/ 5 w 24"/>
                  <a:gd name="T33" fmla="*/ 0 h 16"/>
                  <a:gd name="T34" fmla="*/ 5 w 24"/>
                  <a:gd name="T35" fmla="*/ 0 h 16"/>
                  <a:gd name="T36" fmla="*/ 1 w 24"/>
                  <a:gd name="T37" fmla="*/ 3 h 16"/>
                  <a:gd name="T38" fmla="*/ 0 w 24"/>
                  <a:gd name="T39" fmla="*/ 16 h 16"/>
                  <a:gd name="T40" fmla="*/ 4 w 24"/>
                  <a:gd name="T41" fmla="*/ 16 h 16"/>
                  <a:gd name="T42" fmla="*/ 4 w 24"/>
                  <a:gd name="T43" fmla="*/ 6 h 16"/>
                  <a:gd name="T44" fmla="*/ 5 w 24"/>
                  <a:gd name="T45" fmla="*/ 6 h 16"/>
                  <a:gd name="T46" fmla="*/ 5 w 24"/>
                  <a:gd name="T47" fmla="*/ 16 h 16"/>
                  <a:gd name="T48" fmla="*/ 12 w 24"/>
                  <a:gd name="T49" fmla="*/ 16 h 16"/>
                  <a:gd name="T50" fmla="*/ 19 w 24"/>
                  <a:gd name="T51" fmla="*/ 16 h 16"/>
                  <a:gd name="T52" fmla="*/ 19 w 24"/>
                  <a:gd name="T53" fmla="*/ 6 h 16"/>
                  <a:gd name="T54" fmla="*/ 19 w 24"/>
                  <a:gd name="T55" fmla="*/ 6 h 16"/>
                  <a:gd name="T56" fmla="*/ 20 w 24"/>
                  <a:gd name="T57" fmla="*/ 6 h 16"/>
                  <a:gd name="T58" fmla="*/ 20 w 24"/>
                  <a:gd name="T59" fmla="*/ 16 h 16"/>
                  <a:gd name="T60" fmla="*/ 23 w 24"/>
                  <a:gd name="T61" fmla="*/ 16 h 16"/>
                  <a:gd name="T62" fmla="*/ 23 w 24"/>
                  <a:gd name="T63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" h="16">
                    <a:moveTo>
                      <a:pt x="23" y="3"/>
                    </a:moveTo>
                    <a:cubicBezTo>
                      <a:pt x="22" y="1"/>
                      <a:pt x="20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0"/>
                      <a:pt x="13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2" y="1"/>
                      <a:pt x="1" y="3"/>
                    </a:cubicBezTo>
                    <a:cubicBezTo>
                      <a:pt x="0" y="5"/>
                      <a:pt x="0" y="11"/>
                      <a:pt x="0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5" y="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20" y="6"/>
                      <a:pt x="20" y="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4" y="11"/>
                      <a:pt x="24" y="5"/>
                      <a:pt x="2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05" name="Group 18"/>
            <p:cNvGrpSpPr>
              <a:grpSpLocks noChangeAspect="1"/>
            </p:cNvGrpSpPr>
            <p:nvPr/>
          </p:nvGrpSpPr>
          <p:grpSpPr bwMode="auto">
            <a:xfrm>
              <a:off x="3105690" y="1462612"/>
              <a:ext cx="234990" cy="218996"/>
              <a:chOff x="3802" y="2858"/>
              <a:chExt cx="616" cy="574"/>
            </a:xfrm>
            <a:solidFill>
              <a:schemeClr val="bg1">
                <a:lumMod val="50000"/>
              </a:schemeClr>
            </a:solidFill>
          </p:grpSpPr>
          <p:sp>
            <p:nvSpPr>
              <p:cNvPr id="206" name="Rectangle 19"/>
              <p:cNvSpPr>
                <a:spLocks noChangeArrowheads="1"/>
              </p:cNvSpPr>
              <p:nvPr/>
            </p:nvSpPr>
            <p:spPr bwMode="auto">
              <a:xfrm>
                <a:off x="3802" y="3205"/>
                <a:ext cx="129" cy="22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7" name="Rectangle 20"/>
              <p:cNvSpPr>
                <a:spLocks noChangeArrowheads="1"/>
              </p:cNvSpPr>
              <p:nvPr/>
            </p:nvSpPr>
            <p:spPr bwMode="auto">
              <a:xfrm>
                <a:off x="3964" y="3174"/>
                <a:ext cx="129" cy="2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8" name="Rectangle 21"/>
              <p:cNvSpPr>
                <a:spLocks noChangeArrowheads="1"/>
              </p:cNvSpPr>
              <p:nvPr/>
            </p:nvSpPr>
            <p:spPr bwMode="auto">
              <a:xfrm>
                <a:off x="4129" y="3131"/>
                <a:ext cx="129" cy="30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9" name="Rectangle 22"/>
              <p:cNvSpPr>
                <a:spLocks noChangeArrowheads="1"/>
              </p:cNvSpPr>
              <p:nvPr/>
            </p:nvSpPr>
            <p:spPr bwMode="auto">
              <a:xfrm>
                <a:off x="4289" y="3078"/>
                <a:ext cx="129" cy="35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0" name="Freeform 23"/>
              <p:cNvSpPr/>
              <p:nvPr/>
            </p:nvSpPr>
            <p:spPr bwMode="auto">
              <a:xfrm>
                <a:off x="3888" y="2858"/>
                <a:ext cx="370" cy="270"/>
              </a:xfrm>
              <a:custGeom>
                <a:avLst/>
                <a:gdLst>
                  <a:gd name="T0" fmla="*/ 94 w 155"/>
                  <a:gd name="T1" fmla="*/ 21 h 113"/>
                  <a:gd name="T2" fmla="*/ 0 w 155"/>
                  <a:gd name="T3" fmla="*/ 72 h 113"/>
                  <a:gd name="T4" fmla="*/ 114 w 155"/>
                  <a:gd name="T5" fmla="*/ 63 h 113"/>
                  <a:gd name="T6" fmla="*/ 122 w 155"/>
                  <a:gd name="T7" fmla="*/ 82 h 113"/>
                  <a:gd name="T8" fmla="*/ 155 w 155"/>
                  <a:gd name="T9" fmla="*/ 0 h 113"/>
                  <a:gd name="T10" fmla="*/ 85 w 155"/>
                  <a:gd name="T11" fmla="*/ 2 h 113"/>
                  <a:gd name="T12" fmla="*/ 94 w 155"/>
                  <a:gd name="T13" fmla="*/ 21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5" h="113">
                    <a:moveTo>
                      <a:pt x="94" y="21"/>
                    </a:moveTo>
                    <a:cubicBezTo>
                      <a:pt x="85" y="33"/>
                      <a:pt x="53" y="68"/>
                      <a:pt x="0" y="72"/>
                    </a:cubicBezTo>
                    <a:cubicBezTo>
                      <a:pt x="0" y="72"/>
                      <a:pt x="31" y="113"/>
                      <a:pt x="114" y="63"/>
                    </a:cubicBezTo>
                    <a:cubicBezTo>
                      <a:pt x="122" y="82"/>
                      <a:pt x="122" y="82"/>
                      <a:pt x="122" y="82"/>
                    </a:cubicBezTo>
                    <a:cubicBezTo>
                      <a:pt x="155" y="0"/>
                      <a:pt x="155" y="0"/>
                      <a:pt x="155" y="0"/>
                    </a:cubicBezTo>
                    <a:cubicBezTo>
                      <a:pt x="85" y="2"/>
                      <a:pt x="85" y="2"/>
                      <a:pt x="85" y="2"/>
                    </a:cubicBezTo>
                    <a:lnTo>
                      <a:pt x="94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11" name="Group 13"/>
            <p:cNvGrpSpPr>
              <a:grpSpLocks noChangeAspect="1"/>
            </p:cNvGrpSpPr>
            <p:nvPr/>
          </p:nvGrpSpPr>
          <p:grpSpPr bwMode="auto">
            <a:xfrm>
              <a:off x="4449972" y="1429344"/>
              <a:ext cx="282164" cy="285534"/>
              <a:chOff x="2426" y="2781"/>
              <a:chExt cx="593" cy="600"/>
            </a:xfrm>
            <a:solidFill>
              <a:schemeClr val="bg1">
                <a:lumMod val="50000"/>
              </a:schemeClr>
            </a:solidFill>
          </p:grpSpPr>
          <p:sp>
            <p:nvSpPr>
              <p:cNvPr id="212" name="Freeform 14"/>
              <p:cNvSpPr/>
              <p:nvPr/>
            </p:nvSpPr>
            <p:spPr bwMode="auto">
              <a:xfrm>
                <a:off x="2442" y="2805"/>
                <a:ext cx="577" cy="576"/>
              </a:xfrm>
              <a:custGeom>
                <a:avLst/>
                <a:gdLst>
                  <a:gd name="T0" fmla="*/ 0 w 241"/>
                  <a:gd name="T1" fmla="*/ 115 h 241"/>
                  <a:gd name="T2" fmla="*/ 0 w 241"/>
                  <a:gd name="T3" fmla="*/ 121 h 241"/>
                  <a:gd name="T4" fmla="*/ 121 w 241"/>
                  <a:gd name="T5" fmla="*/ 241 h 241"/>
                  <a:gd name="T6" fmla="*/ 241 w 241"/>
                  <a:gd name="T7" fmla="*/ 121 h 241"/>
                  <a:gd name="T8" fmla="*/ 121 w 241"/>
                  <a:gd name="T9" fmla="*/ 0 h 241"/>
                  <a:gd name="T10" fmla="*/ 121 w 241"/>
                  <a:gd name="T11" fmla="*/ 115 h 241"/>
                  <a:gd name="T12" fmla="*/ 0 w 241"/>
                  <a:gd name="T13" fmla="*/ 115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1" h="241">
                    <a:moveTo>
                      <a:pt x="0" y="115"/>
                    </a:moveTo>
                    <a:cubicBezTo>
                      <a:pt x="0" y="117"/>
                      <a:pt x="0" y="119"/>
                      <a:pt x="0" y="121"/>
                    </a:cubicBezTo>
                    <a:cubicBezTo>
                      <a:pt x="0" y="187"/>
                      <a:pt x="54" y="241"/>
                      <a:pt x="121" y="241"/>
                    </a:cubicBezTo>
                    <a:cubicBezTo>
                      <a:pt x="187" y="241"/>
                      <a:pt x="241" y="187"/>
                      <a:pt x="241" y="121"/>
                    </a:cubicBezTo>
                    <a:cubicBezTo>
                      <a:pt x="241" y="54"/>
                      <a:pt x="187" y="0"/>
                      <a:pt x="121" y="0"/>
                    </a:cubicBezTo>
                    <a:cubicBezTo>
                      <a:pt x="121" y="115"/>
                      <a:pt x="121" y="115"/>
                      <a:pt x="121" y="115"/>
                    </a:cubicBezTo>
                    <a:lnTo>
                      <a:pt x="0" y="1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3" name="Freeform 15"/>
              <p:cNvSpPr>
                <a:spLocks noEditPoints="1"/>
              </p:cNvSpPr>
              <p:nvPr/>
            </p:nvSpPr>
            <p:spPr bwMode="auto">
              <a:xfrm>
                <a:off x="2426" y="2781"/>
                <a:ext cx="275" cy="273"/>
              </a:xfrm>
              <a:custGeom>
                <a:avLst/>
                <a:gdLst>
                  <a:gd name="T0" fmla="*/ 0 w 115"/>
                  <a:gd name="T1" fmla="*/ 114 h 114"/>
                  <a:gd name="T2" fmla="*/ 115 w 115"/>
                  <a:gd name="T3" fmla="*/ 114 h 114"/>
                  <a:gd name="T4" fmla="*/ 115 w 115"/>
                  <a:gd name="T5" fmla="*/ 0 h 114"/>
                  <a:gd name="T6" fmla="*/ 0 w 115"/>
                  <a:gd name="T7" fmla="*/ 114 h 114"/>
                  <a:gd name="T8" fmla="*/ 15 w 115"/>
                  <a:gd name="T9" fmla="*/ 104 h 114"/>
                  <a:gd name="T10" fmla="*/ 104 w 115"/>
                  <a:gd name="T11" fmla="*/ 14 h 114"/>
                  <a:gd name="T12" fmla="*/ 104 w 115"/>
                  <a:gd name="T13" fmla="*/ 104 h 114"/>
                  <a:gd name="T14" fmla="*/ 15 w 115"/>
                  <a:gd name="T15" fmla="*/ 10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5" h="114">
                    <a:moveTo>
                      <a:pt x="0" y="114"/>
                    </a:moveTo>
                    <a:cubicBezTo>
                      <a:pt x="115" y="114"/>
                      <a:pt x="115" y="114"/>
                      <a:pt x="115" y="114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51" y="0"/>
                      <a:pt x="0" y="51"/>
                      <a:pt x="0" y="114"/>
                    </a:cubicBezTo>
                    <a:close/>
                    <a:moveTo>
                      <a:pt x="15" y="104"/>
                    </a:moveTo>
                    <a:cubicBezTo>
                      <a:pt x="15" y="54"/>
                      <a:pt x="55" y="14"/>
                      <a:pt x="104" y="14"/>
                    </a:cubicBezTo>
                    <a:cubicBezTo>
                      <a:pt x="104" y="104"/>
                      <a:pt x="104" y="104"/>
                      <a:pt x="104" y="104"/>
                    </a:cubicBezTo>
                    <a:lnTo>
                      <a:pt x="15" y="10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14" name="Freeform 108"/>
            <p:cNvSpPr>
              <a:spLocks noEditPoints="1"/>
            </p:cNvSpPr>
            <p:nvPr/>
          </p:nvSpPr>
          <p:spPr bwMode="auto">
            <a:xfrm>
              <a:off x="5796437" y="1423363"/>
              <a:ext cx="296391" cy="297495"/>
            </a:xfrm>
            <a:custGeom>
              <a:avLst/>
              <a:gdLst>
                <a:gd name="T0" fmla="*/ 97 w 115"/>
                <a:gd name="T1" fmla="*/ 48 h 115"/>
                <a:gd name="T2" fmla="*/ 91 w 115"/>
                <a:gd name="T3" fmla="*/ 41 h 115"/>
                <a:gd name="T4" fmla="*/ 102 w 115"/>
                <a:gd name="T5" fmla="*/ 26 h 115"/>
                <a:gd name="T6" fmla="*/ 94 w 115"/>
                <a:gd name="T7" fmla="*/ 13 h 115"/>
                <a:gd name="T8" fmla="*/ 79 w 115"/>
                <a:gd name="T9" fmla="*/ 23 h 115"/>
                <a:gd name="T10" fmla="*/ 70 w 115"/>
                <a:gd name="T11" fmla="*/ 22 h 115"/>
                <a:gd name="T12" fmla="*/ 67 w 115"/>
                <a:gd name="T13" fmla="*/ 3 h 115"/>
                <a:gd name="T14" fmla="*/ 52 w 115"/>
                <a:gd name="T15" fmla="*/ 0 h 115"/>
                <a:gd name="T16" fmla="*/ 48 w 115"/>
                <a:gd name="T17" fmla="*/ 18 h 115"/>
                <a:gd name="T18" fmla="*/ 41 w 115"/>
                <a:gd name="T19" fmla="*/ 24 h 115"/>
                <a:gd name="T20" fmla="*/ 26 w 115"/>
                <a:gd name="T21" fmla="*/ 13 h 115"/>
                <a:gd name="T22" fmla="*/ 13 w 115"/>
                <a:gd name="T23" fmla="*/ 21 h 115"/>
                <a:gd name="T24" fmla="*/ 23 w 115"/>
                <a:gd name="T25" fmla="*/ 36 h 115"/>
                <a:gd name="T26" fmla="*/ 22 w 115"/>
                <a:gd name="T27" fmla="*/ 45 h 115"/>
                <a:gd name="T28" fmla="*/ 4 w 115"/>
                <a:gd name="T29" fmla="*/ 48 h 115"/>
                <a:gd name="T30" fmla="*/ 0 w 115"/>
                <a:gd name="T31" fmla="*/ 63 h 115"/>
                <a:gd name="T32" fmla="*/ 18 w 115"/>
                <a:gd name="T33" fmla="*/ 66 h 115"/>
                <a:gd name="T34" fmla="*/ 24 w 115"/>
                <a:gd name="T35" fmla="*/ 73 h 115"/>
                <a:gd name="T36" fmla="*/ 13 w 115"/>
                <a:gd name="T37" fmla="*/ 89 h 115"/>
                <a:gd name="T38" fmla="*/ 21 w 115"/>
                <a:gd name="T39" fmla="*/ 102 h 115"/>
                <a:gd name="T40" fmla="*/ 36 w 115"/>
                <a:gd name="T41" fmla="*/ 92 h 115"/>
                <a:gd name="T42" fmla="*/ 45 w 115"/>
                <a:gd name="T43" fmla="*/ 92 h 115"/>
                <a:gd name="T44" fmla="*/ 48 w 115"/>
                <a:gd name="T45" fmla="*/ 111 h 115"/>
                <a:gd name="T46" fmla="*/ 63 w 115"/>
                <a:gd name="T47" fmla="*/ 115 h 115"/>
                <a:gd name="T48" fmla="*/ 67 w 115"/>
                <a:gd name="T49" fmla="*/ 97 h 115"/>
                <a:gd name="T50" fmla="*/ 74 w 115"/>
                <a:gd name="T51" fmla="*/ 91 h 115"/>
                <a:gd name="T52" fmla="*/ 89 w 115"/>
                <a:gd name="T53" fmla="*/ 102 h 115"/>
                <a:gd name="T54" fmla="*/ 102 w 115"/>
                <a:gd name="T55" fmla="*/ 94 h 115"/>
                <a:gd name="T56" fmla="*/ 92 w 115"/>
                <a:gd name="T57" fmla="*/ 79 h 115"/>
                <a:gd name="T58" fmla="*/ 93 w 115"/>
                <a:gd name="T59" fmla="*/ 70 h 115"/>
                <a:gd name="T60" fmla="*/ 112 w 115"/>
                <a:gd name="T61" fmla="*/ 66 h 115"/>
                <a:gd name="T62" fmla="*/ 115 w 115"/>
                <a:gd name="T63" fmla="*/ 52 h 115"/>
                <a:gd name="T64" fmla="*/ 58 w 115"/>
                <a:gd name="T65" fmla="*/ 79 h 115"/>
                <a:gd name="T66" fmla="*/ 58 w 115"/>
                <a:gd name="T67" fmla="*/ 36 h 115"/>
                <a:gd name="T68" fmla="*/ 58 w 115"/>
                <a:gd name="T69" fmla="*/ 79 h 115"/>
                <a:gd name="T70" fmla="*/ 49 w 115"/>
                <a:gd name="T71" fmla="*/ 57 h 115"/>
                <a:gd name="T72" fmla="*/ 67 w 115"/>
                <a:gd name="T73" fmla="*/ 57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5" h="115">
                  <a:moveTo>
                    <a:pt x="112" y="48"/>
                  </a:moveTo>
                  <a:cubicBezTo>
                    <a:pt x="97" y="48"/>
                    <a:pt x="97" y="48"/>
                    <a:pt x="97" y="48"/>
                  </a:cubicBezTo>
                  <a:cubicBezTo>
                    <a:pt x="95" y="48"/>
                    <a:pt x="93" y="47"/>
                    <a:pt x="93" y="45"/>
                  </a:cubicBezTo>
                  <a:cubicBezTo>
                    <a:pt x="91" y="41"/>
                    <a:pt x="91" y="41"/>
                    <a:pt x="91" y="41"/>
                  </a:cubicBezTo>
                  <a:cubicBezTo>
                    <a:pt x="90" y="40"/>
                    <a:pt x="91" y="37"/>
                    <a:pt x="92" y="36"/>
                  </a:cubicBezTo>
                  <a:cubicBezTo>
                    <a:pt x="102" y="26"/>
                    <a:pt x="102" y="26"/>
                    <a:pt x="102" y="26"/>
                  </a:cubicBezTo>
                  <a:cubicBezTo>
                    <a:pt x="104" y="24"/>
                    <a:pt x="104" y="22"/>
                    <a:pt x="102" y="21"/>
                  </a:cubicBezTo>
                  <a:cubicBezTo>
                    <a:pt x="94" y="13"/>
                    <a:pt x="94" y="13"/>
                    <a:pt x="94" y="13"/>
                  </a:cubicBezTo>
                  <a:cubicBezTo>
                    <a:pt x="93" y="11"/>
                    <a:pt x="91" y="11"/>
                    <a:pt x="89" y="13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78" y="24"/>
                    <a:pt x="75" y="25"/>
                    <a:pt x="74" y="24"/>
                  </a:cubicBezTo>
                  <a:cubicBezTo>
                    <a:pt x="70" y="22"/>
                    <a:pt x="70" y="22"/>
                    <a:pt x="70" y="22"/>
                  </a:cubicBezTo>
                  <a:cubicBezTo>
                    <a:pt x="68" y="22"/>
                    <a:pt x="67" y="20"/>
                    <a:pt x="67" y="18"/>
                  </a:cubicBezTo>
                  <a:cubicBezTo>
                    <a:pt x="67" y="3"/>
                    <a:pt x="67" y="3"/>
                    <a:pt x="67" y="3"/>
                  </a:cubicBezTo>
                  <a:cubicBezTo>
                    <a:pt x="67" y="1"/>
                    <a:pt x="65" y="0"/>
                    <a:pt x="6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0" y="0"/>
                    <a:pt x="48" y="1"/>
                    <a:pt x="48" y="3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8" y="20"/>
                    <a:pt x="47" y="22"/>
                    <a:pt x="45" y="22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0" y="25"/>
                    <a:pt x="37" y="24"/>
                    <a:pt x="36" y="2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5" y="11"/>
                    <a:pt x="22" y="11"/>
                    <a:pt x="21" y="13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2" y="22"/>
                    <a:pt x="12" y="24"/>
                    <a:pt x="13" y="2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4" y="37"/>
                    <a:pt x="25" y="40"/>
                    <a:pt x="24" y="41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2" y="47"/>
                    <a:pt x="20" y="48"/>
                    <a:pt x="18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2" y="48"/>
                    <a:pt x="0" y="50"/>
                    <a:pt x="0" y="52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5"/>
                    <a:pt x="2" y="66"/>
                    <a:pt x="4" y="66"/>
                  </a:cubicBezTo>
                  <a:cubicBezTo>
                    <a:pt x="18" y="66"/>
                    <a:pt x="18" y="66"/>
                    <a:pt x="18" y="66"/>
                  </a:cubicBezTo>
                  <a:cubicBezTo>
                    <a:pt x="20" y="66"/>
                    <a:pt x="22" y="68"/>
                    <a:pt x="22" y="70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5" y="75"/>
                    <a:pt x="24" y="78"/>
                    <a:pt x="23" y="79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2" y="90"/>
                    <a:pt x="12" y="93"/>
                    <a:pt x="13" y="94"/>
                  </a:cubicBezTo>
                  <a:cubicBezTo>
                    <a:pt x="21" y="102"/>
                    <a:pt x="21" y="102"/>
                    <a:pt x="21" y="102"/>
                  </a:cubicBezTo>
                  <a:cubicBezTo>
                    <a:pt x="22" y="103"/>
                    <a:pt x="25" y="103"/>
                    <a:pt x="26" y="102"/>
                  </a:cubicBezTo>
                  <a:cubicBezTo>
                    <a:pt x="36" y="92"/>
                    <a:pt x="36" y="92"/>
                    <a:pt x="36" y="92"/>
                  </a:cubicBezTo>
                  <a:cubicBezTo>
                    <a:pt x="37" y="90"/>
                    <a:pt x="40" y="90"/>
                    <a:pt x="41" y="91"/>
                  </a:cubicBezTo>
                  <a:cubicBezTo>
                    <a:pt x="45" y="92"/>
                    <a:pt x="45" y="92"/>
                    <a:pt x="45" y="92"/>
                  </a:cubicBezTo>
                  <a:cubicBezTo>
                    <a:pt x="47" y="93"/>
                    <a:pt x="48" y="95"/>
                    <a:pt x="48" y="97"/>
                  </a:cubicBezTo>
                  <a:cubicBezTo>
                    <a:pt x="48" y="111"/>
                    <a:pt x="48" y="111"/>
                    <a:pt x="48" y="111"/>
                  </a:cubicBezTo>
                  <a:cubicBezTo>
                    <a:pt x="48" y="113"/>
                    <a:pt x="50" y="115"/>
                    <a:pt x="52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5" y="115"/>
                    <a:pt x="67" y="113"/>
                    <a:pt x="67" y="111"/>
                  </a:cubicBezTo>
                  <a:cubicBezTo>
                    <a:pt x="67" y="97"/>
                    <a:pt x="67" y="97"/>
                    <a:pt x="67" y="97"/>
                  </a:cubicBezTo>
                  <a:cubicBezTo>
                    <a:pt x="67" y="95"/>
                    <a:pt x="68" y="93"/>
                    <a:pt x="70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0"/>
                    <a:pt x="78" y="90"/>
                    <a:pt x="79" y="92"/>
                  </a:cubicBezTo>
                  <a:cubicBezTo>
                    <a:pt x="89" y="102"/>
                    <a:pt x="89" y="102"/>
                    <a:pt x="89" y="102"/>
                  </a:cubicBezTo>
                  <a:cubicBezTo>
                    <a:pt x="91" y="103"/>
                    <a:pt x="93" y="103"/>
                    <a:pt x="94" y="102"/>
                  </a:cubicBezTo>
                  <a:cubicBezTo>
                    <a:pt x="102" y="94"/>
                    <a:pt x="102" y="94"/>
                    <a:pt x="102" y="94"/>
                  </a:cubicBezTo>
                  <a:cubicBezTo>
                    <a:pt x="104" y="93"/>
                    <a:pt x="104" y="90"/>
                    <a:pt x="102" y="89"/>
                  </a:cubicBezTo>
                  <a:cubicBezTo>
                    <a:pt x="92" y="79"/>
                    <a:pt x="92" y="79"/>
                    <a:pt x="92" y="79"/>
                  </a:cubicBezTo>
                  <a:cubicBezTo>
                    <a:pt x="91" y="78"/>
                    <a:pt x="90" y="75"/>
                    <a:pt x="91" y="73"/>
                  </a:cubicBezTo>
                  <a:cubicBezTo>
                    <a:pt x="93" y="70"/>
                    <a:pt x="93" y="70"/>
                    <a:pt x="93" y="70"/>
                  </a:cubicBezTo>
                  <a:cubicBezTo>
                    <a:pt x="93" y="68"/>
                    <a:pt x="95" y="66"/>
                    <a:pt x="97" y="66"/>
                  </a:cubicBezTo>
                  <a:cubicBezTo>
                    <a:pt x="112" y="66"/>
                    <a:pt x="112" y="66"/>
                    <a:pt x="112" y="66"/>
                  </a:cubicBezTo>
                  <a:cubicBezTo>
                    <a:pt x="113" y="66"/>
                    <a:pt x="115" y="65"/>
                    <a:pt x="115" y="63"/>
                  </a:cubicBezTo>
                  <a:cubicBezTo>
                    <a:pt x="115" y="52"/>
                    <a:pt x="115" y="52"/>
                    <a:pt x="115" y="52"/>
                  </a:cubicBezTo>
                  <a:cubicBezTo>
                    <a:pt x="115" y="50"/>
                    <a:pt x="113" y="48"/>
                    <a:pt x="112" y="48"/>
                  </a:cubicBezTo>
                  <a:close/>
                  <a:moveTo>
                    <a:pt x="58" y="79"/>
                  </a:moveTo>
                  <a:cubicBezTo>
                    <a:pt x="46" y="79"/>
                    <a:pt x="36" y="69"/>
                    <a:pt x="36" y="57"/>
                  </a:cubicBezTo>
                  <a:cubicBezTo>
                    <a:pt x="36" y="46"/>
                    <a:pt x="46" y="36"/>
                    <a:pt x="58" y="36"/>
                  </a:cubicBezTo>
                  <a:cubicBezTo>
                    <a:pt x="69" y="36"/>
                    <a:pt x="79" y="46"/>
                    <a:pt x="79" y="57"/>
                  </a:cubicBezTo>
                  <a:cubicBezTo>
                    <a:pt x="79" y="69"/>
                    <a:pt x="69" y="79"/>
                    <a:pt x="58" y="79"/>
                  </a:cubicBezTo>
                  <a:close/>
                  <a:moveTo>
                    <a:pt x="58" y="48"/>
                  </a:moveTo>
                  <a:cubicBezTo>
                    <a:pt x="53" y="48"/>
                    <a:pt x="49" y="52"/>
                    <a:pt x="49" y="57"/>
                  </a:cubicBezTo>
                  <a:cubicBezTo>
                    <a:pt x="49" y="62"/>
                    <a:pt x="53" y="66"/>
                    <a:pt x="58" y="66"/>
                  </a:cubicBezTo>
                  <a:cubicBezTo>
                    <a:pt x="63" y="66"/>
                    <a:pt x="67" y="62"/>
                    <a:pt x="67" y="57"/>
                  </a:cubicBezTo>
                  <a:cubicBezTo>
                    <a:pt x="67" y="52"/>
                    <a:pt x="63" y="48"/>
                    <a:pt x="58" y="48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68589" tIns="34295" rIns="68589" bIns="34295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15" name="Group 909"/>
            <p:cNvGrpSpPr>
              <a:grpSpLocks noChangeAspect="1"/>
            </p:cNvGrpSpPr>
            <p:nvPr/>
          </p:nvGrpSpPr>
          <p:grpSpPr bwMode="auto">
            <a:xfrm>
              <a:off x="7186545" y="1464644"/>
              <a:ext cx="252228" cy="215136"/>
              <a:chOff x="6090" y="1175"/>
              <a:chExt cx="265" cy="226"/>
            </a:xfrm>
            <a:solidFill>
              <a:schemeClr val="bg1">
                <a:lumMod val="50000"/>
              </a:schemeClr>
            </a:solidFill>
            <a:effectLst/>
          </p:grpSpPr>
          <p:sp>
            <p:nvSpPr>
              <p:cNvPr id="216" name="Freeform 910"/>
              <p:cNvSpPr/>
              <p:nvPr/>
            </p:nvSpPr>
            <p:spPr bwMode="auto">
              <a:xfrm>
                <a:off x="6129" y="1269"/>
                <a:ext cx="56" cy="96"/>
              </a:xfrm>
              <a:custGeom>
                <a:avLst/>
                <a:gdLst>
                  <a:gd name="T0" fmla="*/ 2 w 23"/>
                  <a:gd name="T1" fmla="*/ 40 h 40"/>
                  <a:gd name="T2" fmla="*/ 21 w 23"/>
                  <a:gd name="T3" fmla="*/ 40 h 40"/>
                  <a:gd name="T4" fmla="*/ 23 w 23"/>
                  <a:gd name="T5" fmla="*/ 38 h 40"/>
                  <a:gd name="T6" fmla="*/ 23 w 23"/>
                  <a:gd name="T7" fmla="*/ 2 h 40"/>
                  <a:gd name="T8" fmla="*/ 21 w 23"/>
                  <a:gd name="T9" fmla="*/ 0 h 40"/>
                  <a:gd name="T10" fmla="*/ 2 w 23"/>
                  <a:gd name="T11" fmla="*/ 0 h 40"/>
                  <a:gd name="T12" fmla="*/ 0 w 23"/>
                  <a:gd name="T13" fmla="*/ 2 h 40"/>
                  <a:gd name="T14" fmla="*/ 0 w 23"/>
                  <a:gd name="T15" fmla="*/ 38 h 40"/>
                  <a:gd name="T16" fmla="*/ 2 w 23"/>
                  <a:gd name="T17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40">
                    <a:moveTo>
                      <a:pt x="2" y="40"/>
                    </a:moveTo>
                    <a:cubicBezTo>
                      <a:pt x="21" y="40"/>
                      <a:pt x="21" y="40"/>
                      <a:pt x="21" y="40"/>
                    </a:cubicBezTo>
                    <a:cubicBezTo>
                      <a:pt x="22" y="40"/>
                      <a:pt x="23" y="39"/>
                      <a:pt x="23" y="38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2" y="0"/>
                      <a:pt x="2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39"/>
                      <a:pt x="1" y="40"/>
                      <a:pt x="2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7" name="Freeform 911"/>
              <p:cNvSpPr/>
              <p:nvPr/>
            </p:nvSpPr>
            <p:spPr bwMode="auto">
              <a:xfrm>
                <a:off x="6209" y="1235"/>
                <a:ext cx="54" cy="130"/>
              </a:xfrm>
              <a:custGeom>
                <a:avLst/>
                <a:gdLst>
                  <a:gd name="T0" fmla="*/ 2 w 22"/>
                  <a:gd name="T1" fmla="*/ 54 h 54"/>
                  <a:gd name="T2" fmla="*/ 20 w 22"/>
                  <a:gd name="T3" fmla="*/ 54 h 54"/>
                  <a:gd name="T4" fmla="*/ 22 w 22"/>
                  <a:gd name="T5" fmla="*/ 52 h 54"/>
                  <a:gd name="T6" fmla="*/ 22 w 22"/>
                  <a:gd name="T7" fmla="*/ 2 h 54"/>
                  <a:gd name="T8" fmla="*/ 20 w 22"/>
                  <a:gd name="T9" fmla="*/ 0 h 54"/>
                  <a:gd name="T10" fmla="*/ 2 w 22"/>
                  <a:gd name="T11" fmla="*/ 0 h 54"/>
                  <a:gd name="T12" fmla="*/ 0 w 22"/>
                  <a:gd name="T13" fmla="*/ 2 h 54"/>
                  <a:gd name="T14" fmla="*/ 0 w 22"/>
                  <a:gd name="T15" fmla="*/ 52 h 54"/>
                  <a:gd name="T16" fmla="*/ 2 w 22"/>
                  <a:gd name="T1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54">
                    <a:moveTo>
                      <a:pt x="2" y="54"/>
                    </a:moveTo>
                    <a:cubicBezTo>
                      <a:pt x="20" y="54"/>
                      <a:pt x="20" y="54"/>
                      <a:pt x="20" y="54"/>
                    </a:cubicBezTo>
                    <a:cubicBezTo>
                      <a:pt x="21" y="54"/>
                      <a:pt x="22" y="53"/>
                      <a:pt x="22" y="52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1"/>
                      <a:pt x="21" y="0"/>
                      <a:pt x="2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3"/>
                      <a:pt x="1" y="54"/>
                      <a:pt x="2" y="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8" name="Freeform 912"/>
              <p:cNvSpPr/>
              <p:nvPr/>
            </p:nvSpPr>
            <p:spPr bwMode="auto">
              <a:xfrm>
                <a:off x="6287" y="1207"/>
                <a:ext cx="56" cy="158"/>
              </a:xfrm>
              <a:custGeom>
                <a:avLst/>
                <a:gdLst>
                  <a:gd name="T0" fmla="*/ 2 w 23"/>
                  <a:gd name="T1" fmla="*/ 66 h 66"/>
                  <a:gd name="T2" fmla="*/ 21 w 23"/>
                  <a:gd name="T3" fmla="*/ 66 h 66"/>
                  <a:gd name="T4" fmla="*/ 23 w 23"/>
                  <a:gd name="T5" fmla="*/ 64 h 66"/>
                  <a:gd name="T6" fmla="*/ 23 w 23"/>
                  <a:gd name="T7" fmla="*/ 2 h 66"/>
                  <a:gd name="T8" fmla="*/ 21 w 23"/>
                  <a:gd name="T9" fmla="*/ 0 h 66"/>
                  <a:gd name="T10" fmla="*/ 2 w 23"/>
                  <a:gd name="T11" fmla="*/ 0 h 66"/>
                  <a:gd name="T12" fmla="*/ 0 w 23"/>
                  <a:gd name="T13" fmla="*/ 2 h 66"/>
                  <a:gd name="T14" fmla="*/ 0 w 23"/>
                  <a:gd name="T15" fmla="*/ 64 h 66"/>
                  <a:gd name="T16" fmla="*/ 2 w 23"/>
                  <a:gd name="T17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66">
                    <a:moveTo>
                      <a:pt x="2" y="66"/>
                    </a:moveTo>
                    <a:cubicBezTo>
                      <a:pt x="21" y="66"/>
                      <a:pt x="21" y="66"/>
                      <a:pt x="21" y="66"/>
                    </a:cubicBezTo>
                    <a:cubicBezTo>
                      <a:pt x="22" y="66"/>
                      <a:pt x="23" y="65"/>
                      <a:pt x="23" y="64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2" y="0"/>
                      <a:pt x="2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65"/>
                      <a:pt x="1" y="66"/>
                      <a:pt x="2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9" name="Freeform 913"/>
              <p:cNvSpPr/>
              <p:nvPr/>
            </p:nvSpPr>
            <p:spPr bwMode="auto">
              <a:xfrm>
                <a:off x="6090" y="1175"/>
                <a:ext cx="265" cy="226"/>
              </a:xfrm>
              <a:custGeom>
                <a:avLst/>
                <a:gdLst>
                  <a:gd name="T0" fmla="*/ 104 w 109"/>
                  <a:gd name="T1" fmla="*/ 85 h 94"/>
                  <a:gd name="T2" fmla="*/ 9 w 109"/>
                  <a:gd name="T3" fmla="*/ 85 h 94"/>
                  <a:gd name="T4" fmla="*/ 9 w 109"/>
                  <a:gd name="T5" fmla="*/ 85 h 94"/>
                  <a:gd name="T6" fmla="*/ 9 w 109"/>
                  <a:gd name="T7" fmla="*/ 4 h 94"/>
                  <a:gd name="T8" fmla="*/ 4 w 109"/>
                  <a:gd name="T9" fmla="*/ 0 h 94"/>
                  <a:gd name="T10" fmla="*/ 0 w 109"/>
                  <a:gd name="T11" fmla="*/ 4 h 94"/>
                  <a:gd name="T12" fmla="*/ 0 w 109"/>
                  <a:gd name="T13" fmla="*/ 85 h 94"/>
                  <a:gd name="T14" fmla="*/ 9 w 109"/>
                  <a:gd name="T15" fmla="*/ 94 h 94"/>
                  <a:gd name="T16" fmla="*/ 104 w 109"/>
                  <a:gd name="T17" fmla="*/ 94 h 94"/>
                  <a:gd name="T18" fmla="*/ 109 w 109"/>
                  <a:gd name="T19" fmla="*/ 90 h 94"/>
                  <a:gd name="T20" fmla="*/ 104 w 109"/>
                  <a:gd name="T21" fmla="*/ 85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9" h="94">
                    <a:moveTo>
                      <a:pt x="104" y="85"/>
                    </a:moveTo>
                    <a:cubicBezTo>
                      <a:pt x="9" y="85"/>
                      <a:pt x="9" y="85"/>
                      <a:pt x="9" y="85"/>
                    </a:cubicBezTo>
                    <a:cubicBezTo>
                      <a:pt x="9" y="85"/>
                      <a:pt x="9" y="85"/>
                      <a:pt x="9" y="85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2"/>
                      <a:pt x="7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0" y="90"/>
                      <a:pt x="4" y="94"/>
                      <a:pt x="9" y="94"/>
                    </a:cubicBezTo>
                    <a:cubicBezTo>
                      <a:pt x="104" y="94"/>
                      <a:pt x="104" y="94"/>
                      <a:pt x="104" y="94"/>
                    </a:cubicBezTo>
                    <a:cubicBezTo>
                      <a:pt x="107" y="94"/>
                      <a:pt x="109" y="92"/>
                      <a:pt x="109" y="90"/>
                    </a:cubicBezTo>
                    <a:cubicBezTo>
                      <a:pt x="109" y="87"/>
                      <a:pt x="107" y="85"/>
                      <a:pt x="104" y="8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43" name="组合 142">
            <a:extLst>
              <a:ext uri="{FF2B5EF4-FFF2-40B4-BE49-F238E27FC236}">
                <a16:creationId xmlns:a16="http://schemas.microsoft.com/office/drawing/2014/main" id="{8F1D89B9-A10B-4657-A58D-ED8031248DE3}"/>
              </a:ext>
            </a:extLst>
          </p:cNvPr>
          <p:cNvGrpSpPr/>
          <p:nvPr/>
        </p:nvGrpSpPr>
        <p:grpSpPr>
          <a:xfrm>
            <a:off x="216432" y="69422"/>
            <a:ext cx="3202190" cy="449771"/>
            <a:chOff x="216432" y="69422"/>
            <a:chExt cx="3202190" cy="449771"/>
          </a:xfrm>
        </p:grpSpPr>
        <p:sp>
          <p:nvSpPr>
            <p:cNvPr id="144" name="文本框 143">
              <a:extLst>
                <a:ext uri="{FF2B5EF4-FFF2-40B4-BE49-F238E27FC236}">
                  <a16:creationId xmlns:a16="http://schemas.microsoft.com/office/drawing/2014/main" id="{5CCE365F-DA27-44AC-B9E7-FB42E951AA4B}"/>
                </a:ext>
              </a:extLst>
            </p:cNvPr>
            <p:cNvSpPr txBox="1"/>
            <p:nvPr/>
          </p:nvSpPr>
          <p:spPr>
            <a:xfrm>
              <a:off x="734978" y="149861"/>
              <a:ext cx="268364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800" dirty="0">
                  <a:gradFill>
                    <a:gsLst>
                      <a:gs pos="0">
                        <a:srgbClr val="E3413E"/>
                      </a:gs>
                      <a:gs pos="100000">
                        <a:srgbClr val="C00000"/>
                      </a:gs>
                    </a:gsLst>
                    <a:lin ang="5400000" scaled="1"/>
                  </a:gradFill>
                  <a:effectLst>
                    <a:reflection blurRad="6350" stA="5000" endPos="45500" dist="50800" dir="5400000" sy="-100000" algn="bl" rotWithShape="0"/>
                  </a:effectLst>
                  <a:latin typeface="江城律动宋" panose="02020700000000000000" pitchFamily="18" charset="-122"/>
                  <a:ea typeface="江城律动宋" panose="02020700000000000000" pitchFamily="18" charset="-122"/>
                  <a:cs typeface="阿里巴巴普惠体 2.0 115 Black" panose="00020600040101010101" pitchFamily="18" charset="-122"/>
                  <a:sym typeface="+mn-lt"/>
                </a:rPr>
                <a:t>单击此处添加标题文本</a:t>
              </a:r>
              <a:endParaRPr lang="zh-CN" altLang="en-US" sz="1800" dirty="0">
                <a:latin typeface="江城律动宋" panose="02020700000000000000" pitchFamily="18" charset="-122"/>
                <a:ea typeface="江城律动宋" panose="02020700000000000000" pitchFamily="18" charset="-122"/>
              </a:endParaRPr>
            </a:p>
          </p:txBody>
        </p:sp>
        <p:sp>
          <p:nvSpPr>
            <p:cNvPr id="156" name="文本框 155">
              <a:extLst>
                <a:ext uri="{FF2B5EF4-FFF2-40B4-BE49-F238E27FC236}">
                  <a16:creationId xmlns:a16="http://schemas.microsoft.com/office/drawing/2014/main" id="{90086331-37F5-4446-AB09-296299159AFD}"/>
                </a:ext>
              </a:extLst>
            </p:cNvPr>
            <p:cNvSpPr txBox="1"/>
            <p:nvPr/>
          </p:nvSpPr>
          <p:spPr>
            <a:xfrm>
              <a:off x="216432" y="69422"/>
              <a:ext cx="53993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dirty="0">
                  <a:gradFill>
                    <a:gsLst>
                      <a:gs pos="0">
                        <a:srgbClr val="FFFF00">
                          <a:alpha val="84000"/>
                        </a:srgbClr>
                      </a:gs>
                      <a:gs pos="100000">
                        <a:srgbClr val="FFC000"/>
                      </a:gs>
                    </a:gsLst>
                    <a:lin ang="5400000" scaled="1"/>
                  </a:gradFill>
                  <a:effectLst>
                    <a:reflection blurRad="6350" stA="5000" endPos="45500" dist="50800" dir="5400000" sy="-100000" algn="bl" rotWithShape="0"/>
                  </a:effectLst>
                  <a:latin typeface="江城律动宋" panose="02020700000000000000" pitchFamily="18" charset="-122"/>
                  <a:ea typeface="江城律动宋" panose="02020700000000000000" pitchFamily="18" charset="-122"/>
                  <a:cs typeface="阿里巴巴普惠体 2.0 115 Black" panose="00020600040101010101" pitchFamily="18" charset="-122"/>
                  <a:sym typeface="+mn-lt"/>
                </a:rPr>
                <a:t>01</a:t>
              </a:r>
              <a:endParaRPr lang="zh-CN" altLang="en-US" sz="2000" dirty="0">
                <a:gradFill>
                  <a:gsLst>
                    <a:gs pos="0">
                      <a:srgbClr val="FFFF00">
                        <a:alpha val="84000"/>
                      </a:srgbClr>
                    </a:gs>
                    <a:gs pos="100000">
                      <a:srgbClr val="FFC000"/>
                    </a:gs>
                  </a:gsLst>
                  <a:lin ang="5400000" scaled="1"/>
                </a:gradFill>
                <a:latin typeface="江城律动宋" panose="02020700000000000000" pitchFamily="18" charset="-122"/>
                <a:ea typeface="江城律动宋" panose="02020700000000000000" pitchFamily="18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1" name="组合 150"/>
          <p:cNvGrpSpPr/>
          <p:nvPr/>
        </p:nvGrpSpPr>
        <p:grpSpPr>
          <a:xfrm>
            <a:off x="4618030" y="1107636"/>
            <a:ext cx="1165475" cy="2136744"/>
            <a:chOff x="6156302" y="1476392"/>
            <a:chExt cx="1553697" cy="2848113"/>
          </a:xfrm>
        </p:grpSpPr>
        <p:grpSp>
          <p:nvGrpSpPr>
            <p:cNvPr id="152" name="组合 151"/>
            <p:cNvGrpSpPr/>
            <p:nvPr/>
          </p:nvGrpSpPr>
          <p:grpSpPr>
            <a:xfrm>
              <a:off x="6156302" y="1476392"/>
              <a:ext cx="1484565" cy="2848113"/>
              <a:chOff x="6156302" y="1476392"/>
              <a:chExt cx="1484565" cy="2848113"/>
            </a:xfrm>
          </p:grpSpPr>
          <p:sp>
            <p:nvSpPr>
              <p:cNvPr id="156" name="MH_Other_3"/>
              <p:cNvSpPr/>
              <p:nvPr>
                <p:custDataLst>
                  <p:tags r:id="rId6"/>
                </p:custDataLst>
              </p:nvPr>
            </p:nvSpPr>
            <p:spPr>
              <a:xfrm rot="5400000" flipV="1">
                <a:off x="5311844" y="2591146"/>
                <a:ext cx="2577817" cy="888902"/>
              </a:xfrm>
              <a:prstGeom prst="bentArrow">
                <a:avLst>
                  <a:gd name="adj1" fmla="val 7438"/>
                  <a:gd name="adj2" fmla="val 3464"/>
                  <a:gd name="adj3" fmla="val 0"/>
                  <a:gd name="adj4" fmla="val 30020"/>
                </a:avLst>
              </a:prstGeom>
              <a:solidFill>
                <a:srgbClr val="E3413E"/>
              </a:solidFill>
              <a:ln w="76200" cap="flat" cmpd="sng" algn="ctr">
                <a:solidFill>
                  <a:srgbClr val="E3413E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77216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57" name="椭圆 156"/>
              <p:cNvSpPr/>
              <p:nvPr/>
            </p:nvSpPr>
            <p:spPr>
              <a:xfrm>
                <a:off x="7018705" y="1476392"/>
                <a:ext cx="622162" cy="622163"/>
              </a:xfrm>
              <a:prstGeom prst="ellipse">
                <a:avLst/>
              </a:prstGeom>
              <a:solidFill>
                <a:srgbClr val="E3413E"/>
              </a:solidFill>
              <a:ln w="12700" cap="flat" cmpd="sng" algn="ctr">
                <a:solidFill>
                  <a:srgbClr val="E3413E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153" name="组合 152"/>
            <p:cNvGrpSpPr/>
            <p:nvPr/>
          </p:nvGrpSpPr>
          <p:grpSpPr>
            <a:xfrm>
              <a:off x="7103519" y="1545274"/>
              <a:ext cx="606480" cy="492291"/>
              <a:chOff x="4418676" y="1572161"/>
              <a:chExt cx="606480" cy="492291"/>
            </a:xfrm>
          </p:grpSpPr>
          <p:sp>
            <p:nvSpPr>
              <p:cNvPr id="154" name="椭圆 153"/>
              <p:cNvSpPr/>
              <p:nvPr/>
            </p:nvSpPr>
            <p:spPr>
              <a:xfrm>
                <a:off x="4418676" y="1573446"/>
                <a:ext cx="464474" cy="464474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lumMod val="75000"/>
                    </a:sysClr>
                  </a:gs>
                  <a:gs pos="100000">
                    <a:sysClr val="window" lastClr="FFFFFF"/>
                  </a:gs>
                </a:gsLst>
                <a:lin ang="5400000" scaled="1"/>
              </a:gradFill>
              <a:ln w="25400" cap="flat">
                <a:gradFill>
                  <a:gsLst>
                    <a:gs pos="0">
                      <a:sysClr val="window" lastClr="FFFFFF"/>
                    </a:gs>
                    <a:gs pos="100000">
                      <a:srgbClr val="DDDDDD"/>
                    </a:gs>
                  </a:gsLst>
                  <a:lin ang="5400000" scaled="1"/>
                </a:gradFill>
                <a:prstDash val="solid"/>
                <a:miter lim="800000"/>
              </a:ln>
              <a:effectLst>
                <a:outerShdw blurRad="228600" dist="228600" dir="5400000" algn="t" rotWithShape="0">
                  <a:sysClr val="windowText" lastClr="000000">
                    <a:lumMod val="85000"/>
                    <a:lumOff val="15000"/>
                    <a:alpha val="28000"/>
                  </a:sys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55" name="文本框 114"/>
              <p:cNvSpPr txBox="1"/>
              <p:nvPr/>
            </p:nvSpPr>
            <p:spPr>
              <a:xfrm>
                <a:off x="4437063" y="1572161"/>
                <a:ext cx="588093" cy="49229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02</a:t>
                </a: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>
                      <a:lumMod val="50000"/>
                    </a:sys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58" name="组合 157"/>
          <p:cNvGrpSpPr/>
          <p:nvPr/>
        </p:nvGrpSpPr>
        <p:grpSpPr>
          <a:xfrm>
            <a:off x="3839032" y="3510580"/>
            <a:ext cx="1282499" cy="1282672"/>
            <a:chOff x="4700937" y="4015204"/>
            <a:chExt cx="455921" cy="455921"/>
          </a:xfrm>
          <a:effectLst/>
        </p:grpSpPr>
        <p:sp>
          <p:nvSpPr>
            <p:cNvPr id="159" name="椭圆 158"/>
            <p:cNvSpPr/>
            <p:nvPr/>
          </p:nvSpPr>
          <p:spPr>
            <a:xfrm flipH="1">
              <a:off x="4700937" y="4015204"/>
              <a:ext cx="455921" cy="4559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rgbClr val="E0E0E0"/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0" name="椭圆 159"/>
            <p:cNvSpPr/>
            <p:nvPr/>
          </p:nvSpPr>
          <p:spPr>
            <a:xfrm flipH="1">
              <a:off x="4711557" y="4025824"/>
              <a:ext cx="434681" cy="43468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rgbClr val="DDDEDD"/>
                </a:gs>
              </a:gsLst>
              <a:lin ang="189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61" name="组合 160"/>
          <p:cNvGrpSpPr/>
          <p:nvPr/>
        </p:nvGrpSpPr>
        <p:grpSpPr>
          <a:xfrm>
            <a:off x="3257660" y="1125372"/>
            <a:ext cx="1069605" cy="2852578"/>
            <a:chOff x="4342792" y="1500033"/>
            <a:chExt cx="1425893" cy="3802264"/>
          </a:xfrm>
        </p:grpSpPr>
        <p:grpSp>
          <p:nvGrpSpPr>
            <p:cNvPr id="162" name="组合 161"/>
            <p:cNvGrpSpPr/>
            <p:nvPr/>
          </p:nvGrpSpPr>
          <p:grpSpPr>
            <a:xfrm>
              <a:off x="4342792" y="1500033"/>
              <a:ext cx="1425893" cy="3802264"/>
              <a:chOff x="4342792" y="1500033"/>
              <a:chExt cx="1425893" cy="3802264"/>
            </a:xfrm>
          </p:grpSpPr>
          <p:sp>
            <p:nvSpPr>
              <p:cNvPr id="166" name="MH_Other_3"/>
              <p:cNvSpPr/>
              <p:nvPr>
                <p:custDataLst>
                  <p:tags r:id="rId5"/>
                </p:custDataLst>
              </p:nvPr>
            </p:nvSpPr>
            <p:spPr>
              <a:xfrm rot="16200000" flipH="1" flipV="1">
                <a:off x="3546429" y="3080042"/>
                <a:ext cx="3555609" cy="888902"/>
              </a:xfrm>
              <a:prstGeom prst="bentArrow">
                <a:avLst>
                  <a:gd name="adj1" fmla="val 7438"/>
                  <a:gd name="adj2" fmla="val 3464"/>
                  <a:gd name="adj3" fmla="val 0"/>
                  <a:gd name="adj4" fmla="val 30020"/>
                </a:avLst>
              </a:prstGeom>
              <a:solidFill>
                <a:srgbClr val="5FBD98"/>
              </a:solidFill>
              <a:ln w="76200" cap="flat" cmpd="sng" algn="ctr">
                <a:solidFill>
                  <a:srgbClr val="E94744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77216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67" name="椭圆 166"/>
              <p:cNvSpPr/>
              <p:nvPr/>
            </p:nvSpPr>
            <p:spPr>
              <a:xfrm>
                <a:off x="4342792" y="1500033"/>
                <a:ext cx="622162" cy="622163"/>
              </a:xfrm>
              <a:prstGeom prst="ellipse">
                <a:avLst/>
              </a:prstGeom>
              <a:solidFill>
                <a:srgbClr val="EC4844"/>
              </a:solidFill>
              <a:ln w="12700" cap="flat" cmpd="sng" algn="ctr">
                <a:solidFill>
                  <a:srgbClr val="EC4844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163" name="组合 162"/>
            <p:cNvGrpSpPr/>
            <p:nvPr/>
          </p:nvGrpSpPr>
          <p:grpSpPr>
            <a:xfrm>
              <a:off x="4418676" y="1572161"/>
              <a:ext cx="635056" cy="492291"/>
              <a:chOff x="4418676" y="1572161"/>
              <a:chExt cx="635056" cy="492291"/>
            </a:xfrm>
          </p:grpSpPr>
          <p:sp>
            <p:nvSpPr>
              <p:cNvPr id="164" name="椭圆 163"/>
              <p:cNvSpPr/>
              <p:nvPr/>
            </p:nvSpPr>
            <p:spPr>
              <a:xfrm>
                <a:off x="4418676" y="1573446"/>
                <a:ext cx="464474" cy="464474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lumMod val="75000"/>
                    </a:sysClr>
                  </a:gs>
                  <a:gs pos="100000">
                    <a:sysClr val="window" lastClr="FFFFFF"/>
                  </a:gs>
                </a:gsLst>
                <a:lin ang="5400000" scaled="1"/>
              </a:gradFill>
              <a:ln w="25400" cap="flat">
                <a:gradFill>
                  <a:gsLst>
                    <a:gs pos="0">
                      <a:sysClr val="window" lastClr="FFFFFF"/>
                    </a:gs>
                    <a:gs pos="100000">
                      <a:srgbClr val="DDDDDD"/>
                    </a:gs>
                  </a:gsLst>
                  <a:lin ang="5400000" scaled="1"/>
                </a:gradFill>
                <a:prstDash val="solid"/>
                <a:miter lim="800000"/>
              </a:ln>
              <a:effectLst>
                <a:outerShdw blurRad="228600" dist="228600" dir="5400000" algn="t" rotWithShape="0">
                  <a:sysClr val="windowText" lastClr="000000">
                    <a:lumMod val="85000"/>
                    <a:lumOff val="15000"/>
                    <a:alpha val="28000"/>
                  </a:sys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65" name="文本框 101"/>
              <p:cNvSpPr txBox="1"/>
              <p:nvPr/>
            </p:nvSpPr>
            <p:spPr>
              <a:xfrm>
                <a:off x="4465639" y="1572161"/>
                <a:ext cx="588093" cy="49229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01</a:t>
                </a: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>
                      <a:lumMod val="50000"/>
                    </a:sys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68" name="组合 167"/>
          <p:cNvGrpSpPr/>
          <p:nvPr/>
        </p:nvGrpSpPr>
        <p:grpSpPr>
          <a:xfrm>
            <a:off x="3257660" y="2308051"/>
            <a:ext cx="902533" cy="2003343"/>
            <a:chOff x="4342792" y="3076450"/>
            <a:chExt cx="1203168" cy="2670299"/>
          </a:xfrm>
        </p:grpSpPr>
        <p:grpSp>
          <p:nvGrpSpPr>
            <p:cNvPr id="169" name="组合 168"/>
            <p:cNvGrpSpPr/>
            <p:nvPr/>
          </p:nvGrpSpPr>
          <p:grpSpPr>
            <a:xfrm>
              <a:off x="4342792" y="3076450"/>
              <a:ext cx="1203168" cy="2670299"/>
              <a:chOff x="4342792" y="3076450"/>
              <a:chExt cx="1203168" cy="2670299"/>
            </a:xfrm>
          </p:grpSpPr>
          <p:sp>
            <p:nvSpPr>
              <p:cNvPr id="173" name="MH_Other_3"/>
              <p:cNvSpPr/>
              <p:nvPr>
                <p:custDataLst>
                  <p:tags r:id="rId4"/>
                </p:custDataLst>
              </p:nvPr>
            </p:nvSpPr>
            <p:spPr>
              <a:xfrm rot="16200000" flipH="1" flipV="1">
                <a:off x="3897358" y="4098147"/>
                <a:ext cx="2408302" cy="888902"/>
              </a:xfrm>
              <a:prstGeom prst="bentArrow">
                <a:avLst>
                  <a:gd name="adj1" fmla="val 7438"/>
                  <a:gd name="adj2" fmla="val 3464"/>
                  <a:gd name="adj3" fmla="val 0"/>
                  <a:gd name="adj4" fmla="val 30020"/>
                </a:avLst>
              </a:prstGeom>
              <a:solidFill>
                <a:srgbClr val="5FBD98"/>
              </a:solidFill>
              <a:ln w="76200" cap="flat" cmpd="sng" algn="ctr">
                <a:solidFill>
                  <a:srgbClr val="F17445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77216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74" name="椭圆 173"/>
              <p:cNvSpPr/>
              <p:nvPr/>
            </p:nvSpPr>
            <p:spPr>
              <a:xfrm>
                <a:off x="4342792" y="3076450"/>
                <a:ext cx="622162" cy="622163"/>
              </a:xfrm>
              <a:prstGeom prst="ellipse">
                <a:avLst/>
              </a:prstGeom>
              <a:solidFill>
                <a:srgbClr val="EE7744"/>
              </a:solidFill>
              <a:ln w="12700" cap="flat" cmpd="sng" algn="ctr">
                <a:solidFill>
                  <a:srgbClr val="EE7744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170" name="组合 169"/>
            <p:cNvGrpSpPr/>
            <p:nvPr/>
          </p:nvGrpSpPr>
          <p:grpSpPr>
            <a:xfrm>
              <a:off x="4428480" y="3154651"/>
              <a:ext cx="606479" cy="492291"/>
              <a:chOff x="4418676" y="1572161"/>
              <a:chExt cx="606479" cy="492291"/>
            </a:xfrm>
          </p:grpSpPr>
          <p:sp>
            <p:nvSpPr>
              <p:cNvPr id="171" name="椭圆 170"/>
              <p:cNvSpPr/>
              <p:nvPr/>
            </p:nvSpPr>
            <p:spPr>
              <a:xfrm>
                <a:off x="4418676" y="1573446"/>
                <a:ext cx="464474" cy="464474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lumMod val="75000"/>
                    </a:sysClr>
                  </a:gs>
                  <a:gs pos="100000">
                    <a:sysClr val="window" lastClr="FFFFFF"/>
                  </a:gs>
                </a:gsLst>
                <a:lin ang="5400000" scaled="1"/>
              </a:gradFill>
              <a:ln w="25400" cap="flat">
                <a:gradFill>
                  <a:gsLst>
                    <a:gs pos="0">
                      <a:sysClr val="window" lastClr="FFFFFF"/>
                    </a:gs>
                    <a:gs pos="100000">
                      <a:srgbClr val="DDDDDD"/>
                    </a:gs>
                  </a:gsLst>
                  <a:lin ang="5400000" scaled="1"/>
                </a:gradFill>
                <a:prstDash val="solid"/>
                <a:miter lim="800000"/>
              </a:ln>
              <a:effectLst>
                <a:outerShdw blurRad="228600" dist="228600" dir="5400000" algn="t" rotWithShape="0">
                  <a:sysClr val="windowText" lastClr="000000">
                    <a:lumMod val="85000"/>
                    <a:lumOff val="15000"/>
                    <a:alpha val="28000"/>
                  </a:sys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72" name="文本框 105"/>
              <p:cNvSpPr txBox="1"/>
              <p:nvPr/>
            </p:nvSpPr>
            <p:spPr>
              <a:xfrm>
                <a:off x="4437063" y="1572161"/>
                <a:ext cx="588092" cy="49229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03</a:t>
                </a: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>
                      <a:lumMod val="50000"/>
                    </a:sys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75" name="组合 174"/>
          <p:cNvGrpSpPr/>
          <p:nvPr/>
        </p:nvGrpSpPr>
        <p:grpSpPr>
          <a:xfrm>
            <a:off x="4618029" y="1961294"/>
            <a:ext cx="1165474" cy="2150035"/>
            <a:chOff x="6156302" y="2614250"/>
            <a:chExt cx="1553696" cy="2865828"/>
          </a:xfrm>
        </p:grpSpPr>
        <p:grpSp>
          <p:nvGrpSpPr>
            <p:cNvPr id="176" name="组合 175"/>
            <p:cNvGrpSpPr/>
            <p:nvPr/>
          </p:nvGrpSpPr>
          <p:grpSpPr>
            <a:xfrm>
              <a:off x="6156302" y="2614250"/>
              <a:ext cx="1484565" cy="2865828"/>
              <a:chOff x="6156302" y="2614250"/>
              <a:chExt cx="1484565" cy="2865828"/>
            </a:xfrm>
          </p:grpSpPr>
          <p:sp>
            <p:nvSpPr>
              <p:cNvPr id="180" name="MH_Other_3"/>
              <p:cNvSpPr/>
              <p:nvPr>
                <p:custDataLst>
                  <p:tags r:id="rId3"/>
                </p:custDataLst>
              </p:nvPr>
            </p:nvSpPr>
            <p:spPr>
              <a:xfrm rot="5400000" flipV="1">
                <a:off x="5311844" y="3746719"/>
                <a:ext cx="2577817" cy="888902"/>
              </a:xfrm>
              <a:prstGeom prst="bentArrow">
                <a:avLst>
                  <a:gd name="adj1" fmla="val 7438"/>
                  <a:gd name="adj2" fmla="val 3464"/>
                  <a:gd name="adj3" fmla="val 0"/>
                  <a:gd name="adj4" fmla="val 30020"/>
                </a:avLst>
              </a:prstGeom>
              <a:solidFill>
                <a:srgbClr val="5FBD98"/>
              </a:solidFill>
              <a:ln w="76200" cap="flat" cmpd="sng" algn="ctr">
                <a:solidFill>
                  <a:srgbClr val="FA783A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77216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81" name="椭圆 180"/>
              <p:cNvSpPr/>
              <p:nvPr/>
            </p:nvSpPr>
            <p:spPr>
              <a:xfrm>
                <a:off x="7018705" y="2614250"/>
                <a:ext cx="622162" cy="622163"/>
              </a:xfrm>
              <a:prstGeom prst="ellipse">
                <a:avLst/>
              </a:prstGeom>
              <a:solidFill>
                <a:srgbClr val="FA783A"/>
              </a:solidFill>
              <a:ln w="12700" cap="flat" cmpd="sng" algn="ctr">
                <a:solidFill>
                  <a:srgbClr val="FA783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177" name="组合 176"/>
            <p:cNvGrpSpPr/>
            <p:nvPr/>
          </p:nvGrpSpPr>
          <p:grpSpPr>
            <a:xfrm>
              <a:off x="7103519" y="2689103"/>
              <a:ext cx="606479" cy="492291"/>
              <a:chOff x="4418676" y="1572161"/>
              <a:chExt cx="606479" cy="492291"/>
            </a:xfrm>
          </p:grpSpPr>
          <p:sp>
            <p:nvSpPr>
              <p:cNvPr id="178" name="椭圆 177"/>
              <p:cNvSpPr/>
              <p:nvPr/>
            </p:nvSpPr>
            <p:spPr>
              <a:xfrm>
                <a:off x="4418676" y="1573446"/>
                <a:ext cx="464474" cy="464474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lumMod val="75000"/>
                    </a:sysClr>
                  </a:gs>
                  <a:gs pos="100000">
                    <a:sysClr val="window" lastClr="FFFFFF"/>
                  </a:gs>
                </a:gsLst>
                <a:lin ang="5400000" scaled="1"/>
              </a:gradFill>
              <a:ln w="25400" cap="flat">
                <a:gradFill>
                  <a:gsLst>
                    <a:gs pos="0">
                      <a:sysClr val="window" lastClr="FFFFFF"/>
                    </a:gs>
                    <a:gs pos="100000">
                      <a:srgbClr val="DDDDDD"/>
                    </a:gs>
                  </a:gsLst>
                  <a:lin ang="5400000" scaled="1"/>
                </a:gradFill>
                <a:prstDash val="solid"/>
                <a:miter lim="800000"/>
              </a:ln>
              <a:effectLst>
                <a:outerShdw blurRad="228600" dist="228600" dir="5400000" algn="t" rotWithShape="0">
                  <a:sysClr val="windowText" lastClr="000000">
                    <a:lumMod val="85000"/>
                    <a:lumOff val="15000"/>
                    <a:alpha val="28000"/>
                  </a:sys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79" name="文本框 108"/>
              <p:cNvSpPr txBox="1"/>
              <p:nvPr/>
            </p:nvSpPr>
            <p:spPr>
              <a:xfrm>
                <a:off x="4437063" y="1572161"/>
                <a:ext cx="588092" cy="49229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04</a:t>
                </a: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>
                      <a:lumMod val="50000"/>
                    </a:sys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82" name="组合 181"/>
          <p:cNvGrpSpPr/>
          <p:nvPr/>
        </p:nvGrpSpPr>
        <p:grpSpPr>
          <a:xfrm>
            <a:off x="3257660" y="3163985"/>
            <a:ext cx="897924" cy="1080721"/>
            <a:chOff x="4342792" y="4217343"/>
            <a:chExt cx="1197024" cy="1440517"/>
          </a:xfrm>
        </p:grpSpPr>
        <p:grpSp>
          <p:nvGrpSpPr>
            <p:cNvPr id="183" name="组合 182"/>
            <p:cNvGrpSpPr/>
            <p:nvPr/>
          </p:nvGrpSpPr>
          <p:grpSpPr>
            <a:xfrm>
              <a:off x="4342792" y="4217343"/>
              <a:ext cx="1197024" cy="1440517"/>
              <a:chOff x="4342792" y="4217343"/>
              <a:chExt cx="1197024" cy="1440517"/>
            </a:xfrm>
          </p:grpSpPr>
          <p:sp>
            <p:nvSpPr>
              <p:cNvPr id="187" name="MH_Other_3"/>
              <p:cNvSpPr/>
              <p:nvPr>
                <p:custDataLst>
                  <p:tags r:id="rId2"/>
                </p:custDataLst>
              </p:nvPr>
            </p:nvSpPr>
            <p:spPr>
              <a:xfrm rot="16200000" flipH="1" flipV="1">
                <a:off x="4508276" y="4626321"/>
                <a:ext cx="1174177" cy="888902"/>
              </a:xfrm>
              <a:prstGeom prst="bentArrow">
                <a:avLst>
                  <a:gd name="adj1" fmla="val 7438"/>
                  <a:gd name="adj2" fmla="val 3464"/>
                  <a:gd name="adj3" fmla="val 0"/>
                  <a:gd name="adj4" fmla="val 30020"/>
                </a:avLst>
              </a:prstGeom>
              <a:solidFill>
                <a:srgbClr val="5FBD98"/>
              </a:solidFill>
              <a:ln w="76200" cap="flat" cmpd="sng" algn="ctr">
                <a:solidFill>
                  <a:srgbClr val="EF9322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77216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88" name="椭圆 187"/>
              <p:cNvSpPr/>
              <p:nvPr/>
            </p:nvSpPr>
            <p:spPr>
              <a:xfrm>
                <a:off x="4342792" y="4217343"/>
                <a:ext cx="622162" cy="622163"/>
              </a:xfrm>
              <a:prstGeom prst="ellipse">
                <a:avLst/>
              </a:prstGeom>
              <a:solidFill>
                <a:srgbClr val="EF9322"/>
              </a:solidFill>
              <a:ln w="12700" cap="flat" cmpd="sng" algn="ctr">
                <a:solidFill>
                  <a:srgbClr val="EF932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184" name="组合 183"/>
            <p:cNvGrpSpPr/>
            <p:nvPr/>
          </p:nvGrpSpPr>
          <p:grpSpPr>
            <a:xfrm>
              <a:off x="4427008" y="4295544"/>
              <a:ext cx="606479" cy="492291"/>
              <a:chOff x="4418676" y="1572161"/>
              <a:chExt cx="606479" cy="492291"/>
            </a:xfrm>
          </p:grpSpPr>
          <p:sp>
            <p:nvSpPr>
              <p:cNvPr id="185" name="椭圆 184"/>
              <p:cNvSpPr/>
              <p:nvPr/>
            </p:nvSpPr>
            <p:spPr>
              <a:xfrm>
                <a:off x="4418676" y="1573446"/>
                <a:ext cx="464474" cy="464474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lumMod val="75000"/>
                    </a:sysClr>
                  </a:gs>
                  <a:gs pos="100000">
                    <a:sysClr val="window" lastClr="FFFFFF"/>
                  </a:gs>
                </a:gsLst>
                <a:lin ang="5400000" scaled="1"/>
              </a:gradFill>
              <a:ln w="25400" cap="flat">
                <a:gradFill>
                  <a:gsLst>
                    <a:gs pos="0">
                      <a:sysClr val="window" lastClr="FFFFFF"/>
                    </a:gs>
                    <a:gs pos="100000">
                      <a:srgbClr val="DDDDDD"/>
                    </a:gs>
                  </a:gsLst>
                  <a:lin ang="5400000" scaled="1"/>
                </a:gradFill>
                <a:prstDash val="solid"/>
                <a:miter lim="800000"/>
              </a:ln>
              <a:effectLst>
                <a:outerShdw blurRad="228600" dist="228600" dir="5400000" algn="t" rotWithShape="0">
                  <a:sysClr val="windowText" lastClr="000000">
                    <a:lumMod val="85000"/>
                    <a:lumOff val="15000"/>
                    <a:alpha val="28000"/>
                  </a:sys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86" name="文本框 111"/>
              <p:cNvSpPr txBox="1"/>
              <p:nvPr/>
            </p:nvSpPr>
            <p:spPr>
              <a:xfrm>
                <a:off x="4437063" y="1572161"/>
                <a:ext cx="588092" cy="49229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05</a:t>
                </a: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>
                      <a:lumMod val="50000"/>
                    </a:sys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89" name="组合 188"/>
          <p:cNvGrpSpPr/>
          <p:nvPr/>
        </p:nvGrpSpPr>
        <p:grpSpPr>
          <a:xfrm>
            <a:off x="4811081" y="2822921"/>
            <a:ext cx="977883" cy="1421784"/>
            <a:chOff x="6413660" y="3762732"/>
            <a:chExt cx="1303618" cy="1895127"/>
          </a:xfrm>
        </p:grpSpPr>
        <p:grpSp>
          <p:nvGrpSpPr>
            <p:cNvPr id="190" name="组合 189"/>
            <p:cNvGrpSpPr/>
            <p:nvPr/>
          </p:nvGrpSpPr>
          <p:grpSpPr>
            <a:xfrm>
              <a:off x="6413660" y="3762732"/>
              <a:ext cx="1227207" cy="1895127"/>
              <a:chOff x="6413660" y="3762732"/>
              <a:chExt cx="1227207" cy="1895127"/>
            </a:xfrm>
          </p:grpSpPr>
          <p:sp>
            <p:nvSpPr>
              <p:cNvPr id="194" name="MH_Other_3"/>
              <p:cNvSpPr/>
              <p:nvPr>
                <p:custDataLst>
                  <p:tags r:id="rId1"/>
                </p:custDataLst>
              </p:nvPr>
            </p:nvSpPr>
            <p:spPr>
              <a:xfrm rot="5400000" flipV="1">
                <a:off x="6041185" y="4396482"/>
                <a:ext cx="1633852" cy="888902"/>
              </a:xfrm>
              <a:prstGeom prst="bentArrow">
                <a:avLst>
                  <a:gd name="adj1" fmla="val 7438"/>
                  <a:gd name="adj2" fmla="val 3464"/>
                  <a:gd name="adj3" fmla="val 0"/>
                  <a:gd name="adj4" fmla="val 30020"/>
                </a:avLst>
              </a:prstGeom>
              <a:solidFill>
                <a:srgbClr val="E3413E"/>
              </a:solidFill>
              <a:ln w="76200" cap="flat" cmpd="sng" algn="ctr">
                <a:solidFill>
                  <a:srgbClr val="E3413E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77216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95" name="椭圆 194"/>
              <p:cNvSpPr/>
              <p:nvPr/>
            </p:nvSpPr>
            <p:spPr>
              <a:xfrm>
                <a:off x="7018705" y="3762732"/>
                <a:ext cx="622162" cy="622163"/>
              </a:xfrm>
              <a:prstGeom prst="ellipse">
                <a:avLst/>
              </a:prstGeom>
              <a:solidFill>
                <a:srgbClr val="E3413E"/>
              </a:solidFill>
              <a:ln w="12700" cap="flat" cmpd="sng" algn="ctr">
                <a:solidFill>
                  <a:srgbClr val="E3413E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191" name="组合 190"/>
            <p:cNvGrpSpPr/>
            <p:nvPr/>
          </p:nvGrpSpPr>
          <p:grpSpPr>
            <a:xfrm>
              <a:off x="7110798" y="3840933"/>
              <a:ext cx="606480" cy="492291"/>
              <a:chOff x="4418676" y="1572161"/>
              <a:chExt cx="606480" cy="492291"/>
            </a:xfrm>
          </p:grpSpPr>
          <p:sp>
            <p:nvSpPr>
              <p:cNvPr id="192" name="椭圆 191"/>
              <p:cNvSpPr/>
              <p:nvPr/>
            </p:nvSpPr>
            <p:spPr>
              <a:xfrm>
                <a:off x="4418676" y="1573446"/>
                <a:ext cx="464474" cy="464474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lumMod val="75000"/>
                    </a:sysClr>
                  </a:gs>
                  <a:gs pos="100000">
                    <a:sysClr val="window" lastClr="FFFFFF"/>
                  </a:gs>
                </a:gsLst>
                <a:lin ang="5400000" scaled="1"/>
              </a:gradFill>
              <a:ln w="25400" cap="flat">
                <a:gradFill>
                  <a:gsLst>
                    <a:gs pos="0">
                      <a:sysClr val="window" lastClr="FFFFFF"/>
                    </a:gs>
                    <a:gs pos="100000">
                      <a:srgbClr val="DDDDDD"/>
                    </a:gs>
                  </a:gsLst>
                  <a:lin ang="5400000" scaled="1"/>
                </a:gradFill>
                <a:prstDash val="solid"/>
                <a:miter lim="800000"/>
              </a:ln>
              <a:effectLst>
                <a:outerShdw blurRad="228600" dist="228600" dir="5400000" algn="t" rotWithShape="0">
                  <a:sysClr val="windowText" lastClr="000000">
                    <a:lumMod val="85000"/>
                    <a:lumOff val="15000"/>
                    <a:alpha val="28000"/>
                  </a:sys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93" name="文本框 117"/>
              <p:cNvSpPr txBox="1"/>
              <p:nvPr/>
            </p:nvSpPr>
            <p:spPr>
              <a:xfrm>
                <a:off x="4437063" y="1572161"/>
                <a:ext cx="588093" cy="49229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06</a:t>
                </a: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>
                      <a:lumMod val="50000"/>
                    </a:sys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96" name="组合 195"/>
          <p:cNvGrpSpPr/>
          <p:nvPr/>
        </p:nvGrpSpPr>
        <p:grpSpPr>
          <a:xfrm>
            <a:off x="5740604" y="1062455"/>
            <a:ext cx="2468993" cy="983578"/>
            <a:chOff x="7652807" y="1416170"/>
            <a:chExt cx="3291419" cy="1311032"/>
          </a:xfrm>
        </p:grpSpPr>
        <p:cxnSp>
          <p:nvCxnSpPr>
            <p:cNvPr id="197" name="直接连接符 196"/>
            <p:cNvCxnSpPr/>
            <p:nvPr/>
          </p:nvCxnSpPr>
          <p:spPr>
            <a:xfrm>
              <a:off x="7652807" y="1796348"/>
              <a:ext cx="2786593" cy="0"/>
            </a:xfrm>
            <a:prstGeom prst="line">
              <a:avLst/>
            </a:prstGeom>
            <a:noFill/>
            <a:ln w="19050" cap="flat" cmpd="sng" algn="ctr">
              <a:solidFill>
                <a:srgbClr val="E7E6E6">
                  <a:lumMod val="50000"/>
                </a:srgbClr>
              </a:solidFill>
              <a:prstDash val="sysDot"/>
              <a:miter lim="800000"/>
              <a:tailEnd type="oval"/>
            </a:ln>
            <a:effectLst/>
          </p:spPr>
        </p:cxnSp>
        <p:grpSp>
          <p:nvGrpSpPr>
            <p:cNvPr id="198" name="组合 197"/>
            <p:cNvGrpSpPr/>
            <p:nvPr/>
          </p:nvGrpSpPr>
          <p:grpSpPr>
            <a:xfrm>
              <a:off x="7727895" y="1416170"/>
              <a:ext cx="3216331" cy="1311032"/>
              <a:chOff x="5832782" y="1447486"/>
              <a:chExt cx="3216331" cy="1311032"/>
            </a:xfrm>
          </p:grpSpPr>
          <p:sp>
            <p:nvSpPr>
              <p:cNvPr id="199" name="MH_SubTitle_1"/>
              <p:cNvSpPr>
                <a:spLocks noChangeArrowheads="1"/>
              </p:cNvSpPr>
              <p:nvPr/>
            </p:nvSpPr>
            <p:spPr bwMode="auto">
              <a:xfrm flipH="1">
                <a:off x="5832782" y="1447486"/>
                <a:ext cx="1759151" cy="4307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lvl="0" defTabSz="914400">
                  <a:defRPr/>
                </a:pPr>
                <a:r>
                  <a:rPr lang="zh-CN" altLang="en-US" sz="1500" b="1" kern="0" dirty="0">
                    <a:solidFill>
                      <a:srgbClr val="E3413E"/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  <p:sp>
            <p:nvSpPr>
              <p:cNvPr id="200" name="Rectangle 5"/>
              <p:cNvSpPr/>
              <p:nvPr/>
            </p:nvSpPr>
            <p:spPr bwMode="auto">
              <a:xfrm>
                <a:off x="5980705" y="1871157"/>
                <a:ext cx="3068408" cy="8873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t"/>
              <a:lstStyle/>
              <a:p>
                <a:pPr marL="0" marR="0" lvl="0" indent="0" defTabSz="914400" eaLnBrk="1" fontAlgn="base" latinLnBrk="0" hangingPunct="1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>
                        <a:lumMod val="50000"/>
                        <a:lumOff val="50000"/>
                      </a:sys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kumimoji="0" lang="en-US" altLang="zh-CN" sz="9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>
                        <a:lumMod val="50000"/>
                        <a:lumOff val="50000"/>
                      </a:sys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……</a:t>
                </a:r>
              </a:p>
            </p:txBody>
          </p:sp>
        </p:grpSp>
      </p:grpSp>
      <p:grpSp>
        <p:nvGrpSpPr>
          <p:cNvPr id="201" name="组合 200"/>
          <p:cNvGrpSpPr/>
          <p:nvPr/>
        </p:nvGrpSpPr>
        <p:grpSpPr>
          <a:xfrm>
            <a:off x="5701704" y="2142837"/>
            <a:ext cx="2643647" cy="983578"/>
            <a:chOff x="7600950" y="2856235"/>
            <a:chExt cx="3524251" cy="1311032"/>
          </a:xfrm>
        </p:grpSpPr>
        <p:grpSp>
          <p:nvGrpSpPr>
            <p:cNvPr id="202" name="组合 201"/>
            <p:cNvGrpSpPr/>
            <p:nvPr/>
          </p:nvGrpSpPr>
          <p:grpSpPr>
            <a:xfrm>
              <a:off x="7926073" y="2856235"/>
              <a:ext cx="3199128" cy="1311032"/>
              <a:chOff x="5849985" y="1447486"/>
              <a:chExt cx="3199128" cy="1311032"/>
            </a:xfrm>
          </p:grpSpPr>
          <p:sp>
            <p:nvSpPr>
              <p:cNvPr id="204" name="MH_SubTitle_1"/>
              <p:cNvSpPr>
                <a:spLocks noChangeArrowheads="1"/>
              </p:cNvSpPr>
              <p:nvPr/>
            </p:nvSpPr>
            <p:spPr bwMode="auto">
              <a:xfrm flipH="1">
                <a:off x="5849985" y="1447486"/>
                <a:ext cx="1759151" cy="4307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lvl="0" defTabSz="914400">
                  <a:defRPr/>
                </a:pPr>
                <a:r>
                  <a:rPr lang="zh-CN" altLang="en-US" sz="1500" b="1" kern="0" dirty="0">
                    <a:solidFill>
                      <a:srgbClr val="FA783A"/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  <p:sp>
            <p:nvSpPr>
              <p:cNvPr id="205" name="Rectangle 5"/>
              <p:cNvSpPr/>
              <p:nvPr/>
            </p:nvSpPr>
            <p:spPr bwMode="auto">
              <a:xfrm>
                <a:off x="5980705" y="1871157"/>
                <a:ext cx="3068408" cy="8873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t"/>
              <a:lstStyle/>
              <a:p>
                <a:pPr marL="0" marR="0" lvl="0" indent="0" defTabSz="914400" eaLnBrk="1" fontAlgn="base" latinLnBrk="0" hangingPunct="1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>
                        <a:lumMod val="50000"/>
                        <a:lumOff val="50000"/>
                      </a:sys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kumimoji="0" lang="en-US" altLang="zh-CN" sz="9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>
                        <a:lumMod val="50000"/>
                        <a:lumOff val="50000"/>
                      </a:sys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……</a:t>
                </a:r>
              </a:p>
            </p:txBody>
          </p:sp>
        </p:grpSp>
        <p:sp>
          <p:nvSpPr>
            <p:cNvPr id="203" name="任意多边形 202"/>
            <p:cNvSpPr/>
            <p:nvPr/>
          </p:nvSpPr>
          <p:spPr>
            <a:xfrm>
              <a:off x="7600950" y="3001877"/>
              <a:ext cx="2838450" cy="265198"/>
            </a:xfrm>
            <a:custGeom>
              <a:avLst/>
              <a:gdLst>
                <a:gd name="connsiteX0" fmla="*/ 0 w 3162300"/>
                <a:gd name="connsiteY0" fmla="*/ 0 h 190500"/>
                <a:gd name="connsiteX1" fmla="*/ 361950 w 3162300"/>
                <a:gd name="connsiteY1" fmla="*/ 190500 h 190500"/>
                <a:gd name="connsiteX2" fmla="*/ 3162300 w 3162300"/>
                <a:gd name="connsiteY2" fmla="*/ 19050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62300" h="190500">
                  <a:moveTo>
                    <a:pt x="0" y="0"/>
                  </a:moveTo>
                  <a:lnTo>
                    <a:pt x="361950" y="190500"/>
                  </a:lnTo>
                  <a:lnTo>
                    <a:pt x="3162300" y="190500"/>
                  </a:lnTo>
                </a:path>
              </a:pathLst>
            </a:custGeom>
            <a:noFill/>
            <a:ln w="19050" cap="flat" cmpd="sng" algn="ctr">
              <a:solidFill>
                <a:srgbClr val="E7E6E6">
                  <a:lumMod val="50000"/>
                </a:srgbClr>
              </a:solidFill>
              <a:prstDash val="sysDot"/>
              <a:miter lim="800000"/>
              <a:tailEnd type="oval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06" name="组合 205"/>
          <p:cNvGrpSpPr/>
          <p:nvPr/>
        </p:nvGrpSpPr>
        <p:grpSpPr>
          <a:xfrm>
            <a:off x="5682442" y="3205436"/>
            <a:ext cx="2655795" cy="1003466"/>
            <a:chOff x="7575272" y="4272596"/>
            <a:chExt cx="3540445" cy="1337542"/>
          </a:xfrm>
        </p:grpSpPr>
        <p:sp>
          <p:nvSpPr>
            <p:cNvPr id="207" name="任意多边形 206"/>
            <p:cNvSpPr/>
            <p:nvPr/>
          </p:nvSpPr>
          <p:spPr>
            <a:xfrm>
              <a:off x="7575272" y="4272596"/>
              <a:ext cx="2864128" cy="390328"/>
            </a:xfrm>
            <a:custGeom>
              <a:avLst/>
              <a:gdLst>
                <a:gd name="connsiteX0" fmla="*/ 0 w 3162300"/>
                <a:gd name="connsiteY0" fmla="*/ 0 h 190500"/>
                <a:gd name="connsiteX1" fmla="*/ 361950 w 3162300"/>
                <a:gd name="connsiteY1" fmla="*/ 190500 h 190500"/>
                <a:gd name="connsiteX2" fmla="*/ 3162300 w 3162300"/>
                <a:gd name="connsiteY2" fmla="*/ 19050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62300" h="190500">
                  <a:moveTo>
                    <a:pt x="0" y="0"/>
                  </a:moveTo>
                  <a:lnTo>
                    <a:pt x="361950" y="190500"/>
                  </a:lnTo>
                  <a:lnTo>
                    <a:pt x="3162300" y="190500"/>
                  </a:lnTo>
                </a:path>
              </a:pathLst>
            </a:custGeom>
            <a:noFill/>
            <a:ln w="19050" cap="flat" cmpd="sng" algn="ctr">
              <a:solidFill>
                <a:srgbClr val="E7E6E6">
                  <a:lumMod val="50000"/>
                </a:srgbClr>
              </a:solidFill>
              <a:prstDash val="sysDot"/>
              <a:miter lim="800000"/>
              <a:tailEnd type="oval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208" name="组合 207"/>
            <p:cNvGrpSpPr/>
            <p:nvPr/>
          </p:nvGrpSpPr>
          <p:grpSpPr>
            <a:xfrm>
              <a:off x="7926074" y="4299106"/>
              <a:ext cx="3189643" cy="1311032"/>
              <a:chOff x="5859470" y="1447486"/>
              <a:chExt cx="3189643" cy="1311032"/>
            </a:xfrm>
          </p:grpSpPr>
          <p:sp>
            <p:nvSpPr>
              <p:cNvPr id="209" name="MH_SubTitle_1"/>
              <p:cNvSpPr>
                <a:spLocks noChangeArrowheads="1"/>
              </p:cNvSpPr>
              <p:nvPr/>
            </p:nvSpPr>
            <p:spPr bwMode="auto">
              <a:xfrm flipH="1">
                <a:off x="5859470" y="1447486"/>
                <a:ext cx="1759150" cy="4307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lvl="0" defTabSz="914400">
                  <a:defRPr/>
                </a:pPr>
                <a:r>
                  <a:rPr lang="zh-CN" altLang="en-US" sz="1500" b="1" kern="0" dirty="0">
                    <a:solidFill>
                      <a:srgbClr val="E3413E"/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  <p:sp>
            <p:nvSpPr>
              <p:cNvPr id="210" name="Rectangle 5"/>
              <p:cNvSpPr/>
              <p:nvPr/>
            </p:nvSpPr>
            <p:spPr bwMode="auto">
              <a:xfrm>
                <a:off x="5980705" y="1871157"/>
                <a:ext cx="3068408" cy="8873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t"/>
              <a:lstStyle/>
              <a:p>
                <a:pPr marL="0" marR="0" lvl="0" indent="0" defTabSz="914400" eaLnBrk="1" fontAlgn="base" latinLnBrk="0" hangingPunct="1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>
                        <a:lumMod val="50000"/>
                        <a:lumOff val="50000"/>
                      </a:sys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kumimoji="0" lang="en-US" altLang="zh-CN" sz="9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>
                        <a:lumMod val="50000"/>
                        <a:lumOff val="50000"/>
                      </a:sys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……</a:t>
                </a:r>
              </a:p>
            </p:txBody>
          </p:sp>
        </p:grpSp>
      </p:grpSp>
      <p:grpSp>
        <p:nvGrpSpPr>
          <p:cNvPr id="211" name="组合 210"/>
          <p:cNvGrpSpPr/>
          <p:nvPr/>
        </p:nvGrpSpPr>
        <p:grpSpPr>
          <a:xfrm>
            <a:off x="780942" y="1062457"/>
            <a:ext cx="2476719" cy="983578"/>
            <a:chOff x="1041073" y="1416171"/>
            <a:chExt cx="3301719" cy="1311032"/>
          </a:xfrm>
        </p:grpSpPr>
        <p:cxnSp>
          <p:nvCxnSpPr>
            <p:cNvPr id="212" name="直接连接符 211"/>
            <p:cNvCxnSpPr/>
            <p:nvPr/>
          </p:nvCxnSpPr>
          <p:spPr>
            <a:xfrm flipH="1">
              <a:off x="1556199" y="1803136"/>
              <a:ext cx="2786593" cy="0"/>
            </a:xfrm>
            <a:prstGeom prst="line">
              <a:avLst/>
            </a:prstGeom>
            <a:noFill/>
            <a:ln w="19050" cap="flat" cmpd="sng" algn="ctr">
              <a:solidFill>
                <a:srgbClr val="E7E6E6">
                  <a:lumMod val="50000"/>
                </a:srgbClr>
              </a:solidFill>
              <a:prstDash val="sysDot"/>
              <a:miter lim="800000"/>
              <a:tailEnd type="oval"/>
            </a:ln>
            <a:effectLst/>
          </p:spPr>
        </p:cxnSp>
        <p:grpSp>
          <p:nvGrpSpPr>
            <p:cNvPr id="213" name="组合 212"/>
            <p:cNvGrpSpPr/>
            <p:nvPr/>
          </p:nvGrpSpPr>
          <p:grpSpPr>
            <a:xfrm flipH="1">
              <a:off x="1041073" y="1416171"/>
              <a:ext cx="3208109" cy="1311032"/>
              <a:chOff x="5841004" y="1447486"/>
              <a:chExt cx="3208109" cy="1311032"/>
            </a:xfrm>
          </p:grpSpPr>
          <p:sp>
            <p:nvSpPr>
              <p:cNvPr id="214" name="MH_SubTitle_1"/>
              <p:cNvSpPr>
                <a:spLocks noChangeArrowheads="1"/>
              </p:cNvSpPr>
              <p:nvPr/>
            </p:nvSpPr>
            <p:spPr bwMode="auto">
              <a:xfrm flipH="1">
                <a:off x="5841004" y="1447486"/>
                <a:ext cx="1759151" cy="4307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5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E94744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添加标题文本</a:t>
                </a:r>
              </a:p>
            </p:txBody>
          </p:sp>
          <p:sp>
            <p:nvSpPr>
              <p:cNvPr id="215" name="Rectangle 5"/>
              <p:cNvSpPr/>
              <p:nvPr/>
            </p:nvSpPr>
            <p:spPr bwMode="auto">
              <a:xfrm>
                <a:off x="5980705" y="1871157"/>
                <a:ext cx="3068408" cy="8873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t"/>
              <a:lstStyle/>
              <a:p>
                <a:pPr marL="0" marR="0" lvl="0" indent="0" algn="r" defTabSz="914400" eaLnBrk="1" fontAlgn="base" latinLnBrk="0" hangingPunct="1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>
                        <a:lumMod val="50000"/>
                        <a:lumOff val="50000"/>
                      </a:sys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kumimoji="0" lang="en-US" altLang="zh-CN" sz="9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>
                        <a:lumMod val="50000"/>
                        <a:lumOff val="50000"/>
                      </a:sys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……</a:t>
                </a:r>
              </a:p>
            </p:txBody>
          </p:sp>
        </p:grpSp>
      </p:grpSp>
      <p:grpSp>
        <p:nvGrpSpPr>
          <p:cNvPr id="216" name="组合 215"/>
          <p:cNvGrpSpPr/>
          <p:nvPr/>
        </p:nvGrpSpPr>
        <p:grpSpPr>
          <a:xfrm>
            <a:off x="771432" y="2221285"/>
            <a:ext cx="2476719" cy="983578"/>
            <a:chOff x="1028396" y="2960800"/>
            <a:chExt cx="3301719" cy="1311032"/>
          </a:xfrm>
        </p:grpSpPr>
        <p:cxnSp>
          <p:nvCxnSpPr>
            <p:cNvPr id="217" name="直接连接符 216"/>
            <p:cNvCxnSpPr/>
            <p:nvPr/>
          </p:nvCxnSpPr>
          <p:spPr>
            <a:xfrm flipH="1">
              <a:off x="1543522" y="3347765"/>
              <a:ext cx="2786593" cy="0"/>
            </a:xfrm>
            <a:prstGeom prst="line">
              <a:avLst/>
            </a:prstGeom>
            <a:noFill/>
            <a:ln w="19050" cap="flat" cmpd="sng" algn="ctr">
              <a:solidFill>
                <a:srgbClr val="E7E6E6">
                  <a:lumMod val="50000"/>
                </a:srgbClr>
              </a:solidFill>
              <a:prstDash val="sysDot"/>
              <a:miter lim="800000"/>
              <a:tailEnd type="oval"/>
            </a:ln>
            <a:effectLst/>
          </p:spPr>
        </p:cxnSp>
        <p:grpSp>
          <p:nvGrpSpPr>
            <p:cNvPr id="218" name="组合 217"/>
            <p:cNvGrpSpPr/>
            <p:nvPr/>
          </p:nvGrpSpPr>
          <p:grpSpPr>
            <a:xfrm flipH="1">
              <a:off x="1028396" y="2960800"/>
              <a:ext cx="3208109" cy="1311032"/>
              <a:chOff x="5841004" y="1447486"/>
              <a:chExt cx="3208109" cy="1311032"/>
            </a:xfrm>
          </p:grpSpPr>
          <p:sp>
            <p:nvSpPr>
              <p:cNvPr id="219" name="MH_SubTitle_1"/>
              <p:cNvSpPr>
                <a:spLocks noChangeArrowheads="1"/>
              </p:cNvSpPr>
              <p:nvPr/>
            </p:nvSpPr>
            <p:spPr bwMode="auto">
              <a:xfrm flipH="1">
                <a:off x="5841004" y="1447486"/>
                <a:ext cx="1759151" cy="4307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lvl="0" algn="r" defTabSz="914400">
                  <a:defRPr/>
                </a:pPr>
                <a:r>
                  <a:rPr lang="zh-CN" altLang="en-US" sz="1500" b="1" kern="0" dirty="0">
                    <a:solidFill>
                      <a:srgbClr val="EC6C3E"/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  <p:sp>
            <p:nvSpPr>
              <p:cNvPr id="220" name="Rectangle 5"/>
              <p:cNvSpPr/>
              <p:nvPr/>
            </p:nvSpPr>
            <p:spPr bwMode="auto">
              <a:xfrm>
                <a:off x="5980705" y="1871157"/>
                <a:ext cx="3068408" cy="8873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t"/>
              <a:lstStyle/>
              <a:p>
                <a:pPr marL="0" marR="0" lvl="0" indent="0" algn="r" defTabSz="914400" eaLnBrk="1" fontAlgn="base" latinLnBrk="0" hangingPunct="1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>
                        <a:lumMod val="50000"/>
                        <a:lumOff val="50000"/>
                      </a:sys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kumimoji="0" lang="en-US" altLang="zh-CN" sz="9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>
                        <a:lumMod val="50000"/>
                        <a:lumOff val="50000"/>
                      </a:sys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……</a:t>
                </a:r>
              </a:p>
            </p:txBody>
          </p:sp>
        </p:grpSp>
      </p:grpSp>
      <p:grpSp>
        <p:nvGrpSpPr>
          <p:cNvPr id="221" name="组合 220"/>
          <p:cNvGrpSpPr/>
          <p:nvPr/>
        </p:nvGrpSpPr>
        <p:grpSpPr>
          <a:xfrm>
            <a:off x="741470" y="3363800"/>
            <a:ext cx="2526130" cy="983578"/>
            <a:chOff x="988454" y="4483683"/>
            <a:chExt cx="3367589" cy="1311032"/>
          </a:xfrm>
        </p:grpSpPr>
        <p:grpSp>
          <p:nvGrpSpPr>
            <p:cNvPr id="222" name="组合 221"/>
            <p:cNvGrpSpPr/>
            <p:nvPr/>
          </p:nvGrpSpPr>
          <p:grpSpPr>
            <a:xfrm flipH="1">
              <a:off x="988454" y="4483683"/>
              <a:ext cx="3208109" cy="1311032"/>
              <a:chOff x="5841004" y="1447486"/>
              <a:chExt cx="3208109" cy="1311032"/>
            </a:xfrm>
          </p:grpSpPr>
          <p:sp>
            <p:nvSpPr>
              <p:cNvPr id="224" name="MH_SubTitle_1"/>
              <p:cNvSpPr>
                <a:spLocks noChangeArrowheads="1"/>
              </p:cNvSpPr>
              <p:nvPr/>
            </p:nvSpPr>
            <p:spPr bwMode="auto">
              <a:xfrm flipH="1">
                <a:off x="5841004" y="1447486"/>
                <a:ext cx="1759151" cy="4307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lvl="0" algn="r" defTabSz="914400">
                  <a:defRPr/>
                </a:pPr>
                <a:r>
                  <a:rPr lang="zh-CN" altLang="en-US" sz="1500" b="1" kern="0" dirty="0">
                    <a:solidFill>
                      <a:srgbClr val="FA783A"/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  <p:sp>
            <p:nvSpPr>
              <p:cNvPr id="225" name="Rectangle 5"/>
              <p:cNvSpPr/>
              <p:nvPr/>
            </p:nvSpPr>
            <p:spPr bwMode="auto">
              <a:xfrm>
                <a:off x="5980705" y="1871157"/>
                <a:ext cx="3068408" cy="8873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t"/>
              <a:lstStyle/>
              <a:p>
                <a:pPr marL="0" marR="0" lvl="0" indent="0" algn="r" defTabSz="914400" eaLnBrk="1" fontAlgn="base" latinLnBrk="0" hangingPunct="1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>
                        <a:lumMod val="50000"/>
                        <a:lumOff val="50000"/>
                      </a:sys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kumimoji="0" lang="en-US" altLang="zh-CN" sz="9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>
                        <a:lumMod val="50000"/>
                        <a:lumOff val="50000"/>
                      </a:sys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……</a:t>
                </a:r>
              </a:p>
            </p:txBody>
          </p:sp>
        </p:grpSp>
        <p:sp>
          <p:nvSpPr>
            <p:cNvPr id="223" name="任意多边形 222"/>
            <p:cNvSpPr/>
            <p:nvPr/>
          </p:nvSpPr>
          <p:spPr>
            <a:xfrm flipH="1">
              <a:off x="1517593" y="4614052"/>
              <a:ext cx="2838450" cy="265198"/>
            </a:xfrm>
            <a:custGeom>
              <a:avLst/>
              <a:gdLst>
                <a:gd name="connsiteX0" fmla="*/ 0 w 3162300"/>
                <a:gd name="connsiteY0" fmla="*/ 0 h 190500"/>
                <a:gd name="connsiteX1" fmla="*/ 361950 w 3162300"/>
                <a:gd name="connsiteY1" fmla="*/ 190500 h 190500"/>
                <a:gd name="connsiteX2" fmla="*/ 3162300 w 3162300"/>
                <a:gd name="connsiteY2" fmla="*/ 19050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62300" h="190500">
                  <a:moveTo>
                    <a:pt x="0" y="0"/>
                  </a:moveTo>
                  <a:lnTo>
                    <a:pt x="361950" y="190500"/>
                  </a:lnTo>
                  <a:lnTo>
                    <a:pt x="3162300" y="190500"/>
                  </a:lnTo>
                </a:path>
              </a:pathLst>
            </a:custGeom>
            <a:noFill/>
            <a:ln w="19050" cap="flat" cmpd="sng" algn="ctr">
              <a:solidFill>
                <a:srgbClr val="E7E6E6">
                  <a:lumMod val="50000"/>
                </a:srgbClr>
              </a:solidFill>
              <a:prstDash val="sysDot"/>
              <a:miter lim="800000"/>
              <a:tailEnd type="oval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26" name="组合 225"/>
          <p:cNvGrpSpPr/>
          <p:nvPr/>
        </p:nvGrpSpPr>
        <p:grpSpPr>
          <a:xfrm>
            <a:off x="4024438" y="3692437"/>
            <a:ext cx="908342" cy="908464"/>
            <a:chOff x="5364986" y="4921729"/>
            <a:chExt cx="1210912" cy="1210912"/>
          </a:xfrm>
        </p:grpSpPr>
        <p:sp>
          <p:nvSpPr>
            <p:cNvPr id="227" name="椭圆 226"/>
            <p:cNvSpPr/>
            <p:nvPr/>
          </p:nvSpPr>
          <p:spPr>
            <a:xfrm flipH="1">
              <a:off x="5364986" y="4921729"/>
              <a:ext cx="1210912" cy="1210912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rgbClr val="E0E0E0"/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8" name="椭圆 227"/>
            <p:cNvSpPr/>
            <p:nvPr/>
          </p:nvSpPr>
          <p:spPr>
            <a:xfrm flipH="1">
              <a:off x="5393195" y="4949933"/>
              <a:ext cx="1154499" cy="1154499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rgbClr val="DDDEDD"/>
                </a:gs>
              </a:gsLst>
              <a:lin ang="189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29" name="KSO_Shape"/>
          <p:cNvSpPr/>
          <p:nvPr/>
        </p:nvSpPr>
        <p:spPr bwMode="auto">
          <a:xfrm>
            <a:off x="4258426" y="3959251"/>
            <a:ext cx="437248" cy="374834"/>
          </a:xfrm>
          <a:custGeom>
            <a:avLst/>
            <a:gdLst>
              <a:gd name="T0" fmla="*/ 354482 w 1812925"/>
              <a:gd name="T1" fmla="*/ 872801 h 1511300"/>
              <a:gd name="T2" fmla="*/ 380318 w 1812925"/>
              <a:gd name="T3" fmla="*/ 984699 h 1511300"/>
              <a:gd name="T4" fmla="*/ 425879 w 1812925"/>
              <a:gd name="T5" fmla="*/ 1087433 h 1511300"/>
              <a:gd name="T6" fmla="*/ 488386 w 1812925"/>
              <a:gd name="T7" fmla="*/ 1179061 h 1511300"/>
              <a:gd name="T8" fmla="*/ 591174 w 1812925"/>
              <a:gd name="T9" fmla="*/ 1276520 h 1511300"/>
              <a:gd name="T10" fmla="*/ 711743 w 1812925"/>
              <a:gd name="T11" fmla="*/ 1346213 h 1511300"/>
              <a:gd name="T12" fmla="*/ 796474 w 1812925"/>
              <a:gd name="T13" fmla="*/ 1375922 h 1511300"/>
              <a:gd name="T14" fmla="*/ 907876 w 1812925"/>
              <a:gd name="T15" fmla="*/ 1394804 h 1511300"/>
              <a:gd name="T16" fmla="*/ 1015110 w 1812925"/>
              <a:gd name="T17" fmla="*/ 1393415 h 1511300"/>
              <a:gd name="T18" fmla="*/ 1118176 w 1812925"/>
              <a:gd name="T19" fmla="*/ 1373702 h 1511300"/>
              <a:gd name="T20" fmla="*/ 1216519 w 1812925"/>
              <a:gd name="T21" fmla="*/ 1335939 h 1511300"/>
              <a:gd name="T22" fmla="*/ 1302085 w 1812925"/>
              <a:gd name="T23" fmla="*/ 1285127 h 1511300"/>
              <a:gd name="T24" fmla="*/ 1341811 w 1812925"/>
              <a:gd name="T25" fmla="*/ 1271245 h 1511300"/>
              <a:gd name="T26" fmla="*/ 1382649 w 1812925"/>
              <a:gd name="T27" fmla="*/ 1275131 h 1511300"/>
              <a:gd name="T28" fmla="*/ 1417930 w 1812925"/>
              <a:gd name="T29" fmla="*/ 1296789 h 1511300"/>
              <a:gd name="T30" fmla="*/ 1441822 w 1812925"/>
              <a:gd name="T31" fmla="*/ 1332607 h 1511300"/>
              <a:gd name="T32" fmla="*/ 1447378 w 1812925"/>
              <a:gd name="T33" fmla="*/ 1373146 h 1511300"/>
              <a:gd name="T34" fmla="*/ 1435710 w 1812925"/>
              <a:gd name="T35" fmla="*/ 1412574 h 1511300"/>
              <a:gd name="T36" fmla="*/ 1407374 w 1812925"/>
              <a:gd name="T37" fmla="*/ 1443950 h 1511300"/>
              <a:gd name="T38" fmla="*/ 1288472 w 1812925"/>
              <a:gd name="T39" fmla="*/ 1512532 h 1511300"/>
              <a:gd name="T40" fmla="*/ 1161792 w 1812925"/>
              <a:gd name="T41" fmla="*/ 1559734 h 1511300"/>
              <a:gd name="T42" fmla="*/ 1028722 w 1812925"/>
              <a:gd name="T43" fmla="*/ 1583891 h 1511300"/>
              <a:gd name="T44" fmla="*/ 874538 w 1812925"/>
              <a:gd name="T45" fmla="*/ 1583335 h 1511300"/>
              <a:gd name="T46" fmla="*/ 770639 w 1812925"/>
              <a:gd name="T47" fmla="*/ 1565565 h 1511300"/>
              <a:gd name="T48" fmla="*/ 648125 w 1812925"/>
              <a:gd name="T49" fmla="*/ 1526415 h 1511300"/>
              <a:gd name="T50" fmla="*/ 534502 w 1812925"/>
              <a:gd name="T51" fmla="*/ 1468106 h 1511300"/>
              <a:gd name="T52" fmla="*/ 433380 w 1812925"/>
              <a:gd name="T53" fmla="*/ 1393693 h 1511300"/>
              <a:gd name="T54" fmla="*/ 342258 w 1812925"/>
              <a:gd name="T55" fmla="*/ 1300954 h 1511300"/>
              <a:gd name="T56" fmla="*/ 283085 w 1812925"/>
              <a:gd name="T57" fmla="*/ 1219322 h 1511300"/>
              <a:gd name="T58" fmla="*/ 221690 w 1812925"/>
              <a:gd name="T59" fmla="*/ 1102705 h 1511300"/>
              <a:gd name="T60" fmla="*/ 180019 w 1812925"/>
              <a:gd name="T61" fmla="*/ 976091 h 1511300"/>
              <a:gd name="T62" fmla="*/ 160017 w 1812925"/>
              <a:gd name="T63" fmla="*/ 840871 h 1511300"/>
              <a:gd name="T64" fmla="*/ 979901 w 1812925"/>
              <a:gd name="T65" fmla="*/ 833 h 1511300"/>
              <a:gd name="T66" fmla="*/ 1097691 w 1812925"/>
              <a:gd name="T67" fmla="*/ 13331 h 1511300"/>
              <a:gd name="T68" fmla="*/ 1216593 w 1812925"/>
              <a:gd name="T69" fmla="*/ 45825 h 1511300"/>
              <a:gd name="T70" fmla="*/ 1371054 w 1812925"/>
              <a:gd name="T71" fmla="*/ 119422 h 1511300"/>
              <a:gd name="T72" fmla="*/ 1533016 w 1812925"/>
              <a:gd name="T73" fmla="*/ 252454 h 1511300"/>
              <a:gd name="T74" fmla="*/ 1614691 w 1812925"/>
              <a:gd name="T75" fmla="*/ 356878 h 1511300"/>
              <a:gd name="T76" fmla="*/ 1678032 w 1812925"/>
              <a:gd name="T77" fmla="*/ 471857 h 1511300"/>
              <a:gd name="T78" fmla="*/ 1721370 w 1812925"/>
              <a:gd name="T79" fmla="*/ 597112 h 1511300"/>
              <a:gd name="T80" fmla="*/ 1743872 w 1812925"/>
              <a:gd name="T81" fmla="*/ 731254 h 1511300"/>
              <a:gd name="T82" fmla="*/ 1555796 w 1812925"/>
              <a:gd name="T83" fmla="*/ 779578 h 1511300"/>
              <a:gd name="T84" fmla="*/ 1541350 w 1812925"/>
              <a:gd name="T85" fmla="*/ 661544 h 1511300"/>
              <a:gd name="T86" fmla="*/ 1505235 w 1812925"/>
              <a:gd name="T87" fmla="*/ 551287 h 1511300"/>
              <a:gd name="T88" fmla="*/ 1449396 w 1812925"/>
              <a:gd name="T89" fmla="*/ 451583 h 1511300"/>
              <a:gd name="T90" fmla="*/ 1369110 w 1812925"/>
              <a:gd name="T91" fmla="*/ 357434 h 1511300"/>
              <a:gd name="T92" fmla="*/ 1239096 w 1812925"/>
              <a:gd name="T93" fmla="*/ 263007 h 1511300"/>
              <a:gd name="T94" fmla="*/ 1127973 w 1812925"/>
              <a:gd name="T95" fmla="*/ 216627 h 1511300"/>
              <a:gd name="T96" fmla="*/ 1010181 w 1812925"/>
              <a:gd name="T97" fmla="*/ 193297 h 1511300"/>
              <a:gd name="T98" fmla="*/ 899058 w 1812925"/>
              <a:gd name="T99" fmla="*/ 193020 h 1511300"/>
              <a:gd name="T100" fmla="*/ 796825 w 1812925"/>
              <a:gd name="T101" fmla="*/ 210794 h 1511300"/>
              <a:gd name="T102" fmla="*/ 698759 w 1812925"/>
              <a:gd name="T103" fmla="*/ 246343 h 1511300"/>
              <a:gd name="T104" fmla="*/ 606805 w 1812925"/>
              <a:gd name="T105" fmla="*/ 299667 h 1511300"/>
              <a:gd name="T106" fmla="*/ 567912 w 1812925"/>
              <a:gd name="T107" fmla="*/ 315497 h 1511300"/>
              <a:gd name="T108" fmla="*/ 526797 w 1812925"/>
              <a:gd name="T109" fmla="*/ 313275 h 1511300"/>
              <a:gd name="T110" fmla="*/ 490404 w 1812925"/>
              <a:gd name="T111" fmla="*/ 293835 h 1511300"/>
              <a:gd name="T112" fmla="*/ 465123 w 1812925"/>
              <a:gd name="T113" fmla="*/ 259119 h 1511300"/>
              <a:gd name="T114" fmla="*/ 457067 w 1812925"/>
              <a:gd name="T115" fmla="*/ 218570 h 1511300"/>
              <a:gd name="T116" fmla="*/ 467345 w 1812925"/>
              <a:gd name="T117" fmla="*/ 178856 h 1511300"/>
              <a:gd name="T118" fmla="*/ 494015 w 1812925"/>
              <a:gd name="T119" fmla="*/ 146640 h 1511300"/>
              <a:gd name="T120" fmla="*/ 602639 w 1812925"/>
              <a:gd name="T121" fmla="*/ 81374 h 1511300"/>
              <a:gd name="T122" fmla="*/ 728763 w 1812925"/>
              <a:gd name="T123" fmla="*/ 32216 h 1511300"/>
              <a:gd name="T124" fmla="*/ 860722 w 1812925"/>
              <a:gd name="T125" fmla="*/ 5555 h 151130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812925" h="1511300">
                <a:moveTo>
                  <a:pt x="241643" y="393700"/>
                </a:moveTo>
                <a:lnTo>
                  <a:pt x="483287" y="755836"/>
                </a:lnTo>
                <a:lnTo>
                  <a:pt x="332326" y="755836"/>
                </a:lnTo>
                <a:lnTo>
                  <a:pt x="332326" y="768789"/>
                </a:lnTo>
                <a:lnTo>
                  <a:pt x="332590" y="781212"/>
                </a:lnTo>
                <a:lnTo>
                  <a:pt x="333648" y="793636"/>
                </a:lnTo>
                <a:lnTo>
                  <a:pt x="334441" y="806324"/>
                </a:lnTo>
                <a:lnTo>
                  <a:pt x="335763" y="818748"/>
                </a:lnTo>
                <a:lnTo>
                  <a:pt x="337349" y="830907"/>
                </a:lnTo>
                <a:lnTo>
                  <a:pt x="338671" y="843066"/>
                </a:lnTo>
                <a:lnTo>
                  <a:pt x="340786" y="855225"/>
                </a:lnTo>
                <a:lnTo>
                  <a:pt x="343165" y="867120"/>
                </a:lnTo>
                <a:lnTo>
                  <a:pt x="345809" y="879015"/>
                </a:lnTo>
                <a:lnTo>
                  <a:pt x="348453" y="890910"/>
                </a:lnTo>
                <a:lnTo>
                  <a:pt x="351361" y="902805"/>
                </a:lnTo>
                <a:lnTo>
                  <a:pt x="354534" y="914436"/>
                </a:lnTo>
                <a:lnTo>
                  <a:pt x="357971" y="925802"/>
                </a:lnTo>
                <a:lnTo>
                  <a:pt x="361936" y="937433"/>
                </a:lnTo>
                <a:lnTo>
                  <a:pt x="365902" y="948799"/>
                </a:lnTo>
                <a:lnTo>
                  <a:pt x="369868" y="959901"/>
                </a:lnTo>
                <a:lnTo>
                  <a:pt x="374362" y="971003"/>
                </a:lnTo>
                <a:lnTo>
                  <a:pt x="379121" y="981841"/>
                </a:lnTo>
                <a:lnTo>
                  <a:pt x="383880" y="992943"/>
                </a:lnTo>
                <a:lnTo>
                  <a:pt x="388639" y="1003781"/>
                </a:lnTo>
                <a:lnTo>
                  <a:pt x="394191" y="1014354"/>
                </a:lnTo>
                <a:lnTo>
                  <a:pt x="399743" y="1024927"/>
                </a:lnTo>
                <a:lnTo>
                  <a:pt x="405295" y="1035236"/>
                </a:lnTo>
                <a:lnTo>
                  <a:pt x="411375" y="1045545"/>
                </a:lnTo>
                <a:lnTo>
                  <a:pt x="417456" y="1055590"/>
                </a:lnTo>
                <a:lnTo>
                  <a:pt x="423537" y="1065635"/>
                </a:lnTo>
                <a:lnTo>
                  <a:pt x="430146" y="1075415"/>
                </a:lnTo>
                <a:lnTo>
                  <a:pt x="436756" y="1085195"/>
                </a:lnTo>
                <a:lnTo>
                  <a:pt x="443630" y="1094976"/>
                </a:lnTo>
                <a:lnTo>
                  <a:pt x="450769" y="1104492"/>
                </a:lnTo>
                <a:lnTo>
                  <a:pt x="458171" y="1113479"/>
                </a:lnTo>
                <a:lnTo>
                  <a:pt x="464781" y="1122466"/>
                </a:lnTo>
                <a:lnTo>
                  <a:pt x="473241" y="1132247"/>
                </a:lnTo>
                <a:lnTo>
                  <a:pt x="481701" y="1141498"/>
                </a:lnTo>
                <a:lnTo>
                  <a:pt x="490161" y="1150750"/>
                </a:lnTo>
                <a:lnTo>
                  <a:pt x="498886" y="1159737"/>
                </a:lnTo>
                <a:lnTo>
                  <a:pt x="500736" y="1161852"/>
                </a:lnTo>
                <a:lnTo>
                  <a:pt x="515806" y="1175861"/>
                </a:lnTo>
                <a:lnTo>
                  <a:pt x="530876" y="1189607"/>
                </a:lnTo>
                <a:lnTo>
                  <a:pt x="546474" y="1202823"/>
                </a:lnTo>
                <a:lnTo>
                  <a:pt x="562601" y="1215247"/>
                </a:lnTo>
                <a:lnTo>
                  <a:pt x="579257" y="1227406"/>
                </a:lnTo>
                <a:lnTo>
                  <a:pt x="596178" y="1238773"/>
                </a:lnTo>
                <a:lnTo>
                  <a:pt x="613627" y="1249346"/>
                </a:lnTo>
                <a:lnTo>
                  <a:pt x="631605" y="1259655"/>
                </a:lnTo>
                <a:lnTo>
                  <a:pt x="633455" y="1260712"/>
                </a:lnTo>
                <a:lnTo>
                  <a:pt x="644031" y="1266528"/>
                </a:lnTo>
                <a:lnTo>
                  <a:pt x="654870" y="1271550"/>
                </a:lnTo>
                <a:lnTo>
                  <a:pt x="665974" y="1276837"/>
                </a:lnTo>
                <a:lnTo>
                  <a:pt x="677342" y="1281595"/>
                </a:lnTo>
                <a:lnTo>
                  <a:pt x="681573" y="1283709"/>
                </a:lnTo>
                <a:lnTo>
                  <a:pt x="685803" y="1285560"/>
                </a:lnTo>
                <a:lnTo>
                  <a:pt x="695320" y="1289525"/>
                </a:lnTo>
                <a:lnTo>
                  <a:pt x="704838" y="1292961"/>
                </a:lnTo>
                <a:lnTo>
                  <a:pt x="724402" y="1299834"/>
                </a:lnTo>
                <a:lnTo>
                  <a:pt x="732598" y="1302741"/>
                </a:lnTo>
                <a:lnTo>
                  <a:pt x="740794" y="1305385"/>
                </a:lnTo>
                <a:lnTo>
                  <a:pt x="749518" y="1307764"/>
                </a:lnTo>
                <a:lnTo>
                  <a:pt x="757978" y="1309878"/>
                </a:lnTo>
                <a:lnTo>
                  <a:pt x="775428" y="1314372"/>
                </a:lnTo>
                <a:lnTo>
                  <a:pt x="786267" y="1316751"/>
                </a:lnTo>
                <a:lnTo>
                  <a:pt x="796842" y="1319130"/>
                </a:lnTo>
                <a:lnTo>
                  <a:pt x="806096" y="1320716"/>
                </a:lnTo>
                <a:lnTo>
                  <a:pt x="815085" y="1322302"/>
                </a:lnTo>
                <a:lnTo>
                  <a:pt x="833591" y="1324681"/>
                </a:lnTo>
                <a:lnTo>
                  <a:pt x="842845" y="1325738"/>
                </a:lnTo>
                <a:lnTo>
                  <a:pt x="852362" y="1327060"/>
                </a:lnTo>
                <a:lnTo>
                  <a:pt x="863995" y="1327853"/>
                </a:lnTo>
                <a:lnTo>
                  <a:pt x="875892" y="1328646"/>
                </a:lnTo>
                <a:lnTo>
                  <a:pt x="887525" y="1329175"/>
                </a:lnTo>
                <a:lnTo>
                  <a:pt x="899158" y="1329439"/>
                </a:lnTo>
                <a:lnTo>
                  <a:pt x="910526" y="1329439"/>
                </a:lnTo>
                <a:lnTo>
                  <a:pt x="921894" y="1329175"/>
                </a:lnTo>
                <a:lnTo>
                  <a:pt x="932734" y="1328910"/>
                </a:lnTo>
                <a:lnTo>
                  <a:pt x="944102" y="1328382"/>
                </a:lnTo>
                <a:lnTo>
                  <a:pt x="954942" y="1327589"/>
                </a:lnTo>
                <a:lnTo>
                  <a:pt x="966046" y="1326531"/>
                </a:lnTo>
                <a:lnTo>
                  <a:pt x="977150" y="1325210"/>
                </a:lnTo>
                <a:lnTo>
                  <a:pt x="988254" y="1323624"/>
                </a:lnTo>
                <a:lnTo>
                  <a:pt x="999093" y="1322302"/>
                </a:lnTo>
                <a:lnTo>
                  <a:pt x="1010197" y="1320452"/>
                </a:lnTo>
                <a:lnTo>
                  <a:pt x="1020772" y="1318337"/>
                </a:lnTo>
                <a:lnTo>
                  <a:pt x="1031876" y="1315694"/>
                </a:lnTo>
                <a:lnTo>
                  <a:pt x="1042452" y="1313315"/>
                </a:lnTo>
                <a:lnTo>
                  <a:pt x="1053556" y="1310671"/>
                </a:lnTo>
                <a:lnTo>
                  <a:pt x="1064131" y="1307764"/>
                </a:lnTo>
                <a:lnTo>
                  <a:pt x="1074706" y="1304592"/>
                </a:lnTo>
                <a:lnTo>
                  <a:pt x="1085281" y="1301155"/>
                </a:lnTo>
                <a:lnTo>
                  <a:pt x="1095856" y="1297719"/>
                </a:lnTo>
                <a:lnTo>
                  <a:pt x="1106167" y="1293754"/>
                </a:lnTo>
                <a:lnTo>
                  <a:pt x="1116742" y="1289789"/>
                </a:lnTo>
                <a:lnTo>
                  <a:pt x="1126789" y="1285560"/>
                </a:lnTo>
                <a:lnTo>
                  <a:pt x="1137100" y="1281330"/>
                </a:lnTo>
                <a:lnTo>
                  <a:pt x="1147675" y="1276837"/>
                </a:lnTo>
                <a:lnTo>
                  <a:pt x="1157721" y="1271814"/>
                </a:lnTo>
                <a:lnTo>
                  <a:pt x="1167768" y="1267056"/>
                </a:lnTo>
                <a:lnTo>
                  <a:pt x="1177286" y="1261770"/>
                </a:lnTo>
                <a:lnTo>
                  <a:pt x="1187332" y="1256483"/>
                </a:lnTo>
                <a:lnTo>
                  <a:pt x="1197114" y="1250668"/>
                </a:lnTo>
                <a:lnTo>
                  <a:pt x="1206896" y="1244852"/>
                </a:lnTo>
                <a:lnTo>
                  <a:pt x="1216414" y="1238773"/>
                </a:lnTo>
                <a:lnTo>
                  <a:pt x="1225932" y="1232693"/>
                </a:lnTo>
                <a:lnTo>
                  <a:pt x="1235185" y="1225820"/>
                </a:lnTo>
                <a:lnTo>
                  <a:pt x="1239151" y="1223441"/>
                </a:lnTo>
                <a:lnTo>
                  <a:pt x="1243116" y="1221062"/>
                </a:lnTo>
                <a:lnTo>
                  <a:pt x="1247082" y="1218948"/>
                </a:lnTo>
                <a:lnTo>
                  <a:pt x="1251312" y="1217097"/>
                </a:lnTo>
                <a:lnTo>
                  <a:pt x="1255278" y="1215247"/>
                </a:lnTo>
                <a:lnTo>
                  <a:pt x="1259772" y="1213925"/>
                </a:lnTo>
                <a:lnTo>
                  <a:pt x="1264002" y="1212604"/>
                </a:lnTo>
                <a:lnTo>
                  <a:pt x="1268232" y="1211546"/>
                </a:lnTo>
                <a:lnTo>
                  <a:pt x="1272727" y="1210753"/>
                </a:lnTo>
                <a:lnTo>
                  <a:pt x="1276957" y="1210225"/>
                </a:lnTo>
                <a:lnTo>
                  <a:pt x="1281187" y="1209696"/>
                </a:lnTo>
                <a:lnTo>
                  <a:pt x="1285417" y="1209696"/>
                </a:lnTo>
                <a:lnTo>
                  <a:pt x="1290176" y="1209696"/>
                </a:lnTo>
                <a:lnTo>
                  <a:pt x="1294406" y="1209696"/>
                </a:lnTo>
                <a:lnTo>
                  <a:pt x="1298636" y="1210489"/>
                </a:lnTo>
                <a:lnTo>
                  <a:pt x="1302866" y="1211018"/>
                </a:lnTo>
                <a:lnTo>
                  <a:pt x="1307096" y="1211811"/>
                </a:lnTo>
                <a:lnTo>
                  <a:pt x="1311326" y="1212868"/>
                </a:lnTo>
                <a:lnTo>
                  <a:pt x="1315821" y="1213925"/>
                </a:lnTo>
                <a:lnTo>
                  <a:pt x="1319787" y="1215511"/>
                </a:lnTo>
                <a:lnTo>
                  <a:pt x="1324017" y="1217362"/>
                </a:lnTo>
                <a:lnTo>
                  <a:pt x="1327982" y="1219212"/>
                </a:lnTo>
                <a:lnTo>
                  <a:pt x="1331419" y="1221062"/>
                </a:lnTo>
                <a:lnTo>
                  <a:pt x="1335385" y="1223441"/>
                </a:lnTo>
                <a:lnTo>
                  <a:pt x="1339086" y="1225820"/>
                </a:lnTo>
                <a:lnTo>
                  <a:pt x="1342788" y="1228728"/>
                </a:lnTo>
                <a:lnTo>
                  <a:pt x="1346225" y="1231371"/>
                </a:lnTo>
                <a:lnTo>
                  <a:pt x="1349397" y="1234543"/>
                </a:lnTo>
                <a:lnTo>
                  <a:pt x="1352834" y="1237451"/>
                </a:lnTo>
                <a:lnTo>
                  <a:pt x="1356007" y="1240887"/>
                </a:lnTo>
                <a:lnTo>
                  <a:pt x="1358650" y="1244588"/>
                </a:lnTo>
                <a:lnTo>
                  <a:pt x="1361294" y="1248289"/>
                </a:lnTo>
                <a:lnTo>
                  <a:pt x="1364202" y="1252254"/>
                </a:lnTo>
                <a:lnTo>
                  <a:pt x="1366582" y="1256219"/>
                </a:lnTo>
                <a:lnTo>
                  <a:pt x="1368697" y="1260448"/>
                </a:lnTo>
                <a:lnTo>
                  <a:pt x="1370548" y="1264413"/>
                </a:lnTo>
                <a:lnTo>
                  <a:pt x="1372134" y="1268642"/>
                </a:lnTo>
                <a:lnTo>
                  <a:pt x="1373456" y="1272872"/>
                </a:lnTo>
                <a:lnTo>
                  <a:pt x="1374778" y="1277101"/>
                </a:lnTo>
                <a:lnTo>
                  <a:pt x="1376100" y="1281330"/>
                </a:lnTo>
                <a:lnTo>
                  <a:pt x="1376628" y="1285560"/>
                </a:lnTo>
                <a:lnTo>
                  <a:pt x="1377157" y="1289789"/>
                </a:lnTo>
                <a:lnTo>
                  <a:pt x="1377950" y="1294283"/>
                </a:lnTo>
                <a:lnTo>
                  <a:pt x="1377950" y="1298776"/>
                </a:lnTo>
                <a:lnTo>
                  <a:pt x="1377950" y="1303006"/>
                </a:lnTo>
                <a:lnTo>
                  <a:pt x="1377421" y="1307235"/>
                </a:lnTo>
                <a:lnTo>
                  <a:pt x="1377157" y="1311729"/>
                </a:lnTo>
                <a:lnTo>
                  <a:pt x="1376628" y="1316222"/>
                </a:lnTo>
                <a:lnTo>
                  <a:pt x="1375835" y="1320452"/>
                </a:lnTo>
                <a:lnTo>
                  <a:pt x="1374513" y="1324417"/>
                </a:lnTo>
                <a:lnTo>
                  <a:pt x="1373191" y="1328646"/>
                </a:lnTo>
                <a:lnTo>
                  <a:pt x="1372134" y="1332875"/>
                </a:lnTo>
                <a:lnTo>
                  <a:pt x="1370283" y="1336840"/>
                </a:lnTo>
                <a:lnTo>
                  <a:pt x="1368432" y="1340805"/>
                </a:lnTo>
                <a:lnTo>
                  <a:pt x="1366317" y="1344770"/>
                </a:lnTo>
                <a:lnTo>
                  <a:pt x="1364202" y="1348471"/>
                </a:lnTo>
                <a:lnTo>
                  <a:pt x="1361823" y="1351907"/>
                </a:lnTo>
                <a:lnTo>
                  <a:pt x="1358915" y="1355608"/>
                </a:lnTo>
                <a:lnTo>
                  <a:pt x="1356271" y="1359044"/>
                </a:lnTo>
                <a:lnTo>
                  <a:pt x="1353098" y="1362481"/>
                </a:lnTo>
                <a:lnTo>
                  <a:pt x="1350190" y="1365653"/>
                </a:lnTo>
                <a:lnTo>
                  <a:pt x="1346753" y="1368825"/>
                </a:lnTo>
                <a:lnTo>
                  <a:pt x="1343052" y="1371732"/>
                </a:lnTo>
                <a:lnTo>
                  <a:pt x="1339351" y="1374640"/>
                </a:lnTo>
                <a:lnTo>
                  <a:pt x="1327189" y="1382834"/>
                </a:lnTo>
                <a:lnTo>
                  <a:pt x="1315028" y="1390764"/>
                </a:lnTo>
                <a:lnTo>
                  <a:pt x="1302602" y="1398694"/>
                </a:lnTo>
                <a:lnTo>
                  <a:pt x="1290176" y="1406360"/>
                </a:lnTo>
                <a:lnTo>
                  <a:pt x="1277750" y="1413497"/>
                </a:lnTo>
                <a:lnTo>
                  <a:pt x="1264795" y="1420634"/>
                </a:lnTo>
                <a:lnTo>
                  <a:pt x="1252105" y="1427242"/>
                </a:lnTo>
                <a:lnTo>
                  <a:pt x="1239151" y="1433851"/>
                </a:lnTo>
                <a:lnTo>
                  <a:pt x="1226196" y="1439930"/>
                </a:lnTo>
                <a:lnTo>
                  <a:pt x="1212977" y="1446274"/>
                </a:lnTo>
                <a:lnTo>
                  <a:pt x="1200022" y="1451825"/>
                </a:lnTo>
                <a:lnTo>
                  <a:pt x="1186803" y="1457376"/>
                </a:lnTo>
                <a:lnTo>
                  <a:pt x="1173320" y="1462663"/>
                </a:lnTo>
                <a:lnTo>
                  <a:pt x="1160101" y="1467421"/>
                </a:lnTo>
                <a:lnTo>
                  <a:pt x="1146353" y="1472443"/>
                </a:lnTo>
                <a:lnTo>
                  <a:pt x="1132870" y="1476672"/>
                </a:lnTo>
                <a:lnTo>
                  <a:pt x="1119122" y="1480902"/>
                </a:lnTo>
                <a:lnTo>
                  <a:pt x="1105639" y="1484867"/>
                </a:lnTo>
                <a:lnTo>
                  <a:pt x="1091626" y="1488567"/>
                </a:lnTo>
                <a:lnTo>
                  <a:pt x="1077879" y="1491739"/>
                </a:lnTo>
                <a:lnTo>
                  <a:pt x="1063866" y="1494911"/>
                </a:lnTo>
                <a:lnTo>
                  <a:pt x="1049854" y="1497555"/>
                </a:lnTo>
                <a:lnTo>
                  <a:pt x="1035842" y="1500462"/>
                </a:lnTo>
                <a:lnTo>
                  <a:pt x="1021830" y="1502841"/>
                </a:lnTo>
                <a:lnTo>
                  <a:pt x="1007818" y="1504692"/>
                </a:lnTo>
                <a:lnTo>
                  <a:pt x="993541" y="1506542"/>
                </a:lnTo>
                <a:lnTo>
                  <a:pt x="979000" y="1507864"/>
                </a:lnTo>
                <a:lnTo>
                  <a:pt x="964988" y="1509185"/>
                </a:lnTo>
                <a:lnTo>
                  <a:pt x="950712" y="1510243"/>
                </a:lnTo>
                <a:lnTo>
                  <a:pt x="936435" y="1510771"/>
                </a:lnTo>
                <a:lnTo>
                  <a:pt x="922159" y="1511300"/>
                </a:lnTo>
                <a:lnTo>
                  <a:pt x="907618" y="1511300"/>
                </a:lnTo>
                <a:lnTo>
                  <a:pt x="888847" y="1511036"/>
                </a:lnTo>
                <a:lnTo>
                  <a:pt x="870076" y="1510507"/>
                </a:lnTo>
                <a:lnTo>
                  <a:pt x="851040" y="1508921"/>
                </a:lnTo>
                <a:lnTo>
                  <a:pt x="832269" y="1507335"/>
                </a:lnTo>
                <a:lnTo>
                  <a:pt x="816935" y="1505220"/>
                </a:lnTo>
                <a:lnTo>
                  <a:pt x="796049" y="1502841"/>
                </a:lnTo>
                <a:lnTo>
                  <a:pt x="785738" y="1501255"/>
                </a:lnTo>
                <a:lnTo>
                  <a:pt x="774899" y="1499669"/>
                </a:lnTo>
                <a:lnTo>
                  <a:pt x="768818" y="1498612"/>
                </a:lnTo>
                <a:lnTo>
                  <a:pt x="762737" y="1497026"/>
                </a:lnTo>
                <a:lnTo>
                  <a:pt x="755335" y="1495440"/>
                </a:lnTo>
                <a:lnTo>
                  <a:pt x="747932" y="1493590"/>
                </a:lnTo>
                <a:lnTo>
                  <a:pt x="733391" y="1490418"/>
                </a:lnTo>
                <a:lnTo>
                  <a:pt x="710919" y="1484867"/>
                </a:lnTo>
                <a:lnTo>
                  <a:pt x="700079" y="1482223"/>
                </a:lnTo>
                <a:lnTo>
                  <a:pt x="688975" y="1478787"/>
                </a:lnTo>
                <a:lnTo>
                  <a:pt x="677342" y="1475086"/>
                </a:lnTo>
                <a:lnTo>
                  <a:pt x="665710" y="1471121"/>
                </a:lnTo>
                <a:lnTo>
                  <a:pt x="653548" y="1466892"/>
                </a:lnTo>
                <a:lnTo>
                  <a:pt x="640858" y="1462663"/>
                </a:lnTo>
                <a:lnTo>
                  <a:pt x="628697" y="1457905"/>
                </a:lnTo>
                <a:lnTo>
                  <a:pt x="616799" y="1453147"/>
                </a:lnTo>
                <a:lnTo>
                  <a:pt x="602787" y="1447067"/>
                </a:lnTo>
                <a:lnTo>
                  <a:pt x="589304" y="1440723"/>
                </a:lnTo>
                <a:lnTo>
                  <a:pt x="575292" y="1434379"/>
                </a:lnTo>
                <a:lnTo>
                  <a:pt x="561544" y="1427507"/>
                </a:lnTo>
                <a:lnTo>
                  <a:pt x="548061" y="1420634"/>
                </a:lnTo>
                <a:lnTo>
                  <a:pt x="543302" y="1417462"/>
                </a:lnTo>
                <a:lnTo>
                  <a:pt x="531669" y="1411118"/>
                </a:lnTo>
                <a:lnTo>
                  <a:pt x="520036" y="1404510"/>
                </a:lnTo>
                <a:lnTo>
                  <a:pt x="508668" y="1397637"/>
                </a:lnTo>
                <a:lnTo>
                  <a:pt x="497564" y="1390500"/>
                </a:lnTo>
                <a:lnTo>
                  <a:pt x="486196" y="1383099"/>
                </a:lnTo>
                <a:lnTo>
                  <a:pt x="475356" y="1375697"/>
                </a:lnTo>
                <a:lnTo>
                  <a:pt x="464516" y="1368296"/>
                </a:lnTo>
                <a:lnTo>
                  <a:pt x="453941" y="1360366"/>
                </a:lnTo>
                <a:lnTo>
                  <a:pt x="443366" y="1351907"/>
                </a:lnTo>
                <a:lnTo>
                  <a:pt x="432790" y="1343713"/>
                </a:lnTo>
                <a:lnTo>
                  <a:pt x="422479" y="1335519"/>
                </a:lnTo>
                <a:lnTo>
                  <a:pt x="412433" y="1326796"/>
                </a:lnTo>
                <a:lnTo>
                  <a:pt x="402387" y="1317808"/>
                </a:lnTo>
                <a:lnTo>
                  <a:pt x="392604" y="1309085"/>
                </a:lnTo>
                <a:lnTo>
                  <a:pt x="383087" y="1299834"/>
                </a:lnTo>
                <a:lnTo>
                  <a:pt x="373569" y="1290582"/>
                </a:lnTo>
                <a:lnTo>
                  <a:pt x="369339" y="1285824"/>
                </a:lnTo>
                <a:lnTo>
                  <a:pt x="357971" y="1274458"/>
                </a:lnTo>
                <a:lnTo>
                  <a:pt x="347131" y="1262827"/>
                </a:lnTo>
                <a:lnTo>
                  <a:pt x="336291" y="1250668"/>
                </a:lnTo>
                <a:lnTo>
                  <a:pt x="325716" y="1238508"/>
                </a:lnTo>
                <a:lnTo>
                  <a:pt x="320429" y="1231636"/>
                </a:lnTo>
                <a:lnTo>
                  <a:pt x="315405" y="1224763"/>
                </a:lnTo>
                <a:lnTo>
                  <a:pt x="301393" y="1207317"/>
                </a:lnTo>
                <a:lnTo>
                  <a:pt x="294255" y="1198330"/>
                </a:lnTo>
                <a:lnTo>
                  <a:pt x="287646" y="1189078"/>
                </a:lnTo>
                <a:lnTo>
                  <a:pt x="286059" y="1186699"/>
                </a:lnTo>
                <a:lnTo>
                  <a:pt x="284737" y="1183791"/>
                </a:lnTo>
                <a:lnTo>
                  <a:pt x="277070" y="1172425"/>
                </a:lnTo>
                <a:lnTo>
                  <a:pt x="269403" y="1160795"/>
                </a:lnTo>
                <a:lnTo>
                  <a:pt x="262001" y="1149164"/>
                </a:lnTo>
                <a:lnTo>
                  <a:pt x="255127" y="1137005"/>
                </a:lnTo>
                <a:lnTo>
                  <a:pt x="247988" y="1125110"/>
                </a:lnTo>
                <a:lnTo>
                  <a:pt x="241379" y="1112950"/>
                </a:lnTo>
                <a:lnTo>
                  <a:pt x="234505" y="1100527"/>
                </a:lnTo>
                <a:lnTo>
                  <a:pt x="228424" y="1087839"/>
                </a:lnTo>
                <a:lnTo>
                  <a:pt x="222344" y="1075415"/>
                </a:lnTo>
                <a:lnTo>
                  <a:pt x="216263" y="1062727"/>
                </a:lnTo>
                <a:lnTo>
                  <a:pt x="210975" y="1049775"/>
                </a:lnTo>
                <a:lnTo>
                  <a:pt x="205423" y="1037087"/>
                </a:lnTo>
                <a:lnTo>
                  <a:pt x="200400" y="1023870"/>
                </a:lnTo>
                <a:lnTo>
                  <a:pt x="195377" y="1010653"/>
                </a:lnTo>
                <a:lnTo>
                  <a:pt x="190618" y="997437"/>
                </a:lnTo>
                <a:lnTo>
                  <a:pt x="186388" y="983956"/>
                </a:lnTo>
                <a:lnTo>
                  <a:pt x="182158" y="970475"/>
                </a:lnTo>
                <a:lnTo>
                  <a:pt x="178192" y="956729"/>
                </a:lnTo>
                <a:lnTo>
                  <a:pt x="174491" y="942984"/>
                </a:lnTo>
                <a:lnTo>
                  <a:pt x="171318" y="929239"/>
                </a:lnTo>
                <a:lnTo>
                  <a:pt x="167881" y="915229"/>
                </a:lnTo>
                <a:lnTo>
                  <a:pt x="165237" y="901219"/>
                </a:lnTo>
                <a:lnTo>
                  <a:pt x="162329" y="887210"/>
                </a:lnTo>
                <a:lnTo>
                  <a:pt x="160214" y="872936"/>
                </a:lnTo>
                <a:lnTo>
                  <a:pt x="158099" y="858662"/>
                </a:lnTo>
                <a:lnTo>
                  <a:pt x="156249" y="844388"/>
                </a:lnTo>
                <a:lnTo>
                  <a:pt x="154662" y="829585"/>
                </a:lnTo>
                <a:lnTo>
                  <a:pt x="153340" y="815047"/>
                </a:lnTo>
                <a:lnTo>
                  <a:pt x="152283" y="800509"/>
                </a:lnTo>
                <a:lnTo>
                  <a:pt x="151754" y="785706"/>
                </a:lnTo>
                <a:lnTo>
                  <a:pt x="151225" y="770903"/>
                </a:lnTo>
                <a:lnTo>
                  <a:pt x="151225" y="755836"/>
                </a:lnTo>
                <a:lnTo>
                  <a:pt x="0" y="755836"/>
                </a:lnTo>
                <a:lnTo>
                  <a:pt x="241643" y="393700"/>
                </a:lnTo>
                <a:close/>
                <a:moveTo>
                  <a:pt x="906894" y="0"/>
                </a:moveTo>
                <a:lnTo>
                  <a:pt x="912182" y="264"/>
                </a:lnTo>
                <a:lnTo>
                  <a:pt x="917469" y="529"/>
                </a:lnTo>
                <a:lnTo>
                  <a:pt x="932539" y="793"/>
                </a:lnTo>
                <a:lnTo>
                  <a:pt x="947344" y="1586"/>
                </a:lnTo>
                <a:lnTo>
                  <a:pt x="962414" y="2380"/>
                </a:lnTo>
                <a:lnTo>
                  <a:pt x="977484" y="3702"/>
                </a:lnTo>
                <a:lnTo>
                  <a:pt x="989645" y="5288"/>
                </a:lnTo>
                <a:lnTo>
                  <a:pt x="1002335" y="6610"/>
                </a:lnTo>
                <a:lnTo>
                  <a:pt x="1020313" y="8725"/>
                </a:lnTo>
                <a:lnTo>
                  <a:pt x="1029038" y="10047"/>
                </a:lnTo>
                <a:lnTo>
                  <a:pt x="1038291" y="11369"/>
                </a:lnTo>
                <a:lnTo>
                  <a:pt x="1044636" y="12691"/>
                </a:lnTo>
                <a:lnTo>
                  <a:pt x="1050981" y="14277"/>
                </a:lnTo>
                <a:lnTo>
                  <a:pt x="1064465" y="17186"/>
                </a:lnTo>
                <a:lnTo>
                  <a:pt x="1077419" y="20358"/>
                </a:lnTo>
                <a:lnTo>
                  <a:pt x="1101478" y="26175"/>
                </a:lnTo>
                <a:lnTo>
                  <a:pt x="1113375" y="29348"/>
                </a:lnTo>
                <a:lnTo>
                  <a:pt x="1125008" y="32521"/>
                </a:lnTo>
                <a:lnTo>
                  <a:pt x="1134790" y="35693"/>
                </a:lnTo>
                <a:lnTo>
                  <a:pt x="1144572" y="38866"/>
                </a:lnTo>
                <a:lnTo>
                  <a:pt x="1157791" y="43625"/>
                </a:lnTo>
                <a:lnTo>
                  <a:pt x="1171274" y="48384"/>
                </a:lnTo>
                <a:lnTo>
                  <a:pt x="1184493" y="53408"/>
                </a:lnTo>
                <a:lnTo>
                  <a:pt x="1197448" y="58431"/>
                </a:lnTo>
                <a:lnTo>
                  <a:pt x="1206701" y="62397"/>
                </a:lnTo>
                <a:lnTo>
                  <a:pt x="1226794" y="71651"/>
                </a:lnTo>
                <a:lnTo>
                  <a:pt x="1246887" y="81434"/>
                </a:lnTo>
                <a:lnTo>
                  <a:pt x="1266716" y="91745"/>
                </a:lnTo>
                <a:lnTo>
                  <a:pt x="1285751" y="102321"/>
                </a:lnTo>
                <a:lnTo>
                  <a:pt x="1304786" y="113690"/>
                </a:lnTo>
                <a:lnTo>
                  <a:pt x="1323557" y="125588"/>
                </a:lnTo>
                <a:lnTo>
                  <a:pt x="1341800" y="138015"/>
                </a:lnTo>
                <a:lnTo>
                  <a:pt x="1359513" y="151234"/>
                </a:lnTo>
                <a:lnTo>
                  <a:pt x="1377227" y="164718"/>
                </a:lnTo>
                <a:lnTo>
                  <a:pt x="1394411" y="178731"/>
                </a:lnTo>
                <a:lnTo>
                  <a:pt x="1411067" y="193538"/>
                </a:lnTo>
                <a:lnTo>
                  <a:pt x="1427459" y="208608"/>
                </a:lnTo>
                <a:lnTo>
                  <a:pt x="1443322" y="224207"/>
                </a:lnTo>
                <a:lnTo>
                  <a:pt x="1458920" y="240336"/>
                </a:lnTo>
                <a:lnTo>
                  <a:pt x="1473725" y="257257"/>
                </a:lnTo>
                <a:lnTo>
                  <a:pt x="1488531" y="274178"/>
                </a:lnTo>
                <a:lnTo>
                  <a:pt x="1492496" y="279466"/>
                </a:lnTo>
                <a:lnTo>
                  <a:pt x="1509152" y="300353"/>
                </a:lnTo>
                <a:lnTo>
                  <a:pt x="1517348" y="311194"/>
                </a:lnTo>
                <a:lnTo>
                  <a:pt x="1525544" y="322034"/>
                </a:lnTo>
                <a:lnTo>
                  <a:pt x="1527130" y="325207"/>
                </a:lnTo>
                <a:lnTo>
                  <a:pt x="1528981" y="328115"/>
                </a:lnTo>
                <a:lnTo>
                  <a:pt x="1536648" y="339748"/>
                </a:lnTo>
                <a:lnTo>
                  <a:pt x="1544050" y="351382"/>
                </a:lnTo>
                <a:lnTo>
                  <a:pt x="1551453" y="362751"/>
                </a:lnTo>
                <a:lnTo>
                  <a:pt x="1558591" y="374913"/>
                </a:lnTo>
                <a:lnTo>
                  <a:pt x="1565465" y="386811"/>
                </a:lnTo>
                <a:lnTo>
                  <a:pt x="1572075" y="399237"/>
                </a:lnTo>
                <a:lnTo>
                  <a:pt x="1578684" y="411400"/>
                </a:lnTo>
                <a:lnTo>
                  <a:pt x="1585029" y="423826"/>
                </a:lnTo>
                <a:lnTo>
                  <a:pt x="1591110" y="436253"/>
                </a:lnTo>
                <a:lnTo>
                  <a:pt x="1596927" y="449208"/>
                </a:lnTo>
                <a:lnTo>
                  <a:pt x="1602214" y="461899"/>
                </a:lnTo>
                <a:lnTo>
                  <a:pt x="1607766" y="474854"/>
                </a:lnTo>
                <a:lnTo>
                  <a:pt x="1612789" y="488074"/>
                </a:lnTo>
                <a:lnTo>
                  <a:pt x="1617548" y="501294"/>
                </a:lnTo>
                <a:lnTo>
                  <a:pt x="1622571" y="514249"/>
                </a:lnTo>
                <a:lnTo>
                  <a:pt x="1626801" y="527734"/>
                </a:lnTo>
                <a:lnTo>
                  <a:pt x="1631032" y="541482"/>
                </a:lnTo>
                <a:lnTo>
                  <a:pt x="1634997" y="554702"/>
                </a:lnTo>
                <a:lnTo>
                  <a:pt x="1638170" y="568451"/>
                </a:lnTo>
                <a:lnTo>
                  <a:pt x="1641871" y="582463"/>
                </a:lnTo>
                <a:lnTo>
                  <a:pt x="1645044" y="596212"/>
                </a:lnTo>
                <a:lnTo>
                  <a:pt x="1647688" y="610225"/>
                </a:lnTo>
                <a:lnTo>
                  <a:pt x="1650596" y="624502"/>
                </a:lnTo>
                <a:lnTo>
                  <a:pt x="1652975" y="638515"/>
                </a:lnTo>
                <a:lnTo>
                  <a:pt x="1655090" y="652793"/>
                </a:lnTo>
                <a:lnTo>
                  <a:pt x="1656941" y="667334"/>
                </a:lnTo>
                <a:lnTo>
                  <a:pt x="1658263" y="681876"/>
                </a:lnTo>
                <a:lnTo>
                  <a:pt x="1659585" y="696154"/>
                </a:lnTo>
                <a:lnTo>
                  <a:pt x="1660642" y="710695"/>
                </a:lnTo>
                <a:lnTo>
                  <a:pt x="1661435" y="725501"/>
                </a:lnTo>
                <a:lnTo>
                  <a:pt x="1661700" y="740308"/>
                </a:lnTo>
                <a:lnTo>
                  <a:pt x="1661700" y="754849"/>
                </a:lnTo>
                <a:lnTo>
                  <a:pt x="1812925" y="754849"/>
                </a:lnTo>
                <a:lnTo>
                  <a:pt x="1571282" y="1117600"/>
                </a:lnTo>
                <a:lnTo>
                  <a:pt x="1329638" y="754849"/>
                </a:lnTo>
                <a:lnTo>
                  <a:pt x="1480864" y="754849"/>
                </a:lnTo>
                <a:lnTo>
                  <a:pt x="1480599" y="742158"/>
                </a:lnTo>
                <a:lnTo>
                  <a:pt x="1480070" y="729467"/>
                </a:lnTo>
                <a:lnTo>
                  <a:pt x="1479277" y="716512"/>
                </a:lnTo>
                <a:lnTo>
                  <a:pt x="1478484" y="704085"/>
                </a:lnTo>
                <a:lnTo>
                  <a:pt x="1477162" y="691394"/>
                </a:lnTo>
                <a:lnTo>
                  <a:pt x="1475576" y="678703"/>
                </a:lnTo>
                <a:lnTo>
                  <a:pt x="1473725" y="666277"/>
                </a:lnTo>
                <a:lnTo>
                  <a:pt x="1471610" y="654115"/>
                </a:lnTo>
                <a:lnTo>
                  <a:pt x="1469231" y="641952"/>
                </a:lnTo>
                <a:lnTo>
                  <a:pt x="1466851" y="629790"/>
                </a:lnTo>
                <a:lnTo>
                  <a:pt x="1463943" y="617628"/>
                </a:lnTo>
                <a:lnTo>
                  <a:pt x="1460771" y="605730"/>
                </a:lnTo>
                <a:lnTo>
                  <a:pt x="1457334" y="593832"/>
                </a:lnTo>
                <a:lnTo>
                  <a:pt x="1453897" y="581935"/>
                </a:lnTo>
                <a:lnTo>
                  <a:pt x="1449931" y="570301"/>
                </a:lnTo>
                <a:lnTo>
                  <a:pt x="1445965" y="558668"/>
                </a:lnTo>
                <a:lnTo>
                  <a:pt x="1441471" y="547299"/>
                </a:lnTo>
                <a:lnTo>
                  <a:pt x="1436976" y="535930"/>
                </a:lnTo>
                <a:lnTo>
                  <a:pt x="1432482" y="524825"/>
                </a:lnTo>
                <a:lnTo>
                  <a:pt x="1427194" y="513721"/>
                </a:lnTo>
                <a:lnTo>
                  <a:pt x="1421907" y="502616"/>
                </a:lnTo>
                <a:lnTo>
                  <a:pt x="1416619" y="492040"/>
                </a:lnTo>
                <a:lnTo>
                  <a:pt x="1410803" y="481464"/>
                </a:lnTo>
                <a:lnTo>
                  <a:pt x="1404986" y="470624"/>
                </a:lnTo>
                <a:lnTo>
                  <a:pt x="1398906" y="460313"/>
                </a:lnTo>
                <a:lnTo>
                  <a:pt x="1392561" y="450001"/>
                </a:lnTo>
                <a:lnTo>
                  <a:pt x="1385951" y="439954"/>
                </a:lnTo>
                <a:lnTo>
                  <a:pt x="1379342" y="429907"/>
                </a:lnTo>
                <a:lnTo>
                  <a:pt x="1372468" y="420125"/>
                </a:lnTo>
                <a:lnTo>
                  <a:pt x="1365065" y="410342"/>
                </a:lnTo>
                <a:lnTo>
                  <a:pt x="1357662" y="400824"/>
                </a:lnTo>
                <a:lnTo>
                  <a:pt x="1350524" y="391570"/>
                </a:lnTo>
                <a:lnTo>
                  <a:pt x="1349202" y="390248"/>
                </a:lnTo>
                <a:lnTo>
                  <a:pt x="1338363" y="377293"/>
                </a:lnTo>
                <a:lnTo>
                  <a:pt x="1326730" y="364602"/>
                </a:lnTo>
                <a:lnTo>
                  <a:pt x="1315097" y="352175"/>
                </a:lnTo>
                <a:lnTo>
                  <a:pt x="1302936" y="340277"/>
                </a:lnTo>
                <a:lnTo>
                  <a:pt x="1290510" y="328644"/>
                </a:lnTo>
                <a:lnTo>
                  <a:pt x="1277555" y="317804"/>
                </a:lnTo>
                <a:lnTo>
                  <a:pt x="1264601" y="306699"/>
                </a:lnTo>
                <a:lnTo>
                  <a:pt x="1251117" y="296387"/>
                </a:lnTo>
                <a:lnTo>
                  <a:pt x="1237369" y="286340"/>
                </a:lnTo>
                <a:lnTo>
                  <a:pt x="1223093" y="276822"/>
                </a:lnTo>
                <a:lnTo>
                  <a:pt x="1208816" y="267568"/>
                </a:lnTo>
                <a:lnTo>
                  <a:pt x="1194275" y="258579"/>
                </a:lnTo>
                <a:lnTo>
                  <a:pt x="1179206" y="250383"/>
                </a:lnTo>
                <a:lnTo>
                  <a:pt x="1163872" y="242451"/>
                </a:lnTo>
                <a:lnTo>
                  <a:pt x="1148802" y="234783"/>
                </a:lnTo>
                <a:lnTo>
                  <a:pt x="1132939" y="227909"/>
                </a:lnTo>
                <a:lnTo>
                  <a:pt x="1128709" y="226058"/>
                </a:lnTo>
                <a:lnTo>
                  <a:pt x="1117869" y="221828"/>
                </a:lnTo>
                <a:lnTo>
                  <a:pt x="1107294" y="217862"/>
                </a:lnTo>
                <a:lnTo>
                  <a:pt x="1096455" y="213896"/>
                </a:lnTo>
                <a:lnTo>
                  <a:pt x="1085615" y="210194"/>
                </a:lnTo>
                <a:lnTo>
                  <a:pt x="1073454" y="206229"/>
                </a:lnTo>
                <a:lnTo>
                  <a:pt x="1063672" y="203585"/>
                </a:lnTo>
                <a:lnTo>
                  <a:pt x="1054418" y="200676"/>
                </a:lnTo>
                <a:lnTo>
                  <a:pt x="1034590" y="196182"/>
                </a:lnTo>
                <a:lnTo>
                  <a:pt x="1026130" y="194066"/>
                </a:lnTo>
                <a:lnTo>
                  <a:pt x="1017141" y="192216"/>
                </a:lnTo>
                <a:lnTo>
                  <a:pt x="1007094" y="190365"/>
                </a:lnTo>
                <a:lnTo>
                  <a:pt x="997048" y="188778"/>
                </a:lnTo>
                <a:lnTo>
                  <a:pt x="976690" y="186134"/>
                </a:lnTo>
                <a:lnTo>
                  <a:pt x="961356" y="184019"/>
                </a:lnTo>
                <a:lnTo>
                  <a:pt x="948930" y="183226"/>
                </a:lnTo>
                <a:lnTo>
                  <a:pt x="936505" y="182169"/>
                </a:lnTo>
                <a:lnTo>
                  <a:pt x="923550" y="181904"/>
                </a:lnTo>
                <a:lnTo>
                  <a:pt x="911124" y="181640"/>
                </a:lnTo>
                <a:lnTo>
                  <a:pt x="899756" y="181640"/>
                </a:lnTo>
                <a:lnTo>
                  <a:pt x="888916" y="181904"/>
                </a:lnTo>
                <a:lnTo>
                  <a:pt x="877548" y="182169"/>
                </a:lnTo>
                <a:lnTo>
                  <a:pt x="866708" y="182697"/>
                </a:lnTo>
                <a:lnTo>
                  <a:pt x="855604" y="183755"/>
                </a:lnTo>
                <a:lnTo>
                  <a:pt x="844765" y="184548"/>
                </a:lnTo>
                <a:lnTo>
                  <a:pt x="833661" y="186134"/>
                </a:lnTo>
                <a:lnTo>
                  <a:pt x="822821" y="187721"/>
                </a:lnTo>
                <a:lnTo>
                  <a:pt x="811982" y="189307"/>
                </a:lnTo>
                <a:lnTo>
                  <a:pt x="801142" y="190894"/>
                </a:lnTo>
                <a:lnTo>
                  <a:pt x="790302" y="193273"/>
                </a:lnTo>
                <a:lnTo>
                  <a:pt x="779463" y="195653"/>
                </a:lnTo>
                <a:lnTo>
                  <a:pt x="768888" y="198032"/>
                </a:lnTo>
                <a:lnTo>
                  <a:pt x="758312" y="200676"/>
                </a:lnTo>
                <a:lnTo>
                  <a:pt x="747473" y="203849"/>
                </a:lnTo>
                <a:lnTo>
                  <a:pt x="737162" y="206757"/>
                </a:lnTo>
                <a:lnTo>
                  <a:pt x="726587" y="210194"/>
                </a:lnTo>
                <a:lnTo>
                  <a:pt x="716276" y="213896"/>
                </a:lnTo>
                <a:lnTo>
                  <a:pt x="705965" y="217598"/>
                </a:lnTo>
                <a:lnTo>
                  <a:pt x="695390" y="221563"/>
                </a:lnTo>
                <a:lnTo>
                  <a:pt x="685079" y="225794"/>
                </a:lnTo>
                <a:lnTo>
                  <a:pt x="675033" y="230024"/>
                </a:lnTo>
                <a:lnTo>
                  <a:pt x="664986" y="234519"/>
                </a:lnTo>
                <a:lnTo>
                  <a:pt x="654940" y="239542"/>
                </a:lnTo>
                <a:lnTo>
                  <a:pt x="644893" y="244302"/>
                </a:lnTo>
                <a:lnTo>
                  <a:pt x="635111" y="249589"/>
                </a:lnTo>
                <a:lnTo>
                  <a:pt x="625329" y="254877"/>
                </a:lnTo>
                <a:lnTo>
                  <a:pt x="615547" y="260430"/>
                </a:lnTo>
                <a:lnTo>
                  <a:pt x="606029" y="266511"/>
                </a:lnTo>
                <a:lnTo>
                  <a:pt x="596512" y="272327"/>
                </a:lnTo>
                <a:lnTo>
                  <a:pt x="586994" y="278673"/>
                </a:lnTo>
                <a:lnTo>
                  <a:pt x="577476" y="285283"/>
                </a:lnTo>
                <a:lnTo>
                  <a:pt x="574039" y="287662"/>
                </a:lnTo>
                <a:lnTo>
                  <a:pt x="570074" y="290042"/>
                </a:lnTo>
                <a:lnTo>
                  <a:pt x="565843" y="292157"/>
                </a:lnTo>
                <a:lnTo>
                  <a:pt x="561878" y="294008"/>
                </a:lnTo>
                <a:lnTo>
                  <a:pt x="557383" y="295859"/>
                </a:lnTo>
                <a:lnTo>
                  <a:pt x="553153" y="296916"/>
                </a:lnTo>
                <a:lnTo>
                  <a:pt x="548923" y="298503"/>
                </a:lnTo>
                <a:lnTo>
                  <a:pt x="544693" y="299560"/>
                </a:lnTo>
                <a:lnTo>
                  <a:pt x="540463" y="300353"/>
                </a:lnTo>
                <a:lnTo>
                  <a:pt x="536233" y="300882"/>
                </a:lnTo>
                <a:lnTo>
                  <a:pt x="531474" y="301411"/>
                </a:lnTo>
                <a:lnTo>
                  <a:pt x="527244" y="301675"/>
                </a:lnTo>
                <a:lnTo>
                  <a:pt x="523014" y="301411"/>
                </a:lnTo>
                <a:lnTo>
                  <a:pt x="518519" y="301411"/>
                </a:lnTo>
                <a:lnTo>
                  <a:pt x="514289" y="300618"/>
                </a:lnTo>
                <a:lnTo>
                  <a:pt x="510059" y="300089"/>
                </a:lnTo>
                <a:lnTo>
                  <a:pt x="505829" y="299296"/>
                </a:lnTo>
                <a:lnTo>
                  <a:pt x="501335" y="298238"/>
                </a:lnTo>
                <a:lnTo>
                  <a:pt x="497369" y="296916"/>
                </a:lnTo>
                <a:lnTo>
                  <a:pt x="493139" y="295594"/>
                </a:lnTo>
                <a:lnTo>
                  <a:pt x="489173" y="293744"/>
                </a:lnTo>
                <a:lnTo>
                  <a:pt x="485208" y="291893"/>
                </a:lnTo>
                <a:lnTo>
                  <a:pt x="481242" y="290042"/>
                </a:lnTo>
                <a:lnTo>
                  <a:pt x="477805" y="287662"/>
                </a:lnTo>
                <a:lnTo>
                  <a:pt x="474104" y="285283"/>
                </a:lnTo>
                <a:lnTo>
                  <a:pt x="470402" y="282639"/>
                </a:lnTo>
                <a:lnTo>
                  <a:pt x="466701" y="279731"/>
                </a:lnTo>
                <a:lnTo>
                  <a:pt x="463264" y="276558"/>
                </a:lnTo>
                <a:lnTo>
                  <a:pt x="460356" y="273649"/>
                </a:lnTo>
                <a:lnTo>
                  <a:pt x="457183" y="270212"/>
                </a:lnTo>
                <a:lnTo>
                  <a:pt x="454275" y="266511"/>
                </a:lnTo>
                <a:lnTo>
                  <a:pt x="451367" y="262809"/>
                </a:lnTo>
                <a:lnTo>
                  <a:pt x="448987" y="258843"/>
                </a:lnTo>
                <a:lnTo>
                  <a:pt x="446608" y="254877"/>
                </a:lnTo>
                <a:lnTo>
                  <a:pt x="444493" y="251176"/>
                </a:lnTo>
                <a:lnTo>
                  <a:pt x="442642" y="246681"/>
                </a:lnTo>
                <a:lnTo>
                  <a:pt x="440792" y="242451"/>
                </a:lnTo>
                <a:lnTo>
                  <a:pt x="439205" y="238220"/>
                </a:lnTo>
                <a:lnTo>
                  <a:pt x="438148" y="233990"/>
                </a:lnTo>
                <a:lnTo>
                  <a:pt x="437090" y="229760"/>
                </a:lnTo>
                <a:lnTo>
                  <a:pt x="436297" y="225529"/>
                </a:lnTo>
                <a:lnTo>
                  <a:pt x="435768" y="221299"/>
                </a:lnTo>
                <a:lnTo>
                  <a:pt x="435240" y="216804"/>
                </a:lnTo>
                <a:lnTo>
                  <a:pt x="434975" y="212310"/>
                </a:lnTo>
                <a:lnTo>
                  <a:pt x="434975" y="208079"/>
                </a:lnTo>
                <a:lnTo>
                  <a:pt x="435240" y="203849"/>
                </a:lnTo>
                <a:lnTo>
                  <a:pt x="436033" y="199354"/>
                </a:lnTo>
                <a:lnTo>
                  <a:pt x="436562" y="194860"/>
                </a:lnTo>
                <a:lnTo>
                  <a:pt x="437355" y="190629"/>
                </a:lnTo>
                <a:lnTo>
                  <a:pt x="438412" y="186663"/>
                </a:lnTo>
                <a:lnTo>
                  <a:pt x="439734" y="182433"/>
                </a:lnTo>
                <a:lnTo>
                  <a:pt x="441056" y="178203"/>
                </a:lnTo>
                <a:lnTo>
                  <a:pt x="442907" y="174237"/>
                </a:lnTo>
                <a:lnTo>
                  <a:pt x="444757" y="170271"/>
                </a:lnTo>
                <a:lnTo>
                  <a:pt x="446608" y="166305"/>
                </a:lnTo>
                <a:lnTo>
                  <a:pt x="448987" y="162603"/>
                </a:lnTo>
                <a:lnTo>
                  <a:pt x="451367" y="159166"/>
                </a:lnTo>
                <a:lnTo>
                  <a:pt x="454011" y="155465"/>
                </a:lnTo>
                <a:lnTo>
                  <a:pt x="456919" y="152027"/>
                </a:lnTo>
                <a:lnTo>
                  <a:pt x="460091" y="148590"/>
                </a:lnTo>
                <a:lnTo>
                  <a:pt x="463000" y="145418"/>
                </a:lnTo>
                <a:lnTo>
                  <a:pt x="466437" y="142245"/>
                </a:lnTo>
                <a:lnTo>
                  <a:pt x="470138" y="139601"/>
                </a:lnTo>
                <a:lnTo>
                  <a:pt x="473839" y="136693"/>
                </a:lnTo>
                <a:lnTo>
                  <a:pt x="486001" y="128232"/>
                </a:lnTo>
                <a:lnTo>
                  <a:pt x="498162" y="120300"/>
                </a:lnTo>
                <a:lnTo>
                  <a:pt x="510588" y="112368"/>
                </a:lnTo>
                <a:lnTo>
                  <a:pt x="522749" y="105229"/>
                </a:lnTo>
                <a:lnTo>
                  <a:pt x="535440" y="97826"/>
                </a:lnTo>
                <a:lnTo>
                  <a:pt x="548130" y="90688"/>
                </a:lnTo>
                <a:lnTo>
                  <a:pt x="560820" y="83813"/>
                </a:lnTo>
                <a:lnTo>
                  <a:pt x="573511" y="77468"/>
                </a:lnTo>
                <a:lnTo>
                  <a:pt x="586730" y="71387"/>
                </a:lnTo>
                <a:lnTo>
                  <a:pt x="599949" y="65306"/>
                </a:lnTo>
                <a:lnTo>
                  <a:pt x="612903" y="59489"/>
                </a:lnTo>
                <a:lnTo>
                  <a:pt x="626122" y="53937"/>
                </a:lnTo>
                <a:lnTo>
                  <a:pt x="639341" y="48649"/>
                </a:lnTo>
                <a:lnTo>
                  <a:pt x="652825" y="43890"/>
                </a:lnTo>
                <a:lnTo>
                  <a:pt x="666572" y="39395"/>
                </a:lnTo>
                <a:lnTo>
                  <a:pt x="680056" y="34636"/>
                </a:lnTo>
                <a:lnTo>
                  <a:pt x="693539" y="30670"/>
                </a:lnTo>
                <a:lnTo>
                  <a:pt x="707287" y="26704"/>
                </a:lnTo>
                <a:lnTo>
                  <a:pt x="721035" y="23267"/>
                </a:lnTo>
                <a:lnTo>
                  <a:pt x="735047" y="19830"/>
                </a:lnTo>
                <a:lnTo>
                  <a:pt x="748795" y="16657"/>
                </a:lnTo>
                <a:lnTo>
                  <a:pt x="762807" y="14013"/>
                </a:lnTo>
                <a:lnTo>
                  <a:pt x="776819" y="11369"/>
                </a:lnTo>
                <a:lnTo>
                  <a:pt x="790831" y="9254"/>
                </a:lnTo>
                <a:lnTo>
                  <a:pt x="805108" y="7139"/>
                </a:lnTo>
                <a:lnTo>
                  <a:pt x="819120" y="5288"/>
                </a:lnTo>
                <a:lnTo>
                  <a:pt x="833396" y="3702"/>
                </a:lnTo>
                <a:lnTo>
                  <a:pt x="847408" y="2380"/>
                </a:lnTo>
                <a:lnTo>
                  <a:pt x="861685" y="1586"/>
                </a:lnTo>
                <a:lnTo>
                  <a:pt x="876226" y="793"/>
                </a:lnTo>
                <a:lnTo>
                  <a:pt x="890502" y="264"/>
                </a:lnTo>
                <a:lnTo>
                  <a:pt x="904779" y="264"/>
                </a:lnTo>
                <a:lnTo>
                  <a:pt x="906894" y="0"/>
                </a:lnTo>
                <a:close/>
              </a:path>
            </a:pathLst>
          </a:custGeom>
          <a:solidFill>
            <a:sysClr val="window" lastClr="FFFFFF">
              <a:lumMod val="85000"/>
            </a:sysClr>
          </a:solidFill>
          <a:ln>
            <a:noFill/>
          </a:ln>
          <a:effectLst>
            <a:innerShdw blurRad="114300">
              <a:prstClr val="black">
                <a:alpha val="50000"/>
              </a:prstClr>
            </a:innerShdw>
          </a:effectLst>
        </p:spPr>
        <p:txBody>
          <a:bodyPr lIns="68581" tIns="34291" rIns="68581" bIns="34291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0578DA22-3671-4B3C-94D2-A09D51D1F504}"/>
              </a:ext>
            </a:extLst>
          </p:cNvPr>
          <p:cNvGrpSpPr/>
          <p:nvPr/>
        </p:nvGrpSpPr>
        <p:grpSpPr>
          <a:xfrm>
            <a:off x="216432" y="69422"/>
            <a:ext cx="3202190" cy="449771"/>
            <a:chOff x="216432" y="69422"/>
            <a:chExt cx="3202190" cy="449771"/>
          </a:xfrm>
        </p:grpSpPr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BA1CAF0F-B927-4959-BB5E-1AEE829687AC}"/>
                </a:ext>
              </a:extLst>
            </p:cNvPr>
            <p:cNvSpPr txBox="1"/>
            <p:nvPr/>
          </p:nvSpPr>
          <p:spPr>
            <a:xfrm>
              <a:off x="734978" y="149861"/>
              <a:ext cx="268364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800" dirty="0">
                  <a:gradFill>
                    <a:gsLst>
                      <a:gs pos="0">
                        <a:srgbClr val="E3413E"/>
                      </a:gs>
                      <a:gs pos="100000">
                        <a:srgbClr val="C00000"/>
                      </a:gs>
                    </a:gsLst>
                    <a:lin ang="5400000" scaled="1"/>
                  </a:gradFill>
                  <a:effectLst>
                    <a:reflection blurRad="6350" stA="5000" endPos="45500" dist="50800" dir="5400000" sy="-100000" algn="bl" rotWithShape="0"/>
                  </a:effectLst>
                  <a:latin typeface="江城律动宋" panose="02020700000000000000" pitchFamily="18" charset="-122"/>
                  <a:ea typeface="江城律动宋" panose="02020700000000000000" pitchFamily="18" charset="-122"/>
                  <a:cs typeface="阿里巴巴普惠体 2.0 115 Black" panose="00020600040101010101" pitchFamily="18" charset="-122"/>
                  <a:sym typeface="+mn-lt"/>
                </a:rPr>
                <a:t>单击此处添加标题文本</a:t>
              </a:r>
              <a:endParaRPr lang="zh-CN" altLang="en-US" sz="1800" dirty="0">
                <a:latin typeface="江城律动宋" panose="02020700000000000000" pitchFamily="18" charset="-122"/>
                <a:ea typeface="江城律动宋" panose="02020700000000000000" pitchFamily="18" charset="-122"/>
              </a:endParaRPr>
            </a:p>
          </p:txBody>
        </p:sp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id="{273219F0-FF7E-4F3A-8A18-88EC21736E31}"/>
                </a:ext>
              </a:extLst>
            </p:cNvPr>
            <p:cNvSpPr txBox="1"/>
            <p:nvPr/>
          </p:nvSpPr>
          <p:spPr>
            <a:xfrm>
              <a:off x="216432" y="69422"/>
              <a:ext cx="53993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dirty="0">
                  <a:gradFill>
                    <a:gsLst>
                      <a:gs pos="0">
                        <a:srgbClr val="FFFF00">
                          <a:alpha val="84000"/>
                        </a:srgbClr>
                      </a:gs>
                      <a:gs pos="100000">
                        <a:srgbClr val="FFC000"/>
                      </a:gs>
                    </a:gsLst>
                    <a:lin ang="5400000" scaled="1"/>
                  </a:gradFill>
                  <a:effectLst>
                    <a:reflection blurRad="6350" stA="5000" endPos="45500" dist="50800" dir="5400000" sy="-100000" algn="bl" rotWithShape="0"/>
                  </a:effectLst>
                  <a:latin typeface="江城律动宋" panose="02020700000000000000" pitchFamily="18" charset="-122"/>
                  <a:ea typeface="江城律动宋" panose="02020700000000000000" pitchFamily="18" charset="-122"/>
                  <a:cs typeface="阿里巴巴普惠体 2.0 115 Black" panose="00020600040101010101" pitchFamily="18" charset="-122"/>
                  <a:sym typeface="+mn-lt"/>
                </a:rPr>
                <a:t>01</a:t>
              </a:r>
              <a:endParaRPr lang="zh-CN" altLang="en-US" sz="2000" dirty="0">
                <a:gradFill>
                  <a:gsLst>
                    <a:gs pos="0">
                      <a:srgbClr val="FFFF00">
                        <a:alpha val="84000"/>
                      </a:srgbClr>
                    </a:gs>
                    <a:gs pos="100000">
                      <a:srgbClr val="FFC000"/>
                    </a:gs>
                  </a:gsLst>
                  <a:lin ang="5400000" scaled="1"/>
                </a:gradFill>
                <a:latin typeface="江城律动宋" panose="02020700000000000000" pitchFamily="18" charset="-122"/>
                <a:ea typeface="江城律动宋" panose="02020700000000000000" pitchFamily="18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1318898" y="2797925"/>
            <a:ext cx="639941" cy="638536"/>
            <a:chOff x="1941706" y="3231482"/>
            <a:chExt cx="1212300" cy="1209474"/>
          </a:xfrm>
        </p:grpSpPr>
        <p:sp>
          <p:nvSpPr>
            <p:cNvPr id="44" name="任意多边形 43"/>
            <p:cNvSpPr/>
            <p:nvPr/>
          </p:nvSpPr>
          <p:spPr>
            <a:xfrm>
              <a:off x="1941706" y="3231482"/>
              <a:ext cx="1212300" cy="1209474"/>
            </a:xfrm>
            <a:custGeom>
              <a:avLst/>
              <a:gdLst>
                <a:gd name="connsiteX0" fmla="*/ 606149 w 1212300"/>
                <a:gd name="connsiteY0" fmla="*/ 219778 h 1209474"/>
                <a:gd name="connsiteX1" fmla="*/ 221190 w 1212300"/>
                <a:gd name="connsiteY1" fmla="*/ 604737 h 1209474"/>
                <a:gd name="connsiteX2" fmla="*/ 606149 w 1212300"/>
                <a:gd name="connsiteY2" fmla="*/ 989696 h 1209474"/>
                <a:gd name="connsiteX3" fmla="*/ 991108 w 1212300"/>
                <a:gd name="connsiteY3" fmla="*/ 604737 h 1209474"/>
                <a:gd name="connsiteX4" fmla="*/ 606149 w 1212300"/>
                <a:gd name="connsiteY4" fmla="*/ 219778 h 1209474"/>
                <a:gd name="connsiteX5" fmla="*/ 570726 w 1212300"/>
                <a:gd name="connsiteY5" fmla="*/ 0 h 1209474"/>
                <a:gd name="connsiteX6" fmla="*/ 641573 w 1212300"/>
                <a:gd name="connsiteY6" fmla="*/ 0 h 1209474"/>
                <a:gd name="connsiteX7" fmla="*/ 653064 w 1212300"/>
                <a:gd name="connsiteY7" fmla="*/ 60414 h 1209474"/>
                <a:gd name="connsiteX8" fmla="*/ 661820 w 1212300"/>
                <a:gd name="connsiteY8" fmla="*/ 60857 h 1209474"/>
                <a:gd name="connsiteX9" fmla="*/ 707034 w 1212300"/>
                <a:gd name="connsiteY9" fmla="*/ 69786 h 1209474"/>
                <a:gd name="connsiteX10" fmla="*/ 735306 w 1212300"/>
                <a:gd name="connsiteY10" fmla="*/ 12884 h 1209474"/>
                <a:gd name="connsiteX11" fmla="*/ 803526 w 1212300"/>
                <a:gd name="connsiteY11" fmla="*/ 31998 h 1209474"/>
                <a:gd name="connsiteX12" fmla="*/ 798126 w 1212300"/>
                <a:gd name="connsiteY12" fmla="*/ 95198 h 1209474"/>
                <a:gd name="connsiteX13" fmla="*/ 848903 w 1212300"/>
                <a:gd name="connsiteY13" fmla="*/ 115557 h 1209474"/>
                <a:gd name="connsiteX14" fmla="*/ 890307 w 1212300"/>
                <a:gd name="connsiteY14" fmla="*/ 69692 h 1209474"/>
                <a:gd name="connsiteX15" fmla="*/ 950840 w 1212300"/>
                <a:gd name="connsiteY15" fmla="*/ 106503 h 1209474"/>
                <a:gd name="connsiteX16" fmla="*/ 928932 w 1212300"/>
                <a:gd name="connsiteY16" fmla="*/ 164987 h 1209474"/>
                <a:gd name="connsiteX17" fmla="*/ 971748 w 1212300"/>
                <a:gd name="connsiteY17" fmla="*/ 199360 h 1209474"/>
                <a:gd name="connsiteX18" fmla="*/ 1024233 w 1212300"/>
                <a:gd name="connsiteY18" fmla="*/ 166213 h 1209474"/>
                <a:gd name="connsiteX19" fmla="*/ 1072590 w 1212300"/>
                <a:gd name="connsiteY19" fmla="*/ 217989 h 1209474"/>
                <a:gd name="connsiteX20" fmla="*/ 1034905 w 1212300"/>
                <a:gd name="connsiteY20" fmla="*/ 269502 h 1209474"/>
                <a:gd name="connsiteX21" fmla="*/ 1047793 w 1212300"/>
                <a:gd name="connsiteY21" fmla="*/ 284006 h 1209474"/>
                <a:gd name="connsiteX22" fmla="*/ 1065896 w 1212300"/>
                <a:gd name="connsiteY22" fmla="*/ 313574 h 1209474"/>
                <a:gd name="connsiteX23" fmla="*/ 1127152 w 1212300"/>
                <a:gd name="connsiteY23" fmla="*/ 295286 h 1209474"/>
                <a:gd name="connsiteX24" fmla="*/ 1159745 w 1212300"/>
                <a:gd name="connsiteY24" fmla="*/ 358190 h 1209474"/>
                <a:gd name="connsiteX25" fmla="*/ 1109155 w 1212300"/>
                <a:gd name="connsiteY25" fmla="*/ 397943 h 1209474"/>
                <a:gd name="connsiteX26" fmla="*/ 1123476 w 1212300"/>
                <a:gd name="connsiteY26" fmla="*/ 432252 h 1209474"/>
                <a:gd name="connsiteX27" fmla="*/ 1127413 w 1212300"/>
                <a:gd name="connsiteY27" fmla="*/ 448425 h 1209474"/>
                <a:gd name="connsiteX28" fmla="*/ 1191430 w 1212300"/>
                <a:gd name="connsiteY28" fmla="*/ 447341 h 1209474"/>
                <a:gd name="connsiteX29" fmla="*/ 1205844 w 1212300"/>
                <a:gd name="connsiteY29" fmla="*/ 516706 h 1209474"/>
                <a:gd name="connsiteX30" fmla="*/ 1145770 w 1212300"/>
                <a:gd name="connsiteY30" fmla="*/ 541598 h 1209474"/>
                <a:gd name="connsiteX31" fmla="*/ 1150013 w 1212300"/>
                <a:gd name="connsiteY31" fmla="*/ 594780 h 1209474"/>
                <a:gd name="connsiteX32" fmla="*/ 1212300 w 1212300"/>
                <a:gd name="connsiteY32" fmla="*/ 611099 h 1209474"/>
                <a:gd name="connsiteX33" fmla="*/ 1207465 w 1212300"/>
                <a:gd name="connsiteY33" fmla="*/ 681780 h 1209474"/>
                <a:gd name="connsiteX34" fmla="*/ 1143038 w 1212300"/>
                <a:gd name="connsiteY34" fmla="*/ 689527 h 1209474"/>
                <a:gd name="connsiteX35" fmla="*/ 1139569 w 1212300"/>
                <a:gd name="connsiteY35" fmla="*/ 712257 h 1209474"/>
                <a:gd name="connsiteX36" fmla="*/ 1131043 w 1212300"/>
                <a:gd name="connsiteY36" fmla="*/ 740961 h 1209474"/>
                <a:gd name="connsiteX37" fmla="*/ 1188216 w 1212300"/>
                <a:gd name="connsiteY37" fmla="*/ 774415 h 1209474"/>
                <a:gd name="connsiteX38" fmla="*/ 1164491 w 1212300"/>
                <a:gd name="connsiteY38" fmla="*/ 841171 h 1209474"/>
                <a:gd name="connsiteX39" fmla="*/ 1098564 w 1212300"/>
                <a:gd name="connsiteY39" fmla="*/ 830969 h 1209474"/>
                <a:gd name="connsiteX40" fmla="*/ 1075268 w 1212300"/>
                <a:gd name="connsiteY40" fmla="*/ 877883 h 1209474"/>
                <a:gd name="connsiteX41" fmla="*/ 1120962 w 1212300"/>
                <a:gd name="connsiteY41" fmla="*/ 925178 h 1209474"/>
                <a:gd name="connsiteX42" fmla="*/ 1080106 w 1212300"/>
                <a:gd name="connsiteY42" fmla="*/ 983058 h 1209474"/>
                <a:gd name="connsiteX43" fmla="*/ 1019565 w 1212300"/>
                <a:gd name="connsiteY43" fmla="*/ 955533 h 1209474"/>
                <a:gd name="connsiteX44" fmla="*/ 986510 w 1212300"/>
                <a:gd name="connsiteY44" fmla="*/ 992122 h 1209474"/>
                <a:gd name="connsiteX45" fmla="*/ 984130 w 1212300"/>
                <a:gd name="connsiteY45" fmla="*/ 994044 h 1209474"/>
                <a:gd name="connsiteX46" fmla="*/ 1015527 w 1212300"/>
                <a:gd name="connsiteY46" fmla="*/ 1052205 h 1209474"/>
                <a:gd name="connsiteX47" fmla="*/ 960571 w 1212300"/>
                <a:gd name="connsiteY47" fmla="*/ 1096915 h 1209474"/>
                <a:gd name="connsiteX48" fmla="*/ 909748 w 1212300"/>
                <a:gd name="connsiteY48" fmla="*/ 1054117 h 1209474"/>
                <a:gd name="connsiteX49" fmla="*/ 906487 w 1212300"/>
                <a:gd name="connsiteY49" fmla="*/ 1056751 h 1209474"/>
                <a:gd name="connsiteX50" fmla="*/ 864880 w 1212300"/>
                <a:gd name="connsiteY50" fmla="*/ 1080229 h 1209474"/>
                <a:gd name="connsiteX51" fmla="*/ 879731 w 1212300"/>
                <a:gd name="connsiteY51" fmla="*/ 1146075 h 1209474"/>
                <a:gd name="connsiteX52" fmla="*/ 814749 w 1212300"/>
                <a:gd name="connsiteY52" fmla="*/ 1174300 h 1209474"/>
                <a:gd name="connsiteX53" fmla="*/ 777013 w 1212300"/>
                <a:gd name="connsiteY53" fmla="*/ 1118870 h 1209474"/>
                <a:gd name="connsiteX54" fmla="*/ 765662 w 1212300"/>
                <a:gd name="connsiteY54" fmla="*/ 1123267 h 1209474"/>
                <a:gd name="connsiteX55" fmla="*/ 727130 w 1212300"/>
                <a:gd name="connsiteY55" fmla="*/ 1132005 h 1209474"/>
                <a:gd name="connsiteX56" fmla="*/ 723644 w 1212300"/>
                <a:gd name="connsiteY56" fmla="*/ 1199827 h 1209474"/>
                <a:gd name="connsiteX57" fmla="*/ 653457 w 1212300"/>
                <a:gd name="connsiteY57" fmla="*/ 1209474 h 1209474"/>
                <a:gd name="connsiteX58" fmla="*/ 631798 w 1212300"/>
                <a:gd name="connsiteY58" fmla="*/ 1145096 h 1209474"/>
                <a:gd name="connsiteX59" fmla="*/ 606150 w 1212300"/>
                <a:gd name="connsiteY59" fmla="*/ 1147005 h 1209474"/>
                <a:gd name="connsiteX60" fmla="*/ 580299 w 1212300"/>
                <a:gd name="connsiteY60" fmla="*/ 1145700 h 1209474"/>
                <a:gd name="connsiteX61" fmla="*/ 558843 w 1212300"/>
                <a:gd name="connsiteY61" fmla="*/ 1209474 h 1209474"/>
                <a:gd name="connsiteX62" fmla="*/ 488656 w 1212300"/>
                <a:gd name="connsiteY62" fmla="*/ 1199827 h 1209474"/>
                <a:gd name="connsiteX63" fmla="*/ 485224 w 1212300"/>
                <a:gd name="connsiteY63" fmla="*/ 1133066 h 1209474"/>
                <a:gd name="connsiteX64" fmla="*/ 444238 w 1212300"/>
                <a:gd name="connsiteY64" fmla="*/ 1122527 h 1209474"/>
                <a:gd name="connsiteX65" fmla="*/ 435252 w 1212300"/>
                <a:gd name="connsiteY65" fmla="*/ 1118923 h 1209474"/>
                <a:gd name="connsiteX66" fmla="*/ 397552 w 1212300"/>
                <a:gd name="connsiteY66" fmla="*/ 1174300 h 1209474"/>
                <a:gd name="connsiteX67" fmla="*/ 332570 w 1212300"/>
                <a:gd name="connsiteY67" fmla="*/ 1146075 h 1209474"/>
                <a:gd name="connsiteX68" fmla="*/ 347390 w 1212300"/>
                <a:gd name="connsiteY68" fmla="*/ 1080362 h 1209474"/>
                <a:gd name="connsiteX69" fmla="*/ 302981 w 1212300"/>
                <a:gd name="connsiteY69" fmla="*/ 1053756 h 1209474"/>
                <a:gd name="connsiteX70" fmla="*/ 251730 w 1212300"/>
                <a:gd name="connsiteY70" fmla="*/ 1096915 h 1209474"/>
                <a:gd name="connsiteX71" fmla="*/ 196773 w 1212300"/>
                <a:gd name="connsiteY71" fmla="*/ 1052205 h 1209474"/>
                <a:gd name="connsiteX72" fmla="*/ 228407 w 1212300"/>
                <a:gd name="connsiteY72" fmla="*/ 993606 h 1209474"/>
                <a:gd name="connsiteX73" fmla="*/ 196589 w 1212300"/>
                <a:gd name="connsiteY73" fmla="*/ 961310 h 1209474"/>
                <a:gd name="connsiteX74" fmla="*/ 192451 w 1212300"/>
                <a:gd name="connsiteY74" fmla="*/ 955662 h 1209474"/>
                <a:gd name="connsiteX75" fmla="*/ 132195 w 1212300"/>
                <a:gd name="connsiteY75" fmla="*/ 983058 h 1209474"/>
                <a:gd name="connsiteX76" fmla="*/ 91339 w 1212300"/>
                <a:gd name="connsiteY76" fmla="*/ 925178 h 1209474"/>
                <a:gd name="connsiteX77" fmla="*/ 137009 w 1212300"/>
                <a:gd name="connsiteY77" fmla="*/ 877908 h 1209474"/>
                <a:gd name="connsiteX78" fmla="*/ 113994 w 1212300"/>
                <a:gd name="connsiteY78" fmla="*/ 830929 h 1209474"/>
                <a:gd name="connsiteX79" fmla="*/ 47809 w 1212300"/>
                <a:gd name="connsiteY79" fmla="*/ 841171 h 1209474"/>
                <a:gd name="connsiteX80" fmla="*/ 24084 w 1212300"/>
                <a:gd name="connsiteY80" fmla="*/ 774415 h 1209474"/>
                <a:gd name="connsiteX81" fmla="*/ 81587 w 1212300"/>
                <a:gd name="connsiteY81" fmla="*/ 740768 h 1209474"/>
                <a:gd name="connsiteX82" fmla="*/ 70938 w 1212300"/>
                <a:gd name="connsiteY82" fmla="*/ 703091 h 1209474"/>
                <a:gd name="connsiteX83" fmla="*/ 69043 w 1212300"/>
                <a:gd name="connsiteY83" fmla="*/ 689500 h 1209474"/>
                <a:gd name="connsiteX84" fmla="*/ 4835 w 1212300"/>
                <a:gd name="connsiteY84" fmla="*/ 681780 h 1209474"/>
                <a:gd name="connsiteX85" fmla="*/ 0 w 1212300"/>
                <a:gd name="connsiteY85" fmla="*/ 611099 h 1209474"/>
                <a:gd name="connsiteX86" fmla="*/ 62033 w 1212300"/>
                <a:gd name="connsiteY86" fmla="*/ 594846 h 1209474"/>
                <a:gd name="connsiteX87" fmla="*/ 64142 w 1212300"/>
                <a:gd name="connsiteY87" fmla="*/ 550291 h 1209474"/>
                <a:gd name="connsiteX88" fmla="*/ 65806 w 1212300"/>
                <a:gd name="connsiteY88" fmla="*/ 541298 h 1209474"/>
                <a:gd name="connsiteX89" fmla="*/ 6456 w 1212300"/>
                <a:gd name="connsiteY89" fmla="*/ 516706 h 1209474"/>
                <a:gd name="connsiteX90" fmla="*/ 20870 w 1212300"/>
                <a:gd name="connsiteY90" fmla="*/ 447341 h 1209474"/>
                <a:gd name="connsiteX91" fmla="*/ 84476 w 1212300"/>
                <a:gd name="connsiteY91" fmla="*/ 448419 h 1209474"/>
                <a:gd name="connsiteX92" fmla="*/ 103307 w 1212300"/>
                <a:gd name="connsiteY92" fmla="*/ 398070 h 1209474"/>
                <a:gd name="connsiteX93" fmla="*/ 52555 w 1212300"/>
                <a:gd name="connsiteY93" fmla="*/ 358190 h 1209474"/>
                <a:gd name="connsiteX94" fmla="*/ 85149 w 1212300"/>
                <a:gd name="connsiteY94" fmla="*/ 295286 h 1209474"/>
                <a:gd name="connsiteX95" fmla="*/ 145210 w 1212300"/>
                <a:gd name="connsiteY95" fmla="*/ 313217 h 1209474"/>
                <a:gd name="connsiteX96" fmla="*/ 148057 w 1212300"/>
                <a:gd name="connsiteY96" fmla="*/ 308107 h 1209474"/>
                <a:gd name="connsiteX97" fmla="*/ 176724 w 1212300"/>
                <a:gd name="connsiteY97" fmla="*/ 268584 h 1209474"/>
                <a:gd name="connsiteX98" fmla="*/ 139711 w 1212300"/>
                <a:gd name="connsiteY98" fmla="*/ 217989 h 1209474"/>
                <a:gd name="connsiteX99" fmla="*/ 188068 w 1212300"/>
                <a:gd name="connsiteY99" fmla="*/ 166213 h 1209474"/>
                <a:gd name="connsiteX100" fmla="*/ 241027 w 1212300"/>
                <a:gd name="connsiteY100" fmla="*/ 199659 h 1209474"/>
                <a:gd name="connsiteX101" fmla="*/ 269262 w 1212300"/>
                <a:gd name="connsiteY101" fmla="*/ 174752 h 1209474"/>
                <a:gd name="connsiteX102" fmla="*/ 283412 w 1212300"/>
                <a:gd name="connsiteY102" fmla="*/ 165102 h 1209474"/>
                <a:gd name="connsiteX103" fmla="*/ 261461 w 1212300"/>
                <a:gd name="connsiteY103" fmla="*/ 106503 h 1209474"/>
                <a:gd name="connsiteX104" fmla="*/ 321994 w 1212300"/>
                <a:gd name="connsiteY104" fmla="*/ 69692 h 1209474"/>
                <a:gd name="connsiteX105" fmla="*/ 363991 w 1212300"/>
                <a:gd name="connsiteY105" fmla="*/ 116215 h 1209474"/>
                <a:gd name="connsiteX106" fmla="*/ 399902 w 1212300"/>
                <a:gd name="connsiteY106" fmla="*/ 98466 h 1209474"/>
                <a:gd name="connsiteX107" fmla="*/ 414057 w 1212300"/>
                <a:gd name="connsiteY107" fmla="*/ 93815 h 1209474"/>
                <a:gd name="connsiteX108" fmla="*/ 408775 w 1212300"/>
                <a:gd name="connsiteY108" fmla="*/ 31998 h 1209474"/>
                <a:gd name="connsiteX109" fmla="*/ 476994 w 1212300"/>
                <a:gd name="connsiteY109" fmla="*/ 12884 h 1209474"/>
                <a:gd name="connsiteX110" fmla="*/ 504807 w 1212300"/>
                <a:gd name="connsiteY110" fmla="*/ 68861 h 1209474"/>
                <a:gd name="connsiteX111" fmla="*/ 550480 w 1212300"/>
                <a:gd name="connsiteY111" fmla="*/ 60857 h 1209474"/>
                <a:gd name="connsiteX112" fmla="*/ 559236 w 1212300"/>
                <a:gd name="connsiteY112" fmla="*/ 60414 h 1209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1212300" h="1209474">
                  <a:moveTo>
                    <a:pt x="606149" y="219778"/>
                  </a:moveTo>
                  <a:cubicBezTo>
                    <a:pt x="393542" y="219778"/>
                    <a:pt x="221190" y="392130"/>
                    <a:pt x="221190" y="604737"/>
                  </a:cubicBezTo>
                  <a:cubicBezTo>
                    <a:pt x="221190" y="817344"/>
                    <a:pt x="393542" y="989696"/>
                    <a:pt x="606149" y="989696"/>
                  </a:cubicBezTo>
                  <a:cubicBezTo>
                    <a:pt x="818756" y="989696"/>
                    <a:pt x="991108" y="817344"/>
                    <a:pt x="991108" y="604737"/>
                  </a:cubicBezTo>
                  <a:cubicBezTo>
                    <a:pt x="991108" y="392130"/>
                    <a:pt x="818756" y="219778"/>
                    <a:pt x="606149" y="219778"/>
                  </a:cubicBezTo>
                  <a:close/>
                  <a:moveTo>
                    <a:pt x="570726" y="0"/>
                  </a:moveTo>
                  <a:lnTo>
                    <a:pt x="641573" y="0"/>
                  </a:lnTo>
                  <a:lnTo>
                    <a:pt x="653064" y="60414"/>
                  </a:lnTo>
                  <a:lnTo>
                    <a:pt x="661820" y="60857"/>
                  </a:lnTo>
                  <a:lnTo>
                    <a:pt x="707034" y="69786"/>
                  </a:lnTo>
                  <a:lnTo>
                    <a:pt x="735306" y="12884"/>
                  </a:lnTo>
                  <a:lnTo>
                    <a:pt x="803526" y="31998"/>
                  </a:lnTo>
                  <a:lnTo>
                    <a:pt x="798126" y="95198"/>
                  </a:lnTo>
                  <a:lnTo>
                    <a:pt x="848903" y="115557"/>
                  </a:lnTo>
                  <a:lnTo>
                    <a:pt x="890307" y="69692"/>
                  </a:lnTo>
                  <a:lnTo>
                    <a:pt x="950840" y="106503"/>
                  </a:lnTo>
                  <a:lnTo>
                    <a:pt x="928932" y="164987"/>
                  </a:lnTo>
                  <a:lnTo>
                    <a:pt x="971748" y="199360"/>
                  </a:lnTo>
                  <a:lnTo>
                    <a:pt x="1024233" y="166213"/>
                  </a:lnTo>
                  <a:lnTo>
                    <a:pt x="1072590" y="217989"/>
                  </a:lnTo>
                  <a:lnTo>
                    <a:pt x="1034905" y="269502"/>
                  </a:lnTo>
                  <a:lnTo>
                    <a:pt x="1047793" y="284006"/>
                  </a:lnTo>
                  <a:lnTo>
                    <a:pt x="1065896" y="313574"/>
                  </a:lnTo>
                  <a:lnTo>
                    <a:pt x="1127152" y="295286"/>
                  </a:lnTo>
                  <a:lnTo>
                    <a:pt x="1159745" y="358190"/>
                  </a:lnTo>
                  <a:lnTo>
                    <a:pt x="1109155" y="397943"/>
                  </a:lnTo>
                  <a:lnTo>
                    <a:pt x="1123476" y="432252"/>
                  </a:lnTo>
                  <a:lnTo>
                    <a:pt x="1127413" y="448425"/>
                  </a:lnTo>
                  <a:lnTo>
                    <a:pt x="1191430" y="447341"/>
                  </a:lnTo>
                  <a:lnTo>
                    <a:pt x="1205844" y="516706"/>
                  </a:lnTo>
                  <a:lnTo>
                    <a:pt x="1145770" y="541598"/>
                  </a:lnTo>
                  <a:lnTo>
                    <a:pt x="1150013" y="594780"/>
                  </a:lnTo>
                  <a:lnTo>
                    <a:pt x="1212300" y="611099"/>
                  </a:lnTo>
                  <a:lnTo>
                    <a:pt x="1207465" y="681780"/>
                  </a:lnTo>
                  <a:lnTo>
                    <a:pt x="1143038" y="689527"/>
                  </a:lnTo>
                  <a:lnTo>
                    <a:pt x="1139569" y="712257"/>
                  </a:lnTo>
                  <a:lnTo>
                    <a:pt x="1131043" y="740961"/>
                  </a:lnTo>
                  <a:lnTo>
                    <a:pt x="1188216" y="774415"/>
                  </a:lnTo>
                  <a:lnTo>
                    <a:pt x="1164491" y="841171"/>
                  </a:lnTo>
                  <a:lnTo>
                    <a:pt x="1098564" y="830969"/>
                  </a:lnTo>
                  <a:lnTo>
                    <a:pt x="1075268" y="877883"/>
                  </a:lnTo>
                  <a:lnTo>
                    <a:pt x="1120962" y="925178"/>
                  </a:lnTo>
                  <a:lnTo>
                    <a:pt x="1080106" y="983058"/>
                  </a:lnTo>
                  <a:lnTo>
                    <a:pt x="1019565" y="955533"/>
                  </a:lnTo>
                  <a:lnTo>
                    <a:pt x="986510" y="992122"/>
                  </a:lnTo>
                  <a:lnTo>
                    <a:pt x="984130" y="994044"/>
                  </a:lnTo>
                  <a:lnTo>
                    <a:pt x="1015527" y="1052205"/>
                  </a:lnTo>
                  <a:lnTo>
                    <a:pt x="960571" y="1096915"/>
                  </a:lnTo>
                  <a:lnTo>
                    <a:pt x="909748" y="1054117"/>
                  </a:lnTo>
                  <a:lnTo>
                    <a:pt x="906487" y="1056751"/>
                  </a:lnTo>
                  <a:lnTo>
                    <a:pt x="864880" y="1080229"/>
                  </a:lnTo>
                  <a:lnTo>
                    <a:pt x="879731" y="1146075"/>
                  </a:lnTo>
                  <a:lnTo>
                    <a:pt x="814749" y="1174300"/>
                  </a:lnTo>
                  <a:lnTo>
                    <a:pt x="777013" y="1118870"/>
                  </a:lnTo>
                  <a:lnTo>
                    <a:pt x="765662" y="1123267"/>
                  </a:lnTo>
                  <a:lnTo>
                    <a:pt x="727130" y="1132005"/>
                  </a:lnTo>
                  <a:lnTo>
                    <a:pt x="723644" y="1199827"/>
                  </a:lnTo>
                  <a:lnTo>
                    <a:pt x="653457" y="1209474"/>
                  </a:lnTo>
                  <a:lnTo>
                    <a:pt x="631798" y="1145096"/>
                  </a:lnTo>
                  <a:lnTo>
                    <a:pt x="606150" y="1147005"/>
                  </a:lnTo>
                  <a:lnTo>
                    <a:pt x="580299" y="1145700"/>
                  </a:lnTo>
                  <a:lnTo>
                    <a:pt x="558843" y="1209474"/>
                  </a:lnTo>
                  <a:lnTo>
                    <a:pt x="488656" y="1199827"/>
                  </a:lnTo>
                  <a:lnTo>
                    <a:pt x="485224" y="1133066"/>
                  </a:lnTo>
                  <a:lnTo>
                    <a:pt x="444238" y="1122527"/>
                  </a:lnTo>
                  <a:lnTo>
                    <a:pt x="435252" y="1118923"/>
                  </a:lnTo>
                  <a:lnTo>
                    <a:pt x="397552" y="1174300"/>
                  </a:lnTo>
                  <a:lnTo>
                    <a:pt x="332570" y="1146075"/>
                  </a:lnTo>
                  <a:lnTo>
                    <a:pt x="347390" y="1080362"/>
                  </a:lnTo>
                  <a:lnTo>
                    <a:pt x="302981" y="1053756"/>
                  </a:lnTo>
                  <a:lnTo>
                    <a:pt x="251730" y="1096915"/>
                  </a:lnTo>
                  <a:lnTo>
                    <a:pt x="196773" y="1052205"/>
                  </a:lnTo>
                  <a:lnTo>
                    <a:pt x="228407" y="993606"/>
                  </a:lnTo>
                  <a:lnTo>
                    <a:pt x="196589" y="961310"/>
                  </a:lnTo>
                  <a:lnTo>
                    <a:pt x="192451" y="955662"/>
                  </a:lnTo>
                  <a:lnTo>
                    <a:pt x="132195" y="983058"/>
                  </a:lnTo>
                  <a:lnTo>
                    <a:pt x="91339" y="925178"/>
                  </a:lnTo>
                  <a:lnTo>
                    <a:pt x="137009" y="877908"/>
                  </a:lnTo>
                  <a:lnTo>
                    <a:pt x="113994" y="830929"/>
                  </a:lnTo>
                  <a:lnTo>
                    <a:pt x="47809" y="841171"/>
                  </a:lnTo>
                  <a:lnTo>
                    <a:pt x="24084" y="774415"/>
                  </a:lnTo>
                  <a:lnTo>
                    <a:pt x="81587" y="740768"/>
                  </a:lnTo>
                  <a:lnTo>
                    <a:pt x="70938" y="703091"/>
                  </a:lnTo>
                  <a:lnTo>
                    <a:pt x="69043" y="689500"/>
                  </a:lnTo>
                  <a:lnTo>
                    <a:pt x="4835" y="681780"/>
                  </a:lnTo>
                  <a:lnTo>
                    <a:pt x="0" y="611099"/>
                  </a:lnTo>
                  <a:lnTo>
                    <a:pt x="62033" y="594846"/>
                  </a:lnTo>
                  <a:lnTo>
                    <a:pt x="64142" y="550291"/>
                  </a:lnTo>
                  <a:lnTo>
                    <a:pt x="65806" y="541298"/>
                  </a:lnTo>
                  <a:lnTo>
                    <a:pt x="6456" y="516706"/>
                  </a:lnTo>
                  <a:lnTo>
                    <a:pt x="20870" y="447341"/>
                  </a:lnTo>
                  <a:lnTo>
                    <a:pt x="84476" y="448419"/>
                  </a:lnTo>
                  <a:lnTo>
                    <a:pt x="103307" y="398070"/>
                  </a:lnTo>
                  <a:lnTo>
                    <a:pt x="52555" y="358190"/>
                  </a:lnTo>
                  <a:lnTo>
                    <a:pt x="85149" y="295286"/>
                  </a:lnTo>
                  <a:lnTo>
                    <a:pt x="145210" y="313217"/>
                  </a:lnTo>
                  <a:lnTo>
                    <a:pt x="148057" y="308107"/>
                  </a:lnTo>
                  <a:lnTo>
                    <a:pt x="176724" y="268584"/>
                  </a:lnTo>
                  <a:lnTo>
                    <a:pt x="139711" y="217989"/>
                  </a:lnTo>
                  <a:lnTo>
                    <a:pt x="188068" y="166213"/>
                  </a:lnTo>
                  <a:lnTo>
                    <a:pt x="241027" y="199659"/>
                  </a:lnTo>
                  <a:lnTo>
                    <a:pt x="269262" y="174752"/>
                  </a:lnTo>
                  <a:lnTo>
                    <a:pt x="283412" y="165102"/>
                  </a:lnTo>
                  <a:lnTo>
                    <a:pt x="261461" y="106503"/>
                  </a:lnTo>
                  <a:lnTo>
                    <a:pt x="321994" y="69692"/>
                  </a:lnTo>
                  <a:lnTo>
                    <a:pt x="363991" y="116215"/>
                  </a:lnTo>
                  <a:lnTo>
                    <a:pt x="399902" y="98466"/>
                  </a:lnTo>
                  <a:lnTo>
                    <a:pt x="414057" y="93815"/>
                  </a:lnTo>
                  <a:lnTo>
                    <a:pt x="408775" y="31998"/>
                  </a:lnTo>
                  <a:lnTo>
                    <a:pt x="476994" y="12884"/>
                  </a:lnTo>
                  <a:lnTo>
                    <a:pt x="504807" y="68861"/>
                  </a:lnTo>
                  <a:lnTo>
                    <a:pt x="550480" y="60857"/>
                  </a:lnTo>
                  <a:lnTo>
                    <a:pt x="559236" y="60414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E0E0E0"/>
                </a:gs>
                <a:gs pos="0">
                  <a:srgbClr val="F9F9F9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2162897" y="3451260"/>
              <a:ext cx="769918" cy="769918"/>
            </a:xfrm>
            <a:prstGeom prst="ellipse">
              <a:avLst/>
            </a:prstGeom>
            <a:noFill/>
            <a:ln w="190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88900" dist="381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981339" y="2276426"/>
            <a:ext cx="1518372" cy="1518577"/>
            <a:chOff x="2508643" y="3155719"/>
            <a:chExt cx="2161075" cy="2161075"/>
          </a:xfrm>
        </p:grpSpPr>
        <p:sp>
          <p:nvSpPr>
            <p:cNvPr id="47" name="任意多边形 46"/>
            <p:cNvSpPr/>
            <p:nvPr/>
          </p:nvSpPr>
          <p:spPr>
            <a:xfrm>
              <a:off x="2508643" y="3155719"/>
              <a:ext cx="2161075" cy="2161075"/>
            </a:xfrm>
            <a:custGeom>
              <a:avLst/>
              <a:gdLst>
                <a:gd name="connsiteX0" fmla="*/ 1589098 w 3178196"/>
                <a:gd name="connsiteY0" fmla="*/ 425696 h 3178196"/>
                <a:gd name="connsiteX1" fmla="*/ 425696 w 3178196"/>
                <a:gd name="connsiteY1" fmla="*/ 1589098 h 3178196"/>
                <a:gd name="connsiteX2" fmla="*/ 1589098 w 3178196"/>
                <a:gd name="connsiteY2" fmla="*/ 2752500 h 3178196"/>
                <a:gd name="connsiteX3" fmla="*/ 2752500 w 3178196"/>
                <a:gd name="connsiteY3" fmla="*/ 1589098 h 3178196"/>
                <a:gd name="connsiteX4" fmla="*/ 1589098 w 3178196"/>
                <a:gd name="connsiteY4" fmla="*/ 425696 h 3178196"/>
                <a:gd name="connsiteX5" fmla="*/ 1408737 w 3178196"/>
                <a:gd name="connsiteY5" fmla="*/ 0 h 3178196"/>
                <a:gd name="connsiteX6" fmla="*/ 1769461 w 3178196"/>
                <a:gd name="connsiteY6" fmla="*/ 0 h 3178196"/>
                <a:gd name="connsiteX7" fmla="*/ 1839795 w 3178196"/>
                <a:gd name="connsiteY7" fmla="*/ 328139 h 3178196"/>
                <a:gd name="connsiteX8" fmla="*/ 1856789 w 3178196"/>
                <a:gd name="connsiteY8" fmla="*/ 330732 h 3178196"/>
                <a:gd name="connsiteX9" fmla="*/ 2000849 w 3178196"/>
                <a:gd name="connsiteY9" fmla="*/ 373520 h 3178196"/>
                <a:gd name="connsiteX10" fmla="*/ 2227451 w 3178196"/>
                <a:gd name="connsiteY10" fmla="*/ 122720 h 3178196"/>
                <a:gd name="connsiteX11" fmla="*/ 2539846 w 3178196"/>
                <a:gd name="connsiteY11" fmla="*/ 303080 h 3178196"/>
                <a:gd name="connsiteX12" fmla="*/ 2439451 w 3178196"/>
                <a:gd name="connsiteY12" fmla="*/ 613872 h 3178196"/>
                <a:gd name="connsiteX13" fmla="*/ 2458340 w 3178196"/>
                <a:gd name="connsiteY13" fmla="*/ 627645 h 3178196"/>
                <a:gd name="connsiteX14" fmla="*/ 2558787 w 3178196"/>
                <a:gd name="connsiteY14" fmla="*/ 724273 h 3178196"/>
                <a:gd name="connsiteX15" fmla="*/ 2569563 w 3178196"/>
                <a:gd name="connsiteY15" fmla="*/ 737054 h 3178196"/>
                <a:gd name="connsiteX16" fmla="*/ 2875118 w 3178196"/>
                <a:gd name="connsiteY16" fmla="*/ 638354 h 3178196"/>
                <a:gd name="connsiteX17" fmla="*/ 3055480 w 3178196"/>
                <a:gd name="connsiteY17" fmla="*/ 950748 h 3178196"/>
                <a:gd name="connsiteX18" fmla="*/ 2827830 w 3178196"/>
                <a:gd name="connsiteY18" fmla="*/ 1156432 h 3178196"/>
                <a:gd name="connsiteX19" fmla="*/ 2846251 w 3178196"/>
                <a:gd name="connsiteY19" fmla="*/ 1202137 h 3178196"/>
                <a:gd name="connsiteX20" fmla="*/ 2882440 w 3178196"/>
                <a:gd name="connsiteY20" fmla="*/ 1345342 h 3178196"/>
                <a:gd name="connsiteX21" fmla="*/ 3178196 w 3178196"/>
                <a:gd name="connsiteY21" fmla="*/ 1408739 h 3178196"/>
                <a:gd name="connsiteX22" fmla="*/ 3178196 w 3178196"/>
                <a:gd name="connsiteY22" fmla="*/ 1769460 h 3178196"/>
                <a:gd name="connsiteX23" fmla="*/ 2901180 w 3178196"/>
                <a:gd name="connsiteY23" fmla="*/ 1828838 h 3178196"/>
                <a:gd name="connsiteX24" fmla="*/ 2890366 w 3178196"/>
                <a:gd name="connsiteY24" fmla="*/ 1899689 h 3178196"/>
                <a:gd name="connsiteX25" fmla="*/ 2862393 w 3178196"/>
                <a:gd name="connsiteY25" fmla="*/ 2011345 h 3178196"/>
                <a:gd name="connsiteX26" fmla="*/ 2851433 w 3178196"/>
                <a:gd name="connsiteY26" fmla="*/ 2043093 h 3178196"/>
                <a:gd name="connsiteX27" fmla="*/ 3055480 w 3178196"/>
                <a:gd name="connsiteY27" fmla="*/ 2227452 h 3178196"/>
                <a:gd name="connsiteX28" fmla="*/ 2875118 w 3178196"/>
                <a:gd name="connsiteY28" fmla="*/ 2539844 h 3178196"/>
                <a:gd name="connsiteX29" fmla="*/ 2624366 w 3178196"/>
                <a:gd name="connsiteY29" fmla="*/ 2458846 h 3178196"/>
                <a:gd name="connsiteX30" fmla="*/ 2593452 w 3178196"/>
                <a:gd name="connsiteY30" fmla="*/ 2501242 h 3178196"/>
                <a:gd name="connsiteX31" fmla="*/ 2496828 w 3178196"/>
                <a:gd name="connsiteY31" fmla="*/ 2601689 h 3178196"/>
                <a:gd name="connsiteX32" fmla="*/ 2461217 w 3178196"/>
                <a:gd name="connsiteY32" fmla="*/ 2631705 h 3178196"/>
                <a:gd name="connsiteX33" fmla="*/ 2539846 w 3178196"/>
                <a:gd name="connsiteY33" fmla="*/ 2875117 h 3178196"/>
                <a:gd name="connsiteX34" fmla="*/ 2227451 w 3178196"/>
                <a:gd name="connsiteY34" fmla="*/ 3055478 h 3178196"/>
                <a:gd name="connsiteX35" fmla="*/ 2061632 w 3178196"/>
                <a:gd name="connsiteY35" fmla="*/ 2871954 h 3178196"/>
                <a:gd name="connsiteX36" fmla="*/ 2018961 w 3178196"/>
                <a:gd name="connsiteY36" fmla="*/ 2889155 h 3178196"/>
                <a:gd name="connsiteX37" fmla="*/ 1820676 w 3178196"/>
                <a:gd name="connsiteY37" fmla="*/ 2939260 h 3178196"/>
                <a:gd name="connsiteX38" fmla="*/ 1769461 w 3178196"/>
                <a:gd name="connsiteY38" fmla="*/ 3178196 h 3178196"/>
                <a:gd name="connsiteX39" fmla="*/ 1408737 w 3178196"/>
                <a:gd name="connsiteY39" fmla="*/ 3178196 h 3178196"/>
                <a:gd name="connsiteX40" fmla="*/ 1357415 w 3178196"/>
                <a:gd name="connsiteY40" fmla="*/ 2938761 h 3178196"/>
                <a:gd name="connsiteX41" fmla="*/ 1321409 w 3178196"/>
                <a:gd name="connsiteY41" fmla="*/ 2933267 h 3178196"/>
                <a:gd name="connsiteX42" fmla="*/ 1116228 w 3178196"/>
                <a:gd name="connsiteY42" fmla="*/ 2872328 h 3178196"/>
                <a:gd name="connsiteX43" fmla="*/ 950747 w 3178196"/>
                <a:gd name="connsiteY43" fmla="*/ 3055478 h 3178196"/>
                <a:gd name="connsiteX44" fmla="*/ 638354 w 3178196"/>
                <a:gd name="connsiteY44" fmla="*/ 2875117 h 3178196"/>
                <a:gd name="connsiteX45" fmla="*/ 716567 w 3178196"/>
                <a:gd name="connsiteY45" fmla="*/ 2632987 h 3178196"/>
                <a:gd name="connsiteX46" fmla="*/ 564155 w 3178196"/>
                <a:gd name="connsiteY46" fmla="*/ 2476891 h 3178196"/>
                <a:gd name="connsiteX47" fmla="*/ 552049 w 3178196"/>
                <a:gd name="connsiteY47" fmla="*/ 2459421 h 3178196"/>
                <a:gd name="connsiteX48" fmla="*/ 303082 w 3178196"/>
                <a:gd name="connsiteY48" fmla="*/ 2539844 h 3178196"/>
                <a:gd name="connsiteX49" fmla="*/ 122720 w 3178196"/>
                <a:gd name="connsiteY49" fmla="*/ 2227452 h 3178196"/>
                <a:gd name="connsiteX50" fmla="*/ 326913 w 3178196"/>
                <a:gd name="connsiteY50" fmla="*/ 2042960 h 3178196"/>
                <a:gd name="connsiteX51" fmla="*/ 306855 w 3178196"/>
                <a:gd name="connsiteY51" fmla="*/ 1979828 h 3178196"/>
                <a:gd name="connsiteX52" fmla="*/ 276470 w 3178196"/>
                <a:gd name="connsiteY52" fmla="*/ 1828721 h 3178196"/>
                <a:gd name="connsiteX53" fmla="*/ 0 w 3178196"/>
                <a:gd name="connsiteY53" fmla="*/ 1769460 h 3178196"/>
                <a:gd name="connsiteX54" fmla="*/ 0 w 3178196"/>
                <a:gd name="connsiteY54" fmla="*/ 1408739 h 3178196"/>
                <a:gd name="connsiteX55" fmla="*/ 293010 w 3178196"/>
                <a:gd name="connsiteY55" fmla="*/ 1345931 h 3178196"/>
                <a:gd name="connsiteX56" fmla="*/ 306855 w 3178196"/>
                <a:gd name="connsiteY56" fmla="*/ 1284173 h 3178196"/>
                <a:gd name="connsiteX57" fmla="*/ 351046 w 3178196"/>
                <a:gd name="connsiteY57" fmla="*/ 1157043 h 3178196"/>
                <a:gd name="connsiteX58" fmla="*/ 122720 w 3178196"/>
                <a:gd name="connsiteY58" fmla="*/ 950748 h 3178196"/>
                <a:gd name="connsiteX59" fmla="*/ 303082 w 3178196"/>
                <a:gd name="connsiteY59" fmla="*/ 638354 h 3178196"/>
                <a:gd name="connsiteX60" fmla="*/ 611017 w 3178196"/>
                <a:gd name="connsiteY60" fmla="*/ 737822 h 3178196"/>
                <a:gd name="connsiteX61" fmla="*/ 678469 w 3178196"/>
                <a:gd name="connsiteY61" fmla="*/ 665039 h 3178196"/>
                <a:gd name="connsiteX62" fmla="*/ 739168 w 3178196"/>
                <a:gd name="connsiteY62" fmla="*/ 615179 h 3178196"/>
                <a:gd name="connsiteX63" fmla="*/ 638354 w 3178196"/>
                <a:gd name="connsiteY63" fmla="*/ 303080 h 3178196"/>
                <a:gd name="connsiteX64" fmla="*/ 950747 w 3178196"/>
                <a:gd name="connsiteY64" fmla="*/ 122720 h 3178196"/>
                <a:gd name="connsiteX65" fmla="*/ 1175530 w 3178196"/>
                <a:gd name="connsiteY65" fmla="*/ 371507 h 3178196"/>
                <a:gd name="connsiteX66" fmla="*/ 1321409 w 3178196"/>
                <a:gd name="connsiteY66" fmla="*/ 330732 h 3178196"/>
                <a:gd name="connsiteX67" fmla="*/ 1338401 w 3178196"/>
                <a:gd name="connsiteY67" fmla="*/ 328139 h 3178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178196" h="3178196">
                  <a:moveTo>
                    <a:pt x="1589098" y="425696"/>
                  </a:moveTo>
                  <a:cubicBezTo>
                    <a:pt x="946569" y="425696"/>
                    <a:pt x="425696" y="946569"/>
                    <a:pt x="425696" y="1589098"/>
                  </a:cubicBezTo>
                  <a:cubicBezTo>
                    <a:pt x="425696" y="2231627"/>
                    <a:pt x="946569" y="2752500"/>
                    <a:pt x="1589098" y="2752500"/>
                  </a:cubicBezTo>
                  <a:cubicBezTo>
                    <a:pt x="2231627" y="2752500"/>
                    <a:pt x="2752500" y="2231627"/>
                    <a:pt x="2752500" y="1589098"/>
                  </a:cubicBezTo>
                  <a:cubicBezTo>
                    <a:pt x="2752500" y="946569"/>
                    <a:pt x="2231627" y="425696"/>
                    <a:pt x="1589098" y="425696"/>
                  </a:cubicBezTo>
                  <a:close/>
                  <a:moveTo>
                    <a:pt x="1408737" y="0"/>
                  </a:moveTo>
                  <a:lnTo>
                    <a:pt x="1769461" y="0"/>
                  </a:lnTo>
                  <a:lnTo>
                    <a:pt x="1839795" y="328139"/>
                  </a:lnTo>
                  <a:lnTo>
                    <a:pt x="1856789" y="330732"/>
                  </a:lnTo>
                  <a:lnTo>
                    <a:pt x="2000849" y="373520"/>
                  </a:lnTo>
                  <a:lnTo>
                    <a:pt x="2227451" y="122720"/>
                  </a:lnTo>
                  <a:lnTo>
                    <a:pt x="2539846" y="303080"/>
                  </a:lnTo>
                  <a:lnTo>
                    <a:pt x="2439451" y="613872"/>
                  </a:lnTo>
                  <a:lnTo>
                    <a:pt x="2458340" y="627645"/>
                  </a:lnTo>
                  <a:cubicBezTo>
                    <a:pt x="2493487" y="658090"/>
                    <a:pt x="2527017" y="690346"/>
                    <a:pt x="2558787" y="724273"/>
                  </a:cubicBezTo>
                  <a:lnTo>
                    <a:pt x="2569563" y="737054"/>
                  </a:lnTo>
                  <a:lnTo>
                    <a:pt x="2875118" y="638354"/>
                  </a:lnTo>
                  <a:lnTo>
                    <a:pt x="3055480" y="950748"/>
                  </a:lnTo>
                  <a:lnTo>
                    <a:pt x="2827830" y="1156432"/>
                  </a:lnTo>
                  <a:lnTo>
                    <a:pt x="2846251" y="1202137"/>
                  </a:lnTo>
                  <a:lnTo>
                    <a:pt x="2882440" y="1345342"/>
                  </a:lnTo>
                  <a:lnTo>
                    <a:pt x="3178196" y="1408739"/>
                  </a:lnTo>
                  <a:lnTo>
                    <a:pt x="3178196" y="1769460"/>
                  </a:lnTo>
                  <a:lnTo>
                    <a:pt x="2901180" y="1828838"/>
                  </a:lnTo>
                  <a:lnTo>
                    <a:pt x="2890366" y="1899689"/>
                  </a:lnTo>
                  <a:cubicBezTo>
                    <a:pt x="2882626" y="1937518"/>
                    <a:pt x="2873276" y="1974762"/>
                    <a:pt x="2862393" y="2011345"/>
                  </a:cubicBezTo>
                  <a:lnTo>
                    <a:pt x="2851433" y="2043093"/>
                  </a:lnTo>
                  <a:lnTo>
                    <a:pt x="3055480" y="2227452"/>
                  </a:lnTo>
                  <a:lnTo>
                    <a:pt x="2875118" y="2539844"/>
                  </a:lnTo>
                  <a:lnTo>
                    <a:pt x="2624366" y="2458846"/>
                  </a:lnTo>
                  <a:lnTo>
                    <a:pt x="2593452" y="2501242"/>
                  </a:lnTo>
                  <a:cubicBezTo>
                    <a:pt x="2563009" y="2536388"/>
                    <a:pt x="2530753" y="2569918"/>
                    <a:pt x="2496828" y="2601689"/>
                  </a:cubicBezTo>
                  <a:lnTo>
                    <a:pt x="2461217" y="2631705"/>
                  </a:lnTo>
                  <a:lnTo>
                    <a:pt x="2539846" y="2875117"/>
                  </a:lnTo>
                  <a:lnTo>
                    <a:pt x="2227451" y="3055478"/>
                  </a:lnTo>
                  <a:lnTo>
                    <a:pt x="2061632" y="2871954"/>
                  </a:lnTo>
                  <a:lnTo>
                    <a:pt x="2018961" y="2889155"/>
                  </a:lnTo>
                  <a:lnTo>
                    <a:pt x="1820676" y="2939260"/>
                  </a:lnTo>
                  <a:lnTo>
                    <a:pt x="1769461" y="3178196"/>
                  </a:lnTo>
                  <a:lnTo>
                    <a:pt x="1408737" y="3178196"/>
                  </a:lnTo>
                  <a:lnTo>
                    <a:pt x="1357415" y="2938761"/>
                  </a:lnTo>
                  <a:lnTo>
                    <a:pt x="1321409" y="2933267"/>
                  </a:lnTo>
                  <a:lnTo>
                    <a:pt x="1116228" y="2872328"/>
                  </a:lnTo>
                  <a:lnTo>
                    <a:pt x="950747" y="3055478"/>
                  </a:lnTo>
                  <a:lnTo>
                    <a:pt x="638354" y="2875117"/>
                  </a:lnTo>
                  <a:lnTo>
                    <a:pt x="716567" y="2632987"/>
                  </a:lnTo>
                  <a:lnTo>
                    <a:pt x="564155" y="2476891"/>
                  </a:lnTo>
                  <a:lnTo>
                    <a:pt x="552049" y="2459421"/>
                  </a:lnTo>
                  <a:lnTo>
                    <a:pt x="303082" y="2539844"/>
                  </a:lnTo>
                  <a:lnTo>
                    <a:pt x="122720" y="2227452"/>
                  </a:lnTo>
                  <a:lnTo>
                    <a:pt x="326913" y="2042960"/>
                  </a:lnTo>
                  <a:lnTo>
                    <a:pt x="306855" y="1979828"/>
                  </a:lnTo>
                  <a:lnTo>
                    <a:pt x="276470" y="1828721"/>
                  </a:lnTo>
                  <a:lnTo>
                    <a:pt x="0" y="1769460"/>
                  </a:lnTo>
                  <a:lnTo>
                    <a:pt x="0" y="1408739"/>
                  </a:lnTo>
                  <a:lnTo>
                    <a:pt x="293010" y="1345931"/>
                  </a:lnTo>
                  <a:lnTo>
                    <a:pt x="306855" y="1284173"/>
                  </a:lnTo>
                  <a:lnTo>
                    <a:pt x="351046" y="1157043"/>
                  </a:lnTo>
                  <a:lnTo>
                    <a:pt x="122720" y="950748"/>
                  </a:lnTo>
                  <a:lnTo>
                    <a:pt x="303082" y="638354"/>
                  </a:lnTo>
                  <a:lnTo>
                    <a:pt x="611017" y="737822"/>
                  </a:lnTo>
                  <a:lnTo>
                    <a:pt x="678469" y="665039"/>
                  </a:lnTo>
                  <a:lnTo>
                    <a:pt x="739168" y="615179"/>
                  </a:lnTo>
                  <a:lnTo>
                    <a:pt x="638354" y="303080"/>
                  </a:lnTo>
                  <a:lnTo>
                    <a:pt x="950747" y="122720"/>
                  </a:lnTo>
                  <a:lnTo>
                    <a:pt x="1175530" y="371507"/>
                  </a:lnTo>
                  <a:lnTo>
                    <a:pt x="1321409" y="330732"/>
                  </a:lnTo>
                  <a:lnTo>
                    <a:pt x="1338401" y="328139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E2E2E2"/>
                </a:gs>
              </a:gsLst>
              <a:lin ang="2700000" scaled="1"/>
            </a:gradFill>
            <a:ln>
              <a:noFill/>
            </a:ln>
            <a:effectLst>
              <a:outerShdw blurRad="190500" dist="762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>
              <a:off x="2798632" y="3445708"/>
              <a:ext cx="1581096" cy="1581096"/>
            </a:xfrm>
            <a:prstGeom prst="ellipse">
              <a:avLst/>
            </a:prstGeom>
            <a:noFill/>
            <a:ln w="381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88900" dist="381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5420986" y="2587712"/>
            <a:ext cx="1248473" cy="1248641"/>
            <a:chOff x="2508643" y="3155719"/>
            <a:chExt cx="2161075" cy="2161075"/>
          </a:xfrm>
        </p:grpSpPr>
        <p:sp>
          <p:nvSpPr>
            <p:cNvPr id="50" name="任意多边形 49"/>
            <p:cNvSpPr/>
            <p:nvPr/>
          </p:nvSpPr>
          <p:spPr>
            <a:xfrm>
              <a:off x="2508643" y="3155719"/>
              <a:ext cx="2161075" cy="2161075"/>
            </a:xfrm>
            <a:custGeom>
              <a:avLst/>
              <a:gdLst>
                <a:gd name="connsiteX0" fmla="*/ 1589098 w 3178196"/>
                <a:gd name="connsiteY0" fmla="*/ 425696 h 3178196"/>
                <a:gd name="connsiteX1" fmla="*/ 425696 w 3178196"/>
                <a:gd name="connsiteY1" fmla="*/ 1589098 h 3178196"/>
                <a:gd name="connsiteX2" fmla="*/ 1589098 w 3178196"/>
                <a:gd name="connsiteY2" fmla="*/ 2752500 h 3178196"/>
                <a:gd name="connsiteX3" fmla="*/ 2752500 w 3178196"/>
                <a:gd name="connsiteY3" fmla="*/ 1589098 h 3178196"/>
                <a:gd name="connsiteX4" fmla="*/ 1589098 w 3178196"/>
                <a:gd name="connsiteY4" fmla="*/ 425696 h 3178196"/>
                <a:gd name="connsiteX5" fmla="*/ 1408737 w 3178196"/>
                <a:gd name="connsiteY5" fmla="*/ 0 h 3178196"/>
                <a:gd name="connsiteX6" fmla="*/ 1769461 w 3178196"/>
                <a:gd name="connsiteY6" fmla="*/ 0 h 3178196"/>
                <a:gd name="connsiteX7" fmla="*/ 1839795 w 3178196"/>
                <a:gd name="connsiteY7" fmla="*/ 328139 h 3178196"/>
                <a:gd name="connsiteX8" fmla="*/ 1856789 w 3178196"/>
                <a:gd name="connsiteY8" fmla="*/ 330732 h 3178196"/>
                <a:gd name="connsiteX9" fmla="*/ 2000849 w 3178196"/>
                <a:gd name="connsiteY9" fmla="*/ 373520 h 3178196"/>
                <a:gd name="connsiteX10" fmla="*/ 2227451 w 3178196"/>
                <a:gd name="connsiteY10" fmla="*/ 122720 h 3178196"/>
                <a:gd name="connsiteX11" fmla="*/ 2539846 w 3178196"/>
                <a:gd name="connsiteY11" fmla="*/ 303080 h 3178196"/>
                <a:gd name="connsiteX12" fmla="*/ 2439451 w 3178196"/>
                <a:gd name="connsiteY12" fmla="*/ 613872 h 3178196"/>
                <a:gd name="connsiteX13" fmla="*/ 2458340 w 3178196"/>
                <a:gd name="connsiteY13" fmla="*/ 627645 h 3178196"/>
                <a:gd name="connsiteX14" fmla="*/ 2558787 w 3178196"/>
                <a:gd name="connsiteY14" fmla="*/ 724273 h 3178196"/>
                <a:gd name="connsiteX15" fmla="*/ 2569563 w 3178196"/>
                <a:gd name="connsiteY15" fmla="*/ 737054 h 3178196"/>
                <a:gd name="connsiteX16" fmla="*/ 2875118 w 3178196"/>
                <a:gd name="connsiteY16" fmla="*/ 638354 h 3178196"/>
                <a:gd name="connsiteX17" fmla="*/ 3055480 w 3178196"/>
                <a:gd name="connsiteY17" fmla="*/ 950748 h 3178196"/>
                <a:gd name="connsiteX18" fmla="*/ 2827830 w 3178196"/>
                <a:gd name="connsiteY18" fmla="*/ 1156432 h 3178196"/>
                <a:gd name="connsiteX19" fmla="*/ 2846251 w 3178196"/>
                <a:gd name="connsiteY19" fmla="*/ 1202137 h 3178196"/>
                <a:gd name="connsiteX20" fmla="*/ 2882440 w 3178196"/>
                <a:gd name="connsiteY20" fmla="*/ 1345342 h 3178196"/>
                <a:gd name="connsiteX21" fmla="*/ 3178196 w 3178196"/>
                <a:gd name="connsiteY21" fmla="*/ 1408739 h 3178196"/>
                <a:gd name="connsiteX22" fmla="*/ 3178196 w 3178196"/>
                <a:gd name="connsiteY22" fmla="*/ 1769460 h 3178196"/>
                <a:gd name="connsiteX23" fmla="*/ 2901180 w 3178196"/>
                <a:gd name="connsiteY23" fmla="*/ 1828838 h 3178196"/>
                <a:gd name="connsiteX24" fmla="*/ 2890366 w 3178196"/>
                <a:gd name="connsiteY24" fmla="*/ 1899689 h 3178196"/>
                <a:gd name="connsiteX25" fmla="*/ 2862393 w 3178196"/>
                <a:gd name="connsiteY25" fmla="*/ 2011345 h 3178196"/>
                <a:gd name="connsiteX26" fmla="*/ 2851433 w 3178196"/>
                <a:gd name="connsiteY26" fmla="*/ 2043093 h 3178196"/>
                <a:gd name="connsiteX27" fmla="*/ 3055480 w 3178196"/>
                <a:gd name="connsiteY27" fmla="*/ 2227452 h 3178196"/>
                <a:gd name="connsiteX28" fmla="*/ 2875118 w 3178196"/>
                <a:gd name="connsiteY28" fmla="*/ 2539844 h 3178196"/>
                <a:gd name="connsiteX29" fmla="*/ 2624366 w 3178196"/>
                <a:gd name="connsiteY29" fmla="*/ 2458846 h 3178196"/>
                <a:gd name="connsiteX30" fmla="*/ 2593452 w 3178196"/>
                <a:gd name="connsiteY30" fmla="*/ 2501242 h 3178196"/>
                <a:gd name="connsiteX31" fmla="*/ 2496828 w 3178196"/>
                <a:gd name="connsiteY31" fmla="*/ 2601689 h 3178196"/>
                <a:gd name="connsiteX32" fmla="*/ 2461217 w 3178196"/>
                <a:gd name="connsiteY32" fmla="*/ 2631705 h 3178196"/>
                <a:gd name="connsiteX33" fmla="*/ 2539846 w 3178196"/>
                <a:gd name="connsiteY33" fmla="*/ 2875117 h 3178196"/>
                <a:gd name="connsiteX34" fmla="*/ 2227451 w 3178196"/>
                <a:gd name="connsiteY34" fmla="*/ 3055478 h 3178196"/>
                <a:gd name="connsiteX35" fmla="*/ 2061632 w 3178196"/>
                <a:gd name="connsiteY35" fmla="*/ 2871954 h 3178196"/>
                <a:gd name="connsiteX36" fmla="*/ 2018961 w 3178196"/>
                <a:gd name="connsiteY36" fmla="*/ 2889155 h 3178196"/>
                <a:gd name="connsiteX37" fmla="*/ 1820676 w 3178196"/>
                <a:gd name="connsiteY37" fmla="*/ 2939260 h 3178196"/>
                <a:gd name="connsiteX38" fmla="*/ 1769461 w 3178196"/>
                <a:gd name="connsiteY38" fmla="*/ 3178196 h 3178196"/>
                <a:gd name="connsiteX39" fmla="*/ 1408737 w 3178196"/>
                <a:gd name="connsiteY39" fmla="*/ 3178196 h 3178196"/>
                <a:gd name="connsiteX40" fmla="*/ 1357415 w 3178196"/>
                <a:gd name="connsiteY40" fmla="*/ 2938761 h 3178196"/>
                <a:gd name="connsiteX41" fmla="*/ 1321409 w 3178196"/>
                <a:gd name="connsiteY41" fmla="*/ 2933267 h 3178196"/>
                <a:gd name="connsiteX42" fmla="*/ 1116228 w 3178196"/>
                <a:gd name="connsiteY42" fmla="*/ 2872328 h 3178196"/>
                <a:gd name="connsiteX43" fmla="*/ 950747 w 3178196"/>
                <a:gd name="connsiteY43" fmla="*/ 3055478 h 3178196"/>
                <a:gd name="connsiteX44" fmla="*/ 638354 w 3178196"/>
                <a:gd name="connsiteY44" fmla="*/ 2875117 h 3178196"/>
                <a:gd name="connsiteX45" fmla="*/ 716567 w 3178196"/>
                <a:gd name="connsiteY45" fmla="*/ 2632987 h 3178196"/>
                <a:gd name="connsiteX46" fmla="*/ 564155 w 3178196"/>
                <a:gd name="connsiteY46" fmla="*/ 2476891 h 3178196"/>
                <a:gd name="connsiteX47" fmla="*/ 552049 w 3178196"/>
                <a:gd name="connsiteY47" fmla="*/ 2459421 h 3178196"/>
                <a:gd name="connsiteX48" fmla="*/ 303082 w 3178196"/>
                <a:gd name="connsiteY48" fmla="*/ 2539844 h 3178196"/>
                <a:gd name="connsiteX49" fmla="*/ 122720 w 3178196"/>
                <a:gd name="connsiteY49" fmla="*/ 2227452 h 3178196"/>
                <a:gd name="connsiteX50" fmla="*/ 326913 w 3178196"/>
                <a:gd name="connsiteY50" fmla="*/ 2042960 h 3178196"/>
                <a:gd name="connsiteX51" fmla="*/ 306855 w 3178196"/>
                <a:gd name="connsiteY51" fmla="*/ 1979828 h 3178196"/>
                <a:gd name="connsiteX52" fmla="*/ 276470 w 3178196"/>
                <a:gd name="connsiteY52" fmla="*/ 1828721 h 3178196"/>
                <a:gd name="connsiteX53" fmla="*/ 0 w 3178196"/>
                <a:gd name="connsiteY53" fmla="*/ 1769460 h 3178196"/>
                <a:gd name="connsiteX54" fmla="*/ 0 w 3178196"/>
                <a:gd name="connsiteY54" fmla="*/ 1408739 h 3178196"/>
                <a:gd name="connsiteX55" fmla="*/ 293010 w 3178196"/>
                <a:gd name="connsiteY55" fmla="*/ 1345931 h 3178196"/>
                <a:gd name="connsiteX56" fmla="*/ 306855 w 3178196"/>
                <a:gd name="connsiteY56" fmla="*/ 1284173 h 3178196"/>
                <a:gd name="connsiteX57" fmla="*/ 351046 w 3178196"/>
                <a:gd name="connsiteY57" fmla="*/ 1157043 h 3178196"/>
                <a:gd name="connsiteX58" fmla="*/ 122720 w 3178196"/>
                <a:gd name="connsiteY58" fmla="*/ 950748 h 3178196"/>
                <a:gd name="connsiteX59" fmla="*/ 303082 w 3178196"/>
                <a:gd name="connsiteY59" fmla="*/ 638354 h 3178196"/>
                <a:gd name="connsiteX60" fmla="*/ 611017 w 3178196"/>
                <a:gd name="connsiteY60" fmla="*/ 737822 h 3178196"/>
                <a:gd name="connsiteX61" fmla="*/ 678469 w 3178196"/>
                <a:gd name="connsiteY61" fmla="*/ 665039 h 3178196"/>
                <a:gd name="connsiteX62" fmla="*/ 739168 w 3178196"/>
                <a:gd name="connsiteY62" fmla="*/ 615179 h 3178196"/>
                <a:gd name="connsiteX63" fmla="*/ 638354 w 3178196"/>
                <a:gd name="connsiteY63" fmla="*/ 303080 h 3178196"/>
                <a:gd name="connsiteX64" fmla="*/ 950747 w 3178196"/>
                <a:gd name="connsiteY64" fmla="*/ 122720 h 3178196"/>
                <a:gd name="connsiteX65" fmla="*/ 1175530 w 3178196"/>
                <a:gd name="connsiteY65" fmla="*/ 371507 h 3178196"/>
                <a:gd name="connsiteX66" fmla="*/ 1321409 w 3178196"/>
                <a:gd name="connsiteY66" fmla="*/ 330732 h 3178196"/>
                <a:gd name="connsiteX67" fmla="*/ 1338401 w 3178196"/>
                <a:gd name="connsiteY67" fmla="*/ 328139 h 3178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178196" h="3178196">
                  <a:moveTo>
                    <a:pt x="1589098" y="425696"/>
                  </a:moveTo>
                  <a:cubicBezTo>
                    <a:pt x="946569" y="425696"/>
                    <a:pt x="425696" y="946569"/>
                    <a:pt x="425696" y="1589098"/>
                  </a:cubicBezTo>
                  <a:cubicBezTo>
                    <a:pt x="425696" y="2231627"/>
                    <a:pt x="946569" y="2752500"/>
                    <a:pt x="1589098" y="2752500"/>
                  </a:cubicBezTo>
                  <a:cubicBezTo>
                    <a:pt x="2231627" y="2752500"/>
                    <a:pt x="2752500" y="2231627"/>
                    <a:pt x="2752500" y="1589098"/>
                  </a:cubicBezTo>
                  <a:cubicBezTo>
                    <a:pt x="2752500" y="946569"/>
                    <a:pt x="2231627" y="425696"/>
                    <a:pt x="1589098" y="425696"/>
                  </a:cubicBezTo>
                  <a:close/>
                  <a:moveTo>
                    <a:pt x="1408737" y="0"/>
                  </a:moveTo>
                  <a:lnTo>
                    <a:pt x="1769461" y="0"/>
                  </a:lnTo>
                  <a:lnTo>
                    <a:pt x="1839795" y="328139"/>
                  </a:lnTo>
                  <a:lnTo>
                    <a:pt x="1856789" y="330732"/>
                  </a:lnTo>
                  <a:lnTo>
                    <a:pt x="2000849" y="373520"/>
                  </a:lnTo>
                  <a:lnTo>
                    <a:pt x="2227451" y="122720"/>
                  </a:lnTo>
                  <a:lnTo>
                    <a:pt x="2539846" y="303080"/>
                  </a:lnTo>
                  <a:lnTo>
                    <a:pt x="2439451" y="613872"/>
                  </a:lnTo>
                  <a:lnTo>
                    <a:pt x="2458340" y="627645"/>
                  </a:lnTo>
                  <a:cubicBezTo>
                    <a:pt x="2493487" y="658090"/>
                    <a:pt x="2527017" y="690346"/>
                    <a:pt x="2558787" y="724273"/>
                  </a:cubicBezTo>
                  <a:lnTo>
                    <a:pt x="2569563" y="737054"/>
                  </a:lnTo>
                  <a:lnTo>
                    <a:pt x="2875118" y="638354"/>
                  </a:lnTo>
                  <a:lnTo>
                    <a:pt x="3055480" y="950748"/>
                  </a:lnTo>
                  <a:lnTo>
                    <a:pt x="2827830" y="1156432"/>
                  </a:lnTo>
                  <a:lnTo>
                    <a:pt x="2846251" y="1202137"/>
                  </a:lnTo>
                  <a:lnTo>
                    <a:pt x="2882440" y="1345342"/>
                  </a:lnTo>
                  <a:lnTo>
                    <a:pt x="3178196" y="1408739"/>
                  </a:lnTo>
                  <a:lnTo>
                    <a:pt x="3178196" y="1769460"/>
                  </a:lnTo>
                  <a:lnTo>
                    <a:pt x="2901180" y="1828838"/>
                  </a:lnTo>
                  <a:lnTo>
                    <a:pt x="2890366" y="1899689"/>
                  </a:lnTo>
                  <a:cubicBezTo>
                    <a:pt x="2882626" y="1937518"/>
                    <a:pt x="2873276" y="1974762"/>
                    <a:pt x="2862393" y="2011345"/>
                  </a:cubicBezTo>
                  <a:lnTo>
                    <a:pt x="2851433" y="2043093"/>
                  </a:lnTo>
                  <a:lnTo>
                    <a:pt x="3055480" y="2227452"/>
                  </a:lnTo>
                  <a:lnTo>
                    <a:pt x="2875118" y="2539844"/>
                  </a:lnTo>
                  <a:lnTo>
                    <a:pt x="2624366" y="2458846"/>
                  </a:lnTo>
                  <a:lnTo>
                    <a:pt x="2593452" y="2501242"/>
                  </a:lnTo>
                  <a:cubicBezTo>
                    <a:pt x="2563009" y="2536388"/>
                    <a:pt x="2530753" y="2569918"/>
                    <a:pt x="2496828" y="2601689"/>
                  </a:cubicBezTo>
                  <a:lnTo>
                    <a:pt x="2461217" y="2631705"/>
                  </a:lnTo>
                  <a:lnTo>
                    <a:pt x="2539846" y="2875117"/>
                  </a:lnTo>
                  <a:lnTo>
                    <a:pt x="2227451" y="3055478"/>
                  </a:lnTo>
                  <a:lnTo>
                    <a:pt x="2061632" y="2871954"/>
                  </a:lnTo>
                  <a:lnTo>
                    <a:pt x="2018961" y="2889155"/>
                  </a:lnTo>
                  <a:lnTo>
                    <a:pt x="1820676" y="2939260"/>
                  </a:lnTo>
                  <a:lnTo>
                    <a:pt x="1769461" y="3178196"/>
                  </a:lnTo>
                  <a:lnTo>
                    <a:pt x="1408737" y="3178196"/>
                  </a:lnTo>
                  <a:lnTo>
                    <a:pt x="1357415" y="2938761"/>
                  </a:lnTo>
                  <a:lnTo>
                    <a:pt x="1321409" y="2933267"/>
                  </a:lnTo>
                  <a:lnTo>
                    <a:pt x="1116228" y="2872328"/>
                  </a:lnTo>
                  <a:lnTo>
                    <a:pt x="950747" y="3055478"/>
                  </a:lnTo>
                  <a:lnTo>
                    <a:pt x="638354" y="2875117"/>
                  </a:lnTo>
                  <a:lnTo>
                    <a:pt x="716567" y="2632987"/>
                  </a:lnTo>
                  <a:lnTo>
                    <a:pt x="564155" y="2476891"/>
                  </a:lnTo>
                  <a:lnTo>
                    <a:pt x="552049" y="2459421"/>
                  </a:lnTo>
                  <a:lnTo>
                    <a:pt x="303082" y="2539844"/>
                  </a:lnTo>
                  <a:lnTo>
                    <a:pt x="122720" y="2227452"/>
                  </a:lnTo>
                  <a:lnTo>
                    <a:pt x="326913" y="2042960"/>
                  </a:lnTo>
                  <a:lnTo>
                    <a:pt x="306855" y="1979828"/>
                  </a:lnTo>
                  <a:lnTo>
                    <a:pt x="276470" y="1828721"/>
                  </a:lnTo>
                  <a:lnTo>
                    <a:pt x="0" y="1769460"/>
                  </a:lnTo>
                  <a:lnTo>
                    <a:pt x="0" y="1408739"/>
                  </a:lnTo>
                  <a:lnTo>
                    <a:pt x="293010" y="1345931"/>
                  </a:lnTo>
                  <a:lnTo>
                    <a:pt x="306855" y="1284173"/>
                  </a:lnTo>
                  <a:lnTo>
                    <a:pt x="351046" y="1157043"/>
                  </a:lnTo>
                  <a:lnTo>
                    <a:pt x="122720" y="950748"/>
                  </a:lnTo>
                  <a:lnTo>
                    <a:pt x="303082" y="638354"/>
                  </a:lnTo>
                  <a:lnTo>
                    <a:pt x="611017" y="737822"/>
                  </a:lnTo>
                  <a:lnTo>
                    <a:pt x="678469" y="665039"/>
                  </a:lnTo>
                  <a:lnTo>
                    <a:pt x="739168" y="615179"/>
                  </a:lnTo>
                  <a:lnTo>
                    <a:pt x="638354" y="303080"/>
                  </a:lnTo>
                  <a:lnTo>
                    <a:pt x="950747" y="122720"/>
                  </a:lnTo>
                  <a:lnTo>
                    <a:pt x="1175530" y="371507"/>
                  </a:lnTo>
                  <a:lnTo>
                    <a:pt x="1321409" y="330732"/>
                  </a:lnTo>
                  <a:lnTo>
                    <a:pt x="1338401" y="328139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E2E2E2"/>
                </a:gs>
              </a:gsLst>
              <a:lin ang="2700000" scaled="1"/>
            </a:gradFill>
            <a:ln>
              <a:noFill/>
            </a:ln>
            <a:effectLst>
              <a:outerShdw blurRad="190500" dist="762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2798632" y="3445708"/>
              <a:ext cx="1581096" cy="1581096"/>
            </a:xfrm>
            <a:prstGeom prst="ellipse">
              <a:avLst/>
            </a:prstGeom>
            <a:noFill/>
            <a:ln w="381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88900" dist="381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4834078" y="2717782"/>
            <a:ext cx="640664" cy="640750"/>
            <a:chOff x="2508643" y="3155719"/>
            <a:chExt cx="2161075" cy="2161075"/>
          </a:xfrm>
        </p:grpSpPr>
        <p:sp>
          <p:nvSpPr>
            <p:cNvPr id="53" name="任意多边形 52"/>
            <p:cNvSpPr/>
            <p:nvPr/>
          </p:nvSpPr>
          <p:spPr>
            <a:xfrm>
              <a:off x="2508643" y="3155719"/>
              <a:ext cx="2161075" cy="2161075"/>
            </a:xfrm>
            <a:custGeom>
              <a:avLst/>
              <a:gdLst>
                <a:gd name="connsiteX0" fmla="*/ 1589098 w 3178196"/>
                <a:gd name="connsiteY0" fmla="*/ 425696 h 3178196"/>
                <a:gd name="connsiteX1" fmla="*/ 425696 w 3178196"/>
                <a:gd name="connsiteY1" fmla="*/ 1589098 h 3178196"/>
                <a:gd name="connsiteX2" fmla="*/ 1589098 w 3178196"/>
                <a:gd name="connsiteY2" fmla="*/ 2752500 h 3178196"/>
                <a:gd name="connsiteX3" fmla="*/ 2752500 w 3178196"/>
                <a:gd name="connsiteY3" fmla="*/ 1589098 h 3178196"/>
                <a:gd name="connsiteX4" fmla="*/ 1589098 w 3178196"/>
                <a:gd name="connsiteY4" fmla="*/ 425696 h 3178196"/>
                <a:gd name="connsiteX5" fmla="*/ 1408737 w 3178196"/>
                <a:gd name="connsiteY5" fmla="*/ 0 h 3178196"/>
                <a:gd name="connsiteX6" fmla="*/ 1769461 w 3178196"/>
                <a:gd name="connsiteY6" fmla="*/ 0 h 3178196"/>
                <a:gd name="connsiteX7" fmla="*/ 1839795 w 3178196"/>
                <a:gd name="connsiteY7" fmla="*/ 328139 h 3178196"/>
                <a:gd name="connsiteX8" fmla="*/ 1856789 w 3178196"/>
                <a:gd name="connsiteY8" fmla="*/ 330732 h 3178196"/>
                <a:gd name="connsiteX9" fmla="*/ 2000849 w 3178196"/>
                <a:gd name="connsiteY9" fmla="*/ 373520 h 3178196"/>
                <a:gd name="connsiteX10" fmla="*/ 2227451 w 3178196"/>
                <a:gd name="connsiteY10" fmla="*/ 122720 h 3178196"/>
                <a:gd name="connsiteX11" fmla="*/ 2539846 w 3178196"/>
                <a:gd name="connsiteY11" fmla="*/ 303080 h 3178196"/>
                <a:gd name="connsiteX12" fmla="*/ 2439451 w 3178196"/>
                <a:gd name="connsiteY12" fmla="*/ 613872 h 3178196"/>
                <a:gd name="connsiteX13" fmla="*/ 2458340 w 3178196"/>
                <a:gd name="connsiteY13" fmla="*/ 627645 h 3178196"/>
                <a:gd name="connsiteX14" fmla="*/ 2558787 w 3178196"/>
                <a:gd name="connsiteY14" fmla="*/ 724273 h 3178196"/>
                <a:gd name="connsiteX15" fmla="*/ 2569563 w 3178196"/>
                <a:gd name="connsiteY15" fmla="*/ 737054 h 3178196"/>
                <a:gd name="connsiteX16" fmla="*/ 2875118 w 3178196"/>
                <a:gd name="connsiteY16" fmla="*/ 638354 h 3178196"/>
                <a:gd name="connsiteX17" fmla="*/ 3055480 w 3178196"/>
                <a:gd name="connsiteY17" fmla="*/ 950748 h 3178196"/>
                <a:gd name="connsiteX18" fmla="*/ 2827830 w 3178196"/>
                <a:gd name="connsiteY18" fmla="*/ 1156432 h 3178196"/>
                <a:gd name="connsiteX19" fmla="*/ 2846251 w 3178196"/>
                <a:gd name="connsiteY19" fmla="*/ 1202137 h 3178196"/>
                <a:gd name="connsiteX20" fmla="*/ 2882440 w 3178196"/>
                <a:gd name="connsiteY20" fmla="*/ 1345342 h 3178196"/>
                <a:gd name="connsiteX21" fmla="*/ 3178196 w 3178196"/>
                <a:gd name="connsiteY21" fmla="*/ 1408739 h 3178196"/>
                <a:gd name="connsiteX22" fmla="*/ 3178196 w 3178196"/>
                <a:gd name="connsiteY22" fmla="*/ 1769460 h 3178196"/>
                <a:gd name="connsiteX23" fmla="*/ 2901180 w 3178196"/>
                <a:gd name="connsiteY23" fmla="*/ 1828838 h 3178196"/>
                <a:gd name="connsiteX24" fmla="*/ 2890366 w 3178196"/>
                <a:gd name="connsiteY24" fmla="*/ 1899689 h 3178196"/>
                <a:gd name="connsiteX25" fmla="*/ 2862393 w 3178196"/>
                <a:gd name="connsiteY25" fmla="*/ 2011345 h 3178196"/>
                <a:gd name="connsiteX26" fmla="*/ 2851433 w 3178196"/>
                <a:gd name="connsiteY26" fmla="*/ 2043093 h 3178196"/>
                <a:gd name="connsiteX27" fmla="*/ 3055480 w 3178196"/>
                <a:gd name="connsiteY27" fmla="*/ 2227452 h 3178196"/>
                <a:gd name="connsiteX28" fmla="*/ 2875118 w 3178196"/>
                <a:gd name="connsiteY28" fmla="*/ 2539844 h 3178196"/>
                <a:gd name="connsiteX29" fmla="*/ 2624366 w 3178196"/>
                <a:gd name="connsiteY29" fmla="*/ 2458846 h 3178196"/>
                <a:gd name="connsiteX30" fmla="*/ 2593452 w 3178196"/>
                <a:gd name="connsiteY30" fmla="*/ 2501242 h 3178196"/>
                <a:gd name="connsiteX31" fmla="*/ 2496828 w 3178196"/>
                <a:gd name="connsiteY31" fmla="*/ 2601689 h 3178196"/>
                <a:gd name="connsiteX32" fmla="*/ 2461217 w 3178196"/>
                <a:gd name="connsiteY32" fmla="*/ 2631705 h 3178196"/>
                <a:gd name="connsiteX33" fmla="*/ 2539846 w 3178196"/>
                <a:gd name="connsiteY33" fmla="*/ 2875117 h 3178196"/>
                <a:gd name="connsiteX34" fmla="*/ 2227451 w 3178196"/>
                <a:gd name="connsiteY34" fmla="*/ 3055478 h 3178196"/>
                <a:gd name="connsiteX35" fmla="*/ 2061632 w 3178196"/>
                <a:gd name="connsiteY35" fmla="*/ 2871954 h 3178196"/>
                <a:gd name="connsiteX36" fmla="*/ 2018961 w 3178196"/>
                <a:gd name="connsiteY36" fmla="*/ 2889155 h 3178196"/>
                <a:gd name="connsiteX37" fmla="*/ 1820676 w 3178196"/>
                <a:gd name="connsiteY37" fmla="*/ 2939260 h 3178196"/>
                <a:gd name="connsiteX38" fmla="*/ 1769461 w 3178196"/>
                <a:gd name="connsiteY38" fmla="*/ 3178196 h 3178196"/>
                <a:gd name="connsiteX39" fmla="*/ 1408737 w 3178196"/>
                <a:gd name="connsiteY39" fmla="*/ 3178196 h 3178196"/>
                <a:gd name="connsiteX40" fmla="*/ 1357415 w 3178196"/>
                <a:gd name="connsiteY40" fmla="*/ 2938761 h 3178196"/>
                <a:gd name="connsiteX41" fmla="*/ 1321409 w 3178196"/>
                <a:gd name="connsiteY41" fmla="*/ 2933267 h 3178196"/>
                <a:gd name="connsiteX42" fmla="*/ 1116228 w 3178196"/>
                <a:gd name="connsiteY42" fmla="*/ 2872328 h 3178196"/>
                <a:gd name="connsiteX43" fmla="*/ 950747 w 3178196"/>
                <a:gd name="connsiteY43" fmla="*/ 3055478 h 3178196"/>
                <a:gd name="connsiteX44" fmla="*/ 638354 w 3178196"/>
                <a:gd name="connsiteY44" fmla="*/ 2875117 h 3178196"/>
                <a:gd name="connsiteX45" fmla="*/ 716567 w 3178196"/>
                <a:gd name="connsiteY45" fmla="*/ 2632987 h 3178196"/>
                <a:gd name="connsiteX46" fmla="*/ 564155 w 3178196"/>
                <a:gd name="connsiteY46" fmla="*/ 2476891 h 3178196"/>
                <a:gd name="connsiteX47" fmla="*/ 552049 w 3178196"/>
                <a:gd name="connsiteY47" fmla="*/ 2459421 h 3178196"/>
                <a:gd name="connsiteX48" fmla="*/ 303082 w 3178196"/>
                <a:gd name="connsiteY48" fmla="*/ 2539844 h 3178196"/>
                <a:gd name="connsiteX49" fmla="*/ 122720 w 3178196"/>
                <a:gd name="connsiteY49" fmla="*/ 2227452 h 3178196"/>
                <a:gd name="connsiteX50" fmla="*/ 326913 w 3178196"/>
                <a:gd name="connsiteY50" fmla="*/ 2042960 h 3178196"/>
                <a:gd name="connsiteX51" fmla="*/ 306855 w 3178196"/>
                <a:gd name="connsiteY51" fmla="*/ 1979828 h 3178196"/>
                <a:gd name="connsiteX52" fmla="*/ 276470 w 3178196"/>
                <a:gd name="connsiteY52" fmla="*/ 1828721 h 3178196"/>
                <a:gd name="connsiteX53" fmla="*/ 0 w 3178196"/>
                <a:gd name="connsiteY53" fmla="*/ 1769460 h 3178196"/>
                <a:gd name="connsiteX54" fmla="*/ 0 w 3178196"/>
                <a:gd name="connsiteY54" fmla="*/ 1408739 h 3178196"/>
                <a:gd name="connsiteX55" fmla="*/ 293010 w 3178196"/>
                <a:gd name="connsiteY55" fmla="*/ 1345931 h 3178196"/>
                <a:gd name="connsiteX56" fmla="*/ 306855 w 3178196"/>
                <a:gd name="connsiteY56" fmla="*/ 1284173 h 3178196"/>
                <a:gd name="connsiteX57" fmla="*/ 351046 w 3178196"/>
                <a:gd name="connsiteY57" fmla="*/ 1157043 h 3178196"/>
                <a:gd name="connsiteX58" fmla="*/ 122720 w 3178196"/>
                <a:gd name="connsiteY58" fmla="*/ 950748 h 3178196"/>
                <a:gd name="connsiteX59" fmla="*/ 303082 w 3178196"/>
                <a:gd name="connsiteY59" fmla="*/ 638354 h 3178196"/>
                <a:gd name="connsiteX60" fmla="*/ 611017 w 3178196"/>
                <a:gd name="connsiteY60" fmla="*/ 737822 h 3178196"/>
                <a:gd name="connsiteX61" fmla="*/ 678469 w 3178196"/>
                <a:gd name="connsiteY61" fmla="*/ 665039 h 3178196"/>
                <a:gd name="connsiteX62" fmla="*/ 739168 w 3178196"/>
                <a:gd name="connsiteY62" fmla="*/ 615179 h 3178196"/>
                <a:gd name="connsiteX63" fmla="*/ 638354 w 3178196"/>
                <a:gd name="connsiteY63" fmla="*/ 303080 h 3178196"/>
                <a:gd name="connsiteX64" fmla="*/ 950747 w 3178196"/>
                <a:gd name="connsiteY64" fmla="*/ 122720 h 3178196"/>
                <a:gd name="connsiteX65" fmla="*/ 1175530 w 3178196"/>
                <a:gd name="connsiteY65" fmla="*/ 371507 h 3178196"/>
                <a:gd name="connsiteX66" fmla="*/ 1321409 w 3178196"/>
                <a:gd name="connsiteY66" fmla="*/ 330732 h 3178196"/>
                <a:gd name="connsiteX67" fmla="*/ 1338401 w 3178196"/>
                <a:gd name="connsiteY67" fmla="*/ 328139 h 3178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178196" h="3178196">
                  <a:moveTo>
                    <a:pt x="1589098" y="425696"/>
                  </a:moveTo>
                  <a:cubicBezTo>
                    <a:pt x="946569" y="425696"/>
                    <a:pt x="425696" y="946569"/>
                    <a:pt x="425696" y="1589098"/>
                  </a:cubicBezTo>
                  <a:cubicBezTo>
                    <a:pt x="425696" y="2231627"/>
                    <a:pt x="946569" y="2752500"/>
                    <a:pt x="1589098" y="2752500"/>
                  </a:cubicBezTo>
                  <a:cubicBezTo>
                    <a:pt x="2231627" y="2752500"/>
                    <a:pt x="2752500" y="2231627"/>
                    <a:pt x="2752500" y="1589098"/>
                  </a:cubicBezTo>
                  <a:cubicBezTo>
                    <a:pt x="2752500" y="946569"/>
                    <a:pt x="2231627" y="425696"/>
                    <a:pt x="1589098" y="425696"/>
                  </a:cubicBezTo>
                  <a:close/>
                  <a:moveTo>
                    <a:pt x="1408737" y="0"/>
                  </a:moveTo>
                  <a:lnTo>
                    <a:pt x="1769461" y="0"/>
                  </a:lnTo>
                  <a:lnTo>
                    <a:pt x="1839795" y="328139"/>
                  </a:lnTo>
                  <a:lnTo>
                    <a:pt x="1856789" y="330732"/>
                  </a:lnTo>
                  <a:lnTo>
                    <a:pt x="2000849" y="373520"/>
                  </a:lnTo>
                  <a:lnTo>
                    <a:pt x="2227451" y="122720"/>
                  </a:lnTo>
                  <a:lnTo>
                    <a:pt x="2539846" y="303080"/>
                  </a:lnTo>
                  <a:lnTo>
                    <a:pt x="2439451" y="613872"/>
                  </a:lnTo>
                  <a:lnTo>
                    <a:pt x="2458340" y="627645"/>
                  </a:lnTo>
                  <a:cubicBezTo>
                    <a:pt x="2493487" y="658090"/>
                    <a:pt x="2527017" y="690346"/>
                    <a:pt x="2558787" y="724273"/>
                  </a:cubicBezTo>
                  <a:lnTo>
                    <a:pt x="2569563" y="737054"/>
                  </a:lnTo>
                  <a:lnTo>
                    <a:pt x="2875118" y="638354"/>
                  </a:lnTo>
                  <a:lnTo>
                    <a:pt x="3055480" y="950748"/>
                  </a:lnTo>
                  <a:lnTo>
                    <a:pt x="2827830" y="1156432"/>
                  </a:lnTo>
                  <a:lnTo>
                    <a:pt x="2846251" y="1202137"/>
                  </a:lnTo>
                  <a:lnTo>
                    <a:pt x="2882440" y="1345342"/>
                  </a:lnTo>
                  <a:lnTo>
                    <a:pt x="3178196" y="1408739"/>
                  </a:lnTo>
                  <a:lnTo>
                    <a:pt x="3178196" y="1769460"/>
                  </a:lnTo>
                  <a:lnTo>
                    <a:pt x="2901180" y="1828838"/>
                  </a:lnTo>
                  <a:lnTo>
                    <a:pt x="2890366" y="1899689"/>
                  </a:lnTo>
                  <a:cubicBezTo>
                    <a:pt x="2882626" y="1937518"/>
                    <a:pt x="2873276" y="1974762"/>
                    <a:pt x="2862393" y="2011345"/>
                  </a:cubicBezTo>
                  <a:lnTo>
                    <a:pt x="2851433" y="2043093"/>
                  </a:lnTo>
                  <a:lnTo>
                    <a:pt x="3055480" y="2227452"/>
                  </a:lnTo>
                  <a:lnTo>
                    <a:pt x="2875118" y="2539844"/>
                  </a:lnTo>
                  <a:lnTo>
                    <a:pt x="2624366" y="2458846"/>
                  </a:lnTo>
                  <a:lnTo>
                    <a:pt x="2593452" y="2501242"/>
                  </a:lnTo>
                  <a:cubicBezTo>
                    <a:pt x="2563009" y="2536388"/>
                    <a:pt x="2530753" y="2569918"/>
                    <a:pt x="2496828" y="2601689"/>
                  </a:cubicBezTo>
                  <a:lnTo>
                    <a:pt x="2461217" y="2631705"/>
                  </a:lnTo>
                  <a:lnTo>
                    <a:pt x="2539846" y="2875117"/>
                  </a:lnTo>
                  <a:lnTo>
                    <a:pt x="2227451" y="3055478"/>
                  </a:lnTo>
                  <a:lnTo>
                    <a:pt x="2061632" y="2871954"/>
                  </a:lnTo>
                  <a:lnTo>
                    <a:pt x="2018961" y="2889155"/>
                  </a:lnTo>
                  <a:lnTo>
                    <a:pt x="1820676" y="2939260"/>
                  </a:lnTo>
                  <a:lnTo>
                    <a:pt x="1769461" y="3178196"/>
                  </a:lnTo>
                  <a:lnTo>
                    <a:pt x="1408737" y="3178196"/>
                  </a:lnTo>
                  <a:lnTo>
                    <a:pt x="1357415" y="2938761"/>
                  </a:lnTo>
                  <a:lnTo>
                    <a:pt x="1321409" y="2933267"/>
                  </a:lnTo>
                  <a:lnTo>
                    <a:pt x="1116228" y="2872328"/>
                  </a:lnTo>
                  <a:lnTo>
                    <a:pt x="950747" y="3055478"/>
                  </a:lnTo>
                  <a:lnTo>
                    <a:pt x="638354" y="2875117"/>
                  </a:lnTo>
                  <a:lnTo>
                    <a:pt x="716567" y="2632987"/>
                  </a:lnTo>
                  <a:lnTo>
                    <a:pt x="564155" y="2476891"/>
                  </a:lnTo>
                  <a:lnTo>
                    <a:pt x="552049" y="2459421"/>
                  </a:lnTo>
                  <a:lnTo>
                    <a:pt x="303082" y="2539844"/>
                  </a:lnTo>
                  <a:lnTo>
                    <a:pt x="122720" y="2227452"/>
                  </a:lnTo>
                  <a:lnTo>
                    <a:pt x="326913" y="2042960"/>
                  </a:lnTo>
                  <a:lnTo>
                    <a:pt x="306855" y="1979828"/>
                  </a:lnTo>
                  <a:lnTo>
                    <a:pt x="276470" y="1828721"/>
                  </a:lnTo>
                  <a:lnTo>
                    <a:pt x="0" y="1769460"/>
                  </a:lnTo>
                  <a:lnTo>
                    <a:pt x="0" y="1408739"/>
                  </a:lnTo>
                  <a:lnTo>
                    <a:pt x="293010" y="1345931"/>
                  </a:lnTo>
                  <a:lnTo>
                    <a:pt x="306855" y="1284173"/>
                  </a:lnTo>
                  <a:lnTo>
                    <a:pt x="351046" y="1157043"/>
                  </a:lnTo>
                  <a:lnTo>
                    <a:pt x="122720" y="950748"/>
                  </a:lnTo>
                  <a:lnTo>
                    <a:pt x="303082" y="638354"/>
                  </a:lnTo>
                  <a:lnTo>
                    <a:pt x="611017" y="737822"/>
                  </a:lnTo>
                  <a:lnTo>
                    <a:pt x="678469" y="665039"/>
                  </a:lnTo>
                  <a:lnTo>
                    <a:pt x="739168" y="615179"/>
                  </a:lnTo>
                  <a:lnTo>
                    <a:pt x="638354" y="303080"/>
                  </a:lnTo>
                  <a:lnTo>
                    <a:pt x="950747" y="122720"/>
                  </a:lnTo>
                  <a:lnTo>
                    <a:pt x="1175530" y="371507"/>
                  </a:lnTo>
                  <a:lnTo>
                    <a:pt x="1321409" y="330732"/>
                  </a:lnTo>
                  <a:lnTo>
                    <a:pt x="1338401" y="328139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E2E2E2"/>
                </a:gs>
              </a:gsLst>
              <a:lin ang="2700000" scaled="1"/>
            </a:gradFill>
            <a:ln>
              <a:noFill/>
            </a:ln>
            <a:effectLst>
              <a:outerShdw blurRad="139700" dist="508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2798632" y="3445708"/>
              <a:ext cx="1581096" cy="1581096"/>
            </a:xfrm>
            <a:prstGeom prst="ellipse">
              <a:avLst/>
            </a:prstGeom>
            <a:noFill/>
            <a:ln w="381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88900" dist="381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5806470" y="1534634"/>
            <a:ext cx="928039" cy="926000"/>
            <a:chOff x="1941706" y="3231482"/>
            <a:chExt cx="1212300" cy="1209474"/>
          </a:xfrm>
        </p:grpSpPr>
        <p:sp>
          <p:nvSpPr>
            <p:cNvPr id="56" name="任意多边形 55"/>
            <p:cNvSpPr/>
            <p:nvPr/>
          </p:nvSpPr>
          <p:spPr>
            <a:xfrm>
              <a:off x="1941706" y="3231482"/>
              <a:ext cx="1212300" cy="1209474"/>
            </a:xfrm>
            <a:custGeom>
              <a:avLst/>
              <a:gdLst>
                <a:gd name="connsiteX0" fmla="*/ 606149 w 1212300"/>
                <a:gd name="connsiteY0" fmla="*/ 219778 h 1209474"/>
                <a:gd name="connsiteX1" fmla="*/ 221190 w 1212300"/>
                <a:gd name="connsiteY1" fmla="*/ 604737 h 1209474"/>
                <a:gd name="connsiteX2" fmla="*/ 606149 w 1212300"/>
                <a:gd name="connsiteY2" fmla="*/ 989696 h 1209474"/>
                <a:gd name="connsiteX3" fmla="*/ 991108 w 1212300"/>
                <a:gd name="connsiteY3" fmla="*/ 604737 h 1209474"/>
                <a:gd name="connsiteX4" fmla="*/ 606149 w 1212300"/>
                <a:gd name="connsiteY4" fmla="*/ 219778 h 1209474"/>
                <a:gd name="connsiteX5" fmla="*/ 570726 w 1212300"/>
                <a:gd name="connsiteY5" fmla="*/ 0 h 1209474"/>
                <a:gd name="connsiteX6" fmla="*/ 641573 w 1212300"/>
                <a:gd name="connsiteY6" fmla="*/ 0 h 1209474"/>
                <a:gd name="connsiteX7" fmla="*/ 653064 w 1212300"/>
                <a:gd name="connsiteY7" fmla="*/ 60414 h 1209474"/>
                <a:gd name="connsiteX8" fmla="*/ 661820 w 1212300"/>
                <a:gd name="connsiteY8" fmla="*/ 60857 h 1209474"/>
                <a:gd name="connsiteX9" fmla="*/ 707034 w 1212300"/>
                <a:gd name="connsiteY9" fmla="*/ 69786 h 1209474"/>
                <a:gd name="connsiteX10" fmla="*/ 735306 w 1212300"/>
                <a:gd name="connsiteY10" fmla="*/ 12884 h 1209474"/>
                <a:gd name="connsiteX11" fmla="*/ 803526 w 1212300"/>
                <a:gd name="connsiteY11" fmla="*/ 31998 h 1209474"/>
                <a:gd name="connsiteX12" fmla="*/ 798126 w 1212300"/>
                <a:gd name="connsiteY12" fmla="*/ 95198 h 1209474"/>
                <a:gd name="connsiteX13" fmla="*/ 848903 w 1212300"/>
                <a:gd name="connsiteY13" fmla="*/ 115557 h 1209474"/>
                <a:gd name="connsiteX14" fmla="*/ 890307 w 1212300"/>
                <a:gd name="connsiteY14" fmla="*/ 69692 h 1209474"/>
                <a:gd name="connsiteX15" fmla="*/ 950840 w 1212300"/>
                <a:gd name="connsiteY15" fmla="*/ 106503 h 1209474"/>
                <a:gd name="connsiteX16" fmla="*/ 928932 w 1212300"/>
                <a:gd name="connsiteY16" fmla="*/ 164987 h 1209474"/>
                <a:gd name="connsiteX17" fmla="*/ 971748 w 1212300"/>
                <a:gd name="connsiteY17" fmla="*/ 199360 h 1209474"/>
                <a:gd name="connsiteX18" fmla="*/ 1024233 w 1212300"/>
                <a:gd name="connsiteY18" fmla="*/ 166213 h 1209474"/>
                <a:gd name="connsiteX19" fmla="*/ 1072590 w 1212300"/>
                <a:gd name="connsiteY19" fmla="*/ 217989 h 1209474"/>
                <a:gd name="connsiteX20" fmla="*/ 1034905 w 1212300"/>
                <a:gd name="connsiteY20" fmla="*/ 269502 h 1209474"/>
                <a:gd name="connsiteX21" fmla="*/ 1047793 w 1212300"/>
                <a:gd name="connsiteY21" fmla="*/ 284006 h 1209474"/>
                <a:gd name="connsiteX22" fmla="*/ 1065896 w 1212300"/>
                <a:gd name="connsiteY22" fmla="*/ 313574 h 1209474"/>
                <a:gd name="connsiteX23" fmla="*/ 1127152 w 1212300"/>
                <a:gd name="connsiteY23" fmla="*/ 295286 h 1209474"/>
                <a:gd name="connsiteX24" fmla="*/ 1159745 w 1212300"/>
                <a:gd name="connsiteY24" fmla="*/ 358190 h 1209474"/>
                <a:gd name="connsiteX25" fmla="*/ 1109155 w 1212300"/>
                <a:gd name="connsiteY25" fmla="*/ 397943 h 1209474"/>
                <a:gd name="connsiteX26" fmla="*/ 1123476 w 1212300"/>
                <a:gd name="connsiteY26" fmla="*/ 432252 h 1209474"/>
                <a:gd name="connsiteX27" fmla="*/ 1127413 w 1212300"/>
                <a:gd name="connsiteY27" fmla="*/ 448425 h 1209474"/>
                <a:gd name="connsiteX28" fmla="*/ 1191430 w 1212300"/>
                <a:gd name="connsiteY28" fmla="*/ 447341 h 1209474"/>
                <a:gd name="connsiteX29" fmla="*/ 1205844 w 1212300"/>
                <a:gd name="connsiteY29" fmla="*/ 516706 h 1209474"/>
                <a:gd name="connsiteX30" fmla="*/ 1145770 w 1212300"/>
                <a:gd name="connsiteY30" fmla="*/ 541598 h 1209474"/>
                <a:gd name="connsiteX31" fmla="*/ 1150013 w 1212300"/>
                <a:gd name="connsiteY31" fmla="*/ 594780 h 1209474"/>
                <a:gd name="connsiteX32" fmla="*/ 1212300 w 1212300"/>
                <a:gd name="connsiteY32" fmla="*/ 611099 h 1209474"/>
                <a:gd name="connsiteX33" fmla="*/ 1207465 w 1212300"/>
                <a:gd name="connsiteY33" fmla="*/ 681780 h 1209474"/>
                <a:gd name="connsiteX34" fmla="*/ 1143038 w 1212300"/>
                <a:gd name="connsiteY34" fmla="*/ 689527 h 1209474"/>
                <a:gd name="connsiteX35" fmla="*/ 1139569 w 1212300"/>
                <a:gd name="connsiteY35" fmla="*/ 712257 h 1209474"/>
                <a:gd name="connsiteX36" fmla="*/ 1131043 w 1212300"/>
                <a:gd name="connsiteY36" fmla="*/ 740961 h 1209474"/>
                <a:gd name="connsiteX37" fmla="*/ 1188216 w 1212300"/>
                <a:gd name="connsiteY37" fmla="*/ 774415 h 1209474"/>
                <a:gd name="connsiteX38" fmla="*/ 1164491 w 1212300"/>
                <a:gd name="connsiteY38" fmla="*/ 841171 h 1209474"/>
                <a:gd name="connsiteX39" fmla="*/ 1098564 w 1212300"/>
                <a:gd name="connsiteY39" fmla="*/ 830969 h 1209474"/>
                <a:gd name="connsiteX40" fmla="*/ 1075268 w 1212300"/>
                <a:gd name="connsiteY40" fmla="*/ 877883 h 1209474"/>
                <a:gd name="connsiteX41" fmla="*/ 1120962 w 1212300"/>
                <a:gd name="connsiteY41" fmla="*/ 925178 h 1209474"/>
                <a:gd name="connsiteX42" fmla="*/ 1080106 w 1212300"/>
                <a:gd name="connsiteY42" fmla="*/ 983058 h 1209474"/>
                <a:gd name="connsiteX43" fmla="*/ 1019565 w 1212300"/>
                <a:gd name="connsiteY43" fmla="*/ 955533 h 1209474"/>
                <a:gd name="connsiteX44" fmla="*/ 986510 w 1212300"/>
                <a:gd name="connsiteY44" fmla="*/ 992122 h 1209474"/>
                <a:gd name="connsiteX45" fmla="*/ 984130 w 1212300"/>
                <a:gd name="connsiteY45" fmla="*/ 994044 h 1209474"/>
                <a:gd name="connsiteX46" fmla="*/ 1015527 w 1212300"/>
                <a:gd name="connsiteY46" fmla="*/ 1052205 h 1209474"/>
                <a:gd name="connsiteX47" fmla="*/ 960571 w 1212300"/>
                <a:gd name="connsiteY47" fmla="*/ 1096915 h 1209474"/>
                <a:gd name="connsiteX48" fmla="*/ 909748 w 1212300"/>
                <a:gd name="connsiteY48" fmla="*/ 1054117 h 1209474"/>
                <a:gd name="connsiteX49" fmla="*/ 906487 w 1212300"/>
                <a:gd name="connsiteY49" fmla="*/ 1056751 h 1209474"/>
                <a:gd name="connsiteX50" fmla="*/ 864880 w 1212300"/>
                <a:gd name="connsiteY50" fmla="*/ 1080229 h 1209474"/>
                <a:gd name="connsiteX51" fmla="*/ 879731 w 1212300"/>
                <a:gd name="connsiteY51" fmla="*/ 1146075 h 1209474"/>
                <a:gd name="connsiteX52" fmla="*/ 814749 w 1212300"/>
                <a:gd name="connsiteY52" fmla="*/ 1174300 h 1209474"/>
                <a:gd name="connsiteX53" fmla="*/ 777013 w 1212300"/>
                <a:gd name="connsiteY53" fmla="*/ 1118870 h 1209474"/>
                <a:gd name="connsiteX54" fmla="*/ 765662 w 1212300"/>
                <a:gd name="connsiteY54" fmla="*/ 1123267 h 1209474"/>
                <a:gd name="connsiteX55" fmla="*/ 727130 w 1212300"/>
                <a:gd name="connsiteY55" fmla="*/ 1132005 h 1209474"/>
                <a:gd name="connsiteX56" fmla="*/ 723644 w 1212300"/>
                <a:gd name="connsiteY56" fmla="*/ 1199827 h 1209474"/>
                <a:gd name="connsiteX57" fmla="*/ 653457 w 1212300"/>
                <a:gd name="connsiteY57" fmla="*/ 1209474 h 1209474"/>
                <a:gd name="connsiteX58" fmla="*/ 631798 w 1212300"/>
                <a:gd name="connsiteY58" fmla="*/ 1145096 h 1209474"/>
                <a:gd name="connsiteX59" fmla="*/ 606150 w 1212300"/>
                <a:gd name="connsiteY59" fmla="*/ 1147005 h 1209474"/>
                <a:gd name="connsiteX60" fmla="*/ 580299 w 1212300"/>
                <a:gd name="connsiteY60" fmla="*/ 1145700 h 1209474"/>
                <a:gd name="connsiteX61" fmla="*/ 558843 w 1212300"/>
                <a:gd name="connsiteY61" fmla="*/ 1209474 h 1209474"/>
                <a:gd name="connsiteX62" fmla="*/ 488656 w 1212300"/>
                <a:gd name="connsiteY62" fmla="*/ 1199827 h 1209474"/>
                <a:gd name="connsiteX63" fmla="*/ 485224 w 1212300"/>
                <a:gd name="connsiteY63" fmla="*/ 1133066 h 1209474"/>
                <a:gd name="connsiteX64" fmla="*/ 444238 w 1212300"/>
                <a:gd name="connsiteY64" fmla="*/ 1122527 h 1209474"/>
                <a:gd name="connsiteX65" fmla="*/ 435252 w 1212300"/>
                <a:gd name="connsiteY65" fmla="*/ 1118923 h 1209474"/>
                <a:gd name="connsiteX66" fmla="*/ 397552 w 1212300"/>
                <a:gd name="connsiteY66" fmla="*/ 1174300 h 1209474"/>
                <a:gd name="connsiteX67" fmla="*/ 332570 w 1212300"/>
                <a:gd name="connsiteY67" fmla="*/ 1146075 h 1209474"/>
                <a:gd name="connsiteX68" fmla="*/ 347390 w 1212300"/>
                <a:gd name="connsiteY68" fmla="*/ 1080362 h 1209474"/>
                <a:gd name="connsiteX69" fmla="*/ 302981 w 1212300"/>
                <a:gd name="connsiteY69" fmla="*/ 1053756 h 1209474"/>
                <a:gd name="connsiteX70" fmla="*/ 251730 w 1212300"/>
                <a:gd name="connsiteY70" fmla="*/ 1096915 h 1209474"/>
                <a:gd name="connsiteX71" fmla="*/ 196773 w 1212300"/>
                <a:gd name="connsiteY71" fmla="*/ 1052205 h 1209474"/>
                <a:gd name="connsiteX72" fmla="*/ 228407 w 1212300"/>
                <a:gd name="connsiteY72" fmla="*/ 993606 h 1209474"/>
                <a:gd name="connsiteX73" fmla="*/ 196589 w 1212300"/>
                <a:gd name="connsiteY73" fmla="*/ 961310 h 1209474"/>
                <a:gd name="connsiteX74" fmla="*/ 192451 w 1212300"/>
                <a:gd name="connsiteY74" fmla="*/ 955662 h 1209474"/>
                <a:gd name="connsiteX75" fmla="*/ 132195 w 1212300"/>
                <a:gd name="connsiteY75" fmla="*/ 983058 h 1209474"/>
                <a:gd name="connsiteX76" fmla="*/ 91339 w 1212300"/>
                <a:gd name="connsiteY76" fmla="*/ 925178 h 1209474"/>
                <a:gd name="connsiteX77" fmla="*/ 137009 w 1212300"/>
                <a:gd name="connsiteY77" fmla="*/ 877908 h 1209474"/>
                <a:gd name="connsiteX78" fmla="*/ 113994 w 1212300"/>
                <a:gd name="connsiteY78" fmla="*/ 830929 h 1209474"/>
                <a:gd name="connsiteX79" fmla="*/ 47809 w 1212300"/>
                <a:gd name="connsiteY79" fmla="*/ 841171 h 1209474"/>
                <a:gd name="connsiteX80" fmla="*/ 24084 w 1212300"/>
                <a:gd name="connsiteY80" fmla="*/ 774415 h 1209474"/>
                <a:gd name="connsiteX81" fmla="*/ 81587 w 1212300"/>
                <a:gd name="connsiteY81" fmla="*/ 740768 h 1209474"/>
                <a:gd name="connsiteX82" fmla="*/ 70938 w 1212300"/>
                <a:gd name="connsiteY82" fmla="*/ 703091 h 1209474"/>
                <a:gd name="connsiteX83" fmla="*/ 69043 w 1212300"/>
                <a:gd name="connsiteY83" fmla="*/ 689500 h 1209474"/>
                <a:gd name="connsiteX84" fmla="*/ 4835 w 1212300"/>
                <a:gd name="connsiteY84" fmla="*/ 681780 h 1209474"/>
                <a:gd name="connsiteX85" fmla="*/ 0 w 1212300"/>
                <a:gd name="connsiteY85" fmla="*/ 611099 h 1209474"/>
                <a:gd name="connsiteX86" fmla="*/ 62033 w 1212300"/>
                <a:gd name="connsiteY86" fmla="*/ 594846 h 1209474"/>
                <a:gd name="connsiteX87" fmla="*/ 64142 w 1212300"/>
                <a:gd name="connsiteY87" fmla="*/ 550291 h 1209474"/>
                <a:gd name="connsiteX88" fmla="*/ 65806 w 1212300"/>
                <a:gd name="connsiteY88" fmla="*/ 541298 h 1209474"/>
                <a:gd name="connsiteX89" fmla="*/ 6456 w 1212300"/>
                <a:gd name="connsiteY89" fmla="*/ 516706 h 1209474"/>
                <a:gd name="connsiteX90" fmla="*/ 20870 w 1212300"/>
                <a:gd name="connsiteY90" fmla="*/ 447341 h 1209474"/>
                <a:gd name="connsiteX91" fmla="*/ 84476 w 1212300"/>
                <a:gd name="connsiteY91" fmla="*/ 448419 h 1209474"/>
                <a:gd name="connsiteX92" fmla="*/ 103307 w 1212300"/>
                <a:gd name="connsiteY92" fmla="*/ 398070 h 1209474"/>
                <a:gd name="connsiteX93" fmla="*/ 52555 w 1212300"/>
                <a:gd name="connsiteY93" fmla="*/ 358190 h 1209474"/>
                <a:gd name="connsiteX94" fmla="*/ 85149 w 1212300"/>
                <a:gd name="connsiteY94" fmla="*/ 295286 h 1209474"/>
                <a:gd name="connsiteX95" fmla="*/ 145210 w 1212300"/>
                <a:gd name="connsiteY95" fmla="*/ 313217 h 1209474"/>
                <a:gd name="connsiteX96" fmla="*/ 148057 w 1212300"/>
                <a:gd name="connsiteY96" fmla="*/ 308107 h 1209474"/>
                <a:gd name="connsiteX97" fmla="*/ 176724 w 1212300"/>
                <a:gd name="connsiteY97" fmla="*/ 268584 h 1209474"/>
                <a:gd name="connsiteX98" fmla="*/ 139711 w 1212300"/>
                <a:gd name="connsiteY98" fmla="*/ 217989 h 1209474"/>
                <a:gd name="connsiteX99" fmla="*/ 188068 w 1212300"/>
                <a:gd name="connsiteY99" fmla="*/ 166213 h 1209474"/>
                <a:gd name="connsiteX100" fmla="*/ 241027 w 1212300"/>
                <a:gd name="connsiteY100" fmla="*/ 199659 h 1209474"/>
                <a:gd name="connsiteX101" fmla="*/ 269262 w 1212300"/>
                <a:gd name="connsiteY101" fmla="*/ 174752 h 1209474"/>
                <a:gd name="connsiteX102" fmla="*/ 283412 w 1212300"/>
                <a:gd name="connsiteY102" fmla="*/ 165102 h 1209474"/>
                <a:gd name="connsiteX103" fmla="*/ 261461 w 1212300"/>
                <a:gd name="connsiteY103" fmla="*/ 106503 h 1209474"/>
                <a:gd name="connsiteX104" fmla="*/ 321994 w 1212300"/>
                <a:gd name="connsiteY104" fmla="*/ 69692 h 1209474"/>
                <a:gd name="connsiteX105" fmla="*/ 363991 w 1212300"/>
                <a:gd name="connsiteY105" fmla="*/ 116215 h 1209474"/>
                <a:gd name="connsiteX106" fmla="*/ 399902 w 1212300"/>
                <a:gd name="connsiteY106" fmla="*/ 98466 h 1209474"/>
                <a:gd name="connsiteX107" fmla="*/ 414057 w 1212300"/>
                <a:gd name="connsiteY107" fmla="*/ 93815 h 1209474"/>
                <a:gd name="connsiteX108" fmla="*/ 408775 w 1212300"/>
                <a:gd name="connsiteY108" fmla="*/ 31998 h 1209474"/>
                <a:gd name="connsiteX109" fmla="*/ 476994 w 1212300"/>
                <a:gd name="connsiteY109" fmla="*/ 12884 h 1209474"/>
                <a:gd name="connsiteX110" fmla="*/ 504807 w 1212300"/>
                <a:gd name="connsiteY110" fmla="*/ 68861 h 1209474"/>
                <a:gd name="connsiteX111" fmla="*/ 550480 w 1212300"/>
                <a:gd name="connsiteY111" fmla="*/ 60857 h 1209474"/>
                <a:gd name="connsiteX112" fmla="*/ 559236 w 1212300"/>
                <a:gd name="connsiteY112" fmla="*/ 60414 h 1209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1212300" h="1209474">
                  <a:moveTo>
                    <a:pt x="606149" y="219778"/>
                  </a:moveTo>
                  <a:cubicBezTo>
                    <a:pt x="393542" y="219778"/>
                    <a:pt x="221190" y="392130"/>
                    <a:pt x="221190" y="604737"/>
                  </a:cubicBezTo>
                  <a:cubicBezTo>
                    <a:pt x="221190" y="817344"/>
                    <a:pt x="393542" y="989696"/>
                    <a:pt x="606149" y="989696"/>
                  </a:cubicBezTo>
                  <a:cubicBezTo>
                    <a:pt x="818756" y="989696"/>
                    <a:pt x="991108" y="817344"/>
                    <a:pt x="991108" y="604737"/>
                  </a:cubicBezTo>
                  <a:cubicBezTo>
                    <a:pt x="991108" y="392130"/>
                    <a:pt x="818756" y="219778"/>
                    <a:pt x="606149" y="219778"/>
                  </a:cubicBezTo>
                  <a:close/>
                  <a:moveTo>
                    <a:pt x="570726" y="0"/>
                  </a:moveTo>
                  <a:lnTo>
                    <a:pt x="641573" y="0"/>
                  </a:lnTo>
                  <a:lnTo>
                    <a:pt x="653064" y="60414"/>
                  </a:lnTo>
                  <a:lnTo>
                    <a:pt x="661820" y="60857"/>
                  </a:lnTo>
                  <a:lnTo>
                    <a:pt x="707034" y="69786"/>
                  </a:lnTo>
                  <a:lnTo>
                    <a:pt x="735306" y="12884"/>
                  </a:lnTo>
                  <a:lnTo>
                    <a:pt x="803526" y="31998"/>
                  </a:lnTo>
                  <a:lnTo>
                    <a:pt x="798126" y="95198"/>
                  </a:lnTo>
                  <a:lnTo>
                    <a:pt x="848903" y="115557"/>
                  </a:lnTo>
                  <a:lnTo>
                    <a:pt x="890307" y="69692"/>
                  </a:lnTo>
                  <a:lnTo>
                    <a:pt x="950840" y="106503"/>
                  </a:lnTo>
                  <a:lnTo>
                    <a:pt x="928932" y="164987"/>
                  </a:lnTo>
                  <a:lnTo>
                    <a:pt x="971748" y="199360"/>
                  </a:lnTo>
                  <a:lnTo>
                    <a:pt x="1024233" y="166213"/>
                  </a:lnTo>
                  <a:lnTo>
                    <a:pt x="1072590" y="217989"/>
                  </a:lnTo>
                  <a:lnTo>
                    <a:pt x="1034905" y="269502"/>
                  </a:lnTo>
                  <a:lnTo>
                    <a:pt x="1047793" y="284006"/>
                  </a:lnTo>
                  <a:lnTo>
                    <a:pt x="1065896" y="313574"/>
                  </a:lnTo>
                  <a:lnTo>
                    <a:pt x="1127152" y="295286"/>
                  </a:lnTo>
                  <a:lnTo>
                    <a:pt x="1159745" y="358190"/>
                  </a:lnTo>
                  <a:lnTo>
                    <a:pt x="1109155" y="397943"/>
                  </a:lnTo>
                  <a:lnTo>
                    <a:pt x="1123476" y="432252"/>
                  </a:lnTo>
                  <a:lnTo>
                    <a:pt x="1127413" y="448425"/>
                  </a:lnTo>
                  <a:lnTo>
                    <a:pt x="1191430" y="447341"/>
                  </a:lnTo>
                  <a:lnTo>
                    <a:pt x="1205844" y="516706"/>
                  </a:lnTo>
                  <a:lnTo>
                    <a:pt x="1145770" y="541598"/>
                  </a:lnTo>
                  <a:lnTo>
                    <a:pt x="1150013" y="594780"/>
                  </a:lnTo>
                  <a:lnTo>
                    <a:pt x="1212300" y="611099"/>
                  </a:lnTo>
                  <a:lnTo>
                    <a:pt x="1207465" y="681780"/>
                  </a:lnTo>
                  <a:lnTo>
                    <a:pt x="1143038" y="689527"/>
                  </a:lnTo>
                  <a:lnTo>
                    <a:pt x="1139569" y="712257"/>
                  </a:lnTo>
                  <a:lnTo>
                    <a:pt x="1131043" y="740961"/>
                  </a:lnTo>
                  <a:lnTo>
                    <a:pt x="1188216" y="774415"/>
                  </a:lnTo>
                  <a:lnTo>
                    <a:pt x="1164491" y="841171"/>
                  </a:lnTo>
                  <a:lnTo>
                    <a:pt x="1098564" y="830969"/>
                  </a:lnTo>
                  <a:lnTo>
                    <a:pt x="1075268" y="877883"/>
                  </a:lnTo>
                  <a:lnTo>
                    <a:pt x="1120962" y="925178"/>
                  </a:lnTo>
                  <a:lnTo>
                    <a:pt x="1080106" y="983058"/>
                  </a:lnTo>
                  <a:lnTo>
                    <a:pt x="1019565" y="955533"/>
                  </a:lnTo>
                  <a:lnTo>
                    <a:pt x="986510" y="992122"/>
                  </a:lnTo>
                  <a:lnTo>
                    <a:pt x="984130" y="994044"/>
                  </a:lnTo>
                  <a:lnTo>
                    <a:pt x="1015527" y="1052205"/>
                  </a:lnTo>
                  <a:lnTo>
                    <a:pt x="960571" y="1096915"/>
                  </a:lnTo>
                  <a:lnTo>
                    <a:pt x="909748" y="1054117"/>
                  </a:lnTo>
                  <a:lnTo>
                    <a:pt x="906487" y="1056751"/>
                  </a:lnTo>
                  <a:lnTo>
                    <a:pt x="864880" y="1080229"/>
                  </a:lnTo>
                  <a:lnTo>
                    <a:pt x="879731" y="1146075"/>
                  </a:lnTo>
                  <a:lnTo>
                    <a:pt x="814749" y="1174300"/>
                  </a:lnTo>
                  <a:lnTo>
                    <a:pt x="777013" y="1118870"/>
                  </a:lnTo>
                  <a:lnTo>
                    <a:pt x="765662" y="1123267"/>
                  </a:lnTo>
                  <a:lnTo>
                    <a:pt x="727130" y="1132005"/>
                  </a:lnTo>
                  <a:lnTo>
                    <a:pt x="723644" y="1199827"/>
                  </a:lnTo>
                  <a:lnTo>
                    <a:pt x="653457" y="1209474"/>
                  </a:lnTo>
                  <a:lnTo>
                    <a:pt x="631798" y="1145096"/>
                  </a:lnTo>
                  <a:lnTo>
                    <a:pt x="606150" y="1147005"/>
                  </a:lnTo>
                  <a:lnTo>
                    <a:pt x="580299" y="1145700"/>
                  </a:lnTo>
                  <a:lnTo>
                    <a:pt x="558843" y="1209474"/>
                  </a:lnTo>
                  <a:lnTo>
                    <a:pt x="488656" y="1199827"/>
                  </a:lnTo>
                  <a:lnTo>
                    <a:pt x="485224" y="1133066"/>
                  </a:lnTo>
                  <a:lnTo>
                    <a:pt x="444238" y="1122527"/>
                  </a:lnTo>
                  <a:lnTo>
                    <a:pt x="435252" y="1118923"/>
                  </a:lnTo>
                  <a:lnTo>
                    <a:pt x="397552" y="1174300"/>
                  </a:lnTo>
                  <a:lnTo>
                    <a:pt x="332570" y="1146075"/>
                  </a:lnTo>
                  <a:lnTo>
                    <a:pt x="347390" y="1080362"/>
                  </a:lnTo>
                  <a:lnTo>
                    <a:pt x="302981" y="1053756"/>
                  </a:lnTo>
                  <a:lnTo>
                    <a:pt x="251730" y="1096915"/>
                  </a:lnTo>
                  <a:lnTo>
                    <a:pt x="196773" y="1052205"/>
                  </a:lnTo>
                  <a:lnTo>
                    <a:pt x="228407" y="993606"/>
                  </a:lnTo>
                  <a:lnTo>
                    <a:pt x="196589" y="961310"/>
                  </a:lnTo>
                  <a:lnTo>
                    <a:pt x="192451" y="955662"/>
                  </a:lnTo>
                  <a:lnTo>
                    <a:pt x="132195" y="983058"/>
                  </a:lnTo>
                  <a:lnTo>
                    <a:pt x="91339" y="925178"/>
                  </a:lnTo>
                  <a:lnTo>
                    <a:pt x="137009" y="877908"/>
                  </a:lnTo>
                  <a:lnTo>
                    <a:pt x="113994" y="830929"/>
                  </a:lnTo>
                  <a:lnTo>
                    <a:pt x="47809" y="841171"/>
                  </a:lnTo>
                  <a:lnTo>
                    <a:pt x="24084" y="774415"/>
                  </a:lnTo>
                  <a:lnTo>
                    <a:pt x="81587" y="740768"/>
                  </a:lnTo>
                  <a:lnTo>
                    <a:pt x="70938" y="703091"/>
                  </a:lnTo>
                  <a:lnTo>
                    <a:pt x="69043" y="689500"/>
                  </a:lnTo>
                  <a:lnTo>
                    <a:pt x="4835" y="681780"/>
                  </a:lnTo>
                  <a:lnTo>
                    <a:pt x="0" y="611099"/>
                  </a:lnTo>
                  <a:lnTo>
                    <a:pt x="62033" y="594846"/>
                  </a:lnTo>
                  <a:lnTo>
                    <a:pt x="64142" y="550291"/>
                  </a:lnTo>
                  <a:lnTo>
                    <a:pt x="65806" y="541298"/>
                  </a:lnTo>
                  <a:lnTo>
                    <a:pt x="6456" y="516706"/>
                  </a:lnTo>
                  <a:lnTo>
                    <a:pt x="20870" y="447341"/>
                  </a:lnTo>
                  <a:lnTo>
                    <a:pt x="84476" y="448419"/>
                  </a:lnTo>
                  <a:lnTo>
                    <a:pt x="103307" y="398070"/>
                  </a:lnTo>
                  <a:lnTo>
                    <a:pt x="52555" y="358190"/>
                  </a:lnTo>
                  <a:lnTo>
                    <a:pt x="85149" y="295286"/>
                  </a:lnTo>
                  <a:lnTo>
                    <a:pt x="145210" y="313217"/>
                  </a:lnTo>
                  <a:lnTo>
                    <a:pt x="148057" y="308107"/>
                  </a:lnTo>
                  <a:lnTo>
                    <a:pt x="176724" y="268584"/>
                  </a:lnTo>
                  <a:lnTo>
                    <a:pt x="139711" y="217989"/>
                  </a:lnTo>
                  <a:lnTo>
                    <a:pt x="188068" y="166213"/>
                  </a:lnTo>
                  <a:lnTo>
                    <a:pt x="241027" y="199659"/>
                  </a:lnTo>
                  <a:lnTo>
                    <a:pt x="269262" y="174752"/>
                  </a:lnTo>
                  <a:lnTo>
                    <a:pt x="283412" y="165102"/>
                  </a:lnTo>
                  <a:lnTo>
                    <a:pt x="261461" y="106503"/>
                  </a:lnTo>
                  <a:lnTo>
                    <a:pt x="321994" y="69692"/>
                  </a:lnTo>
                  <a:lnTo>
                    <a:pt x="363991" y="116215"/>
                  </a:lnTo>
                  <a:lnTo>
                    <a:pt x="399902" y="98466"/>
                  </a:lnTo>
                  <a:lnTo>
                    <a:pt x="414057" y="93815"/>
                  </a:lnTo>
                  <a:lnTo>
                    <a:pt x="408775" y="31998"/>
                  </a:lnTo>
                  <a:lnTo>
                    <a:pt x="476994" y="12884"/>
                  </a:lnTo>
                  <a:lnTo>
                    <a:pt x="504807" y="68861"/>
                  </a:lnTo>
                  <a:lnTo>
                    <a:pt x="550480" y="60857"/>
                  </a:lnTo>
                  <a:lnTo>
                    <a:pt x="559236" y="60414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E0E0E0"/>
                </a:gs>
                <a:gs pos="0">
                  <a:srgbClr val="F9F9F9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2162897" y="3451260"/>
              <a:ext cx="769918" cy="769918"/>
            </a:xfrm>
            <a:prstGeom prst="ellipse">
              <a:avLst/>
            </a:prstGeom>
            <a:noFill/>
            <a:ln w="190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88900" dist="381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2565869" y="1251984"/>
            <a:ext cx="1009651" cy="1007433"/>
            <a:chOff x="1941706" y="3231482"/>
            <a:chExt cx="1212300" cy="1209474"/>
          </a:xfrm>
        </p:grpSpPr>
        <p:sp>
          <p:nvSpPr>
            <p:cNvPr id="59" name="任意多边形 58"/>
            <p:cNvSpPr/>
            <p:nvPr/>
          </p:nvSpPr>
          <p:spPr>
            <a:xfrm>
              <a:off x="1941706" y="3231482"/>
              <a:ext cx="1212300" cy="1209474"/>
            </a:xfrm>
            <a:custGeom>
              <a:avLst/>
              <a:gdLst>
                <a:gd name="connsiteX0" fmla="*/ 606149 w 1212300"/>
                <a:gd name="connsiteY0" fmla="*/ 219778 h 1209474"/>
                <a:gd name="connsiteX1" fmla="*/ 221190 w 1212300"/>
                <a:gd name="connsiteY1" fmla="*/ 604737 h 1209474"/>
                <a:gd name="connsiteX2" fmla="*/ 606149 w 1212300"/>
                <a:gd name="connsiteY2" fmla="*/ 989696 h 1209474"/>
                <a:gd name="connsiteX3" fmla="*/ 991108 w 1212300"/>
                <a:gd name="connsiteY3" fmla="*/ 604737 h 1209474"/>
                <a:gd name="connsiteX4" fmla="*/ 606149 w 1212300"/>
                <a:gd name="connsiteY4" fmla="*/ 219778 h 1209474"/>
                <a:gd name="connsiteX5" fmla="*/ 570726 w 1212300"/>
                <a:gd name="connsiteY5" fmla="*/ 0 h 1209474"/>
                <a:gd name="connsiteX6" fmla="*/ 641573 w 1212300"/>
                <a:gd name="connsiteY6" fmla="*/ 0 h 1209474"/>
                <a:gd name="connsiteX7" fmla="*/ 653064 w 1212300"/>
                <a:gd name="connsiteY7" fmla="*/ 60414 h 1209474"/>
                <a:gd name="connsiteX8" fmla="*/ 661820 w 1212300"/>
                <a:gd name="connsiteY8" fmla="*/ 60857 h 1209474"/>
                <a:gd name="connsiteX9" fmla="*/ 707034 w 1212300"/>
                <a:gd name="connsiteY9" fmla="*/ 69786 h 1209474"/>
                <a:gd name="connsiteX10" fmla="*/ 735306 w 1212300"/>
                <a:gd name="connsiteY10" fmla="*/ 12884 h 1209474"/>
                <a:gd name="connsiteX11" fmla="*/ 803526 w 1212300"/>
                <a:gd name="connsiteY11" fmla="*/ 31998 h 1209474"/>
                <a:gd name="connsiteX12" fmla="*/ 798126 w 1212300"/>
                <a:gd name="connsiteY12" fmla="*/ 95198 h 1209474"/>
                <a:gd name="connsiteX13" fmla="*/ 848903 w 1212300"/>
                <a:gd name="connsiteY13" fmla="*/ 115557 h 1209474"/>
                <a:gd name="connsiteX14" fmla="*/ 890307 w 1212300"/>
                <a:gd name="connsiteY14" fmla="*/ 69692 h 1209474"/>
                <a:gd name="connsiteX15" fmla="*/ 950840 w 1212300"/>
                <a:gd name="connsiteY15" fmla="*/ 106503 h 1209474"/>
                <a:gd name="connsiteX16" fmla="*/ 928932 w 1212300"/>
                <a:gd name="connsiteY16" fmla="*/ 164987 h 1209474"/>
                <a:gd name="connsiteX17" fmla="*/ 971748 w 1212300"/>
                <a:gd name="connsiteY17" fmla="*/ 199360 h 1209474"/>
                <a:gd name="connsiteX18" fmla="*/ 1024233 w 1212300"/>
                <a:gd name="connsiteY18" fmla="*/ 166213 h 1209474"/>
                <a:gd name="connsiteX19" fmla="*/ 1072590 w 1212300"/>
                <a:gd name="connsiteY19" fmla="*/ 217989 h 1209474"/>
                <a:gd name="connsiteX20" fmla="*/ 1034905 w 1212300"/>
                <a:gd name="connsiteY20" fmla="*/ 269502 h 1209474"/>
                <a:gd name="connsiteX21" fmla="*/ 1047793 w 1212300"/>
                <a:gd name="connsiteY21" fmla="*/ 284006 h 1209474"/>
                <a:gd name="connsiteX22" fmla="*/ 1065896 w 1212300"/>
                <a:gd name="connsiteY22" fmla="*/ 313574 h 1209474"/>
                <a:gd name="connsiteX23" fmla="*/ 1127152 w 1212300"/>
                <a:gd name="connsiteY23" fmla="*/ 295286 h 1209474"/>
                <a:gd name="connsiteX24" fmla="*/ 1159745 w 1212300"/>
                <a:gd name="connsiteY24" fmla="*/ 358190 h 1209474"/>
                <a:gd name="connsiteX25" fmla="*/ 1109155 w 1212300"/>
                <a:gd name="connsiteY25" fmla="*/ 397943 h 1209474"/>
                <a:gd name="connsiteX26" fmla="*/ 1123476 w 1212300"/>
                <a:gd name="connsiteY26" fmla="*/ 432252 h 1209474"/>
                <a:gd name="connsiteX27" fmla="*/ 1127413 w 1212300"/>
                <a:gd name="connsiteY27" fmla="*/ 448425 h 1209474"/>
                <a:gd name="connsiteX28" fmla="*/ 1191430 w 1212300"/>
                <a:gd name="connsiteY28" fmla="*/ 447341 h 1209474"/>
                <a:gd name="connsiteX29" fmla="*/ 1205844 w 1212300"/>
                <a:gd name="connsiteY29" fmla="*/ 516706 h 1209474"/>
                <a:gd name="connsiteX30" fmla="*/ 1145770 w 1212300"/>
                <a:gd name="connsiteY30" fmla="*/ 541598 h 1209474"/>
                <a:gd name="connsiteX31" fmla="*/ 1150013 w 1212300"/>
                <a:gd name="connsiteY31" fmla="*/ 594780 h 1209474"/>
                <a:gd name="connsiteX32" fmla="*/ 1212300 w 1212300"/>
                <a:gd name="connsiteY32" fmla="*/ 611099 h 1209474"/>
                <a:gd name="connsiteX33" fmla="*/ 1207465 w 1212300"/>
                <a:gd name="connsiteY33" fmla="*/ 681780 h 1209474"/>
                <a:gd name="connsiteX34" fmla="*/ 1143038 w 1212300"/>
                <a:gd name="connsiteY34" fmla="*/ 689527 h 1209474"/>
                <a:gd name="connsiteX35" fmla="*/ 1139569 w 1212300"/>
                <a:gd name="connsiteY35" fmla="*/ 712257 h 1209474"/>
                <a:gd name="connsiteX36" fmla="*/ 1131043 w 1212300"/>
                <a:gd name="connsiteY36" fmla="*/ 740961 h 1209474"/>
                <a:gd name="connsiteX37" fmla="*/ 1188216 w 1212300"/>
                <a:gd name="connsiteY37" fmla="*/ 774415 h 1209474"/>
                <a:gd name="connsiteX38" fmla="*/ 1164491 w 1212300"/>
                <a:gd name="connsiteY38" fmla="*/ 841171 h 1209474"/>
                <a:gd name="connsiteX39" fmla="*/ 1098564 w 1212300"/>
                <a:gd name="connsiteY39" fmla="*/ 830969 h 1209474"/>
                <a:gd name="connsiteX40" fmla="*/ 1075268 w 1212300"/>
                <a:gd name="connsiteY40" fmla="*/ 877883 h 1209474"/>
                <a:gd name="connsiteX41" fmla="*/ 1120962 w 1212300"/>
                <a:gd name="connsiteY41" fmla="*/ 925178 h 1209474"/>
                <a:gd name="connsiteX42" fmla="*/ 1080106 w 1212300"/>
                <a:gd name="connsiteY42" fmla="*/ 983058 h 1209474"/>
                <a:gd name="connsiteX43" fmla="*/ 1019565 w 1212300"/>
                <a:gd name="connsiteY43" fmla="*/ 955533 h 1209474"/>
                <a:gd name="connsiteX44" fmla="*/ 986510 w 1212300"/>
                <a:gd name="connsiteY44" fmla="*/ 992122 h 1209474"/>
                <a:gd name="connsiteX45" fmla="*/ 984130 w 1212300"/>
                <a:gd name="connsiteY45" fmla="*/ 994044 h 1209474"/>
                <a:gd name="connsiteX46" fmla="*/ 1015527 w 1212300"/>
                <a:gd name="connsiteY46" fmla="*/ 1052205 h 1209474"/>
                <a:gd name="connsiteX47" fmla="*/ 960571 w 1212300"/>
                <a:gd name="connsiteY47" fmla="*/ 1096915 h 1209474"/>
                <a:gd name="connsiteX48" fmla="*/ 909748 w 1212300"/>
                <a:gd name="connsiteY48" fmla="*/ 1054117 h 1209474"/>
                <a:gd name="connsiteX49" fmla="*/ 906487 w 1212300"/>
                <a:gd name="connsiteY49" fmla="*/ 1056751 h 1209474"/>
                <a:gd name="connsiteX50" fmla="*/ 864880 w 1212300"/>
                <a:gd name="connsiteY50" fmla="*/ 1080229 h 1209474"/>
                <a:gd name="connsiteX51" fmla="*/ 879731 w 1212300"/>
                <a:gd name="connsiteY51" fmla="*/ 1146075 h 1209474"/>
                <a:gd name="connsiteX52" fmla="*/ 814749 w 1212300"/>
                <a:gd name="connsiteY52" fmla="*/ 1174300 h 1209474"/>
                <a:gd name="connsiteX53" fmla="*/ 777013 w 1212300"/>
                <a:gd name="connsiteY53" fmla="*/ 1118870 h 1209474"/>
                <a:gd name="connsiteX54" fmla="*/ 765662 w 1212300"/>
                <a:gd name="connsiteY54" fmla="*/ 1123267 h 1209474"/>
                <a:gd name="connsiteX55" fmla="*/ 727130 w 1212300"/>
                <a:gd name="connsiteY55" fmla="*/ 1132005 h 1209474"/>
                <a:gd name="connsiteX56" fmla="*/ 723644 w 1212300"/>
                <a:gd name="connsiteY56" fmla="*/ 1199827 h 1209474"/>
                <a:gd name="connsiteX57" fmla="*/ 653457 w 1212300"/>
                <a:gd name="connsiteY57" fmla="*/ 1209474 h 1209474"/>
                <a:gd name="connsiteX58" fmla="*/ 631798 w 1212300"/>
                <a:gd name="connsiteY58" fmla="*/ 1145096 h 1209474"/>
                <a:gd name="connsiteX59" fmla="*/ 606150 w 1212300"/>
                <a:gd name="connsiteY59" fmla="*/ 1147005 h 1209474"/>
                <a:gd name="connsiteX60" fmla="*/ 580299 w 1212300"/>
                <a:gd name="connsiteY60" fmla="*/ 1145700 h 1209474"/>
                <a:gd name="connsiteX61" fmla="*/ 558843 w 1212300"/>
                <a:gd name="connsiteY61" fmla="*/ 1209474 h 1209474"/>
                <a:gd name="connsiteX62" fmla="*/ 488656 w 1212300"/>
                <a:gd name="connsiteY62" fmla="*/ 1199827 h 1209474"/>
                <a:gd name="connsiteX63" fmla="*/ 485224 w 1212300"/>
                <a:gd name="connsiteY63" fmla="*/ 1133066 h 1209474"/>
                <a:gd name="connsiteX64" fmla="*/ 444238 w 1212300"/>
                <a:gd name="connsiteY64" fmla="*/ 1122527 h 1209474"/>
                <a:gd name="connsiteX65" fmla="*/ 435252 w 1212300"/>
                <a:gd name="connsiteY65" fmla="*/ 1118923 h 1209474"/>
                <a:gd name="connsiteX66" fmla="*/ 397552 w 1212300"/>
                <a:gd name="connsiteY66" fmla="*/ 1174300 h 1209474"/>
                <a:gd name="connsiteX67" fmla="*/ 332570 w 1212300"/>
                <a:gd name="connsiteY67" fmla="*/ 1146075 h 1209474"/>
                <a:gd name="connsiteX68" fmla="*/ 347390 w 1212300"/>
                <a:gd name="connsiteY68" fmla="*/ 1080362 h 1209474"/>
                <a:gd name="connsiteX69" fmla="*/ 302981 w 1212300"/>
                <a:gd name="connsiteY69" fmla="*/ 1053756 h 1209474"/>
                <a:gd name="connsiteX70" fmla="*/ 251730 w 1212300"/>
                <a:gd name="connsiteY70" fmla="*/ 1096915 h 1209474"/>
                <a:gd name="connsiteX71" fmla="*/ 196773 w 1212300"/>
                <a:gd name="connsiteY71" fmla="*/ 1052205 h 1209474"/>
                <a:gd name="connsiteX72" fmla="*/ 228407 w 1212300"/>
                <a:gd name="connsiteY72" fmla="*/ 993606 h 1209474"/>
                <a:gd name="connsiteX73" fmla="*/ 196589 w 1212300"/>
                <a:gd name="connsiteY73" fmla="*/ 961310 h 1209474"/>
                <a:gd name="connsiteX74" fmla="*/ 192451 w 1212300"/>
                <a:gd name="connsiteY74" fmla="*/ 955662 h 1209474"/>
                <a:gd name="connsiteX75" fmla="*/ 132195 w 1212300"/>
                <a:gd name="connsiteY75" fmla="*/ 983058 h 1209474"/>
                <a:gd name="connsiteX76" fmla="*/ 91339 w 1212300"/>
                <a:gd name="connsiteY76" fmla="*/ 925178 h 1209474"/>
                <a:gd name="connsiteX77" fmla="*/ 137009 w 1212300"/>
                <a:gd name="connsiteY77" fmla="*/ 877908 h 1209474"/>
                <a:gd name="connsiteX78" fmla="*/ 113994 w 1212300"/>
                <a:gd name="connsiteY78" fmla="*/ 830929 h 1209474"/>
                <a:gd name="connsiteX79" fmla="*/ 47809 w 1212300"/>
                <a:gd name="connsiteY79" fmla="*/ 841171 h 1209474"/>
                <a:gd name="connsiteX80" fmla="*/ 24084 w 1212300"/>
                <a:gd name="connsiteY80" fmla="*/ 774415 h 1209474"/>
                <a:gd name="connsiteX81" fmla="*/ 81587 w 1212300"/>
                <a:gd name="connsiteY81" fmla="*/ 740768 h 1209474"/>
                <a:gd name="connsiteX82" fmla="*/ 70938 w 1212300"/>
                <a:gd name="connsiteY82" fmla="*/ 703091 h 1209474"/>
                <a:gd name="connsiteX83" fmla="*/ 69043 w 1212300"/>
                <a:gd name="connsiteY83" fmla="*/ 689500 h 1209474"/>
                <a:gd name="connsiteX84" fmla="*/ 4835 w 1212300"/>
                <a:gd name="connsiteY84" fmla="*/ 681780 h 1209474"/>
                <a:gd name="connsiteX85" fmla="*/ 0 w 1212300"/>
                <a:gd name="connsiteY85" fmla="*/ 611099 h 1209474"/>
                <a:gd name="connsiteX86" fmla="*/ 62033 w 1212300"/>
                <a:gd name="connsiteY86" fmla="*/ 594846 h 1209474"/>
                <a:gd name="connsiteX87" fmla="*/ 64142 w 1212300"/>
                <a:gd name="connsiteY87" fmla="*/ 550291 h 1209474"/>
                <a:gd name="connsiteX88" fmla="*/ 65806 w 1212300"/>
                <a:gd name="connsiteY88" fmla="*/ 541298 h 1209474"/>
                <a:gd name="connsiteX89" fmla="*/ 6456 w 1212300"/>
                <a:gd name="connsiteY89" fmla="*/ 516706 h 1209474"/>
                <a:gd name="connsiteX90" fmla="*/ 20870 w 1212300"/>
                <a:gd name="connsiteY90" fmla="*/ 447341 h 1209474"/>
                <a:gd name="connsiteX91" fmla="*/ 84476 w 1212300"/>
                <a:gd name="connsiteY91" fmla="*/ 448419 h 1209474"/>
                <a:gd name="connsiteX92" fmla="*/ 103307 w 1212300"/>
                <a:gd name="connsiteY92" fmla="*/ 398070 h 1209474"/>
                <a:gd name="connsiteX93" fmla="*/ 52555 w 1212300"/>
                <a:gd name="connsiteY93" fmla="*/ 358190 h 1209474"/>
                <a:gd name="connsiteX94" fmla="*/ 85149 w 1212300"/>
                <a:gd name="connsiteY94" fmla="*/ 295286 h 1209474"/>
                <a:gd name="connsiteX95" fmla="*/ 145210 w 1212300"/>
                <a:gd name="connsiteY95" fmla="*/ 313217 h 1209474"/>
                <a:gd name="connsiteX96" fmla="*/ 148057 w 1212300"/>
                <a:gd name="connsiteY96" fmla="*/ 308107 h 1209474"/>
                <a:gd name="connsiteX97" fmla="*/ 176724 w 1212300"/>
                <a:gd name="connsiteY97" fmla="*/ 268584 h 1209474"/>
                <a:gd name="connsiteX98" fmla="*/ 139711 w 1212300"/>
                <a:gd name="connsiteY98" fmla="*/ 217989 h 1209474"/>
                <a:gd name="connsiteX99" fmla="*/ 188068 w 1212300"/>
                <a:gd name="connsiteY99" fmla="*/ 166213 h 1209474"/>
                <a:gd name="connsiteX100" fmla="*/ 241027 w 1212300"/>
                <a:gd name="connsiteY100" fmla="*/ 199659 h 1209474"/>
                <a:gd name="connsiteX101" fmla="*/ 269262 w 1212300"/>
                <a:gd name="connsiteY101" fmla="*/ 174752 h 1209474"/>
                <a:gd name="connsiteX102" fmla="*/ 283412 w 1212300"/>
                <a:gd name="connsiteY102" fmla="*/ 165102 h 1209474"/>
                <a:gd name="connsiteX103" fmla="*/ 261461 w 1212300"/>
                <a:gd name="connsiteY103" fmla="*/ 106503 h 1209474"/>
                <a:gd name="connsiteX104" fmla="*/ 321994 w 1212300"/>
                <a:gd name="connsiteY104" fmla="*/ 69692 h 1209474"/>
                <a:gd name="connsiteX105" fmla="*/ 363991 w 1212300"/>
                <a:gd name="connsiteY105" fmla="*/ 116215 h 1209474"/>
                <a:gd name="connsiteX106" fmla="*/ 399902 w 1212300"/>
                <a:gd name="connsiteY106" fmla="*/ 98466 h 1209474"/>
                <a:gd name="connsiteX107" fmla="*/ 414057 w 1212300"/>
                <a:gd name="connsiteY107" fmla="*/ 93815 h 1209474"/>
                <a:gd name="connsiteX108" fmla="*/ 408775 w 1212300"/>
                <a:gd name="connsiteY108" fmla="*/ 31998 h 1209474"/>
                <a:gd name="connsiteX109" fmla="*/ 476994 w 1212300"/>
                <a:gd name="connsiteY109" fmla="*/ 12884 h 1209474"/>
                <a:gd name="connsiteX110" fmla="*/ 504807 w 1212300"/>
                <a:gd name="connsiteY110" fmla="*/ 68861 h 1209474"/>
                <a:gd name="connsiteX111" fmla="*/ 550480 w 1212300"/>
                <a:gd name="connsiteY111" fmla="*/ 60857 h 1209474"/>
                <a:gd name="connsiteX112" fmla="*/ 559236 w 1212300"/>
                <a:gd name="connsiteY112" fmla="*/ 60414 h 1209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1212300" h="1209474">
                  <a:moveTo>
                    <a:pt x="606149" y="219778"/>
                  </a:moveTo>
                  <a:cubicBezTo>
                    <a:pt x="393542" y="219778"/>
                    <a:pt x="221190" y="392130"/>
                    <a:pt x="221190" y="604737"/>
                  </a:cubicBezTo>
                  <a:cubicBezTo>
                    <a:pt x="221190" y="817344"/>
                    <a:pt x="393542" y="989696"/>
                    <a:pt x="606149" y="989696"/>
                  </a:cubicBezTo>
                  <a:cubicBezTo>
                    <a:pt x="818756" y="989696"/>
                    <a:pt x="991108" y="817344"/>
                    <a:pt x="991108" y="604737"/>
                  </a:cubicBezTo>
                  <a:cubicBezTo>
                    <a:pt x="991108" y="392130"/>
                    <a:pt x="818756" y="219778"/>
                    <a:pt x="606149" y="219778"/>
                  </a:cubicBezTo>
                  <a:close/>
                  <a:moveTo>
                    <a:pt x="570726" y="0"/>
                  </a:moveTo>
                  <a:lnTo>
                    <a:pt x="641573" y="0"/>
                  </a:lnTo>
                  <a:lnTo>
                    <a:pt x="653064" y="60414"/>
                  </a:lnTo>
                  <a:lnTo>
                    <a:pt x="661820" y="60857"/>
                  </a:lnTo>
                  <a:lnTo>
                    <a:pt x="707034" y="69786"/>
                  </a:lnTo>
                  <a:lnTo>
                    <a:pt x="735306" y="12884"/>
                  </a:lnTo>
                  <a:lnTo>
                    <a:pt x="803526" y="31998"/>
                  </a:lnTo>
                  <a:lnTo>
                    <a:pt x="798126" y="95198"/>
                  </a:lnTo>
                  <a:lnTo>
                    <a:pt x="848903" y="115557"/>
                  </a:lnTo>
                  <a:lnTo>
                    <a:pt x="890307" y="69692"/>
                  </a:lnTo>
                  <a:lnTo>
                    <a:pt x="950840" y="106503"/>
                  </a:lnTo>
                  <a:lnTo>
                    <a:pt x="928932" y="164987"/>
                  </a:lnTo>
                  <a:lnTo>
                    <a:pt x="971748" y="199360"/>
                  </a:lnTo>
                  <a:lnTo>
                    <a:pt x="1024233" y="166213"/>
                  </a:lnTo>
                  <a:lnTo>
                    <a:pt x="1072590" y="217989"/>
                  </a:lnTo>
                  <a:lnTo>
                    <a:pt x="1034905" y="269502"/>
                  </a:lnTo>
                  <a:lnTo>
                    <a:pt x="1047793" y="284006"/>
                  </a:lnTo>
                  <a:lnTo>
                    <a:pt x="1065896" y="313574"/>
                  </a:lnTo>
                  <a:lnTo>
                    <a:pt x="1127152" y="295286"/>
                  </a:lnTo>
                  <a:lnTo>
                    <a:pt x="1159745" y="358190"/>
                  </a:lnTo>
                  <a:lnTo>
                    <a:pt x="1109155" y="397943"/>
                  </a:lnTo>
                  <a:lnTo>
                    <a:pt x="1123476" y="432252"/>
                  </a:lnTo>
                  <a:lnTo>
                    <a:pt x="1127413" y="448425"/>
                  </a:lnTo>
                  <a:lnTo>
                    <a:pt x="1191430" y="447341"/>
                  </a:lnTo>
                  <a:lnTo>
                    <a:pt x="1205844" y="516706"/>
                  </a:lnTo>
                  <a:lnTo>
                    <a:pt x="1145770" y="541598"/>
                  </a:lnTo>
                  <a:lnTo>
                    <a:pt x="1150013" y="594780"/>
                  </a:lnTo>
                  <a:lnTo>
                    <a:pt x="1212300" y="611099"/>
                  </a:lnTo>
                  <a:lnTo>
                    <a:pt x="1207465" y="681780"/>
                  </a:lnTo>
                  <a:lnTo>
                    <a:pt x="1143038" y="689527"/>
                  </a:lnTo>
                  <a:lnTo>
                    <a:pt x="1139569" y="712257"/>
                  </a:lnTo>
                  <a:lnTo>
                    <a:pt x="1131043" y="740961"/>
                  </a:lnTo>
                  <a:lnTo>
                    <a:pt x="1188216" y="774415"/>
                  </a:lnTo>
                  <a:lnTo>
                    <a:pt x="1164491" y="841171"/>
                  </a:lnTo>
                  <a:lnTo>
                    <a:pt x="1098564" y="830969"/>
                  </a:lnTo>
                  <a:lnTo>
                    <a:pt x="1075268" y="877883"/>
                  </a:lnTo>
                  <a:lnTo>
                    <a:pt x="1120962" y="925178"/>
                  </a:lnTo>
                  <a:lnTo>
                    <a:pt x="1080106" y="983058"/>
                  </a:lnTo>
                  <a:lnTo>
                    <a:pt x="1019565" y="955533"/>
                  </a:lnTo>
                  <a:lnTo>
                    <a:pt x="986510" y="992122"/>
                  </a:lnTo>
                  <a:lnTo>
                    <a:pt x="984130" y="994044"/>
                  </a:lnTo>
                  <a:lnTo>
                    <a:pt x="1015527" y="1052205"/>
                  </a:lnTo>
                  <a:lnTo>
                    <a:pt x="960571" y="1096915"/>
                  </a:lnTo>
                  <a:lnTo>
                    <a:pt x="909748" y="1054117"/>
                  </a:lnTo>
                  <a:lnTo>
                    <a:pt x="906487" y="1056751"/>
                  </a:lnTo>
                  <a:lnTo>
                    <a:pt x="864880" y="1080229"/>
                  </a:lnTo>
                  <a:lnTo>
                    <a:pt x="879731" y="1146075"/>
                  </a:lnTo>
                  <a:lnTo>
                    <a:pt x="814749" y="1174300"/>
                  </a:lnTo>
                  <a:lnTo>
                    <a:pt x="777013" y="1118870"/>
                  </a:lnTo>
                  <a:lnTo>
                    <a:pt x="765662" y="1123267"/>
                  </a:lnTo>
                  <a:lnTo>
                    <a:pt x="727130" y="1132005"/>
                  </a:lnTo>
                  <a:lnTo>
                    <a:pt x="723644" y="1199827"/>
                  </a:lnTo>
                  <a:lnTo>
                    <a:pt x="653457" y="1209474"/>
                  </a:lnTo>
                  <a:lnTo>
                    <a:pt x="631798" y="1145096"/>
                  </a:lnTo>
                  <a:lnTo>
                    <a:pt x="606150" y="1147005"/>
                  </a:lnTo>
                  <a:lnTo>
                    <a:pt x="580299" y="1145700"/>
                  </a:lnTo>
                  <a:lnTo>
                    <a:pt x="558843" y="1209474"/>
                  </a:lnTo>
                  <a:lnTo>
                    <a:pt x="488656" y="1199827"/>
                  </a:lnTo>
                  <a:lnTo>
                    <a:pt x="485224" y="1133066"/>
                  </a:lnTo>
                  <a:lnTo>
                    <a:pt x="444238" y="1122527"/>
                  </a:lnTo>
                  <a:lnTo>
                    <a:pt x="435252" y="1118923"/>
                  </a:lnTo>
                  <a:lnTo>
                    <a:pt x="397552" y="1174300"/>
                  </a:lnTo>
                  <a:lnTo>
                    <a:pt x="332570" y="1146075"/>
                  </a:lnTo>
                  <a:lnTo>
                    <a:pt x="347390" y="1080362"/>
                  </a:lnTo>
                  <a:lnTo>
                    <a:pt x="302981" y="1053756"/>
                  </a:lnTo>
                  <a:lnTo>
                    <a:pt x="251730" y="1096915"/>
                  </a:lnTo>
                  <a:lnTo>
                    <a:pt x="196773" y="1052205"/>
                  </a:lnTo>
                  <a:lnTo>
                    <a:pt x="228407" y="993606"/>
                  </a:lnTo>
                  <a:lnTo>
                    <a:pt x="196589" y="961310"/>
                  </a:lnTo>
                  <a:lnTo>
                    <a:pt x="192451" y="955662"/>
                  </a:lnTo>
                  <a:lnTo>
                    <a:pt x="132195" y="983058"/>
                  </a:lnTo>
                  <a:lnTo>
                    <a:pt x="91339" y="925178"/>
                  </a:lnTo>
                  <a:lnTo>
                    <a:pt x="137009" y="877908"/>
                  </a:lnTo>
                  <a:lnTo>
                    <a:pt x="113994" y="830929"/>
                  </a:lnTo>
                  <a:lnTo>
                    <a:pt x="47809" y="841171"/>
                  </a:lnTo>
                  <a:lnTo>
                    <a:pt x="24084" y="774415"/>
                  </a:lnTo>
                  <a:lnTo>
                    <a:pt x="81587" y="740768"/>
                  </a:lnTo>
                  <a:lnTo>
                    <a:pt x="70938" y="703091"/>
                  </a:lnTo>
                  <a:lnTo>
                    <a:pt x="69043" y="689500"/>
                  </a:lnTo>
                  <a:lnTo>
                    <a:pt x="4835" y="681780"/>
                  </a:lnTo>
                  <a:lnTo>
                    <a:pt x="0" y="611099"/>
                  </a:lnTo>
                  <a:lnTo>
                    <a:pt x="62033" y="594846"/>
                  </a:lnTo>
                  <a:lnTo>
                    <a:pt x="64142" y="550291"/>
                  </a:lnTo>
                  <a:lnTo>
                    <a:pt x="65806" y="541298"/>
                  </a:lnTo>
                  <a:lnTo>
                    <a:pt x="6456" y="516706"/>
                  </a:lnTo>
                  <a:lnTo>
                    <a:pt x="20870" y="447341"/>
                  </a:lnTo>
                  <a:lnTo>
                    <a:pt x="84476" y="448419"/>
                  </a:lnTo>
                  <a:lnTo>
                    <a:pt x="103307" y="398070"/>
                  </a:lnTo>
                  <a:lnTo>
                    <a:pt x="52555" y="358190"/>
                  </a:lnTo>
                  <a:lnTo>
                    <a:pt x="85149" y="295286"/>
                  </a:lnTo>
                  <a:lnTo>
                    <a:pt x="145210" y="313217"/>
                  </a:lnTo>
                  <a:lnTo>
                    <a:pt x="148057" y="308107"/>
                  </a:lnTo>
                  <a:lnTo>
                    <a:pt x="176724" y="268584"/>
                  </a:lnTo>
                  <a:lnTo>
                    <a:pt x="139711" y="217989"/>
                  </a:lnTo>
                  <a:lnTo>
                    <a:pt x="188068" y="166213"/>
                  </a:lnTo>
                  <a:lnTo>
                    <a:pt x="241027" y="199659"/>
                  </a:lnTo>
                  <a:lnTo>
                    <a:pt x="269262" y="174752"/>
                  </a:lnTo>
                  <a:lnTo>
                    <a:pt x="283412" y="165102"/>
                  </a:lnTo>
                  <a:lnTo>
                    <a:pt x="261461" y="106503"/>
                  </a:lnTo>
                  <a:lnTo>
                    <a:pt x="321994" y="69692"/>
                  </a:lnTo>
                  <a:lnTo>
                    <a:pt x="363991" y="116215"/>
                  </a:lnTo>
                  <a:lnTo>
                    <a:pt x="399902" y="98466"/>
                  </a:lnTo>
                  <a:lnTo>
                    <a:pt x="414057" y="93815"/>
                  </a:lnTo>
                  <a:lnTo>
                    <a:pt x="408775" y="31998"/>
                  </a:lnTo>
                  <a:lnTo>
                    <a:pt x="476994" y="12884"/>
                  </a:lnTo>
                  <a:lnTo>
                    <a:pt x="504807" y="68861"/>
                  </a:lnTo>
                  <a:lnTo>
                    <a:pt x="550480" y="60857"/>
                  </a:lnTo>
                  <a:lnTo>
                    <a:pt x="559236" y="60414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E0E0E0"/>
                </a:gs>
                <a:gs pos="0">
                  <a:srgbClr val="F9F9F9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椭圆 59"/>
            <p:cNvSpPr/>
            <p:nvPr/>
          </p:nvSpPr>
          <p:spPr>
            <a:xfrm>
              <a:off x="2162897" y="3451260"/>
              <a:ext cx="769918" cy="769918"/>
            </a:xfrm>
            <a:prstGeom prst="ellipse">
              <a:avLst/>
            </a:prstGeom>
            <a:noFill/>
            <a:ln w="190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88900" dist="381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3541321" y="1674207"/>
            <a:ext cx="437089" cy="436128"/>
            <a:chOff x="1941706" y="3231482"/>
            <a:chExt cx="1212300" cy="1209474"/>
          </a:xfrm>
        </p:grpSpPr>
        <p:sp>
          <p:nvSpPr>
            <p:cNvPr id="62" name="任意多边形 61"/>
            <p:cNvSpPr/>
            <p:nvPr/>
          </p:nvSpPr>
          <p:spPr>
            <a:xfrm>
              <a:off x="1941706" y="3231482"/>
              <a:ext cx="1212300" cy="1209474"/>
            </a:xfrm>
            <a:custGeom>
              <a:avLst/>
              <a:gdLst>
                <a:gd name="connsiteX0" fmla="*/ 606149 w 1212300"/>
                <a:gd name="connsiteY0" fmla="*/ 219778 h 1209474"/>
                <a:gd name="connsiteX1" fmla="*/ 221190 w 1212300"/>
                <a:gd name="connsiteY1" fmla="*/ 604737 h 1209474"/>
                <a:gd name="connsiteX2" fmla="*/ 606149 w 1212300"/>
                <a:gd name="connsiteY2" fmla="*/ 989696 h 1209474"/>
                <a:gd name="connsiteX3" fmla="*/ 991108 w 1212300"/>
                <a:gd name="connsiteY3" fmla="*/ 604737 h 1209474"/>
                <a:gd name="connsiteX4" fmla="*/ 606149 w 1212300"/>
                <a:gd name="connsiteY4" fmla="*/ 219778 h 1209474"/>
                <a:gd name="connsiteX5" fmla="*/ 570726 w 1212300"/>
                <a:gd name="connsiteY5" fmla="*/ 0 h 1209474"/>
                <a:gd name="connsiteX6" fmla="*/ 641573 w 1212300"/>
                <a:gd name="connsiteY6" fmla="*/ 0 h 1209474"/>
                <a:gd name="connsiteX7" fmla="*/ 653064 w 1212300"/>
                <a:gd name="connsiteY7" fmla="*/ 60414 h 1209474"/>
                <a:gd name="connsiteX8" fmla="*/ 661820 w 1212300"/>
                <a:gd name="connsiteY8" fmla="*/ 60857 h 1209474"/>
                <a:gd name="connsiteX9" fmla="*/ 707034 w 1212300"/>
                <a:gd name="connsiteY9" fmla="*/ 69786 h 1209474"/>
                <a:gd name="connsiteX10" fmla="*/ 735306 w 1212300"/>
                <a:gd name="connsiteY10" fmla="*/ 12884 h 1209474"/>
                <a:gd name="connsiteX11" fmla="*/ 803526 w 1212300"/>
                <a:gd name="connsiteY11" fmla="*/ 31998 h 1209474"/>
                <a:gd name="connsiteX12" fmla="*/ 798126 w 1212300"/>
                <a:gd name="connsiteY12" fmla="*/ 95198 h 1209474"/>
                <a:gd name="connsiteX13" fmla="*/ 848903 w 1212300"/>
                <a:gd name="connsiteY13" fmla="*/ 115557 h 1209474"/>
                <a:gd name="connsiteX14" fmla="*/ 890307 w 1212300"/>
                <a:gd name="connsiteY14" fmla="*/ 69692 h 1209474"/>
                <a:gd name="connsiteX15" fmla="*/ 950840 w 1212300"/>
                <a:gd name="connsiteY15" fmla="*/ 106503 h 1209474"/>
                <a:gd name="connsiteX16" fmla="*/ 928932 w 1212300"/>
                <a:gd name="connsiteY16" fmla="*/ 164987 h 1209474"/>
                <a:gd name="connsiteX17" fmla="*/ 971748 w 1212300"/>
                <a:gd name="connsiteY17" fmla="*/ 199360 h 1209474"/>
                <a:gd name="connsiteX18" fmla="*/ 1024233 w 1212300"/>
                <a:gd name="connsiteY18" fmla="*/ 166213 h 1209474"/>
                <a:gd name="connsiteX19" fmla="*/ 1072590 w 1212300"/>
                <a:gd name="connsiteY19" fmla="*/ 217989 h 1209474"/>
                <a:gd name="connsiteX20" fmla="*/ 1034905 w 1212300"/>
                <a:gd name="connsiteY20" fmla="*/ 269502 h 1209474"/>
                <a:gd name="connsiteX21" fmla="*/ 1047793 w 1212300"/>
                <a:gd name="connsiteY21" fmla="*/ 284006 h 1209474"/>
                <a:gd name="connsiteX22" fmla="*/ 1065896 w 1212300"/>
                <a:gd name="connsiteY22" fmla="*/ 313574 h 1209474"/>
                <a:gd name="connsiteX23" fmla="*/ 1127152 w 1212300"/>
                <a:gd name="connsiteY23" fmla="*/ 295286 h 1209474"/>
                <a:gd name="connsiteX24" fmla="*/ 1159745 w 1212300"/>
                <a:gd name="connsiteY24" fmla="*/ 358190 h 1209474"/>
                <a:gd name="connsiteX25" fmla="*/ 1109155 w 1212300"/>
                <a:gd name="connsiteY25" fmla="*/ 397943 h 1209474"/>
                <a:gd name="connsiteX26" fmla="*/ 1123476 w 1212300"/>
                <a:gd name="connsiteY26" fmla="*/ 432252 h 1209474"/>
                <a:gd name="connsiteX27" fmla="*/ 1127413 w 1212300"/>
                <a:gd name="connsiteY27" fmla="*/ 448425 h 1209474"/>
                <a:gd name="connsiteX28" fmla="*/ 1191430 w 1212300"/>
                <a:gd name="connsiteY28" fmla="*/ 447341 h 1209474"/>
                <a:gd name="connsiteX29" fmla="*/ 1205844 w 1212300"/>
                <a:gd name="connsiteY29" fmla="*/ 516706 h 1209474"/>
                <a:gd name="connsiteX30" fmla="*/ 1145770 w 1212300"/>
                <a:gd name="connsiteY30" fmla="*/ 541598 h 1209474"/>
                <a:gd name="connsiteX31" fmla="*/ 1150013 w 1212300"/>
                <a:gd name="connsiteY31" fmla="*/ 594780 h 1209474"/>
                <a:gd name="connsiteX32" fmla="*/ 1212300 w 1212300"/>
                <a:gd name="connsiteY32" fmla="*/ 611099 h 1209474"/>
                <a:gd name="connsiteX33" fmla="*/ 1207465 w 1212300"/>
                <a:gd name="connsiteY33" fmla="*/ 681780 h 1209474"/>
                <a:gd name="connsiteX34" fmla="*/ 1143038 w 1212300"/>
                <a:gd name="connsiteY34" fmla="*/ 689527 h 1209474"/>
                <a:gd name="connsiteX35" fmla="*/ 1139569 w 1212300"/>
                <a:gd name="connsiteY35" fmla="*/ 712257 h 1209474"/>
                <a:gd name="connsiteX36" fmla="*/ 1131043 w 1212300"/>
                <a:gd name="connsiteY36" fmla="*/ 740961 h 1209474"/>
                <a:gd name="connsiteX37" fmla="*/ 1188216 w 1212300"/>
                <a:gd name="connsiteY37" fmla="*/ 774415 h 1209474"/>
                <a:gd name="connsiteX38" fmla="*/ 1164491 w 1212300"/>
                <a:gd name="connsiteY38" fmla="*/ 841171 h 1209474"/>
                <a:gd name="connsiteX39" fmla="*/ 1098564 w 1212300"/>
                <a:gd name="connsiteY39" fmla="*/ 830969 h 1209474"/>
                <a:gd name="connsiteX40" fmla="*/ 1075268 w 1212300"/>
                <a:gd name="connsiteY40" fmla="*/ 877883 h 1209474"/>
                <a:gd name="connsiteX41" fmla="*/ 1120962 w 1212300"/>
                <a:gd name="connsiteY41" fmla="*/ 925178 h 1209474"/>
                <a:gd name="connsiteX42" fmla="*/ 1080106 w 1212300"/>
                <a:gd name="connsiteY42" fmla="*/ 983058 h 1209474"/>
                <a:gd name="connsiteX43" fmla="*/ 1019565 w 1212300"/>
                <a:gd name="connsiteY43" fmla="*/ 955533 h 1209474"/>
                <a:gd name="connsiteX44" fmla="*/ 986510 w 1212300"/>
                <a:gd name="connsiteY44" fmla="*/ 992122 h 1209474"/>
                <a:gd name="connsiteX45" fmla="*/ 984130 w 1212300"/>
                <a:gd name="connsiteY45" fmla="*/ 994044 h 1209474"/>
                <a:gd name="connsiteX46" fmla="*/ 1015527 w 1212300"/>
                <a:gd name="connsiteY46" fmla="*/ 1052205 h 1209474"/>
                <a:gd name="connsiteX47" fmla="*/ 960571 w 1212300"/>
                <a:gd name="connsiteY47" fmla="*/ 1096915 h 1209474"/>
                <a:gd name="connsiteX48" fmla="*/ 909748 w 1212300"/>
                <a:gd name="connsiteY48" fmla="*/ 1054117 h 1209474"/>
                <a:gd name="connsiteX49" fmla="*/ 906487 w 1212300"/>
                <a:gd name="connsiteY49" fmla="*/ 1056751 h 1209474"/>
                <a:gd name="connsiteX50" fmla="*/ 864880 w 1212300"/>
                <a:gd name="connsiteY50" fmla="*/ 1080229 h 1209474"/>
                <a:gd name="connsiteX51" fmla="*/ 879731 w 1212300"/>
                <a:gd name="connsiteY51" fmla="*/ 1146075 h 1209474"/>
                <a:gd name="connsiteX52" fmla="*/ 814749 w 1212300"/>
                <a:gd name="connsiteY52" fmla="*/ 1174300 h 1209474"/>
                <a:gd name="connsiteX53" fmla="*/ 777013 w 1212300"/>
                <a:gd name="connsiteY53" fmla="*/ 1118870 h 1209474"/>
                <a:gd name="connsiteX54" fmla="*/ 765662 w 1212300"/>
                <a:gd name="connsiteY54" fmla="*/ 1123267 h 1209474"/>
                <a:gd name="connsiteX55" fmla="*/ 727130 w 1212300"/>
                <a:gd name="connsiteY55" fmla="*/ 1132005 h 1209474"/>
                <a:gd name="connsiteX56" fmla="*/ 723644 w 1212300"/>
                <a:gd name="connsiteY56" fmla="*/ 1199827 h 1209474"/>
                <a:gd name="connsiteX57" fmla="*/ 653457 w 1212300"/>
                <a:gd name="connsiteY57" fmla="*/ 1209474 h 1209474"/>
                <a:gd name="connsiteX58" fmla="*/ 631798 w 1212300"/>
                <a:gd name="connsiteY58" fmla="*/ 1145096 h 1209474"/>
                <a:gd name="connsiteX59" fmla="*/ 606150 w 1212300"/>
                <a:gd name="connsiteY59" fmla="*/ 1147005 h 1209474"/>
                <a:gd name="connsiteX60" fmla="*/ 580299 w 1212300"/>
                <a:gd name="connsiteY60" fmla="*/ 1145700 h 1209474"/>
                <a:gd name="connsiteX61" fmla="*/ 558843 w 1212300"/>
                <a:gd name="connsiteY61" fmla="*/ 1209474 h 1209474"/>
                <a:gd name="connsiteX62" fmla="*/ 488656 w 1212300"/>
                <a:gd name="connsiteY62" fmla="*/ 1199827 h 1209474"/>
                <a:gd name="connsiteX63" fmla="*/ 485224 w 1212300"/>
                <a:gd name="connsiteY63" fmla="*/ 1133066 h 1209474"/>
                <a:gd name="connsiteX64" fmla="*/ 444238 w 1212300"/>
                <a:gd name="connsiteY64" fmla="*/ 1122527 h 1209474"/>
                <a:gd name="connsiteX65" fmla="*/ 435252 w 1212300"/>
                <a:gd name="connsiteY65" fmla="*/ 1118923 h 1209474"/>
                <a:gd name="connsiteX66" fmla="*/ 397552 w 1212300"/>
                <a:gd name="connsiteY66" fmla="*/ 1174300 h 1209474"/>
                <a:gd name="connsiteX67" fmla="*/ 332570 w 1212300"/>
                <a:gd name="connsiteY67" fmla="*/ 1146075 h 1209474"/>
                <a:gd name="connsiteX68" fmla="*/ 347390 w 1212300"/>
                <a:gd name="connsiteY68" fmla="*/ 1080362 h 1209474"/>
                <a:gd name="connsiteX69" fmla="*/ 302981 w 1212300"/>
                <a:gd name="connsiteY69" fmla="*/ 1053756 h 1209474"/>
                <a:gd name="connsiteX70" fmla="*/ 251730 w 1212300"/>
                <a:gd name="connsiteY70" fmla="*/ 1096915 h 1209474"/>
                <a:gd name="connsiteX71" fmla="*/ 196773 w 1212300"/>
                <a:gd name="connsiteY71" fmla="*/ 1052205 h 1209474"/>
                <a:gd name="connsiteX72" fmla="*/ 228407 w 1212300"/>
                <a:gd name="connsiteY72" fmla="*/ 993606 h 1209474"/>
                <a:gd name="connsiteX73" fmla="*/ 196589 w 1212300"/>
                <a:gd name="connsiteY73" fmla="*/ 961310 h 1209474"/>
                <a:gd name="connsiteX74" fmla="*/ 192451 w 1212300"/>
                <a:gd name="connsiteY74" fmla="*/ 955662 h 1209474"/>
                <a:gd name="connsiteX75" fmla="*/ 132195 w 1212300"/>
                <a:gd name="connsiteY75" fmla="*/ 983058 h 1209474"/>
                <a:gd name="connsiteX76" fmla="*/ 91339 w 1212300"/>
                <a:gd name="connsiteY76" fmla="*/ 925178 h 1209474"/>
                <a:gd name="connsiteX77" fmla="*/ 137009 w 1212300"/>
                <a:gd name="connsiteY77" fmla="*/ 877908 h 1209474"/>
                <a:gd name="connsiteX78" fmla="*/ 113994 w 1212300"/>
                <a:gd name="connsiteY78" fmla="*/ 830929 h 1209474"/>
                <a:gd name="connsiteX79" fmla="*/ 47809 w 1212300"/>
                <a:gd name="connsiteY79" fmla="*/ 841171 h 1209474"/>
                <a:gd name="connsiteX80" fmla="*/ 24084 w 1212300"/>
                <a:gd name="connsiteY80" fmla="*/ 774415 h 1209474"/>
                <a:gd name="connsiteX81" fmla="*/ 81587 w 1212300"/>
                <a:gd name="connsiteY81" fmla="*/ 740768 h 1209474"/>
                <a:gd name="connsiteX82" fmla="*/ 70938 w 1212300"/>
                <a:gd name="connsiteY82" fmla="*/ 703091 h 1209474"/>
                <a:gd name="connsiteX83" fmla="*/ 69043 w 1212300"/>
                <a:gd name="connsiteY83" fmla="*/ 689500 h 1209474"/>
                <a:gd name="connsiteX84" fmla="*/ 4835 w 1212300"/>
                <a:gd name="connsiteY84" fmla="*/ 681780 h 1209474"/>
                <a:gd name="connsiteX85" fmla="*/ 0 w 1212300"/>
                <a:gd name="connsiteY85" fmla="*/ 611099 h 1209474"/>
                <a:gd name="connsiteX86" fmla="*/ 62033 w 1212300"/>
                <a:gd name="connsiteY86" fmla="*/ 594846 h 1209474"/>
                <a:gd name="connsiteX87" fmla="*/ 64142 w 1212300"/>
                <a:gd name="connsiteY87" fmla="*/ 550291 h 1209474"/>
                <a:gd name="connsiteX88" fmla="*/ 65806 w 1212300"/>
                <a:gd name="connsiteY88" fmla="*/ 541298 h 1209474"/>
                <a:gd name="connsiteX89" fmla="*/ 6456 w 1212300"/>
                <a:gd name="connsiteY89" fmla="*/ 516706 h 1209474"/>
                <a:gd name="connsiteX90" fmla="*/ 20870 w 1212300"/>
                <a:gd name="connsiteY90" fmla="*/ 447341 h 1209474"/>
                <a:gd name="connsiteX91" fmla="*/ 84476 w 1212300"/>
                <a:gd name="connsiteY91" fmla="*/ 448419 h 1209474"/>
                <a:gd name="connsiteX92" fmla="*/ 103307 w 1212300"/>
                <a:gd name="connsiteY92" fmla="*/ 398070 h 1209474"/>
                <a:gd name="connsiteX93" fmla="*/ 52555 w 1212300"/>
                <a:gd name="connsiteY93" fmla="*/ 358190 h 1209474"/>
                <a:gd name="connsiteX94" fmla="*/ 85149 w 1212300"/>
                <a:gd name="connsiteY94" fmla="*/ 295286 h 1209474"/>
                <a:gd name="connsiteX95" fmla="*/ 145210 w 1212300"/>
                <a:gd name="connsiteY95" fmla="*/ 313217 h 1209474"/>
                <a:gd name="connsiteX96" fmla="*/ 148057 w 1212300"/>
                <a:gd name="connsiteY96" fmla="*/ 308107 h 1209474"/>
                <a:gd name="connsiteX97" fmla="*/ 176724 w 1212300"/>
                <a:gd name="connsiteY97" fmla="*/ 268584 h 1209474"/>
                <a:gd name="connsiteX98" fmla="*/ 139711 w 1212300"/>
                <a:gd name="connsiteY98" fmla="*/ 217989 h 1209474"/>
                <a:gd name="connsiteX99" fmla="*/ 188068 w 1212300"/>
                <a:gd name="connsiteY99" fmla="*/ 166213 h 1209474"/>
                <a:gd name="connsiteX100" fmla="*/ 241027 w 1212300"/>
                <a:gd name="connsiteY100" fmla="*/ 199659 h 1209474"/>
                <a:gd name="connsiteX101" fmla="*/ 269262 w 1212300"/>
                <a:gd name="connsiteY101" fmla="*/ 174752 h 1209474"/>
                <a:gd name="connsiteX102" fmla="*/ 283412 w 1212300"/>
                <a:gd name="connsiteY102" fmla="*/ 165102 h 1209474"/>
                <a:gd name="connsiteX103" fmla="*/ 261461 w 1212300"/>
                <a:gd name="connsiteY103" fmla="*/ 106503 h 1209474"/>
                <a:gd name="connsiteX104" fmla="*/ 321994 w 1212300"/>
                <a:gd name="connsiteY104" fmla="*/ 69692 h 1209474"/>
                <a:gd name="connsiteX105" fmla="*/ 363991 w 1212300"/>
                <a:gd name="connsiteY105" fmla="*/ 116215 h 1209474"/>
                <a:gd name="connsiteX106" fmla="*/ 399902 w 1212300"/>
                <a:gd name="connsiteY106" fmla="*/ 98466 h 1209474"/>
                <a:gd name="connsiteX107" fmla="*/ 414057 w 1212300"/>
                <a:gd name="connsiteY107" fmla="*/ 93815 h 1209474"/>
                <a:gd name="connsiteX108" fmla="*/ 408775 w 1212300"/>
                <a:gd name="connsiteY108" fmla="*/ 31998 h 1209474"/>
                <a:gd name="connsiteX109" fmla="*/ 476994 w 1212300"/>
                <a:gd name="connsiteY109" fmla="*/ 12884 h 1209474"/>
                <a:gd name="connsiteX110" fmla="*/ 504807 w 1212300"/>
                <a:gd name="connsiteY110" fmla="*/ 68861 h 1209474"/>
                <a:gd name="connsiteX111" fmla="*/ 550480 w 1212300"/>
                <a:gd name="connsiteY111" fmla="*/ 60857 h 1209474"/>
                <a:gd name="connsiteX112" fmla="*/ 559236 w 1212300"/>
                <a:gd name="connsiteY112" fmla="*/ 60414 h 1209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1212300" h="1209474">
                  <a:moveTo>
                    <a:pt x="606149" y="219778"/>
                  </a:moveTo>
                  <a:cubicBezTo>
                    <a:pt x="393542" y="219778"/>
                    <a:pt x="221190" y="392130"/>
                    <a:pt x="221190" y="604737"/>
                  </a:cubicBezTo>
                  <a:cubicBezTo>
                    <a:pt x="221190" y="817344"/>
                    <a:pt x="393542" y="989696"/>
                    <a:pt x="606149" y="989696"/>
                  </a:cubicBezTo>
                  <a:cubicBezTo>
                    <a:pt x="818756" y="989696"/>
                    <a:pt x="991108" y="817344"/>
                    <a:pt x="991108" y="604737"/>
                  </a:cubicBezTo>
                  <a:cubicBezTo>
                    <a:pt x="991108" y="392130"/>
                    <a:pt x="818756" y="219778"/>
                    <a:pt x="606149" y="219778"/>
                  </a:cubicBezTo>
                  <a:close/>
                  <a:moveTo>
                    <a:pt x="570726" y="0"/>
                  </a:moveTo>
                  <a:lnTo>
                    <a:pt x="641573" y="0"/>
                  </a:lnTo>
                  <a:lnTo>
                    <a:pt x="653064" y="60414"/>
                  </a:lnTo>
                  <a:lnTo>
                    <a:pt x="661820" y="60857"/>
                  </a:lnTo>
                  <a:lnTo>
                    <a:pt x="707034" y="69786"/>
                  </a:lnTo>
                  <a:lnTo>
                    <a:pt x="735306" y="12884"/>
                  </a:lnTo>
                  <a:lnTo>
                    <a:pt x="803526" y="31998"/>
                  </a:lnTo>
                  <a:lnTo>
                    <a:pt x="798126" y="95198"/>
                  </a:lnTo>
                  <a:lnTo>
                    <a:pt x="848903" y="115557"/>
                  </a:lnTo>
                  <a:lnTo>
                    <a:pt x="890307" y="69692"/>
                  </a:lnTo>
                  <a:lnTo>
                    <a:pt x="950840" y="106503"/>
                  </a:lnTo>
                  <a:lnTo>
                    <a:pt x="928932" y="164987"/>
                  </a:lnTo>
                  <a:lnTo>
                    <a:pt x="971748" y="199360"/>
                  </a:lnTo>
                  <a:lnTo>
                    <a:pt x="1024233" y="166213"/>
                  </a:lnTo>
                  <a:lnTo>
                    <a:pt x="1072590" y="217989"/>
                  </a:lnTo>
                  <a:lnTo>
                    <a:pt x="1034905" y="269502"/>
                  </a:lnTo>
                  <a:lnTo>
                    <a:pt x="1047793" y="284006"/>
                  </a:lnTo>
                  <a:lnTo>
                    <a:pt x="1065896" y="313574"/>
                  </a:lnTo>
                  <a:lnTo>
                    <a:pt x="1127152" y="295286"/>
                  </a:lnTo>
                  <a:lnTo>
                    <a:pt x="1159745" y="358190"/>
                  </a:lnTo>
                  <a:lnTo>
                    <a:pt x="1109155" y="397943"/>
                  </a:lnTo>
                  <a:lnTo>
                    <a:pt x="1123476" y="432252"/>
                  </a:lnTo>
                  <a:lnTo>
                    <a:pt x="1127413" y="448425"/>
                  </a:lnTo>
                  <a:lnTo>
                    <a:pt x="1191430" y="447341"/>
                  </a:lnTo>
                  <a:lnTo>
                    <a:pt x="1205844" y="516706"/>
                  </a:lnTo>
                  <a:lnTo>
                    <a:pt x="1145770" y="541598"/>
                  </a:lnTo>
                  <a:lnTo>
                    <a:pt x="1150013" y="594780"/>
                  </a:lnTo>
                  <a:lnTo>
                    <a:pt x="1212300" y="611099"/>
                  </a:lnTo>
                  <a:lnTo>
                    <a:pt x="1207465" y="681780"/>
                  </a:lnTo>
                  <a:lnTo>
                    <a:pt x="1143038" y="689527"/>
                  </a:lnTo>
                  <a:lnTo>
                    <a:pt x="1139569" y="712257"/>
                  </a:lnTo>
                  <a:lnTo>
                    <a:pt x="1131043" y="740961"/>
                  </a:lnTo>
                  <a:lnTo>
                    <a:pt x="1188216" y="774415"/>
                  </a:lnTo>
                  <a:lnTo>
                    <a:pt x="1164491" y="841171"/>
                  </a:lnTo>
                  <a:lnTo>
                    <a:pt x="1098564" y="830969"/>
                  </a:lnTo>
                  <a:lnTo>
                    <a:pt x="1075268" y="877883"/>
                  </a:lnTo>
                  <a:lnTo>
                    <a:pt x="1120962" y="925178"/>
                  </a:lnTo>
                  <a:lnTo>
                    <a:pt x="1080106" y="983058"/>
                  </a:lnTo>
                  <a:lnTo>
                    <a:pt x="1019565" y="955533"/>
                  </a:lnTo>
                  <a:lnTo>
                    <a:pt x="986510" y="992122"/>
                  </a:lnTo>
                  <a:lnTo>
                    <a:pt x="984130" y="994044"/>
                  </a:lnTo>
                  <a:lnTo>
                    <a:pt x="1015527" y="1052205"/>
                  </a:lnTo>
                  <a:lnTo>
                    <a:pt x="960571" y="1096915"/>
                  </a:lnTo>
                  <a:lnTo>
                    <a:pt x="909748" y="1054117"/>
                  </a:lnTo>
                  <a:lnTo>
                    <a:pt x="906487" y="1056751"/>
                  </a:lnTo>
                  <a:lnTo>
                    <a:pt x="864880" y="1080229"/>
                  </a:lnTo>
                  <a:lnTo>
                    <a:pt x="879731" y="1146075"/>
                  </a:lnTo>
                  <a:lnTo>
                    <a:pt x="814749" y="1174300"/>
                  </a:lnTo>
                  <a:lnTo>
                    <a:pt x="777013" y="1118870"/>
                  </a:lnTo>
                  <a:lnTo>
                    <a:pt x="765662" y="1123267"/>
                  </a:lnTo>
                  <a:lnTo>
                    <a:pt x="727130" y="1132005"/>
                  </a:lnTo>
                  <a:lnTo>
                    <a:pt x="723644" y="1199827"/>
                  </a:lnTo>
                  <a:lnTo>
                    <a:pt x="653457" y="1209474"/>
                  </a:lnTo>
                  <a:lnTo>
                    <a:pt x="631798" y="1145096"/>
                  </a:lnTo>
                  <a:lnTo>
                    <a:pt x="606150" y="1147005"/>
                  </a:lnTo>
                  <a:lnTo>
                    <a:pt x="580299" y="1145700"/>
                  </a:lnTo>
                  <a:lnTo>
                    <a:pt x="558843" y="1209474"/>
                  </a:lnTo>
                  <a:lnTo>
                    <a:pt x="488656" y="1199827"/>
                  </a:lnTo>
                  <a:lnTo>
                    <a:pt x="485224" y="1133066"/>
                  </a:lnTo>
                  <a:lnTo>
                    <a:pt x="444238" y="1122527"/>
                  </a:lnTo>
                  <a:lnTo>
                    <a:pt x="435252" y="1118923"/>
                  </a:lnTo>
                  <a:lnTo>
                    <a:pt x="397552" y="1174300"/>
                  </a:lnTo>
                  <a:lnTo>
                    <a:pt x="332570" y="1146075"/>
                  </a:lnTo>
                  <a:lnTo>
                    <a:pt x="347390" y="1080362"/>
                  </a:lnTo>
                  <a:lnTo>
                    <a:pt x="302981" y="1053756"/>
                  </a:lnTo>
                  <a:lnTo>
                    <a:pt x="251730" y="1096915"/>
                  </a:lnTo>
                  <a:lnTo>
                    <a:pt x="196773" y="1052205"/>
                  </a:lnTo>
                  <a:lnTo>
                    <a:pt x="228407" y="993606"/>
                  </a:lnTo>
                  <a:lnTo>
                    <a:pt x="196589" y="961310"/>
                  </a:lnTo>
                  <a:lnTo>
                    <a:pt x="192451" y="955662"/>
                  </a:lnTo>
                  <a:lnTo>
                    <a:pt x="132195" y="983058"/>
                  </a:lnTo>
                  <a:lnTo>
                    <a:pt x="91339" y="925178"/>
                  </a:lnTo>
                  <a:lnTo>
                    <a:pt x="137009" y="877908"/>
                  </a:lnTo>
                  <a:lnTo>
                    <a:pt x="113994" y="830929"/>
                  </a:lnTo>
                  <a:lnTo>
                    <a:pt x="47809" y="841171"/>
                  </a:lnTo>
                  <a:lnTo>
                    <a:pt x="24084" y="774415"/>
                  </a:lnTo>
                  <a:lnTo>
                    <a:pt x="81587" y="740768"/>
                  </a:lnTo>
                  <a:lnTo>
                    <a:pt x="70938" y="703091"/>
                  </a:lnTo>
                  <a:lnTo>
                    <a:pt x="69043" y="689500"/>
                  </a:lnTo>
                  <a:lnTo>
                    <a:pt x="4835" y="681780"/>
                  </a:lnTo>
                  <a:lnTo>
                    <a:pt x="0" y="611099"/>
                  </a:lnTo>
                  <a:lnTo>
                    <a:pt x="62033" y="594846"/>
                  </a:lnTo>
                  <a:lnTo>
                    <a:pt x="64142" y="550291"/>
                  </a:lnTo>
                  <a:lnTo>
                    <a:pt x="65806" y="541298"/>
                  </a:lnTo>
                  <a:lnTo>
                    <a:pt x="6456" y="516706"/>
                  </a:lnTo>
                  <a:lnTo>
                    <a:pt x="20870" y="447341"/>
                  </a:lnTo>
                  <a:lnTo>
                    <a:pt x="84476" y="448419"/>
                  </a:lnTo>
                  <a:lnTo>
                    <a:pt x="103307" y="398070"/>
                  </a:lnTo>
                  <a:lnTo>
                    <a:pt x="52555" y="358190"/>
                  </a:lnTo>
                  <a:lnTo>
                    <a:pt x="85149" y="295286"/>
                  </a:lnTo>
                  <a:lnTo>
                    <a:pt x="145210" y="313217"/>
                  </a:lnTo>
                  <a:lnTo>
                    <a:pt x="148057" y="308107"/>
                  </a:lnTo>
                  <a:lnTo>
                    <a:pt x="176724" y="268584"/>
                  </a:lnTo>
                  <a:lnTo>
                    <a:pt x="139711" y="217989"/>
                  </a:lnTo>
                  <a:lnTo>
                    <a:pt x="188068" y="166213"/>
                  </a:lnTo>
                  <a:lnTo>
                    <a:pt x="241027" y="199659"/>
                  </a:lnTo>
                  <a:lnTo>
                    <a:pt x="269262" y="174752"/>
                  </a:lnTo>
                  <a:lnTo>
                    <a:pt x="283412" y="165102"/>
                  </a:lnTo>
                  <a:lnTo>
                    <a:pt x="261461" y="106503"/>
                  </a:lnTo>
                  <a:lnTo>
                    <a:pt x="321994" y="69692"/>
                  </a:lnTo>
                  <a:lnTo>
                    <a:pt x="363991" y="116215"/>
                  </a:lnTo>
                  <a:lnTo>
                    <a:pt x="399902" y="98466"/>
                  </a:lnTo>
                  <a:lnTo>
                    <a:pt x="414057" y="93815"/>
                  </a:lnTo>
                  <a:lnTo>
                    <a:pt x="408775" y="31998"/>
                  </a:lnTo>
                  <a:lnTo>
                    <a:pt x="476994" y="12884"/>
                  </a:lnTo>
                  <a:lnTo>
                    <a:pt x="504807" y="68861"/>
                  </a:lnTo>
                  <a:lnTo>
                    <a:pt x="550480" y="60857"/>
                  </a:lnTo>
                  <a:lnTo>
                    <a:pt x="559236" y="60414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E0E0E0"/>
                </a:gs>
                <a:gs pos="0">
                  <a:srgbClr val="F9F9F9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椭圆 62"/>
            <p:cNvSpPr/>
            <p:nvPr/>
          </p:nvSpPr>
          <p:spPr>
            <a:xfrm>
              <a:off x="2162897" y="3451260"/>
              <a:ext cx="769918" cy="769918"/>
            </a:xfrm>
            <a:prstGeom prst="ellipse">
              <a:avLst/>
            </a:prstGeom>
            <a:noFill/>
            <a:ln w="190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88900" dist="381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7229308" y="1594957"/>
            <a:ext cx="437089" cy="436128"/>
            <a:chOff x="1941706" y="3231482"/>
            <a:chExt cx="1212300" cy="1209474"/>
          </a:xfrm>
        </p:grpSpPr>
        <p:sp>
          <p:nvSpPr>
            <p:cNvPr id="65" name="任意多边形 64"/>
            <p:cNvSpPr/>
            <p:nvPr/>
          </p:nvSpPr>
          <p:spPr>
            <a:xfrm>
              <a:off x="1941706" y="3231482"/>
              <a:ext cx="1212300" cy="1209474"/>
            </a:xfrm>
            <a:custGeom>
              <a:avLst/>
              <a:gdLst>
                <a:gd name="connsiteX0" fmla="*/ 606149 w 1212300"/>
                <a:gd name="connsiteY0" fmla="*/ 219778 h 1209474"/>
                <a:gd name="connsiteX1" fmla="*/ 221190 w 1212300"/>
                <a:gd name="connsiteY1" fmla="*/ 604737 h 1209474"/>
                <a:gd name="connsiteX2" fmla="*/ 606149 w 1212300"/>
                <a:gd name="connsiteY2" fmla="*/ 989696 h 1209474"/>
                <a:gd name="connsiteX3" fmla="*/ 991108 w 1212300"/>
                <a:gd name="connsiteY3" fmla="*/ 604737 h 1209474"/>
                <a:gd name="connsiteX4" fmla="*/ 606149 w 1212300"/>
                <a:gd name="connsiteY4" fmla="*/ 219778 h 1209474"/>
                <a:gd name="connsiteX5" fmla="*/ 570726 w 1212300"/>
                <a:gd name="connsiteY5" fmla="*/ 0 h 1209474"/>
                <a:gd name="connsiteX6" fmla="*/ 641573 w 1212300"/>
                <a:gd name="connsiteY6" fmla="*/ 0 h 1209474"/>
                <a:gd name="connsiteX7" fmla="*/ 653064 w 1212300"/>
                <a:gd name="connsiteY7" fmla="*/ 60414 h 1209474"/>
                <a:gd name="connsiteX8" fmla="*/ 661820 w 1212300"/>
                <a:gd name="connsiteY8" fmla="*/ 60857 h 1209474"/>
                <a:gd name="connsiteX9" fmla="*/ 707034 w 1212300"/>
                <a:gd name="connsiteY9" fmla="*/ 69786 h 1209474"/>
                <a:gd name="connsiteX10" fmla="*/ 735306 w 1212300"/>
                <a:gd name="connsiteY10" fmla="*/ 12884 h 1209474"/>
                <a:gd name="connsiteX11" fmla="*/ 803526 w 1212300"/>
                <a:gd name="connsiteY11" fmla="*/ 31998 h 1209474"/>
                <a:gd name="connsiteX12" fmla="*/ 798126 w 1212300"/>
                <a:gd name="connsiteY12" fmla="*/ 95198 h 1209474"/>
                <a:gd name="connsiteX13" fmla="*/ 848903 w 1212300"/>
                <a:gd name="connsiteY13" fmla="*/ 115557 h 1209474"/>
                <a:gd name="connsiteX14" fmla="*/ 890307 w 1212300"/>
                <a:gd name="connsiteY14" fmla="*/ 69692 h 1209474"/>
                <a:gd name="connsiteX15" fmla="*/ 950840 w 1212300"/>
                <a:gd name="connsiteY15" fmla="*/ 106503 h 1209474"/>
                <a:gd name="connsiteX16" fmla="*/ 928932 w 1212300"/>
                <a:gd name="connsiteY16" fmla="*/ 164987 h 1209474"/>
                <a:gd name="connsiteX17" fmla="*/ 971748 w 1212300"/>
                <a:gd name="connsiteY17" fmla="*/ 199360 h 1209474"/>
                <a:gd name="connsiteX18" fmla="*/ 1024233 w 1212300"/>
                <a:gd name="connsiteY18" fmla="*/ 166213 h 1209474"/>
                <a:gd name="connsiteX19" fmla="*/ 1072590 w 1212300"/>
                <a:gd name="connsiteY19" fmla="*/ 217989 h 1209474"/>
                <a:gd name="connsiteX20" fmla="*/ 1034905 w 1212300"/>
                <a:gd name="connsiteY20" fmla="*/ 269502 h 1209474"/>
                <a:gd name="connsiteX21" fmla="*/ 1047793 w 1212300"/>
                <a:gd name="connsiteY21" fmla="*/ 284006 h 1209474"/>
                <a:gd name="connsiteX22" fmla="*/ 1065896 w 1212300"/>
                <a:gd name="connsiteY22" fmla="*/ 313574 h 1209474"/>
                <a:gd name="connsiteX23" fmla="*/ 1127152 w 1212300"/>
                <a:gd name="connsiteY23" fmla="*/ 295286 h 1209474"/>
                <a:gd name="connsiteX24" fmla="*/ 1159745 w 1212300"/>
                <a:gd name="connsiteY24" fmla="*/ 358190 h 1209474"/>
                <a:gd name="connsiteX25" fmla="*/ 1109155 w 1212300"/>
                <a:gd name="connsiteY25" fmla="*/ 397943 h 1209474"/>
                <a:gd name="connsiteX26" fmla="*/ 1123476 w 1212300"/>
                <a:gd name="connsiteY26" fmla="*/ 432252 h 1209474"/>
                <a:gd name="connsiteX27" fmla="*/ 1127413 w 1212300"/>
                <a:gd name="connsiteY27" fmla="*/ 448425 h 1209474"/>
                <a:gd name="connsiteX28" fmla="*/ 1191430 w 1212300"/>
                <a:gd name="connsiteY28" fmla="*/ 447341 h 1209474"/>
                <a:gd name="connsiteX29" fmla="*/ 1205844 w 1212300"/>
                <a:gd name="connsiteY29" fmla="*/ 516706 h 1209474"/>
                <a:gd name="connsiteX30" fmla="*/ 1145770 w 1212300"/>
                <a:gd name="connsiteY30" fmla="*/ 541598 h 1209474"/>
                <a:gd name="connsiteX31" fmla="*/ 1150013 w 1212300"/>
                <a:gd name="connsiteY31" fmla="*/ 594780 h 1209474"/>
                <a:gd name="connsiteX32" fmla="*/ 1212300 w 1212300"/>
                <a:gd name="connsiteY32" fmla="*/ 611099 h 1209474"/>
                <a:gd name="connsiteX33" fmla="*/ 1207465 w 1212300"/>
                <a:gd name="connsiteY33" fmla="*/ 681780 h 1209474"/>
                <a:gd name="connsiteX34" fmla="*/ 1143038 w 1212300"/>
                <a:gd name="connsiteY34" fmla="*/ 689527 h 1209474"/>
                <a:gd name="connsiteX35" fmla="*/ 1139569 w 1212300"/>
                <a:gd name="connsiteY35" fmla="*/ 712257 h 1209474"/>
                <a:gd name="connsiteX36" fmla="*/ 1131043 w 1212300"/>
                <a:gd name="connsiteY36" fmla="*/ 740961 h 1209474"/>
                <a:gd name="connsiteX37" fmla="*/ 1188216 w 1212300"/>
                <a:gd name="connsiteY37" fmla="*/ 774415 h 1209474"/>
                <a:gd name="connsiteX38" fmla="*/ 1164491 w 1212300"/>
                <a:gd name="connsiteY38" fmla="*/ 841171 h 1209474"/>
                <a:gd name="connsiteX39" fmla="*/ 1098564 w 1212300"/>
                <a:gd name="connsiteY39" fmla="*/ 830969 h 1209474"/>
                <a:gd name="connsiteX40" fmla="*/ 1075268 w 1212300"/>
                <a:gd name="connsiteY40" fmla="*/ 877883 h 1209474"/>
                <a:gd name="connsiteX41" fmla="*/ 1120962 w 1212300"/>
                <a:gd name="connsiteY41" fmla="*/ 925178 h 1209474"/>
                <a:gd name="connsiteX42" fmla="*/ 1080106 w 1212300"/>
                <a:gd name="connsiteY42" fmla="*/ 983058 h 1209474"/>
                <a:gd name="connsiteX43" fmla="*/ 1019565 w 1212300"/>
                <a:gd name="connsiteY43" fmla="*/ 955533 h 1209474"/>
                <a:gd name="connsiteX44" fmla="*/ 986510 w 1212300"/>
                <a:gd name="connsiteY44" fmla="*/ 992122 h 1209474"/>
                <a:gd name="connsiteX45" fmla="*/ 984130 w 1212300"/>
                <a:gd name="connsiteY45" fmla="*/ 994044 h 1209474"/>
                <a:gd name="connsiteX46" fmla="*/ 1015527 w 1212300"/>
                <a:gd name="connsiteY46" fmla="*/ 1052205 h 1209474"/>
                <a:gd name="connsiteX47" fmla="*/ 960571 w 1212300"/>
                <a:gd name="connsiteY47" fmla="*/ 1096915 h 1209474"/>
                <a:gd name="connsiteX48" fmla="*/ 909748 w 1212300"/>
                <a:gd name="connsiteY48" fmla="*/ 1054117 h 1209474"/>
                <a:gd name="connsiteX49" fmla="*/ 906487 w 1212300"/>
                <a:gd name="connsiteY49" fmla="*/ 1056751 h 1209474"/>
                <a:gd name="connsiteX50" fmla="*/ 864880 w 1212300"/>
                <a:gd name="connsiteY50" fmla="*/ 1080229 h 1209474"/>
                <a:gd name="connsiteX51" fmla="*/ 879731 w 1212300"/>
                <a:gd name="connsiteY51" fmla="*/ 1146075 h 1209474"/>
                <a:gd name="connsiteX52" fmla="*/ 814749 w 1212300"/>
                <a:gd name="connsiteY52" fmla="*/ 1174300 h 1209474"/>
                <a:gd name="connsiteX53" fmla="*/ 777013 w 1212300"/>
                <a:gd name="connsiteY53" fmla="*/ 1118870 h 1209474"/>
                <a:gd name="connsiteX54" fmla="*/ 765662 w 1212300"/>
                <a:gd name="connsiteY54" fmla="*/ 1123267 h 1209474"/>
                <a:gd name="connsiteX55" fmla="*/ 727130 w 1212300"/>
                <a:gd name="connsiteY55" fmla="*/ 1132005 h 1209474"/>
                <a:gd name="connsiteX56" fmla="*/ 723644 w 1212300"/>
                <a:gd name="connsiteY56" fmla="*/ 1199827 h 1209474"/>
                <a:gd name="connsiteX57" fmla="*/ 653457 w 1212300"/>
                <a:gd name="connsiteY57" fmla="*/ 1209474 h 1209474"/>
                <a:gd name="connsiteX58" fmla="*/ 631798 w 1212300"/>
                <a:gd name="connsiteY58" fmla="*/ 1145096 h 1209474"/>
                <a:gd name="connsiteX59" fmla="*/ 606150 w 1212300"/>
                <a:gd name="connsiteY59" fmla="*/ 1147005 h 1209474"/>
                <a:gd name="connsiteX60" fmla="*/ 580299 w 1212300"/>
                <a:gd name="connsiteY60" fmla="*/ 1145700 h 1209474"/>
                <a:gd name="connsiteX61" fmla="*/ 558843 w 1212300"/>
                <a:gd name="connsiteY61" fmla="*/ 1209474 h 1209474"/>
                <a:gd name="connsiteX62" fmla="*/ 488656 w 1212300"/>
                <a:gd name="connsiteY62" fmla="*/ 1199827 h 1209474"/>
                <a:gd name="connsiteX63" fmla="*/ 485224 w 1212300"/>
                <a:gd name="connsiteY63" fmla="*/ 1133066 h 1209474"/>
                <a:gd name="connsiteX64" fmla="*/ 444238 w 1212300"/>
                <a:gd name="connsiteY64" fmla="*/ 1122527 h 1209474"/>
                <a:gd name="connsiteX65" fmla="*/ 435252 w 1212300"/>
                <a:gd name="connsiteY65" fmla="*/ 1118923 h 1209474"/>
                <a:gd name="connsiteX66" fmla="*/ 397552 w 1212300"/>
                <a:gd name="connsiteY66" fmla="*/ 1174300 h 1209474"/>
                <a:gd name="connsiteX67" fmla="*/ 332570 w 1212300"/>
                <a:gd name="connsiteY67" fmla="*/ 1146075 h 1209474"/>
                <a:gd name="connsiteX68" fmla="*/ 347390 w 1212300"/>
                <a:gd name="connsiteY68" fmla="*/ 1080362 h 1209474"/>
                <a:gd name="connsiteX69" fmla="*/ 302981 w 1212300"/>
                <a:gd name="connsiteY69" fmla="*/ 1053756 h 1209474"/>
                <a:gd name="connsiteX70" fmla="*/ 251730 w 1212300"/>
                <a:gd name="connsiteY70" fmla="*/ 1096915 h 1209474"/>
                <a:gd name="connsiteX71" fmla="*/ 196773 w 1212300"/>
                <a:gd name="connsiteY71" fmla="*/ 1052205 h 1209474"/>
                <a:gd name="connsiteX72" fmla="*/ 228407 w 1212300"/>
                <a:gd name="connsiteY72" fmla="*/ 993606 h 1209474"/>
                <a:gd name="connsiteX73" fmla="*/ 196589 w 1212300"/>
                <a:gd name="connsiteY73" fmla="*/ 961310 h 1209474"/>
                <a:gd name="connsiteX74" fmla="*/ 192451 w 1212300"/>
                <a:gd name="connsiteY74" fmla="*/ 955662 h 1209474"/>
                <a:gd name="connsiteX75" fmla="*/ 132195 w 1212300"/>
                <a:gd name="connsiteY75" fmla="*/ 983058 h 1209474"/>
                <a:gd name="connsiteX76" fmla="*/ 91339 w 1212300"/>
                <a:gd name="connsiteY76" fmla="*/ 925178 h 1209474"/>
                <a:gd name="connsiteX77" fmla="*/ 137009 w 1212300"/>
                <a:gd name="connsiteY77" fmla="*/ 877908 h 1209474"/>
                <a:gd name="connsiteX78" fmla="*/ 113994 w 1212300"/>
                <a:gd name="connsiteY78" fmla="*/ 830929 h 1209474"/>
                <a:gd name="connsiteX79" fmla="*/ 47809 w 1212300"/>
                <a:gd name="connsiteY79" fmla="*/ 841171 h 1209474"/>
                <a:gd name="connsiteX80" fmla="*/ 24084 w 1212300"/>
                <a:gd name="connsiteY80" fmla="*/ 774415 h 1209474"/>
                <a:gd name="connsiteX81" fmla="*/ 81587 w 1212300"/>
                <a:gd name="connsiteY81" fmla="*/ 740768 h 1209474"/>
                <a:gd name="connsiteX82" fmla="*/ 70938 w 1212300"/>
                <a:gd name="connsiteY82" fmla="*/ 703091 h 1209474"/>
                <a:gd name="connsiteX83" fmla="*/ 69043 w 1212300"/>
                <a:gd name="connsiteY83" fmla="*/ 689500 h 1209474"/>
                <a:gd name="connsiteX84" fmla="*/ 4835 w 1212300"/>
                <a:gd name="connsiteY84" fmla="*/ 681780 h 1209474"/>
                <a:gd name="connsiteX85" fmla="*/ 0 w 1212300"/>
                <a:gd name="connsiteY85" fmla="*/ 611099 h 1209474"/>
                <a:gd name="connsiteX86" fmla="*/ 62033 w 1212300"/>
                <a:gd name="connsiteY86" fmla="*/ 594846 h 1209474"/>
                <a:gd name="connsiteX87" fmla="*/ 64142 w 1212300"/>
                <a:gd name="connsiteY87" fmla="*/ 550291 h 1209474"/>
                <a:gd name="connsiteX88" fmla="*/ 65806 w 1212300"/>
                <a:gd name="connsiteY88" fmla="*/ 541298 h 1209474"/>
                <a:gd name="connsiteX89" fmla="*/ 6456 w 1212300"/>
                <a:gd name="connsiteY89" fmla="*/ 516706 h 1209474"/>
                <a:gd name="connsiteX90" fmla="*/ 20870 w 1212300"/>
                <a:gd name="connsiteY90" fmla="*/ 447341 h 1209474"/>
                <a:gd name="connsiteX91" fmla="*/ 84476 w 1212300"/>
                <a:gd name="connsiteY91" fmla="*/ 448419 h 1209474"/>
                <a:gd name="connsiteX92" fmla="*/ 103307 w 1212300"/>
                <a:gd name="connsiteY92" fmla="*/ 398070 h 1209474"/>
                <a:gd name="connsiteX93" fmla="*/ 52555 w 1212300"/>
                <a:gd name="connsiteY93" fmla="*/ 358190 h 1209474"/>
                <a:gd name="connsiteX94" fmla="*/ 85149 w 1212300"/>
                <a:gd name="connsiteY94" fmla="*/ 295286 h 1209474"/>
                <a:gd name="connsiteX95" fmla="*/ 145210 w 1212300"/>
                <a:gd name="connsiteY95" fmla="*/ 313217 h 1209474"/>
                <a:gd name="connsiteX96" fmla="*/ 148057 w 1212300"/>
                <a:gd name="connsiteY96" fmla="*/ 308107 h 1209474"/>
                <a:gd name="connsiteX97" fmla="*/ 176724 w 1212300"/>
                <a:gd name="connsiteY97" fmla="*/ 268584 h 1209474"/>
                <a:gd name="connsiteX98" fmla="*/ 139711 w 1212300"/>
                <a:gd name="connsiteY98" fmla="*/ 217989 h 1209474"/>
                <a:gd name="connsiteX99" fmla="*/ 188068 w 1212300"/>
                <a:gd name="connsiteY99" fmla="*/ 166213 h 1209474"/>
                <a:gd name="connsiteX100" fmla="*/ 241027 w 1212300"/>
                <a:gd name="connsiteY100" fmla="*/ 199659 h 1209474"/>
                <a:gd name="connsiteX101" fmla="*/ 269262 w 1212300"/>
                <a:gd name="connsiteY101" fmla="*/ 174752 h 1209474"/>
                <a:gd name="connsiteX102" fmla="*/ 283412 w 1212300"/>
                <a:gd name="connsiteY102" fmla="*/ 165102 h 1209474"/>
                <a:gd name="connsiteX103" fmla="*/ 261461 w 1212300"/>
                <a:gd name="connsiteY103" fmla="*/ 106503 h 1209474"/>
                <a:gd name="connsiteX104" fmla="*/ 321994 w 1212300"/>
                <a:gd name="connsiteY104" fmla="*/ 69692 h 1209474"/>
                <a:gd name="connsiteX105" fmla="*/ 363991 w 1212300"/>
                <a:gd name="connsiteY105" fmla="*/ 116215 h 1209474"/>
                <a:gd name="connsiteX106" fmla="*/ 399902 w 1212300"/>
                <a:gd name="connsiteY106" fmla="*/ 98466 h 1209474"/>
                <a:gd name="connsiteX107" fmla="*/ 414057 w 1212300"/>
                <a:gd name="connsiteY107" fmla="*/ 93815 h 1209474"/>
                <a:gd name="connsiteX108" fmla="*/ 408775 w 1212300"/>
                <a:gd name="connsiteY108" fmla="*/ 31998 h 1209474"/>
                <a:gd name="connsiteX109" fmla="*/ 476994 w 1212300"/>
                <a:gd name="connsiteY109" fmla="*/ 12884 h 1209474"/>
                <a:gd name="connsiteX110" fmla="*/ 504807 w 1212300"/>
                <a:gd name="connsiteY110" fmla="*/ 68861 h 1209474"/>
                <a:gd name="connsiteX111" fmla="*/ 550480 w 1212300"/>
                <a:gd name="connsiteY111" fmla="*/ 60857 h 1209474"/>
                <a:gd name="connsiteX112" fmla="*/ 559236 w 1212300"/>
                <a:gd name="connsiteY112" fmla="*/ 60414 h 1209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1212300" h="1209474">
                  <a:moveTo>
                    <a:pt x="606149" y="219778"/>
                  </a:moveTo>
                  <a:cubicBezTo>
                    <a:pt x="393542" y="219778"/>
                    <a:pt x="221190" y="392130"/>
                    <a:pt x="221190" y="604737"/>
                  </a:cubicBezTo>
                  <a:cubicBezTo>
                    <a:pt x="221190" y="817344"/>
                    <a:pt x="393542" y="989696"/>
                    <a:pt x="606149" y="989696"/>
                  </a:cubicBezTo>
                  <a:cubicBezTo>
                    <a:pt x="818756" y="989696"/>
                    <a:pt x="991108" y="817344"/>
                    <a:pt x="991108" y="604737"/>
                  </a:cubicBezTo>
                  <a:cubicBezTo>
                    <a:pt x="991108" y="392130"/>
                    <a:pt x="818756" y="219778"/>
                    <a:pt x="606149" y="219778"/>
                  </a:cubicBezTo>
                  <a:close/>
                  <a:moveTo>
                    <a:pt x="570726" y="0"/>
                  </a:moveTo>
                  <a:lnTo>
                    <a:pt x="641573" y="0"/>
                  </a:lnTo>
                  <a:lnTo>
                    <a:pt x="653064" y="60414"/>
                  </a:lnTo>
                  <a:lnTo>
                    <a:pt x="661820" y="60857"/>
                  </a:lnTo>
                  <a:lnTo>
                    <a:pt x="707034" y="69786"/>
                  </a:lnTo>
                  <a:lnTo>
                    <a:pt x="735306" y="12884"/>
                  </a:lnTo>
                  <a:lnTo>
                    <a:pt x="803526" y="31998"/>
                  </a:lnTo>
                  <a:lnTo>
                    <a:pt x="798126" y="95198"/>
                  </a:lnTo>
                  <a:lnTo>
                    <a:pt x="848903" y="115557"/>
                  </a:lnTo>
                  <a:lnTo>
                    <a:pt x="890307" y="69692"/>
                  </a:lnTo>
                  <a:lnTo>
                    <a:pt x="950840" y="106503"/>
                  </a:lnTo>
                  <a:lnTo>
                    <a:pt x="928932" y="164987"/>
                  </a:lnTo>
                  <a:lnTo>
                    <a:pt x="971748" y="199360"/>
                  </a:lnTo>
                  <a:lnTo>
                    <a:pt x="1024233" y="166213"/>
                  </a:lnTo>
                  <a:lnTo>
                    <a:pt x="1072590" y="217989"/>
                  </a:lnTo>
                  <a:lnTo>
                    <a:pt x="1034905" y="269502"/>
                  </a:lnTo>
                  <a:lnTo>
                    <a:pt x="1047793" y="284006"/>
                  </a:lnTo>
                  <a:lnTo>
                    <a:pt x="1065896" y="313574"/>
                  </a:lnTo>
                  <a:lnTo>
                    <a:pt x="1127152" y="295286"/>
                  </a:lnTo>
                  <a:lnTo>
                    <a:pt x="1159745" y="358190"/>
                  </a:lnTo>
                  <a:lnTo>
                    <a:pt x="1109155" y="397943"/>
                  </a:lnTo>
                  <a:lnTo>
                    <a:pt x="1123476" y="432252"/>
                  </a:lnTo>
                  <a:lnTo>
                    <a:pt x="1127413" y="448425"/>
                  </a:lnTo>
                  <a:lnTo>
                    <a:pt x="1191430" y="447341"/>
                  </a:lnTo>
                  <a:lnTo>
                    <a:pt x="1205844" y="516706"/>
                  </a:lnTo>
                  <a:lnTo>
                    <a:pt x="1145770" y="541598"/>
                  </a:lnTo>
                  <a:lnTo>
                    <a:pt x="1150013" y="594780"/>
                  </a:lnTo>
                  <a:lnTo>
                    <a:pt x="1212300" y="611099"/>
                  </a:lnTo>
                  <a:lnTo>
                    <a:pt x="1207465" y="681780"/>
                  </a:lnTo>
                  <a:lnTo>
                    <a:pt x="1143038" y="689527"/>
                  </a:lnTo>
                  <a:lnTo>
                    <a:pt x="1139569" y="712257"/>
                  </a:lnTo>
                  <a:lnTo>
                    <a:pt x="1131043" y="740961"/>
                  </a:lnTo>
                  <a:lnTo>
                    <a:pt x="1188216" y="774415"/>
                  </a:lnTo>
                  <a:lnTo>
                    <a:pt x="1164491" y="841171"/>
                  </a:lnTo>
                  <a:lnTo>
                    <a:pt x="1098564" y="830969"/>
                  </a:lnTo>
                  <a:lnTo>
                    <a:pt x="1075268" y="877883"/>
                  </a:lnTo>
                  <a:lnTo>
                    <a:pt x="1120962" y="925178"/>
                  </a:lnTo>
                  <a:lnTo>
                    <a:pt x="1080106" y="983058"/>
                  </a:lnTo>
                  <a:lnTo>
                    <a:pt x="1019565" y="955533"/>
                  </a:lnTo>
                  <a:lnTo>
                    <a:pt x="986510" y="992122"/>
                  </a:lnTo>
                  <a:lnTo>
                    <a:pt x="984130" y="994044"/>
                  </a:lnTo>
                  <a:lnTo>
                    <a:pt x="1015527" y="1052205"/>
                  </a:lnTo>
                  <a:lnTo>
                    <a:pt x="960571" y="1096915"/>
                  </a:lnTo>
                  <a:lnTo>
                    <a:pt x="909748" y="1054117"/>
                  </a:lnTo>
                  <a:lnTo>
                    <a:pt x="906487" y="1056751"/>
                  </a:lnTo>
                  <a:lnTo>
                    <a:pt x="864880" y="1080229"/>
                  </a:lnTo>
                  <a:lnTo>
                    <a:pt x="879731" y="1146075"/>
                  </a:lnTo>
                  <a:lnTo>
                    <a:pt x="814749" y="1174300"/>
                  </a:lnTo>
                  <a:lnTo>
                    <a:pt x="777013" y="1118870"/>
                  </a:lnTo>
                  <a:lnTo>
                    <a:pt x="765662" y="1123267"/>
                  </a:lnTo>
                  <a:lnTo>
                    <a:pt x="727130" y="1132005"/>
                  </a:lnTo>
                  <a:lnTo>
                    <a:pt x="723644" y="1199827"/>
                  </a:lnTo>
                  <a:lnTo>
                    <a:pt x="653457" y="1209474"/>
                  </a:lnTo>
                  <a:lnTo>
                    <a:pt x="631798" y="1145096"/>
                  </a:lnTo>
                  <a:lnTo>
                    <a:pt x="606150" y="1147005"/>
                  </a:lnTo>
                  <a:lnTo>
                    <a:pt x="580299" y="1145700"/>
                  </a:lnTo>
                  <a:lnTo>
                    <a:pt x="558843" y="1209474"/>
                  </a:lnTo>
                  <a:lnTo>
                    <a:pt x="488656" y="1199827"/>
                  </a:lnTo>
                  <a:lnTo>
                    <a:pt x="485224" y="1133066"/>
                  </a:lnTo>
                  <a:lnTo>
                    <a:pt x="444238" y="1122527"/>
                  </a:lnTo>
                  <a:lnTo>
                    <a:pt x="435252" y="1118923"/>
                  </a:lnTo>
                  <a:lnTo>
                    <a:pt x="397552" y="1174300"/>
                  </a:lnTo>
                  <a:lnTo>
                    <a:pt x="332570" y="1146075"/>
                  </a:lnTo>
                  <a:lnTo>
                    <a:pt x="347390" y="1080362"/>
                  </a:lnTo>
                  <a:lnTo>
                    <a:pt x="302981" y="1053756"/>
                  </a:lnTo>
                  <a:lnTo>
                    <a:pt x="251730" y="1096915"/>
                  </a:lnTo>
                  <a:lnTo>
                    <a:pt x="196773" y="1052205"/>
                  </a:lnTo>
                  <a:lnTo>
                    <a:pt x="228407" y="993606"/>
                  </a:lnTo>
                  <a:lnTo>
                    <a:pt x="196589" y="961310"/>
                  </a:lnTo>
                  <a:lnTo>
                    <a:pt x="192451" y="955662"/>
                  </a:lnTo>
                  <a:lnTo>
                    <a:pt x="132195" y="983058"/>
                  </a:lnTo>
                  <a:lnTo>
                    <a:pt x="91339" y="925178"/>
                  </a:lnTo>
                  <a:lnTo>
                    <a:pt x="137009" y="877908"/>
                  </a:lnTo>
                  <a:lnTo>
                    <a:pt x="113994" y="830929"/>
                  </a:lnTo>
                  <a:lnTo>
                    <a:pt x="47809" y="841171"/>
                  </a:lnTo>
                  <a:lnTo>
                    <a:pt x="24084" y="774415"/>
                  </a:lnTo>
                  <a:lnTo>
                    <a:pt x="81587" y="740768"/>
                  </a:lnTo>
                  <a:lnTo>
                    <a:pt x="70938" y="703091"/>
                  </a:lnTo>
                  <a:lnTo>
                    <a:pt x="69043" y="689500"/>
                  </a:lnTo>
                  <a:lnTo>
                    <a:pt x="4835" y="681780"/>
                  </a:lnTo>
                  <a:lnTo>
                    <a:pt x="0" y="611099"/>
                  </a:lnTo>
                  <a:lnTo>
                    <a:pt x="62033" y="594846"/>
                  </a:lnTo>
                  <a:lnTo>
                    <a:pt x="64142" y="550291"/>
                  </a:lnTo>
                  <a:lnTo>
                    <a:pt x="65806" y="541298"/>
                  </a:lnTo>
                  <a:lnTo>
                    <a:pt x="6456" y="516706"/>
                  </a:lnTo>
                  <a:lnTo>
                    <a:pt x="20870" y="447341"/>
                  </a:lnTo>
                  <a:lnTo>
                    <a:pt x="84476" y="448419"/>
                  </a:lnTo>
                  <a:lnTo>
                    <a:pt x="103307" y="398070"/>
                  </a:lnTo>
                  <a:lnTo>
                    <a:pt x="52555" y="358190"/>
                  </a:lnTo>
                  <a:lnTo>
                    <a:pt x="85149" y="295286"/>
                  </a:lnTo>
                  <a:lnTo>
                    <a:pt x="145210" y="313217"/>
                  </a:lnTo>
                  <a:lnTo>
                    <a:pt x="148057" y="308107"/>
                  </a:lnTo>
                  <a:lnTo>
                    <a:pt x="176724" y="268584"/>
                  </a:lnTo>
                  <a:lnTo>
                    <a:pt x="139711" y="217989"/>
                  </a:lnTo>
                  <a:lnTo>
                    <a:pt x="188068" y="166213"/>
                  </a:lnTo>
                  <a:lnTo>
                    <a:pt x="241027" y="199659"/>
                  </a:lnTo>
                  <a:lnTo>
                    <a:pt x="269262" y="174752"/>
                  </a:lnTo>
                  <a:lnTo>
                    <a:pt x="283412" y="165102"/>
                  </a:lnTo>
                  <a:lnTo>
                    <a:pt x="261461" y="106503"/>
                  </a:lnTo>
                  <a:lnTo>
                    <a:pt x="321994" y="69692"/>
                  </a:lnTo>
                  <a:lnTo>
                    <a:pt x="363991" y="116215"/>
                  </a:lnTo>
                  <a:lnTo>
                    <a:pt x="399902" y="98466"/>
                  </a:lnTo>
                  <a:lnTo>
                    <a:pt x="414057" y="93815"/>
                  </a:lnTo>
                  <a:lnTo>
                    <a:pt x="408775" y="31998"/>
                  </a:lnTo>
                  <a:lnTo>
                    <a:pt x="476994" y="12884"/>
                  </a:lnTo>
                  <a:lnTo>
                    <a:pt x="504807" y="68861"/>
                  </a:lnTo>
                  <a:lnTo>
                    <a:pt x="550480" y="60857"/>
                  </a:lnTo>
                  <a:lnTo>
                    <a:pt x="559236" y="60414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E0E0E0"/>
                </a:gs>
                <a:gs pos="0">
                  <a:srgbClr val="F9F9F9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>
              <a:off x="2162897" y="3451260"/>
              <a:ext cx="769918" cy="769918"/>
            </a:xfrm>
            <a:prstGeom prst="ellipse">
              <a:avLst/>
            </a:prstGeom>
            <a:noFill/>
            <a:ln w="190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88900" dist="381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6660875" y="1991219"/>
            <a:ext cx="1031796" cy="1031935"/>
            <a:chOff x="2508643" y="3155719"/>
            <a:chExt cx="2161075" cy="2161075"/>
          </a:xfrm>
        </p:grpSpPr>
        <p:sp>
          <p:nvSpPr>
            <p:cNvPr id="68" name="任意多边形 67"/>
            <p:cNvSpPr/>
            <p:nvPr/>
          </p:nvSpPr>
          <p:spPr>
            <a:xfrm>
              <a:off x="2508643" y="3155719"/>
              <a:ext cx="2161075" cy="2161075"/>
            </a:xfrm>
            <a:custGeom>
              <a:avLst/>
              <a:gdLst>
                <a:gd name="connsiteX0" fmla="*/ 1589098 w 3178196"/>
                <a:gd name="connsiteY0" fmla="*/ 425696 h 3178196"/>
                <a:gd name="connsiteX1" fmla="*/ 425696 w 3178196"/>
                <a:gd name="connsiteY1" fmla="*/ 1589098 h 3178196"/>
                <a:gd name="connsiteX2" fmla="*/ 1589098 w 3178196"/>
                <a:gd name="connsiteY2" fmla="*/ 2752500 h 3178196"/>
                <a:gd name="connsiteX3" fmla="*/ 2752500 w 3178196"/>
                <a:gd name="connsiteY3" fmla="*/ 1589098 h 3178196"/>
                <a:gd name="connsiteX4" fmla="*/ 1589098 w 3178196"/>
                <a:gd name="connsiteY4" fmla="*/ 425696 h 3178196"/>
                <a:gd name="connsiteX5" fmla="*/ 1408737 w 3178196"/>
                <a:gd name="connsiteY5" fmla="*/ 0 h 3178196"/>
                <a:gd name="connsiteX6" fmla="*/ 1769461 w 3178196"/>
                <a:gd name="connsiteY6" fmla="*/ 0 h 3178196"/>
                <a:gd name="connsiteX7" fmla="*/ 1839795 w 3178196"/>
                <a:gd name="connsiteY7" fmla="*/ 328139 h 3178196"/>
                <a:gd name="connsiteX8" fmla="*/ 1856789 w 3178196"/>
                <a:gd name="connsiteY8" fmla="*/ 330732 h 3178196"/>
                <a:gd name="connsiteX9" fmla="*/ 2000849 w 3178196"/>
                <a:gd name="connsiteY9" fmla="*/ 373520 h 3178196"/>
                <a:gd name="connsiteX10" fmla="*/ 2227451 w 3178196"/>
                <a:gd name="connsiteY10" fmla="*/ 122720 h 3178196"/>
                <a:gd name="connsiteX11" fmla="*/ 2539846 w 3178196"/>
                <a:gd name="connsiteY11" fmla="*/ 303080 h 3178196"/>
                <a:gd name="connsiteX12" fmla="*/ 2439451 w 3178196"/>
                <a:gd name="connsiteY12" fmla="*/ 613872 h 3178196"/>
                <a:gd name="connsiteX13" fmla="*/ 2458340 w 3178196"/>
                <a:gd name="connsiteY13" fmla="*/ 627645 h 3178196"/>
                <a:gd name="connsiteX14" fmla="*/ 2558787 w 3178196"/>
                <a:gd name="connsiteY14" fmla="*/ 724273 h 3178196"/>
                <a:gd name="connsiteX15" fmla="*/ 2569563 w 3178196"/>
                <a:gd name="connsiteY15" fmla="*/ 737054 h 3178196"/>
                <a:gd name="connsiteX16" fmla="*/ 2875118 w 3178196"/>
                <a:gd name="connsiteY16" fmla="*/ 638354 h 3178196"/>
                <a:gd name="connsiteX17" fmla="*/ 3055480 w 3178196"/>
                <a:gd name="connsiteY17" fmla="*/ 950748 h 3178196"/>
                <a:gd name="connsiteX18" fmla="*/ 2827830 w 3178196"/>
                <a:gd name="connsiteY18" fmla="*/ 1156432 h 3178196"/>
                <a:gd name="connsiteX19" fmla="*/ 2846251 w 3178196"/>
                <a:gd name="connsiteY19" fmla="*/ 1202137 h 3178196"/>
                <a:gd name="connsiteX20" fmla="*/ 2882440 w 3178196"/>
                <a:gd name="connsiteY20" fmla="*/ 1345342 h 3178196"/>
                <a:gd name="connsiteX21" fmla="*/ 3178196 w 3178196"/>
                <a:gd name="connsiteY21" fmla="*/ 1408739 h 3178196"/>
                <a:gd name="connsiteX22" fmla="*/ 3178196 w 3178196"/>
                <a:gd name="connsiteY22" fmla="*/ 1769460 h 3178196"/>
                <a:gd name="connsiteX23" fmla="*/ 2901180 w 3178196"/>
                <a:gd name="connsiteY23" fmla="*/ 1828838 h 3178196"/>
                <a:gd name="connsiteX24" fmla="*/ 2890366 w 3178196"/>
                <a:gd name="connsiteY24" fmla="*/ 1899689 h 3178196"/>
                <a:gd name="connsiteX25" fmla="*/ 2862393 w 3178196"/>
                <a:gd name="connsiteY25" fmla="*/ 2011345 h 3178196"/>
                <a:gd name="connsiteX26" fmla="*/ 2851433 w 3178196"/>
                <a:gd name="connsiteY26" fmla="*/ 2043093 h 3178196"/>
                <a:gd name="connsiteX27" fmla="*/ 3055480 w 3178196"/>
                <a:gd name="connsiteY27" fmla="*/ 2227452 h 3178196"/>
                <a:gd name="connsiteX28" fmla="*/ 2875118 w 3178196"/>
                <a:gd name="connsiteY28" fmla="*/ 2539844 h 3178196"/>
                <a:gd name="connsiteX29" fmla="*/ 2624366 w 3178196"/>
                <a:gd name="connsiteY29" fmla="*/ 2458846 h 3178196"/>
                <a:gd name="connsiteX30" fmla="*/ 2593452 w 3178196"/>
                <a:gd name="connsiteY30" fmla="*/ 2501242 h 3178196"/>
                <a:gd name="connsiteX31" fmla="*/ 2496828 w 3178196"/>
                <a:gd name="connsiteY31" fmla="*/ 2601689 h 3178196"/>
                <a:gd name="connsiteX32" fmla="*/ 2461217 w 3178196"/>
                <a:gd name="connsiteY32" fmla="*/ 2631705 h 3178196"/>
                <a:gd name="connsiteX33" fmla="*/ 2539846 w 3178196"/>
                <a:gd name="connsiteY33" fmla="*/ 2875117 h 3178196"/>
                <a:gd name="connsiteX34" fmla="*/ 2227451 w 3178196"/>
                <a:gd name="connsiteY34" fmla="*/ 3055478 h 3178196"/>
                <a:gd name="connsiteX35" fmla="*/ 2061632 w 3178196"/>
                <a:gd name="connsiteY35" fmla="*/ 2871954 h 3178196"/>
                <a:gd name="connsiteX36" fmla="*/ 2018961 w 3178196"/>
                <a:gd name="connsiteY36" fmla="*/ 2889155 h 3178196"/>
                <a:gd name="connsiteX37" fmla="*/ 1820676 w 3178196"/>
                <a:gd name="connsiteY37" fmla="*/ 2939260 h 3178196"/>
                <a:gd name="connsiteX38" fmla="*/ 1769461 w 3178196"/>
                <a:gd name="connsiteY38" fmla="*/ 3178196 h 3178196"/>
                <a:gd name="connsiteX39" fmla="*/ 1408737 w 3178196"/>
                <a:gd name="connsiteY39" fmla="*/ 3178196 h 3178196"/>
                <a:gd name="connsiteX40" fmla="*/ 1357415 w 3178196"/>
                <a:gd name="connsiteY40" fmla="*/ 2938761 h 3178196"/>
                <a:gd name="connsiteX41" fmla="*/ 1321409 w 3178196"/>
                <a:gd name="connsiteY41" fmla="*/ 2933267 h 3178196"/>
                <a:gd name="connsiteX42" fmla="*/ 1116228 w 3178196"/>
                <a:gd name="connsiteY42" fmla="*/ 2872328 h 3178196"/>
                <a:gd name="connsiteX43" fmla="*/ 950747 w 3178196"/>
                <a:gd name="connsiteY43" fmla="*/ 3055478 h 3178196"/>
                <a:gd name="connsiteX44" fmla="*/ 638354 w 3178196"/>
                <a:gd name="connsiteY44" fmla="*/ 2875117 h 3178196"/>
                <a:gd name="connsiteX45" fmla="*/ 716567 w 3178196"/>
                <a:gd name="connsiteY45" fmla="*/ 2632987 h 3178196"/>
                <a:gd name="connsiteX46" fmla="*/ 564155 w 3178196"/>
                <a:gd name="connsiteY46" fmla="*/ 2476891 h 3178196"/>
                <a:gd name="connsiteX47" fmla="*/ 552049 w 3178196"/>
                <a:gd name="connsiteY47" fmla="*/ 2459421 h 3178196"/>
                <a:gd name="connsiteX48" fmla="*/ 303082 w 3178196"/>
                <a:gd name="connsiteY48" fmla="*/ 2539844 h 3178196"/>
                <a:gd name="connsiteX49" fmla="*/ 122720 w 3178196"/>
                <a:gd name="connsiteY49" fmla="*/ 2227452 h 3178196"/>
                <a:gd name="connsiteX50" fmla="*/ 326913 w 3178196"/>
                <a:gd name="connsiteY50" fmla="*/ 2042960 h 3178196"/>
                <a:gd name="connsiteX51" fmla="*/ 306855 w 3178196"/>
                <a:gd name="connsiteY51" fmla="*/ 1979828 h 3178196"/>
                <a:gd name="connsiteX52" fmla="*/ 276470 w 3178196"/>
                <a:gd name="connsiteY52" fmla="*/ 1828721 h 3178196"/>
                <a:gd name="connsiteX53" fmla="*/ 0 w 3178196"/>
                <a:gd name="connsiteY53" fmla="*/ 1769460 h 3178196"/>
                <a:gd name="connsiteX54" fmla="*/ 0 w 3178196"/>
                <a:gd name="connsiteY54" fmla="*/ 1408739 h 3178196"/>
                <a:gd name="connsiteX55" fmla="*/ 293010 w 3178196"/>
                <a:gd name="connsiteY55" fmla="*/ 1345931 h 3178196"/>
                <a:gd name="connsiteX56" fmla="*/ 306855 w 3178196"/>
                <a:gd name="connsiteY56" fmla="*/ 1284173 h 3178196"/>
                <a:gd name="connsiteX57" fmla="*/ 351046 w 3178196"/>
                <a:gd name="connsiteY57" fmla="*/ 1157043 h 3178196"/>
                <a:gd name="connsiteX58" fmla="*/ 122720 w 3178196"/>
                <a:gd name="connsiteY58" fmla="*/ 950748 h 3178196"/>
                <a:gd name="connsiteX59" fmla="*/ 303082 w 3178196"/>
                <a:gd name="connsiteY59" fmla="*/ 638354 h 3178196"/>
                <a:gd name="connsiteX60" fmla="*/ 611017 w 3178196"/>
                <a:gd name="connsiteY60" fmla="*/ 737822 h 3178196"/>
                <a:gd name="connsiteX61" fmla="*/ 678469 w 3178196"/>
                <a:gd name="connsiteY61" fmla="*/ 665039 h 3178196"/>
                <a:gd name="connsiteX62" fmla="*/ 739168 w 3178196"/>
                <a:gd name="connsiteY62" fmla="*/ 615179 h 3178196"/>
                <a:gd name="connsiteX63" fmla="*/ 638354 w 3178196"/>
                <a:gd name="connsiteY63" fmla="*/ 303080 h 3178196"/>
                <a:gd name="connsiteX64" fmla="*/ 950747 w 3178196"/>
                <a:gd name="connsiteY64" fmla="*/ 122720 h 3178196"/>
                <a:gd name="connsiteX65" fmla="*/ 1175530 w 3178196"/>
                <a:gd name="connsiteY65" fmla="*/ 371507 h 3178196"/>
                <a:gd name="connsiteX66" fmla="*/ 1321409 w 3178196"/>
                <a:gd name="connsiteY66" fmla="*/ 330732 h 3178196"/>
                <a:gd name="connsiteX67" fmla="*/ 1338401 w 3178196"/>
                <a:gd name="connsiteY67" fmla="*/ 328139 h 3178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178196" h="3178196">
                  <a:moveTo>
                    <a:pt x="1589098" y="425696"/>
                  </a:moveTo>
                  <a:cubicBezTo>
                    <a:pt x="946569" y="425696"/>
                    <a:pt x="425696" y="946569"/>
                    <a:pt x="425696" y="1589098"/>
                  </a:cubicBezTo>
                  <a:cubicBezTo>
                    <a:pt x="425696" y="2231627"/>
                    <a:pt x="946569" y="2752500"/>
                    <a:pt x="1589098" y="2752500"/>
                  </a:cubicBezTo>
                  <a:cubicBezTo>
                    <a:pt x="2231627" y="2752500"/>
                    <a:pt x="2752500" y="2231627"/>
                    <a:pt x="2752500" y="1589098"/>
                  </a:cubicBezTo>
                  <a:cubicBezTo>
                    <a:pt x="2752500" y="946569"/>
                    <a:pt x="2231627" y="425696"/>
                    <a:pt x="1589098" y="425696"/>
                  </a:cubicBezTo>
                  <a:close/>
                  <a:moveTo>
                    <a:pt x="1408737" y="0"/>
                  </a:moveTo>
                  <a:lnTo>
                    <a:pt x="1769461" y="0"/>
                  </a:lnTo>
                  <a:lnTo>
                    <a:pt x="1839795" y="328139"/>
                  </a:lnTo>
                  <a:lnTo>
                    <a:pt x="1856789" y="330732"/>
                  </a:lnTo>
                  <a:lnTo>
                    <a:pt x="2000849" y="373520"/>
                  </a:lnTo>
                  <a:lnTo>
                    <a:pt x="2227451" y="122720"/>
                  </a:lnTo>
                  <a:lnTo>
                    <a:pt x="2539846" y="303080"/>
                  </a:lnTo>
                  <a:lnTo>
                    <a:pt x="2439451" y="613872"/>
                  </a:lnTo>
                  <a:lnTo>
                    <a:pt x="2458340" y="627645"/>
                  </a:lnTo>
                  <a:cubicBezTo>
                    <a:pt x="2493487" y="658090"/>
                    <a:pt x="2527017" y="690346"/>
                    <a:pt x="2558787" y="724273"/>
                  </a:cubicBezTo>
                  <a:lnTo>
                    <a:pt x="2569563" y="737054"/>
                  </a:lnTo>
                  <a:lnTo>
                    <a:pt x="2875118" y="638354"/>
                  </a:lnTo>
                  <a:lnTo>
                    <a:pt x="3055480" y="950748"/>
                  </a:lnTo>
                  <a:lnTo>
                    <a:pt x="2827830" y="1156432"/>
                  </a:lnTo>
                  <a:lnTo>
                    <a:pt x="2846251" y="1202137"/>
                  </a:lnTo>
                  <a:lnTo>
                    <a:pt x="2882440" y="1345342"/>
                  </a:lnTo>
                  <a:lnTo>
                    <a:pt x="3178196" y="1408739"/>
                  </a:lnTo>
                  <a:lnTo>
                    <a:pt x="3178196" y="1769460"/>
                  </a:lnTo>
                  <a:lnTo>
                    <a:pt x="2901180" y="1828838"/>
                  </a:lnTo>
                  <a:lnTo>
                    <a:pt x="2890366" y="1899689"/>
                  </a:lnTo>
                  <a:cubicBezTo>
                    <a:pt x="2882626" y="1937518"/>
                    <a:pt x="2873276" y="1974762"/>
                    <a:pt x="2862393" y="2011345"/>
                  </a:cubicBezTo>
                  <a:lnTo>
                    <a:pt x="2851433" y="2043093"/>
                  </a:lnTo>
                  <a:lnTo>
                    <a:pt x="3055480" y="2227452"/>
                  </a:lnTo>
                  <a:lnTo>
                    <a:pt x="2875118" y="2539844"/>
                  </a:lnTo>
                  <a:lnTo>
                    <a:pt x="2624366" y="2458846"/>
                  </a:lnTo>
                  <a:lnTo>
                    <a:pt x="2593452" y="2501242"/>
                  </a:lnTo>
                  <a:cubicBezTo>
                    <a:pt x="2563009" y="2536388"/>
                    <a:pt x="2530753" y="2569918"/>
                    <a:pt x="2496828" y="2601689"/>
                  </a:cubicBezTo>
                  <a:lnTo>
                    <a:pt x="2461217" y="2631705"/>
                  </a:lnTo>
                  <a:lnTo>
                    <a:pt x="2539846" y="2875117"/>
                  </a:lnTo>
                  <a:lnTo>
                    <a:pt x="2227451" y="3055478"/>
                  </a:lnTo>
                  <a:lnTo>
                    <a:pt x="2061632" y="2871954"/>
                  </a:lnTo>
                  <a:lnTo>
                    <a:pt x="2018961" y="2889155"/>
                  </a:lnTo>
                  <a:lnTo>
                    <a:pt x="1820676" y="2939260"/>
                  </a:lnTo>
                  <a:lnTo>
                    <a:pt x="1769461" y="3178196"/>
                  </a:lnTo>
                  <a:lnTo>
                    <a:pt x="1408737" y="3178196"/>
                  </a:lnTo>
                  <a:lnTo>
                    <a:pt x="1357415" y="2938761"/>
                  </a:lnTo>
                  <a:lnTo>
                    <a:pt x="1321409" y="2933267"/>
                  </a:lnTo>
                  <a:lnTo>
                    <a:pt x="1116228" y="2872328"/>
                  </a:lnTo>
                  <a:lnTo>
                    <a:pt x="950747" y="3055478"/>
                  </a:lnTo>
                  <a:lnTo>
                    <a:pt x="638354" y="2875117"/>
                  </a:lnTo>
                  <a:lnTo>
                    <a:pt x="716567" y="2632987"/>
                  </a:lnTo>
                  <a:lnTo>
                    <a:pt x="564155" y="2476891"/>
                  </a:lnTo>
                  <a:lnTo>
                    <a:pt x="552049" y="2459421"/>
                  </a:lnTo>
                  <a:lnTo>
                    <a:pt x="303082" y="2539844"/>
                  </a:lnTo>
                  <a:lnTo>
                    <a:pt x="122720" y="2227452"/>
                  </a:lnTo>
                  <a:lnTo>
                    <a:pt x="326913" y="2042960"/>
                  </a:lnTo>
                  <a:lnTo>
                    <a:pt x="306855" y="1979828"/>
                  </a:lnTo>
                  <a:lnTo>
                    <a:pt x="276470" y="1828721"/>
                  </a:lnTo>
                  <a:lnTo>
                    <a:pt x="0" y="1769460"/>
                  </a:lnTo>
                  <a:lnTo>
                    <a:pt x="0" y="1408739"/>
                  </a:lnTo>
                  <a:lnTo>
                    <a:pt x="293010" y="1345931"/>
                  </a:lnTo>
                  <a:lnTo>
                    <a:pt x="306855" y="1284173"/>
                  </a:lnTo>
                  <a:lnTo>
                    <a:pt x="351046" y="1157043"/>
                  </a:lnTo>
                  <a:lnTo>
                    <a:pt x="122720" y="950748"/>
                  </a:lnTo>
                  <a:lnTo>
                    <a:pt x="303082" y="638354"/>
                  </a:lnTo>
                  <a:lnTo>
                    <a:pt x="611017" y="737822"/>
                  </a:lnTo>
                  <a:lnTo>
                    <a:pt x="678469" y="665039"/>
                  </a:lnTo>
                  <a:lnTo>
                    <a:pt x="739168" y="615179"/>
                  </a:lnTo>
                  <a:lnTo>
                    <a:pt x="638354" y="303080"/>
                  </a:lnTo>
                  <a:lnTo>
                    <a:pt x="950747" y="122720"/>
                  </a:lnTo>
                  <a:lnTo>
                    <a:pt x="1175530" y="371507"/>
                  </a:lnTo>
                  <a:lnTo>
                    <a:pt x="1321409" y="330732"/>
                  </a:lnTo>
                  <a:lnTo>
                    <a:pt x="1338401" y="328139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E2E2E2"/>
                </a:gs>
              </a:gsLst>
              <a:lin ang="2700000" scaled="1"/>
            </a:gradFill>
            <a:ln>
              <a:noFill/>
            </a:ln>
            <a:effectLst>
              <a:outerShdw blurRad="190500" dist="762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椭圆 68"/>
            <p:cNvSpPr/>
            <p:nvPr/>
          </p:nvSpPr>
          <p:spPr>
            <a:xfrm>
              <a:off x="2798632" y="3445708"/>
              <a:ext cx="1581096" cy="1581096"/>
            </a:xfrm>
            <a:prstGeom prst="ellipse">
              <a:avLst/>
            </a:prstGeom>
            <a:noFill/>
            <a:ln w="381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88900" dist="381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70" name="Freeform 5"/>
          <p:cNvSpPr/>
          <p:nvPr/>
        </p:nvSpPr>
        <p:spPr bwMode="auto">
          <a:xfrm>
            <a:off x="3832128" y="1003158"/>
            <a:ext cx="492214" cy="436305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508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vert="horz" wrap="square" lIns="68589" tIns="34295" rIns="68589" bIns="34295" numCol="1" anchor="t" anchorCtr="0" compatLnSpc="1"/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71" name="Freeform 5"/>
          <p:cNvSpPr/>
          <p:nvPr/>
        </p:nvSpPr>
        <p:spPr bwMode="auto">
          <a:xfrm>
            <a:off x="7239888" y="1010616"/>
            <a:ext cx="492214" cy="436305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508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vert="horz" wrap="square" lIns="68589" tIns="34295" rIns="68589" bIns="34295" numCol="1" anchor="t" anchorCtr="0" compatLnSpc="1"/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72" name="Freeform 5"/>
          <p:cNvSpPr/>
          <p:nvPr/>
        </p:nvSpPr>
        <p:spPr bwMode="auto">
          <a:xfrm>
            <a:off x="4760771" y="3697259"/>
            <a:ext cx="492214" cy="436305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508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vert="horz" wrap="square" lIns="68589" tIns="34295" rIns="68589" bIns="34295" numCol="1" anchor="t" anchorCtr="0" compatLnSpc="1"/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73" name="Freeform 5"/>
          <p:cNvSpPr/>
          <p:nvPr/>
        </p:nvSpPr>
        <p:spPr bwMode="auto">
          <a:xfrm>
            <a:off x="1516743" y="3748278"/>
            <a:ext cx="492214" cy="436305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508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vert="horz" wrap="square" lIns="68589" tIns="34295" rIns="68589" bIns="34295" numCol="1" anchor="t" anchorCtr="0" compatLnSpc="1"/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301337" y="1304103"/>
            <a:ext cx="1723093" cy="1527370"/>
            <a:chOff x="1301337" y="1304103"/>
            <a:chExt cx="1723093" cy="1527370"/>
          </a:xfrm>
        </p:grpSpPr>
        <p:grpSp>
          <p:nvGrpSpPr>
            <p:cNvPr id="74" name="组合 73"/>
            <p:cNvGrpSpPr/>
            <p:nvPr/>
          </p:nvGrpSpPr>
          <p:grpSpPr>
            <a:xfrm>
              <a:off x="1301337" y="1304103"/>
              <a:ext cx="1723093" cy="1527370"/>
              <a:chOff x="1529861" y="1829264"/>
              <a:chExt cx="2452453" cy="2173589"/>
            </a:xfrm>
          </p:grpSpPr>
          <p:sp>
            <p:nvSpPr>
              <p:cNvPr id="75" name="Freeform 5"/>
              <p:cNvSpPr/>
              <p:nvPr/>
            </p:nvSpPr>
            <p:spPr bwMode="auto">
              <a:xfrm>
                <a:off x="1529861" y="1829264"/>
                <a:ext cx="2452453" cy="2173589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chemeClr val="bg1">
                      <a:lumMod val="85000"/>
                    </a:schemeClr>
                  </a:gs>
                </a:gsLst>
                <a:lin ang="2700000" scaled="1"/>
              </a:gradFill>
              <a:ln w="190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254000" dist="101600" dir="2700000" algn="tl" rotWithShape="0">
                  <a:prstClr val="black">
                    <a:alpha val="30000"/>
                  </a:prstClr>
                </a:outerShdw>
                <a:softEdge rad="0"/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6" name="Freeform 5"/>
              <p:cNvSpPr/>
              <p:nvPr/>
            </p:nvSpPr>
            <p:spPr bwMode="auto">
              <a:xfrm>
                <a:off x="1688672" y="1966891"/>
                <a:ext cx="2130210" cy="1887988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FA783A"/>
              </a:solidFill>
              <a:ln w="19050">
                <a:noFill/>
              </a:ln>
              <a:effectLst>
                <a:softEdge rad="0"/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02" name="组合 101"/>
            <p:cNvGrpSpPr/>
            <p:nvPr/>
          </p:nvGrpSpPr>
          <p:grpSpPr>
            <a:xfrm>
              <a:off x="1588152" y="1822266"/>
              <a:ext cx="1233342" cy="787275"/>
              <a:chOff x="7488048" y="2660881"/>
              <a:chExt cx="1644171" cy="1049376"/>
            </a:xfrm>
          </p:grpSpPr>
          <p:sp>
            <p:nvSpPr>
              <p:cNvPr id="103" name="文本框 71"/>
              <p:cNvSpPr txBox="1"/>
              <p:nvPr/>
            </p:nvSpPr>
            <p:spPr>
              <a:xfrm>
                <a:off x="7488048" y="2660881"/>
                <a:ext cx="1644171" cy="3281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000" dirty="0">
                    <a:solidFill>
                      <a:schemeClr val="bg1"/>
                    </a:solidFill>
                    <a:cs typeface="+mn-ea"/>
                    <a:sym typeface="+mn-lt"/>
                  </a:rPr>
                  <a:t>在此添加标题</a:t>
                </a:r>
              </a:p>
            </p:txBody>
          </p:sp>
          <p:sp>
            <p:nvSpPr>
              <p:cNvPr id="104" name="文本框 72"/>
              <p:cNvSpPr txBox="1"/>
              <p:nvPr/>
            </p:nvSpPr>
            <p:spPr>
              <a:xfrm>
                <a:off x="7506385" y="2930798"/>
                <a:ext cx="1539422" cy="7794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800" dirty="0">
                    <a:solidFill>
                      <a:schemeClr val="bg1"/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800" dirty="0">
                    <a:solidFill>
                      <a:schemeClr val="bg1"/>
                    </a:solidFill>
                    <a:cs typeface="+mn-ea"/>
                    <a:sym typeface="+mn-lt"/>
                  </a:rPr>
                  <a:t>……</a:t>
                </a:r>
                <a:endParaRPr lang="zh-CN" altLang="en-US" sz="8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05" name="Group 909"/>
            <p:cNvGrpSpPr>
              <a:grpSpLocks noChangeAspect="1"/>
            </p:cNvGrpSpPr>
            <p:nvPr/>
          </p:nvGrpSpPr>
          <p:grpSpPr bwMode="auto">
            <a:xfrm>
              <a:off x="2337968" y="1596676"/>
              <a:ext cx="241178" cy="205712"/>
              <a:chOff x="6090" y="1175"/>
              <a:chExt cx="265" cy="226"/>
            </a:xfrm>
            <a:solidFill>
              <a:schemeClr val="bg1"/>
            </a:solidFill>
            <a:effectLst/>
          </p:grpSpPr>
          <p:sp>
            <p:nvSpPr>
              <p:cNvPr id="106" name="Freeform 910"/>
              <p:cNvSpPr/>
              <p:nvPr/>
            </p:nvSpPr>
            <p:spPr bwMode="auto">
              <a:xfrm>
                <a:off x="6129" y="1269"/>
                <a:ext cx="56" cy="96"/>
              </a:xfrm>
              <a:custGeom>
                <a:avLst/>
                <a:gdLst>
                  <a:gd name="T0" fmla="*/ 2 w 23"/>
                  <a:gd name="T1" fmla="*/ 40 h 40"/>
                  <a:gd name="T2" fmla="*/ 21 w 23"/>
                  <a:gd name="T3" fmla="*/ 40 h 40"/>
                  <a:gd name="T4" fmla="*/ 23 w 23"/>
                  <a:gd name="T5" fmla="*/ 38 h 40"/>
                  <a:gd name="T6" fmla="*/ 23 w 23"/>
                  <a:gd name="T7" fmla="*/ 2 h 40"/>
                  <a:gd name="T8" fmla="*/ 21 w 23"/>
                  <a:gd name="T9" fmla="*/ 0 h 40"/>
                  <a:gd name="T10" fmla="*/ 2 w 23"/>
                  <a:gd name="T11" fmla="*/ 0 h 40"/>
                  <a:gd name="T12" fmla="*/ 0 w 23"/>
                  <a:gd name="T13" fmla="*/ 2 h 40"/>
                  <a:gd name="T14" fmla="*/ 0 w 23"/>
                  <a:gd name="T15" fmla="*/ 38 h 40"/>
                  <a:gd name="T16" fmla="*/ 2 w 23"/>
                  <a:gd name="T17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40">
                    <a:moveTo>
                      <a:pt x="2" y="40"/>
                    </a:moveTo>
                    <a:cubicBezTo>
                      <a:pt x="21" y="40"/>
                      <a:pt x="21" y="40"/>
                      <a:pt x="21" y="40"/>
                    </a:cubicBezTo>
                    <a:cubicBezTo>
                      <a:pt x="22" y="40"/>
                      <a:pt x="23" y="39"/>
                      <a:pt x="23" y="38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2" y="0"/>
                      <a:pt x="2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39"/>
                      <a:pt x="1" y="40"/>
                      <a:pt x="2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7" name="Freeform 911"/>
              <p:cNvSpPr/>
              <p:nvPr/>
            </p:nvSpPr>
            <p:spPr bwMode="auto">
              <a:xfrm>
                <a:off x="6209" y="1235"/>
                <a:ext cx="54" cy="130"/>
              </a:xfrm>
              <a:custGeom>
                <a:avLst/>
                <a:gdLst>
                  <a:gd name="T0" fmla="*/ 2 w 22"/>
                  <a:gd name="T1" fmla="*/ 54 h 54"/>
                  <a:gd name="T2" fmla="*/ 20 w 22"/>
                  <a:gd name="T3" fmla="*/ 54 h 54"/>
                  <a:gd name="T4" fmla="*/ 22 w 22"/>
                  <a:gd name="T5" fmla="*/ 52 h 54"/>
                  <a:gd name="T6" fmla="*/ 22 w 22"/>
                  <a:gd name="T7" fmla="*/ 2 h 54"/>
                  <a:gd name="T8" fmla="*/ 20 w 22"/>
                  <a:gd name="T9" fmla="*/ 0 h 54"/>
                  <a:gd name="T10" fmla="*/ 2 w 22"/>
                  <a:gd name="T11" fmla="*/ 0 h 54"/>
                  <a:gd name="T12" fmla="*/ 0 w 22"/>
                  <a:gd name="T13" fmla="*/ 2 h 54"/>
                  <a:gd name="T14" fmla="*/ 0 w 22"/>
                  <a:gd name="T15" fmla="*/ 52 h 54"/>
                  <a:gd name="T16" fmla="*/ 2 w 22"/>
                  <a:gd name="T1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54">
                    <a:moveTo>
                      <a:pt x="2" y="54"/>
                    </a:moveTo>
                    <a:cubicBezTo>
                      <a:pt x="20" y="54"/>
                      <a:pt x="20" y="54"/>
                      <a:pt x="20" y="54"/>
                    </a:cubicBezTo>
                    <a:cubicBezTo>
                      <a:pt x="21" y="54"/>
                      <a:pt x="22" y="53"/>
                      <a:pt x="22" y="52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1"/>
                      <a:pt x="21" y="0"/>
                      <a:pt x="2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3"/>
                      <a:pt x="1" y="54"/>
                      <a:pt x="2" y="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8" name="Freeform 912"/>
              <p:cNvSpPr/>
              <p:nvPr/>
            </p:nvSpPr>
            <p:spPr bwMode="auto">
              <a:xfrm>
                <a:off x="6287" y="1207"/>
                <a:ext cx="56" cy="158"/>
              </a:xfrm>
              <a:custGeom>
                <a:avLst/>
                <a:gdLst>
                  <a:gd name="T0" fmla="*/ 2 w 23"/>
                  <a:gd name="T1" fmla="*/ 66 h 66"/>
                  <a:gd name="T2" fmla="*/ 21 w 23"/>
                  <a:gd name="T3" fmla="*/ 66 h 66"/>
                  <a:gd name="T4" fmla="*/ 23 w 23"/>
                  <a:gd name="T5" fmla="*/ 64 h 66"/>
                  <a:gd name="T6" fmla="*/ 23 w 23"/>
                  <a:gd name="T7" fmla="*/ 2 h 66"/>
                  <a:gd name="T8" fmla="*/ 21 w 23"/>
                  <a:gd name="T9" fmla="*/ 0 h 66"/>
                  <a:gd name="T10" fmla="*/ 2 w 23"/>
                  <a:gd name="T11" fmla="*/ 0 h 66"/>
                  <a:gd name="T12" fmla="*/ 0 w 23"/>
                  <a:gd name="T13" fmla="*/ 2 h 66"/>
                  <a:gd name="T14" fmla="*/ 0 w 23"/>
                  <a:gd name="T15" fmla="*/ 64 h 66"/>
                  <a:gd name="T16" fmla="*/ 2 w 23"/>
                  <a:gd name="T17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66">
                    <a:moveTo>
                      <a:pt x="2" y="66"/>
                    </a:moveTo>
                    <a:cubicBezTo>
                      <a:pt x="21" y="66"/>
                      <a:pt x="21" y="66"/>
                      <a:pt x="21" y="66"/>
                    </a:cubicBezTo>
                    <a:cubicBezTo>
                      <a:pt x="22" y="66"/>
                      <a:pt x="23" y="65"/>
                      <a:pt x="23" y="64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2" y="0"/>
                      <a:pt x="2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65"/>
                      <a:pt x="1" y="66"/>
                      <a:pt x="2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9" name="Freeform 913"/>
              <p:cNvSpPr/>
              <p:nvPr/>
            </p:nvSpPr>
            <p:spPr bwMode="auto">
              <a:xfrm>
                <a:off x="6090" y="1175"/>
                <a:ext cx="265" cy="226"/>
              </a:xfrm>
              <a:custGeom>
                <a:avLst/>
                <a:gdLst>
                  <a:gd name="T0" fmla="*/ 104 w 109"/>
                  <a:gd name="T1" fmla="*/ 85 h 94"/>
                  <a:gd name="T2" fmla="*/ 9 w 109"/>
                  <a:gd name="T3" fmla="*/ 85 h 94"/>
                  <a:gd name="T4" fmla="*/ 9 w 109"/>
                  <a:gd name="T5" fmla="*/ 85 h 94"/>
                  <a:gd name="T6" fmla="*/ 9 w 109"/>
                  <a:gd name="T7" fmla="*/ 4 h 94"/>
                  <a:gd name="T8" fmla="*/ 4 w 109"/>
                  <a:gd name="T9" fmla="*/ 0 h 94"/>
                  <a:gd name="T10" fmla="*/ 0 w 109"/>
                  <a:gd name="T11" fmla="*/ 4 h 94"/>
                  <a:gd name="T12" fmla="*/ 0 w 109"/>
                  <a:gd name="T13" fmla="*/ 85 h 94"/>
                  <a:gd name="T14" fmla="*/ 9 w 109"/>
                  <a:gd name="T15" fmla="*/ 94 h 94"/>
                  <a:gd name="T16" fmla="*/ 104 w 109"/>
                  <a:gd name="T17" fmla="*/ 94 h 94"/>
                  <a:gd name="T18" fmla="*/ 109 w 109"/>
                  <a:gd name="T19" fmla="*/ 90 h 94"/>
                  <a:gd name="T20" fmla="*/ 104 w 109"/>
                  <a:gd name="T21" fmla="*/ 85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9" h="94">
                    <a:moveTo>
                      <a:pt x="104" y="85"/>
                    </a:moveTo>
                    <a:cubicBezTo>
                      <a:pt x="9" y="85"/>
                      <a:pt x="9" y="85"/>
                      <a:pt x="9" y="85"/>
                    </a:cubicBezTo>
                    <a:cubicBezTo>
                      <a:pt x="9" y="85"/>
                      <a:pt x="9" y="85"/>
                      <a:pt x="9" y="85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2"/>
                      <a:pt x="7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0" y="90"/>
                      <a:pt x="4" y="94"/>
                      <a:pt x="9" y="94"/>
                    </a:cubicBezTo>
                    <a:cubicBezTo>
                      <a:pt x="104" y="94"/>
                      <a:pt x="104" y="94"/>
                      <a:pt x="104" y="94"/>
                    </a:cubicBezTo>
                    <a:cubicBezTo>
                      <a:pt x="107" y="94"/>
                      <a:pt x="109" y="92"/>
                      <a:pt x="109" y="90"/>
                    </a:cubicBezTo>
                    <a:cubicBezTo>
                      <a:pt x="109" y="87"/>
                      <a:pt x="107" y="85"/>
                      <a:pt x="104" y="8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6024642" y="2390974"/>
            <a:ext cx="1723093" cy="1527370"/>
            <a:chOff x="6024642" y="2390974"/>
            <a:chExt cx="1723093" cy="1527370"/>
          </a:xfrm>
        </p:grpSpPr>
        <p:grpSp>
          <p:nvGrpSpPr>
            <p:cNvPr id="86" name="组合 85"/>
            <p:cNvGrpSpPr/>
            <p:nvPr/>
          </p:nvGrpSpPr>
          <p:grpSpPr>
            <a:xfrm>
              <a:off x="6024642" y="2390974"/>
              <a:ext cx="1723093" cy="1527370"/>
              <a:chOff x="1529861" y="1829264"/>
              <a:chExt cx="2452453" cy="2173589"/>
            </a:xfrm>
          </p:grpSpPr>
          <p:sp>
            <p:nvSpPr>
              <p:cNvPr id="87" name="Freeform 5"/>
              <p:cNvSpPr/>
              <p:nvPr/>
            </p:nvSpPr>
            <p:spPr bwMode="auto">
              <a:xfrm>
                <a:off x="1529861" y="1829264"/>
                <a:ext cx="2452453" cy="2173589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chemeClr val="bg1">
                      <a:lumMod val="85000"/>
                    </a:schemeClr>
                  </a:gs>
                </a:gsLst>
                <a:lin ang="2700000" scaled="1"/>
              </a:gradFill>
              <a:ln w="190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254000" dist="101600" dir="2700000" algn="tl" rotWithShape="0">
                  <a:prstClr val="black">
                    <a:alpha val="30000"/>
                  </a:prstClr>
                </a:outerShdw>
                <a:softEdge rad="0"/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8" name="Freeform 5"/>
              <p:cNvSpPr/>
              <p:nvPr/>
            </p:nvSpPr>
            <p:spPr bwMode="auto">
              <a:xfrm>
                <a:off x="1688672" y="1966891"/>
                <a:ext cx="2130210" cy="1887988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FA783A"/>
              </a:solidFill>
              <a:ln w="19050">
                <a:noFill/>
              </a:ln>
              <a:effectLst>
                <a:softEdge rad="0"/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16" name="组合 115"/>
            <p:cNvGrpSpPr/>
            <p:nvPr/>
          </p:nvGrpSpPr>
          <p:grpSpPr>
            <a:xfrm>
              <a:off x="6305318" y="2856253"/>
              <a:ext cx="1233342" cy="817133"/>
              <a:chOff x="7488048" y="2621083"/>
              <a:chExt cx="1644171" cy="1089174"/>
            </a:xfrm>
          </p:grpSpPr>
          <p:sp>
            <p:nvSpPr>
              <p:cNvPr id="117" name="文本框 85"/>
              <p:cNvSpPr txBox="1"/>
              <p:nvPr/>
            </p:nvSpPr>
            <p:spPr>
              <a:xfrm>
                <a:off x="7488048" y="2621083"/>
                <a:ext cx="1644171" cy="3281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000" dirty="0">
                    <a:solidFill>
                      <a:schemeClr val="bg1"/>
                    </a:solidFill>
                    <a:cs typeface="+mn-ea"/>
                    <a:sym typeface="+mn-lt"/>
                  </a:rPr>
                  <a:t>在此添加标题</a:t>
                </a:r>
              </a:p>
            </p:txBody>
          </p:sp>
          <p:sp>
            <p:nvSpPr>
              <p:cNvPr id="118" name="文本框 86"/>
              <p:cNvSpPr txBox="1"/>
              <p:nvPr/>
            </p:nvSpPr>
            <p:spPr>
              <a:xfrm>
                <a:off x="7506385" y="2930798"/>
                <a:ext cx="1539422" cy="7794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800" dirty="0">
                    <a:solidFill>
                      <a:schemeClr val="bg1"/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800" dirty="0">
                    <a:solidFill>
                      <a:schemeClr val="bg1"/>
                    </a:solidFill>
                    <a:cs typeface="+mn-ea"/>
                    <a:sym typeface="+mn-lt"/>
                  </a:rPr>
                  <a:t>……</a:t>
                </a:r>
                <a:endParaRPr lang="zh-CN" altLang="en-US" sz="8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19" name="Freeform 53"/>
            <p:cNvSpPr>
              <a:spLocks noEditPoints="1"/>
            </p:cNvSpPr>
            <p:nvPr/>
          </p:nvSpPr>
          <p:spPr bwMode="auto">
            <a:xfrm>
              <a:off x="7019560" y="2622710"/>
              <a:ext cx="276782" cy="276820"/>
            </a:xfrm>
            <a:custGeom>
              <a:avLst/>
              <a:gdLst>
                <a:gd name="T0" fmla="*/ 166 w 449"/>
                <a:gd name="T1" fmla="*/ 362 h 449"/>
                <a:gd name="T2" fmla="*/ 211 w 449"/>
                <a:gd name="T3" fmla="*/ 317 h 449"/>
                <a:gd name="T4" fmla="*/ 237 w 449"/>
                <a:gd name="T5" fmla="*/ 407 h 449"/>
                <a:gd name="T6" fmla="*/ 302 w 449"/>
                <a:gd name="T7" fmla="*/ 313 h 449"/>
                <a:gd name="T8" fmla="*/ 294 w 449"/>
                <a:gd name="T9" fmla="*/ 393 h 449"/>
                <a:gd name="T10" fmla="*/ 395 w 449"/>
                <a:gd name="T11" fmla="*/ 289 h 449"/>
                <a:gd name="T12" fmla="*/ 294 w 449"/>
                <a:gd name="T13" fmla="*/ 393 h 449"/>
                <a:gd name="T14" fmla="*/ 95 w 449"/>
                <a:gd name="T15" fmla="*/ 353 h 449"/>
                <a:gd name="T16" fmla="*/ 121 w 449"/>
                <a:gd name="T17" fmla="*/ 309 h 449"/>
                <a:gd name="T18" fmla="*/ 237 w 449"/>
                <a:gd name="T19" fmla="*/ 293 h 449"/>
                <a:gd name="T20" fmla="*/ 311 w 449"/>
                <a:gd name="T21" fmla="*/ 191 h 449"/>
                <a:gd name="T22" fmla="*/ 307 w 449"/>
                <a:gd name="T23" fmla="*/ 287 h 449"/>
                <a:gd name="T24" fmla="*/ 211 w 449"/>
                <a:gd name="T25" fmla="*/ 293 h 449"/>
                <a:gd name="T26" fmla="*/ 137 w 449"/>
                <a:gd name="T27" fmla="*/ 226 h 449"/>
                <a:gd name="T28" fmla="*/ 211 w 449"/>
                <a:gd name="T29" fmla="*/ 196 h 449"/>
                <a:gd name="T30" fmla="*/ 333 w 449"/>
                <a:gd name="T31" fmla="*/ 282 h 449"/>
                <a:gd name="T32" fmla="*/ 335 w 449"/>
                <a:gd name="T33" fmla="*/ 188 h 449"/>
                <a:gd name="T34" fmla="*/ 407 w 449"/>
                <a:gd name="T35" fmla="*/ 224 h 449"/>
                <a:gd name="T36" fmla="*/ 116 w 449"/>
                <a:gd name="T37" fmla="*/ 281 h 449"/>
                <a:gd name="T38" fmla="*/ 41 w 449"/>
                <a:gd name="T39" fmla="*/ 224 h 449"/>
                <a:gd name="T40" fmla="*/ 114 w 449"/>
                <a:gd name="T41" fmla="*/ 188 h 449"/>
                <a:gd name="T42" fmla="*/ 116 w 449"/>
                <a:gd name="T43" fmla="*/ 281 h 449"/>
                <a:gd name="T44" fmla="*/ 59 w 449"/>
                <a:gd name="T45" fmla="*/ 146 h 449"/>
                <a:gd name="T46" fmla="*/ 158 w 449"/>
                <a:gd name="T47" fmla="*/ 55 h 449"/>
                <a:gd name="T48" fmla="*/ 331 w 449"/>
                <a:gd name="T49" fmla="*/ 164 h 449"/>
                <a:gd name="T50" fmla="*/ 390 w 449"/>
                <a:gd name="T51" fmla="*/ 147 h 449"/>
                <a:gd name="T52" fmla="*/ 211 w 449"/>
                <a:gd name="T53" fmla="*/ 171 h 449"/>
                <a:gd name="T54" fmla="*/ 210 w 449"/>
                <a:gd name="T55" fmla="*/ 43 h 449"/>
                <a:gd name="T56" fmla="*/ 211 w 449"/>
                <a:gd name="T57" fmla="*/ 171 h 449"/>
                <a:gd name="T58" fmla="*/ 237 w 449"/>
                <a:gd name="T59" fmla="*/ 43 h 449"/>
                <a:gd name="T60" fmla="*/ 308 w 449"/>
                <a:gd name="T61" fmla="*/ 167 h 449"/>
                <a:gd name="T62" fmla="*/ 225 w 449"/>
                <a:gd name="T63" fmla="*/ 0 h 449"/>
                <a:gd name="T64" fmla="*/ 225 w 449"/>
                <a:gd name="T65" fmla="*/ 449 h 449"/>
                <a:gd name="T66" fmla="*/ 225 w 449"/>
                <a:gd name="T67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49" h="449">
                  <a:moveTo>
                    <a:pt x="211" y="407"/>
                  </a:moveTo>
                  <a:cubicBezTo>
                    <a:pt x="192" y="407"/>
                    <a:pt x="176" y="387"/>
                    <a:pt x="166" y="362"/>
                  </a:cubicBezTo>
                  <a:cubicBezTo>
                    <a:pt x="158" y="347"/>
                    <a:pt x="151" y="331"/>
                    <a:pt x="147" y="313"/>
                  </a:cubicBezTo>
                  <a:cubicBezTo>
                    <a:pt x="168" y="315"/>
                    <a:pt x="189" y="317"/>
                    <a:pt x="211" y="317"/>
                  </a:cubicBezTo>
                  <a:cubicBezTo>
                    <a:pt x="211" y="407"/>
                    <a:pt x="211" y="407"/>
                    <a:pt x="211" y="407"/>
                  </a:cubicBezTo>
                  <a:moveTo>
                    <a:pt x="237" y="407"/>
                  </a:moveTo>
                  <a:cubicBezTo>
                    <a:pt x="237" y="317"/>
                    <a:pt x="237" y="317"/>
                    <a:pt x="237" y="317"/>
                  </a:cubicBezTo>
                  <a:cubicBezTo>
                    <a:pt x="259" y="317"/>
                    <a:pt x="280" y="315"/>
                    <a:pt x="302" y="313"/>
                  </a:cubicBezTo>
                  <a:cubicBezTo>
                    <a:pt x="293" y="344"/>
                    <a:pt x="273" y="407"/>
                    <a:pt x="237" y="407"/>
                  </a:cubicBezTo>
                  <a:moveTo>
                    <a:pt x="294" y="393"/>
                  </a:moveTo>
                  <a:cubicBezTo>
                    <a:pt x="311" y="370"/>
                    <a:pt x="320" y="343"/>
                    <a:pt x="328" y="310"/>
                  </a:cubicBezTo>
                  <a:cubicBezTo>
                    <a:pt x="354" y="304"/>
                    <a:pt x="377" y="297"/>
                    <a:pt x="395" y="289"/>
                  </a:cubicBezTo>
                  <a:cubicBezTo>
                    <a:pt x="386" y="313"/>
                    <a:pt x="373" y="335"/>
                    <a:pt x="354" y="353"/>
                  </a:cubicBezTo>
                  <a:cubicBezTo>
                    <a:pt x="337" y="371"/>
                    <a:pt x="315" y="384"/>
                    <a:pt x="294" y="393"/>
                  </a:cubicBezTo>
                  <a:moveTo>
                    <a:pt x="154" y="393"/>
                  </a:moveTo>
                  <a:cubicBezTo>
                    <a:pt x="133" y="384"/>
                    <a:pt x="112" y="371"/>
                    <a:pt x="95" y="353"/>
                  </a:cubicBezTo>
                  <a:cubicBezTo>
                    <a:pt x="75" y="335"/>
                    <a:pt x="62" y="312"/>
                    <a:pt x="52" y="286"/>
                  </a:cubicBezTo>
                  <a:cubicBezTo>
                    <a:pt x="68" y="295"/>
                    <a:pt x="93" y="303"/>
                    <a:pt x="121" y="309"/>
                  </a:cubicBezTo>
                  <a:cubicBezTo>
                    <a:pt x="128" y="342"/>
                    <a:pt x="138" y="371"/>
                    <a:pt x="154" y="393"/>
                  </a:cubicBezTo>
                  <a:moveTo>
                    <a:pt x="237" y="293"/>
                  </a:moveTo>
                  <a:cubicBezTo>
                    <a:pt x="237" y="196"/>
                    <a:pt x="237" y="196"/>
                    <a:pt x="237" y="196"/>
                  </a:cubicBezTo>
                  <a:cubicBezTo>
                    <a:pt x="263" y="195"/>
                    <a:pt x="287" y="193"/>
                    <a:pt x="311" y="191"/>
                  </a:cubicBezTo>
                  <a:cubicBezTo>
                    <a:pt x="311" y="203"/>
                    <a:pt x="311" y="214"/>
                    <a:pt x="311" y="226"/>
                  </a:cubicBezTo>
                  <a:cubicBezTo>
                    <a:pt x="311" y="247"/>
                    <a:pt x="311" y="268"/>
                    <a:pt x="307" y="287"/>
                  </a:cubicBezTo>
                  <a:cubicBezTo>
                    <a:pt x="284" y="290"/>
                    <a:pt x="261" y="292"/>
                    <a:pt x="237" y="293"/>
                  </a:cubicBezTo>
                  <a:moveTo>
                    <a:pt x="211" y="293"/>
                  </a:moveTo>
                  <a:cubicBezTo>
                    <a:pt x="187" y="292"/>
                    <a:pt x="165" y="290"/>
                    <a:pt x="141" y="286"/>
                  </a:cubicBezTo>
                  <a:cubicBezTo>
                    <a:pt x="138" y="268"/>
                    <a:pt x="137" y="246"/>
                    <a:pt x="137" y="226"/>
                  </a:cubicBezTo>
                  <a:cubicBezTo>
                    <a:pt x="137" y="214"/>
                    <a:pt x="138" y="203"/>
                    <a:pt x="138" y="191"/>
                  </a:cubicBezTo>
                  <a:cubicBezTo>
                    <a:pt x="161" y="193"/>
                    <a:pt x="186" y="195"/>
                    <a:pt x="211" y="196"/>
                  </a:cubicBezTo>
                  <a:cubicBezTo>
                    <a:pt x="211" y="293"/>
                    <a:pt x="211" y="293"/>
                    <a:pt x="211" y="293"/>
                  </a:cubicBezTo>
                  <a:moveTo>
                    <a:pt x="333" y="282"/>
                  </a:moveTo>
                  <a:cubicBezTo>
                    <a:pt x="335" y="265"/>
                    <a:pt x="336" y="245"/>
                    <a:pt x="336" y="226"/>
                  </a:cubicBezTo>
                  <a:cubicBezTo>
                    <a:pt x="336" y="212"/>
                    <a:pt x="336" y="201"/>
                    <a:pt x="335" y="188"/>
                  </a:cubicBezTo>
                  <a:cubicBezTo>
                    <a:pt x="363" y="185"/>
                    <a:pt x="386" y="177"/>
                    <a:pt x="399" y="171"/>
                  </a:cubicBezTo>
                  <a:cubicBezTo>
                    <a:pt x="405" y="188"/>
                    <a:pt x="407" y="207"/>
                    <a:pt x="407" y="224"/>
                  </a:cubicBezTo>
                  <a:cubicBezTo>
                    <a:pt x="407" y="254"/>
                    <a:pt x="405" y="270"/>
                    <a:pt x="333" y="282"/>
                  </a:cubicBezTo>
                  <a:moveTo>
                    <a:pt x="116" y="281"/>
                  </a:moveTo>
                  <a:cubicBezTo>
                    <a:pt x="75" y="274"/>
                    <a:pt x="52" y="260"/>
                    <a:pt x="43" y="250"/>
                  </a:cubicBezTo>
                  <a:cubicBezTo>
                    <a:pt x="41" y="242"/>
                    <a:pt x="41" y="233"/>
                    <a:pt x="41" y="224"/>
                  </a:cubicBezTo>
                  <a:cubicBezTo>
                    <a:pt x="41" y="206"/>
                    <a:pt x="44" y="187"/>
                    <a:pt x="49" y="171"/>
                  </a:cubicBezTo>
                  <a:cubicBezTo>
                    <a:pt x="64" y="177"/>
                    <a:pt x="82" y="182"/>
                    <a:pt x="114" y="188"/>
                  </a:cubicBezTo>
                  <a:cubicBezTo>
                    <a:pt x="113" y="201"/>
                    <a:pt x="112" y="212"/>
                    <a:pt x="112" y="226"/>
                  </a:cubicBezTo>
                  <a:cubicBezTo>
                    <a:pt x="112" y="245"/>
                    <a:pt x="113" y="264"/>
                    <a:pt x="116" y="281"/>
                  </a:cubicBezTo>
                  <a:moveTo>
                    <a:pt x="117" y="164"/>
                  </a:moveTo>
                  <a:cubicBezTo>
                    <a:pt x="76" y="153"/>
                    <a:pt x="65" y="152"/>
                    <a:pt x="59" y="146"/>
                  </a:cubicBezTo>
                  <a:cubicBezTo>
                    <a:pt x="68" y="128"/>
                    <a:pt x="79" y="110"/>
                    <a:pt x="95" y="96"/>
                  </a:cubicBezTo>
                  <a:cubicBezTo>
                    <a:pt x="114" y="76"/>
                    <a:pt x="135" y="66"/>
                    <a:pt x="158" y="55"/>
                  </a:cubicBezTo>
                  <a:cubicBezTo>
                    <a:pt x="138" y="83"/>
                    <a:pt x="124" y="119"/>
                    <a:pt x="117" y="164"/>
                  </a:cubicBezTo>
                  <a:moveTo>
                    <a:pt x="331" y="164"/>
                  </a:moveTo>
                  <a:cubicBezTo>
                    <a:pt x="324" y="119"/>
                    <a:pt x="311" y="81"/>
                    <a:pt x="291" y="54"/>
                  </a:cubicBezTo>
                  <a:cubicBezTo>
                    <a:pt x="333" y="69"/>
                    <a:pt x="370" y="104"/>
                    <a:pt x="390" y="147"/>
                  </a:cubicBezTo>
                  <a:cubicBezTo>
                    <a:pt x="384" y="151"/>
                    <a:pt x="369" y="157"/>
                    <a:pt x="331" y="164"/>
                  </a:cubicBezTo>
                  <a:moveTo>
                    <a:pt x="211" y="171"/>
                  </a:moveTo>
                  <a:cubicBezTo>
                    <a:pt x="187" y="171"/>
                    <a:pt x="164" y="169"/>
                    <a:pt x="141" y="167"/>
                  </a:cubicBezTo>
                  <a:cubicBezTo>
                    <a:pt x="152" y="104"/>
                    <a:pt x="178" y="55"/>
                    <a:pt x="210" y="43"/>
                  </a:cubicBezTo>
                  <a:cubicBezTo>
                    <a:pt x="210" y="43"/>
                    <a:pt x="211" y="43"/>
                    <a:pt x="211" y="43"/>
                  </a:cubicBezTo>
                  <a:cubicBezTo>
                    <a:pt x="211" y="171"/>
                    <a:pt x="211" y="171"/>
                    <a:pt x="211" y="171"/>
                  </a:cubicBezTo>
                  <a:moveTo>
                    <a:pt x="237" y="171"/>
                  </a:moveTo>
                  <a:cubicBezTo>
                    <a:pt x="237" y="43"/>
                    <a:pt x="237" y="43"/>
                    <a:pt x="237" y="43"/>
                  </a:cubicBezTo>
                  <a:cubicBezTo>
                    <a:pt x="242" y="43"/>
                    <a:pt x="249" y="48"/>
                    <a:pt x="255" y="52"/>
                  </a:cubicBezTo>
                  <a:cubicBezTo>
                    <a:pt x="279" y="74"/>
                    <a:pt x="299" y="117"/>
                    <a:pt x="308" y="167"/>
                  </a:cubicBezTo>
                  <a:cubicBezTo>
                    <a:pt x="284" y="169"/>
                    <a:pt x="261" y="171"/>
                    <a:pt x="237" y="171"/>
                  </a:cubicBezTo>
                  <a:moveTo>
                    <a:pt x="225" y="0"/>
                  </a:moveTo>
                  <a:cubicBezTo>
                    <a:pt x="100" y="0"/>
                    <a:pt x="0" y="100"/>
                    <a:pt x="0" y="224"/>
                  </a:cubicBezTo>
                  <a:cubicBezTo>
                    <a:pt x="0" y="349"/>
                    <a:pt x="100" y="449"/>
                    <a:pt x="225" y="449"/>
                  </a:cubicBezTo>
                  <a:cubicBezTo>
                    <a:pt x="350" y="449"/>
                    <a:pt x="449" y="349"/>
                    <a:pt x="449" y="224"/>
                  </a:cubicBezTo>
                  <a:cubicBezTo>
                    <a:pt x="449" y="100"/>
                    <a:pt x="350" y="0"/>
                    <a:pt x="225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9" tIns="34295" rIns="68589" bIns="34295" numCol="1" anchor="t" anchorCtr="0" compatLnSpc="1"/>
            <a:lstStyle/>
            <a:p>
              <a:endParaRPr lang="zh-CN" altLang="en-US">
                <a:solidFill>
                  <a:srgbClr val="FFB85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068001" y="2413349"/>
            <a:ext cx="1723093" cy="1527370"/>
            <a:chOff x="3068001" y="2413349"/>
            <a:chExt cx="1723093" cy="1527370"/>
          </a:xfrm>
        </p:grpSpPr>
        <p:grpSp>
          <p:nvGrpSpPr>
            <p:cNvPr id="82" name="组合 81"/>
            <p:cNvGrpSpPr/>
            <p:nvPr/>
          </p:nvGrpSpPr>
          <p:grpSpPr>
            <a:xfrm>
              <a:off x="3068001" y="2413349"/>
              <a:ext cx="1723093" cy="1527370"/>
              <a:chOff x="1529861" y="1829264"/>
              <a:chExt cx="2452453" cy="2173589"/>
            </a:xfrm>
          </p:grpSpPr>
          <p:sp>
            <p:nvSpPr>
              <p:cNvPr id="83" name="Freeform 5"/>
              <p:cNvSpPr/>
              <p:nvPr/>
            </p:nvSpPr>
            <p:spPr bwMode="auto">
              <a:xfrm>
                <a:off x="1529861" y="1829264"/>
                <a:ext cx="2452453" cy="2173589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chemeClr val="bg1">
                      <a:lumMod val="85000"/>
                    </a:schemeClr>
                  </a:gs>
                </a:gsLst>
                <a:lin ang="2700000" scaled="1"/>
              </a:gradFill>
              <a:ln w="190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254000" dist="101600" dir="2700000" algn="tl" rotWithShape="0">
                  <a:prstClr val="black">
                    <a:alpha val="30000"/>
                  </a:prstClr>
                </a:outerShdw>
                <a:softEdge rad="0"/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4" name="Freeform 5"/>
              <p:cNvSpPr/>
              <p:nvPr/>
            </p:nvSpPr>
            <p:spPr bwMode="auto">
              <a:xfrm>
                <a:off x="1688672" y="1966891"/>
                <a:ext cx="2130210" cy="1887988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E3413E"/>
              </a:solidFill>
              <a:ln w="19050">
                <a:noFill/>
              </a:ln>
              <a:effectLst>
                <a:softEdge rad="0"/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10" name="组合 109"/>
            <p:cNvGrpSpPr/>
            <p:nvPr/>
          </p:nvGrpSpPr>
          <p:grpSpPr>
            <a:xfrm>
              <a:off x="3371759" y="2916752"/>
              <a:ext cx="1233342" cy="817133"/>
              <a:chOff x="7488048" y="2621083"/>
              <a:chExt cx="1644171" cy="1089174"/>
            </a:xfrm>
          </p:grpSpPr>
          <p:sp>
            <p:nvSpPr>
              <p:cNvPr id="111" name="文本框 79"/>
              <p:cNvSpPr txBox="1"/>
              <p:nvPr/>
            </p:nvSpPr>
            <p:spPr>
              <a:xfrm>
                <a:off x="7488048" y="2621083"/>
                <a:ext cx="1644171" cy="3281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000" dirty="0">
                    <a:solidFill>
                      <a:schemeClr val="bg1"/>
                    </a:solidFill>
                    <a:cs typeface="+mn-ea"/>
                    <a:sym typeface="+mn-lt"/>
                  </a:rPr>
                  <a:t>在此添加标题</a:t>
                </a:r>
              </a:p>
            </p:txBody>
          </p:sp>
          <p:sp>
            <p:nvSpPr>
              <p:cNvPr id="112" name="文本框 80"/>
              <p:cNvSpPr txBox="1"/>
              <p:nvPr/>
            </p:nvSpPr>
            <p:spPr>
              <a:xfrm>
                <a:off x="7506385" y="2930798"/>
                <a:ext cx="1539422" cy="7794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800" dirty="0">
                    <a:solidFill>
                      <a:schemeClr val="bg1"/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800" dirty="0">
                    <a:solidFill>
                      <a:schemeClr val="bg1"/>
                    </a:solidFill>
                    <a:cs typeface="+mn-ea"/>
                    <a:sym typeface="+mn-lt"/>
                  </a:rPr>
                  <a:t>……</a:t>
                </a:r>
                <a:endParaRPr lang="zh-CN" altLang="en-US" sz="8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20" name="Group 46"/>
            <p:cNvGrpSpPr>
              <a:grpSpLocks noChangeAspect="1"/>
            </p:cNvGrpSpPr>
            <p:nvPr/>
          </p:nvGrpSpPr>
          <p:grpSpPr bwMode="auto">
            <a:xfrm>
              <a:off x="4078067" y="2736128"/>
              <a:ext cx="350102" cy="216781"/>
              <a:chOff x="3098" y="1701"/>
              <a:chExt cx="1486" cy="920"/>
            </a:xfrm>
            <a:solidFill>
              <a:schemeClr val="bg1"/>
            </a:solidFill>
          </p:grpSpPr>
          <p:sp>
            <p:nvSpPr>
              <p:cNvPr id="121" name="Freeform 47"/>
              <p:cNvSpPr/>
              <p:nvPr/>
            </p:nvSpPr>
            <p:spPr bwMode="auto">
              <a:xfrm>
                <a:off x="3468" y="1701"/>
                <a:ext cx="746" cy="920"/>
              </a:xfrm>
              <a:custGeom>
                <a:avLst/>
                <a:gdLst>
                  <a:gd name="T0" fmla="*/ 157 w 314"/>
                  <a:gd name="T1" fmla="*/ 0 h 386"/>
                  <a:gd name="T2" fmla="*/ 68 w 314"/>
                  <a:gd name="T3" fmla="*/ 89 h 386"/>
                  <a:gd name="T4" fmla="*/ 127 w 314"/>
                  <a:gd name="T5" fmla="*/ 172 h 386"/>
                  <a:gd name="T6" fmla="*/ 103 w 314"/>
                  <a:gd name="T7" fmla="*/ 172 h 386"/>
                  <a:gd name="T8" fmla="*/ 16 w 314"/>
                  <a:gd name="T9" fmla="*/ 320 h 386"/>
                  <a:gd name="T10" fmla="*/ 28 w 314"/>
                  <a:gd name="T11" fmla="*/ 386 h 386"/>
                  <a:gd name="T12" fmla="*/ 132 w 314"/>
                  <a:gd name="T13" fmla="*/ 386 h 386"/>
                  <a:gd name="T14" fmla="*/ 154 w 314"/>
                  <a:gd name="T15" fmla="*/ 203 h 386"/>
                  <a:gd name="T16" fmla="*/ 132 w 314"/>
                  <a:gd name="T17" fmla="*/ 180 h 386"/>
                  <a:gd name="T18" fmla="*/ 182 w 314"/>
                  <a:gd name="T19" fmla="*/ 180 h 386"/>
                  <a:gd name="T20" fmla="*/ 160 w 314"/>
                  <a:gd name="T21" fmla="*/ 203 h 386"/>
                  <a:gd name="T22" fmla="*/ 182 w 314"/>
                  <a:gd name="T23" fmla="*/ 386 h 386"/>
                  <a:gd name="T24" fmla="*/ 286 w 314"/>
                  <a:gd name="T25" fmla="*/ 386 h 386"/>
                  <a:gd name="T26" fmla="*/ 298 w 314"/>
                  <a:gd name="T27" fmla="*/ 320 h 386"/>
                  <a:gd name="T28" fmla="*/ 211 w 314"/>
                  <a:gd name="T29" fmla="*/ 172 h 386"/>
                  <a:gd name="T30" fmla="*/ 187 w 314"/>
                  <a:gd name="T31" fmla="*/ 172 h 386"/>
                  <a:gd name="T32" fmla="*/ 246 w 314"/>
                  <a:gd name="T33" fmla="*/ 89 h 386"/>
                  <a:gd name="T34" fmla="*/ 157 w 314"/>
                  <a:gd name="T35" fmla="*/ 0 h 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14" h="386">
                    <a:moveTo>
                      <a:pt x="157" y="0"/>
                    </a:moveTo>
                    <a:cubicBezTo>
                      <a:pt x="108" y="0"/>
                      <a:pt x="68" y="40"/>
                      <a:pt x="68" y="89"/>
                    </a:cubicBezTo>
                    <a:cubicBezTo>
                      <a:pt x="68" y="127"/>
                      <a:pt x="93" y="160"/>
                      <a:pt x="127" y="172"/>
                    </a:cubicBezTo>
                    <a:cubicBezTo>
                      <a:pt x="103" y="172"/>
                      <a:pt x="103" y="172"/>
                      <a:pt x="103" y="172"/>
                    </a:cubicBezTo>
                    <a:cubicBezTo>
                      <a:pt x="55" y="172"/>
                      <a:pt x="26" y="291"/>
                      <a:pt x="16" y="320"/>
                    </a:cubicBezTo>
                    <a:cubicBezTo>
                      <a:pt x="0" y="363"/>
                      <a:pt x="28" y="386"/>
                      <a:pt x="28" y="386"/>
                    </a:cubicBezTo>
                    <a:cubicBezTo>
                      <a:pt x="132" y="386"/>
                      <a:pt x="132" y="386"/>
                      <a:pt x="132" y="386"/>
                    </a:cubicBezTo>
                    <a:cubicBezTo>
                      <a:pt x="154" y="203"/>
                      <a:pt x="154" y="203"/>
                      <a:pt x="154" y="203"/>
                    </a:cubicBezTo>
                    <a:cubicBezTo>
                      <a:pt x="132" y="180"/>
                      <a:pt x="132" y="180"/>
                      <a:pt x="132" y="180"/>
                    </a:cubicBezTo>
                    <a:cubicBezTo>
                      <a:pt x="182" y="180"/>
                      <a:pt x="182" y="180"/>
                      <a:pt x="182" y="180"/>
                    </a:cubicBezTo>
                    <a:cubicBezTo>
                      <a:pt x="160" y="203"/>
                      <a:pt x="160" y="203"/>
                      <a:pt x="160" y="203"/>
                    </a:cubicBezTo>
                    <a:cubicBezTo>
                      <a:pt x="182" y="386"/>
                      <a:pt x="182" y="386"/>
                      <a:pt x="182" y="386"/>
                    </a:cubicBezTo>
                    <a:cubicBezTo>
                      <a:pt x="286" y="386"/>
                      <a:pt x="286" y="386"/>
                      <a:pt x="286" y="386"/>
                    </a:cubicBezTo>
                    <a:cubicBezTo>
                      <a:pt x="286" y="386"/>
                      <a:pt x="314" y="363"/>
                      <a:pt x="298" y="320"/>
                    </a:cubicBezTo>
                    <a:cubicBezTo>
                      <a:pt x="288" y="291"/>
                      <a:pt x="259" y="172"/>
                      <a:pt x="211" y="172"/>
                    </a:cubicBezTo>
                    <a:cubicBezTo>
                      <a:pt x="187" y="172"/>
                      <a:pt x="187" y="172"/>
                      <a:pt x="187" y="172"/>
                    </a:cubicBezTo>
                    <a:cubicBezTo>
                      <a:pt x="221" y="160"/>
                      <a:pt x="246" y="127"/>
                      <a:pt x="246" y="89"/>
                    </a:cubicBezTo>
                    <a:cubicBezTo>
                      <a:pt x="246" y="40"/>
                      <a:pt x="206" y="0"/>
                      <a:pt x="15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2" name="Freeform 48"/>
              <p:cNvSpPr/>
              <p:nvPr/>
            </p:nvSpPr>
            <p:spPr bwMode="auto">
              <a:xfrm>
                <a:off x="3098" y="1871"/>
                <a:ext cx="475" cy="750"/>
              </a:xfrm>
              <a:custGeom>
                <a:avLst/>
                <a:gdLst>
                  <a:gd name="T0" fmla="*/ 128 w 200"/>
                  <a:gd name="T1" fmla="*/ 0 h 315"/>
                  <a:gd name="T2" fmla="*/ 55 w 200"/>
                  <a:gd name="T3" fmla="*/ 73 h 315"/>
                  <a:gd name="T4" fmla="*/ 103 w 200"/>
                  <a:gd name="T5" fmla="*/ 141 h 315"/>
                  <a:gd name="T6" fmla="*/ 84 w 200"/>
                  <a:gd name="T7" fmla="*/ 141 h 315"/>
                  <a:gd name="T8" fmla="*/ 13 w 200"/>
                  <a:gd name="T9" fmla="*/ 261 h 315"/>
                  <a:gd name="T10" fmla="*/ 23 w 200"/>
                  <a:gd name="T11" fmla="*/ 315 h 315"/>
                  <a:gd name="T12" fmla="*/ 108 w 200"/>
                  <a:gd name="T13" fmla="*/ 315 h 315"/>
                  <a:gd name="T14" fmla="*/ 126 w 200"/>
                  <a:gd name="T15" fmla="*/ 166 h 315"/>
                  <a:gd name="T16" fmla="*/ 107 w 200"/>
                  <a:gd name="T17" fmla="*/ 147 h 315"/>
                  <a:gd name="T18" fmla="*/ 149 w 200"/>
                  <a:gd name="T19" fmla="*/ 147 h 315"/>
                  <a:gd name="T20" fmla="*/ 130 w 200"/>
                  <a:gd name="T21" fmla="*/ 166 h 315"/>
                  <a:gd name="T22" fmla="*/ 148 w 200"/>
                  <a:gd name="T23" fmla="*/ 315 h 315"/>
                  <a:gd name="T24" fmla="*/ 168 w 200"/>
                  <a:gd name="T25" fmla="*/ 315 h 315"/>
                  <a:gd name="T26" fmla="*/ 161 w 200"/>
                  <a:gd name="T27" fmla="*/ 245 h 315"/>
                  <a:gd name="T28" fmla="*/ 166 w 200"/>
                  <a:gd name="T29" fmla="*/ 228 h 315"/>
                  <a:gd name="T30" fmla="*/ 194 w 200"/>
                  <a:gd name="T31" fmla="*/ 152 h 315"/>
                  <a:gd name="T32" fmla="*/ 172 w 200"/>
                  <a:gd name="T33" fmla="*/ 141 h 315"/>
                  <a:gd name="T34" fmla="*/ 152 w 200"/>
                  <a:gd name="T35" fmla="*/ 141 h 315"/>
                  <a:gd name="T36" fmla="*/ 200 w 200"/>
                  <a:gd name="T37" fmla="*/ 73 h 315"/>
                  <a:gd name="T38" fmla="*/ 128 w 200"/>
                  <a:gd name="T39" fmla="*/ 0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00" h="315">
                    <a:moveTo>
                      <a:pt x="128" y="0"/>
                    </a:moveTo>
                    <a:cubicBezTo>
                      <a:pt x="88" y="0"/>
                      <a:pt x="55" y="33"/>
                      <a:pt x="55" y="73"/>
                    </a:cubicBezTo>
                    <a:cubicBezTo>
                      <a:pt x="55" y="104"/>
                      <a:pt x="76" y="131"/>
                      <a:pt x="103" y="141"/>
                    </a:cubicBezTo>
                    <a:cubicBezTo>
                      <a:pt x="84" y="141"/>
                      <a:pt x="84" y="141"/>
                      <a:pt x="84" y="141"/>
                    </a:cubicBezTo>
                    <a:cubicBezTo>
                      <a:pt x="45" y="141"/>
                      <a:pt x="21" y="238"/>
                      <a:pt x="13" y="261"/>
                    </a:cubicBezTo>
                    <a:cubicBezTo>
                      <a:pt x="0" y="296"/>
                      <a:pt x="23" y="315"/>
                      <a:pt x="23" y="315"/>
                    </a:cubicBezTo>
                    <a:cubicBezTo>
                      <a:pt x="108" y="315"/>
                      <a:pt x="108" y="315"/>
                      <a:pt x="108" y="315"/>
                    </a:cubicBezTo>
                    <a:cubicBezTo>
                      <a:pt x="126" y="166"/>
                      <a:pt x="126" y="166"/>
                      <a:pt x="126" y="166"/>
                    </a:cubicBezTo>
                    <a:cubicBezTo>
                      <a:pt x="107" y="147"/>
                      <a:pt x="107" y="147"/>
                      <a:pt x="107" y="147"/>
                    </a:cubicBezTo>
                    <a:cubicBezTo>
                      <a:pt x="149" y="147"/>
                      <a:pt x="149" y="147"/>
                      <a:pt x="149" y="147"/>
                    </a:cubicBezTo>
                    <a:cubicBezTo>
                      <a:pt x="130" y="166"/>
                      <a:pt x="130" y="166"/>
                      <a:pt x="130" y="166"/>
                    </a:cubicBezTo>
                    <a:cubicBezTo>
                      <a:pt x="148" y="315"/>
                      <a:pt x="148" y="315"/>
                      <a:pt x="148" y="315"/>
                    </a:cubicBezTo>
                    <a:cubicBezTo>
                      <a:pt x="168" y="315"/>
                      <a:pt x="168" y="315"/>
                      <a:pt x="168" y="315"/>
                    </a:cubicBezTo>
                    <a:cubicBezTo>
                      <a:pt x="160" y="303"/>
                      <a:pt x="149" y="279"/>
                      <a:pt x="161" y="245"/>
                    </a:cubicBezTo>
                    <a:cubicBezTo>
                      <a:pt x="162" y="241"/>
                      <a:pt x="164" y="235"/>
                      <a:pt x="166" y="228"/>
                    </a:cubicBezTo>
                    <a:cubicBezTo>
                      <a:pt x="173" y="207"/>
                      <a:pt x="182" y="178"/>
                      <a:pt x="194" y="152"/>
                    </a:cubicBezTo>
                    <a:cubicBezTo>
                      <a:pt x="188" y="145"/>
                      <a:pt x="180" y="141"/>
                      <a:pt x="172" y="141"/>
                    </a:cubicBezTo>
                    <a:cubicBezTo>
                      <a:pt x="152" y="141"/>
                      <a:pt x="152" y="141"/>
                      <a:pt x="152" y="141"/>
                    </a:cubicBezTo>
                    <a:cubicBezTo>
                      <a:pt x="180" y="131"/>
                      <a:pt x="200" y="104"/>
                      <a:pt x="200" y="73"/>
                    </a:cubicBezTo>
                    <a:cubicBezTo>
                      <a:pt x="200" y="33"/>
                      <a:pt x="168" y="0"/>
                      <a:pt x="12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3" name="Freeform 49"/>
              <p:cNvSpPr/>
              <p:nvPr/>
            </p:nvSpPr>
            <p:spPr bwMode="auto">
              <a:xfrm>
                <a:off x="4110" y="1871"/>
                <a:ext cx="474" cy="750"/>
              </a:xfrm>
              <a:custGeom>
                <a:avLst/>
                <a:gdLst>
                  <a:gd name="T0" fmla="*/ 72 w 200"/>
                  <a:gd name="T1" fmla="*/ 0 h 315"/>
                  <a:gd name="T2" fmla="*/ 0 w 200"/>
                  <a:gd name="T3" fmla="*/ 73 h 315"/>
                  <a:gd name="T4" fmla="*/ 48 w 200"/>
                  <a:gd name="T5" fmla="*/ 141 h 315"/>
                  <a:gd name="T6" fmla="*/ 28 w 200"/>
                  <a:gd name="T7" fmla="*/ 141 h 315"/>
                  <a:gd name="T8" fmla="*/ 6 w 200"/>
                  <a:gd name="T9" fmla="*/ 152 h 315"/>
                  <a:gd name="T10" fmla="*/ 34 w 200"/>
                  <a:gd name="T11" fmla="*/ 228 h 315"/>
                  <a:gd name="T12" fmla="*/ 39 w 200"/>
                  <a:gd name="T13" fmla="*/ 245 h 315"/>
                  <a:gd name="T14" fmla="*/ 32 w 200"/>
                  <a:gd name="T15" fmla="*/ 315 h 315"/>
                  <a:gd name="T16" fmla="*/ 52 w 200"/>
                  <a:gd name="T17" fmla="*/ 315 h 315"/>
                  <a:gd name="T18" fmla="*/ 70 w 200"/>
                  <a:gd name="T19" fmla="*/ 166 h 315"/>
                  <a:gd name="T20" fmla="*/ 52 w 200"/>
                  <a:gd name="T21" fmla="*/ 147 h 315"/>
                  <a:gd name="T22" fmla="*/ 93 w 200"/>
                  <a:gd name="T23" fmla="*/ 147 h 315"/>
                  <a:gd name="T24" fmla="*/ 74 w 200"/>
                  <a:gd name="T25" fmla="*/ 166 h 315"/>
                  <a:gd name="T26" fmla="*/ 92 w 200"/>
                  <a:gd name="T27" fmla="*/ 315 h 315"/>
                  <a:gd name="T28" fmla="*/ 178 w 200"/>
                  <a:gd name="T29" fmla="*/ 315 h 315"/>
                  <a:gd name="T30" fmla="*/ 187 w 200"/>
                  <a:gd name="T31" fmla="*/ 261 h 315"/>
                  <a:gd name="T32" fmla="*/ 116 w 200"/>
                  <a:gd name="T33" fmla="*/ 141 h 315"/>
                  <a:gd name="T34" fmla="*/ 97 w 200"/>
                  <a:gd name="T35" fmla="*/ 141 h 315"/>
                  <a:gd name="T36" fmla="*/ 145 w 200"/>
                  <a:gd name="T37" fmla="*/ 73 h 315"/>
                  <a:gd name="T38" fmla="*/ 72 w 200"/>
                  <a:gd name="T39" fmla="*/ 0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00" h="315">
                    <a:moveTo>
                      <a:pt x="72" y="0"/>
                    </a:moveTo>
                    <a:cubicBezTo>
                      <a:pt x="32" y="0"/>
                      <a:pt x="0" y="33"/>
                      <a:pt x="0" y="73"/>
                    </a:cubicBezTo>
                    <a:cubicBezTo>
                      <a:pt x="0" y="104"/>
                      <a:pt x="20" y="131"/>
                      <a:pt x="48" y="141"/>
                    </a:cubicBezTo>
                    <a:cubicBezTo>
                      <a:pt x="28" y="141"/>
                      <a:pt x="28" y="141"/>
                      <a:pt x="28" y="141"/>
                    </a:cubicBezTo>
                    <a:cubicBezTo>
                      <a:pt x="20" y="141"/>
                      <a:pt x="13" y="145"/>
                      <a:pt x="6" y="152"/>
                    </a:cubicBezTo>
                    <a:cubicBezTo>
                      <a:pt x="18" y="178"/>
                      <a:pt x="27" y="207"/>
                      <a:pt x="34" y="228"/>
                    </a:cubicBezTo>
                    <a:cubicBezTo>
                      <a:pt x="36" y="235"/>
                      <a:pt x="38" y="241"/>
                      <a:pt x="39" y="245"/>
                    </a:cubicBezTo>
                    <a:cubicBezTo>
                      <a:pt x="52" y="279"/>
                      <a:pt x="40" y="303"/>
                      <a:pt x="32" y="315"/>
                    </a:cubicBezTo>
                    <a:cubicBezTo>
                      <a:pt x="52" y="315"/>
                      <a:pt x="52" y="315"/>
                      <a:pt x="52" y="315"/>
                    </a:cubicBezTo>
                    <a:cubicBezTo>
                      <a:pt x="70" y="166"/>
                      <a:pt x="70" y="166"/>
                      <a:pt x="70" y="166"/>
                    </a:cubicBezTo>
                    <a:cubicBezTo>
                      <a:pt x="52" y="147"/>
                      <a:pt x="52" y="147"/>
                      <a:pt x="52" y="147"/>
                    </a:cubicBezTo>
                    <a:cubicBezTo>
                      <a:pt x="93" y="147"/>
                      <a:pt x="93" y="147"/>
                      <a:pt x="93" y="147"/>
                    </a:cubicBezTo>
                    <a:cubicBezTo>
                      <a:pt x="74" y="166"/>
                      <a:pt x="74" y="166"/>
                      <a:pt x="74" y="166"/>
                    </a:cubicBezTo>
                    <a:cubicBezTo>
                      <a:pt x="92" y="315"/>
                      <a:pt x="92" y="315"/>
                      <a:pt x="92" y="315"/>
                    </a:cubicBezTo>
                    <a:cubicBezTo>
                      <a:pt x="178" y="315"/>
                      <a:pt x="178" y="315"/>
                      <a:pt x="178" y="315"/>
                    </a:cubicBezTo>
                    <a:cubicBezTo>
                      <a:pt x="178" y="315"/>
                      <a:pt x="200" y="296"/>
                      <a:pt x="187" y="261"/>
                    </a:cubicBezTo>
                    <a:cubicBezTo>
                      <a:pt x="179" y="238"/>
                      <a:pt x="156" y="141"/>
                      <a:pt x="116" y="141"/>
                    </a:cubicBezTo>
                    <a:cubicBezTo>
                      <a:pt x="97" y="141"/>
                      <a:pt x="97" y="141"/>
                      <a:pt x="97" y="141"/>
                    </a:cubicBezTo>
                    <a:cubicBezTo>
                      <a:pt x="125" y="131"/>
                      <a:pt x="145" y="104"/>
                      <a:pt x="145" y="73"/>
                    </a:cubicBezTo>
                    <a:cubicBezTo>
                      <a:pt x="145" y="33"/>
                      <a:pt x="112" y="0"/>
                      <a:pt x="7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4576187" y="1304103"/>
            <a:ext cx="1723093" cy="1527370"/>
            <a:chOff x="4576187" y="1304103"/>
            <a:chExt cx="1723093" cy="1527370"/>
          </a:xfrm>
        </p:grpSpPr>
        <p:grpSp>
          <p:nvGrpSpPr>
            <p:cNvPr id="78" name="组合 77"/>
            <p:cNvGrpSpPr/>
            <p:nvPr/>
          </p:nvGrpSpPr>
          <p:grpSpPr>
            <a:xfrm>
              <a:off x="4576187" y="1304103"/>
              <a:ext cx="1723093" cy="1527370"/>
              <a:chOff x="1529861" y="1829264"/>
              <a:chExt cx="2452453" cy="2173589"/>
            </a:xfrm>
          </p:grpSpPr>
          <p:sp>
            <p:nvSpPr>
              <p:cNvPr id="79" name="Freeform 5"/>
              <p:cNvSpPr/>
              <p:nvPr/>
            </p:nvSpPr>
            <p:spPr bwMode="auto">
              <a:xfrm>
                <a:off x="1529861" y="1829264"/>
                <a:ext cx="2452453" cy="2173589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chemeClr val="bg1">
                      <a:lumMod val="85000"/>
                    </a:schemeClr>
                  </a:gs>
                </a:gsLst>
                <a:lin ang="2700000" scaled="1"/>
              </a:gradFill>
              <a:ln w="190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254000" dist="101600" dir="2700000" algn="tl" rotWithShape="0">
                  <a:prstClr val="black">
                    <a:alpha val="30000"/>
                  </a:prstClr>
                </a:outerShdw>
                <a:softEdge rad="0"/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0" name="Freeform 5"/>
              <p:cNvSpPr/>
              <p:nvPr/>
            </p:nvSpPr>
            <p:spPr bwMode="auto">
              <a:xfrm>
                <a:off x="1688672" y="1966891"/>
                <a:ext cx="2130210" cy="1887988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E3413E"/>
              </a:solidFill>
              <a:ln w="19050">
                <a:noFill/>
              </a:ln>
              <a:effectLst>
                <a:softEdge rad="0"/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13" name="组合 112"/>
            <p:cNvGrpSpPr/>
            <p:nvPr/>
          </p:nvGrpSpPr>
          <p:grpSpPr>
            <a:xfrm>
              <a:off x="4886786" y="1782483"/>
              <a:ext cx="1233342" cy="817133"/>
              <a:chOff x="7488048" y="2621083"/>
              <a:chExt cx="1644171" cy="1089174"/>
            </a:xfrm>
          </p:grpSpPr>
          <p:sp>
            <p:nvSpPr>
              <p:cNvPr id="114" name="文本框 82"/>
              <p:cNvSpPr txBox="1"/>
              <p:nvPr/>
            </p:nvSpPr>
            <p:spPr>
              <a:xfrm>
                <a:off x="7488048" y="2621083"/>
                <a:ext cx="1644171" cy="3281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000" dirty="0">
                    <a:solidFill>
                      <a:schemeClr val="bg1"/>
                    </a:solidFill>
                    <a:cs typeface="+mn-ea"/>
                    <a:sym typeface="+mn-lt"/>
                  </a:rPr>
                  <a:t>在此添加标题</a:t>
                </a:r>
              </a:p>
            </p:txBody>
          </p:sp>
          <p:sp>
            <p:nvSpPr>
              <p:cNvPr id="115" name="文本框 83"/>
              <p:cNvSpPr txBox="1"/>
              <p:nvPr/>
            </p:nvSpPr>
            <p:spPr>
              <a:xfrm>
                <a:off x="7506385" y="2930798"/>
                <a:ext cx="1539422" cy="7794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800" dirty="0">
                    <a:solidFill>
                      <a:schemeClr val="bg1"/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800" dirty="0">
                    <a:solidFill>
                      <a:schemeClr val="bg1"/>
                    </a:solidFill>
                    <a:cs typeface="+mn-ea"/>
                    <a:sym typeface="+mn-lt"/>
                  </a:rPr>
                  <a:t>……</a:t>
                </a:r>
                <a:endParaRPr lang="zh-CN" altLang="en-US" sz="8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24" name="Freeform 57"/>
            <p:cNvSpPr>
              <a:spLocks noEditPoints="1"/>
            </p:cNvSpPr>
            <p:nvPr/>
          </p:nvSpPr>
          <p:spPr bwMode="auto">
            <a:xfrm>
              <a:off x="5037000" y="1532798"/>
              <a:ext cx="269008" cy="269562"/>
            </a:xfrm>
            <a:custGeom>
              <a:avLst/>
              <a:gdLst>
                <a:gd name="T0" fmla="*/ 145 w 437"/>
                <a:gd name="T1" fmla="*/ 119 h 437"/>
                <a:gd name="T2" fmla="*/ 126 w 437"/>
                <a:gd name="T3" fmla="*/ 159 h 437"/>
                <a:gd name="T4" fmla="*/ 197 w 437"/>
                <a:gd name="T5" fmla="*/ 237 h 437"/>
                <a:gd name="T6" fmla="*/ 214 w 437"/>
                <a:gd name="T7" fmla="*/ 245 h 437"/>
                <a:gd name="T8" fmla="*/ 276 w 437"/>
                <a:gd name="T9" fmla="*/ 245 h 437"/>
                <a:gd name="T10" fmla="*/ 276 w 437"/>
                <a:gd name="T11" fmla="*/ 196 h 437"/>
                <a:gd name="T12" fmla="*/ 225 w 437"/>
                <a:gd name="T13" fmla="*/ 196 h 437"/>
                <a:gd name="T14" fmla="*/ 161 w 437"/>
                <a:gd name="T15" fmla="*/ 126 h 437"/>
                <a:gd name="T16" fmla="*/ 145 w 437"/>
                <a:gd name="T17" fmla="*/ 119 h 437"/>
                <a:gd name="T18" fmla="*/ 219 w 437"/>
                <a:gd name="T19" fmla="*/ 388 h 437"/>
                <a:gd name="T20" fmla="*/ 48 w 437"/>
                <a:gd name="T21" fmla="*/ 218 h 437"/>
                <a:gd name="T22" fmla="*/ 219 w 437"/>
                <a:gd name="T23" fmla="*/ 48 h 437"/>
                <a:gd name="T24" fmla="*/ 388 w 437"/>
                <a:gd name="T25" fmla="*/ 218 h 437"/>
                <a:gd name="T26" fmla="*/ 219 w 437"/>
                <a:gd name="T27" fmla="*/ 388 h 437"/>
                <a:gd name="T28" fmla="*/ 219 w 437"/>
                <a:gd name="T29" fmla="*/ 0 h 437"/>
                <a:gd name="T30" fmla="*/ 0 w 437"/>
                <a:gd name="T31" fmla="*/ 218 h 437"/>
                <a:gd name="T32" fmla="*/ 219 w 437"/>
                <a:gd name="T33" fmla="*/ 437 h 437"/>
                <a:gd name="T34" fmla="*/ 437 w 437"/>
                <a:gd name="T35" fmla="*/ 218 h 437"/>
                <a:gd name="T36" fmla="*/ 219 w 437"/>
                <a:gd name="T37" fmla="*/ 0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7" h="437">
                  <a:moveTo>
                    <a:pt x="145" y="119"/>
                  </a:moveTo>
                  <a:cubicBezTo>
                    <a:pt x="127" y="119"/>
                    <a:pt x="110" y="142"/>
                    <a:pt x="126" y="159"/>
                  </a:cubicBezTo>
                  <a:cubicBezTo>
                    <a:pt x="197" y="237"/>
                    <a:pt x="197" y="237"/>
                    <a:pt x="197" y="237"/>
                  </a:cubicBezTo>
                  <a:cubicBezTo>
                    <a:pt x="201" y="242"/>
                    <a:pt x="207" y="245"/>
                    <a:pt x="214" y="245"/>
                  </a:cubicBezTo>
                  <a:cubicBezTo>
                    <a:pt x="276" y="245"/>
                    <a:pt x="276" y="245"/>
                    <a:pt x="276" y="245"/>
                  </a:cubicBezTo>
                  <a:cubicBezTo>
                    <a:pt x="306" y="245"/>
                    <a:pt x="309" y="196"/>
                    <a:pt x="276" y="196"/>
                  </a:cubicBezTo>
                  <a:cubicBezTo>
                    <a:pt x="225" y="196"/>
                    <a:pt x="225" y="196"/>
                    <a:pt x="225" y="196"/>
                  </a:cubicBezTo>
                  <a:cubicBezTo>
                    <a:pt x="161" y="126"/>
                    <a:pt x="161" y="126"/>
                    <a:pt x="161" y="126"/>
                  </a:cubicBezTo>
                  <a:cubicBezTo>
                    <a:pt x="156" y="121"/>
                    <a:pt x="151" y="119"/>
                    <a:pt x="145" y="119"/>
                  </a:cubicBezTo>
                  <a:moveTo>
                    <a:pt x="219" y="388"/>
                  </a:moveTo>
                  <a:cubicBezTo>
                    <a:pt x="124" y="388"/>
                    <a:pt x="48" y="312"/>
                    <a:pt x="48" y="218"/>
                  </a:cubicBezTo>
                  <a:cubicBezTo>
                    <a:pt x="48" y="124"/>
                    <a:pt x="124" y="48"/>
                    <a:pt x="219" y="48"/>
                  </a:cubicBezTo>
                  <a:cubicBezTo>
                    <a:pt x="313" y="48"/>
                    <a:pt x="388" y="124"/>
                    <a:pt x="388" y="218"/>
                  </a:cubicBezTo>
                  <a:cubicBezTo>
                    <a:pt x="388" y="312"/>
                    <a:pt x="313" y="388"/>
                    <a:pt x="219" y="388"/>
                  </a:cubicBezTo>
                  <a:moveTo>
                    <a:pt x="219" y="0"/>
                  </a:moveTo>
                  <a:cubicBezTo>
                    <a:pt x="98" y="0"/>
                    <a:pt x="0" y="97"/>
                    <a:pt x="0" y="218"/>
                  </a:cubicBezTo>
                  <a:cubicBezTo>
                    <a:pt x="0" y="339"/>
                    <a:pt x="98" y="437"/>
                    <a:pt x="219" y="437"/>
                  </a:cubicBezTo>
                  <a:cubicBezTo>
                    <a:pt x="339" y="437"/>
                    <a:pt x="437" y="339"/>
                    <a:pt x="437" y="218"/>
                  </a:cubicBezTo>
                  <a:cubicBezTo>
                    <a:pt x="437" y="97"/>
                    <a:pt x="339" y="0"/>
                    <a:pt x="219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9" tIns="34295" rIns="68589" bIns="34295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125" name="组合 124"/>
          <p:cNvGrpSpPr/>
          <p:nvPr/>
        </p:nvGrpSpPr>
        <p:grpSpPr>
          <a:xfrm>
            <a:off x="1247112" y="2480020"/>
            <a:ext cx="750218" cy="562152"/>
            <a:chOff x="1247112" y="2480020"/>
            <a:chExt cx="750218" cy="562152"/>
          </a:xfrm>
        </p:grpSpPr>
        <p:sp>
          <p:nvSpPr>
            <p:cNvPr id="126" name="Freeform 5"/>
            <p:cNvSpPr/>
            <p:nvPr/>
          </p:nvSpPr>
          <p:spPr bwMode="auto">
            <a:xfrm>
              <a:off x="1321714" y="2480020"/>
              <a:ext cx="634189" cy="5621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85000"/>
                  </a:schemeClr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54000" dist="101600" dir="2700000" algn="tl" rotWithShape="0">
                <a:prstClr val="black">
                  <a:alpha val="30000"/>
                </a:prstClr>
              </a:outerShdw>
              <a:softEdge rad="0"/>
            </a:effectLst>
          </p:spPr>
          <p:txBody>
            <a:bodyPr vert="horz" wrap="square" lIns="68589" tIns="34295" rIns="68589" bIns="34295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grpSp>
          <p:nvGrpSpPr>
            <p:cNvPr id="127" name="组合 126"/>
            <p:cNvGrpSpPr/>
            <p:nvPr/>
          </p:nvGrpSpPr>
          <p:grpSpPr>
            <a:xfrm>
              <a:off x="1247112" y="2509090"/>
              <a:ext cx="750218" cy="500997"/>
              <a:chOff x="4123036" y="1197871"/>
              <a:chExt cx="1000117" cy="667789"/>
            </a:xfrm>
          </p:grpSpPr>
          <p:sp>
            <p:nvSpPr>
              <p:cNvPr id="128" name="文本框 59"/>
              <p:cNvSpPr txBox="1"/>
              <p:nvPr/>
            </p:nvSpPr>
            <p:spPr>
              <a:xfrm>
                <a:off x="4123036" y="1197871"/>
                <a:ext cx="1000117" cy="6153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dirty="0">
                    <a:solidFill>
                      <a:srgbClr val="FA783A"/>
                    </a:solidFill>
                    <a:cs typeface="+mn-ea"/>
                    <a:sym typeface="+mn-lt"/>
                  </a:rPr>
                  <a:t>01</a:t>
                </a:r>
                <a:endParaRPr lang="zh-CN" altLang="en-US" sz="2400" dirty="0">
                  <a:solidFill>
                    <a:srgbClr val="FA783A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9" name="文本框 60"/>
              <p:cNvSpPr txBox="1"/>
              <p:nvPr/>
            </p:nvSpPr>
            <p:spPr>
              <a:xfrm>
                <a:off x="4266700" y="1619515"/>
                <a:ext cx="740410" cy="2461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6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OPTION</a:t>
                </a:r>
                <a:endParaRPr lang="zh-CN" altLang="en-US" sz="6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3153899" y="2195115"/>
            <a:ext cx="750218" cy="562152"/>
            <a:chOff x="3153899" y="2195115"/>
            <a:chExt cx="750218" cy="562152"/>
          </a:xfrm>
        </p:grpSpPr>
        <p:sp>
          <p:nvSpPr>
            <p:cNvPr id="85" name="Freeform 5"/>
            <p:cNvSpPr/>
            <p:nvPr/>
          </p:nvSpPr>
          <p:spPr bwMode="auto">
            <a:xfrm>
              <a:off x="3220377" y="2195115"/>
              <a:ext cx="634189" cy="5621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85000"/>
                  </a:schemeClr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54000" dist="101600" dir="2700000" algn="tl" rotWithShape="0">
                <a:prstClr val="black">
                  <a:alpha val="30000"/>
                </a:prstClr>
              </a:outerShdw>
              <a:softEdge rad="0"/>
            </a:effectLst>
          </p:spPr>
          <p:txBody>
            <a:bodyPr vert="horz" wrap="square" lIns="68589" tIns="34295" rIns="68589" bIns="34295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grpSp>
          <p:nvGrpSpPr>
            <p:cNvPr id="93" name="组合 92"/>
            <p:cNvGrpSpPr/>
            <p:nvPr/>
          </p:nvGrpSpPr>
          <p:grpSpPr>
            <a:xfrm>
              <a:off x="3153899" y="2229449"/>
              <a:ext cx="750218" cy="500997"/>
              <a:chOff x="4123036" y="1197871"/>
              <a:chExt cx="1000117" cy="667789"/>
            </a:xfrm>
          </p:grpSpPr>
          <p:sp>
            <p:nvSpPr>
              <p:cNvPr id="94" name="文本框 62"/>
              <p:cNvSpPr txBox="1"/>
              <p:nvPr/>
            </p:nvSpPr>
            <p:spPr>
              <a:xfrm>
                <a:off x="4123036" y="1197871"/>
                <a:ext cx="1000117" cy="6153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dirty="0">
                    <a:solidFill>
                      <a:srgbClr val="FA783A"/>
                    </a:solidFill>
                    <a:cs typeface="+mn-ea"/>
                    <a:sym typeface="+mn-lt"/>
                  </a:rPr>
                  <a:t>02</a:t>
                </a:r>
                <a:endParaRPr lang="zh-CN" altLang="en-US" sz="2400" dirty="0">
                  <a:solidFill>
                    <a:srgbClr val="FA783A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5" name="文本框 63"/>
              <p:cNvSpPr txBox="1"/>
              <p:nvPr/>
            </p:nvSpPr>
            <p:spPr>
              <a:xfrm>
                <a:off x="4266700" y="1619515"/>
                <a:ext cx="740410" cy="2461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6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OPTION</a:t>
                </a:r>
                <a:endParaRPr lang="zh-CN" altLang="en-US" sz="6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5554074" y="1152970"/>
            <a:ext cx="750218" cy="562152"/>
            <a:chOff x="5554074" y="1152970"/>
            <a:chExt cx="750218" cy="562152"/>
          </a:xfrm>
        </p:grpSpPr>
        <p:sp>
          <p:nvSpPr>
            <p:cNvPr id="81" name="Freeform 5"/>
            <p:cNvSpPr/>
            <p:nvPr/>
          </p:nvSpPr>
          <p:spPr bwMode="auto">
            <a:xfrm>
              <a:off x="5623438" y="1152970"/>
              <a:ext cx="634189" cy="5621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85000"/>
                  </a:schemeClr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54000" dist="101600" dir="2700000" algn="tl" rotWithShape="0">
                <a:prstClr val="black">
                  <a:alpha val="30000"/>
                </a:prstClr>
              </a:outerShdw>
              <a:softEdge rad="0"/>
            </a:effectLst>
          </p:spPr>
          <p:txBody>
            <a:bodyPr vert="horz" wrap="square" lIns="68589" tIns="34295" rIns="68589" bIns="34295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grpSp>
          <p:nvGrpSpPr>
            <p:cNvPr id="96" name="组合 95"/>
            <p:cNvGrpSpPr/>
            <p:nvPr/>
          </p:nvGrpSpPr>
          <p:grpSpPr>
            <a:xfrm>
              <a:off x="5554074" y="1164109"/>
              <a:ext cx="750218" cy="500997"/>
              <a:chOff x="4123036" y="1197871"/>
              <a:chExt cx="1000117" cy="667789"/>
            </a:xfrm>
          </p:grpSpPr>
          <p:sp>
            <p:nvSpPr>
              <p:cNvPr id="97" name="文本框 65"/>
              <p:cNvSpPr txBox="1"/>
              <p:nvPr/>
            </p:nvSpPr>
            <p:spPr>
              <a:xfrm>
                <a:off x="4123036" y="1197871"/>
                <a:ext cx="1000117" cy="6153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dirty="0">
                    <a:solidFill>
                      <a:srgbClr val="FA783A"/>
                    </a:solidFill>
                    <a:cs typeface="+mn-ea"/>
                    <a:sym typeface="+mn-lt"/>
                  </a:rPr>
                  <a:t>03</a:t>
                </a:r>
                <a:endParaRPr lang="zh-CN" altLang="en-US" sz="2400" dirty="0">
                  <a:solidFill>
                    <a:srgbClr val="FA783A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8" name="文本框 66"/>
              <p:cNvSpPr txBox="1"/>
              <p:nvPr/>
            </p:nvSpPr>
            <p:spPr>
              <a:xfrm>
                <a:off x="4266700" y="1619515"/>
                <a:ext cx="740410" cy="2461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6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OPTION</a:t>
                </a:r>
                <a:endParaRPr lang="zh-CN" altLang="en-US" sz="6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6076458" y="3539564"/>
            <a:ext cx="750218" cy="562152"/>
            <a:chOff x="6076458" y="3539564"/>
            <a:chExt cx="750218" cy="562152"/>
          </a:xfrm>
        </p:grpSpPr>
        <p:sp>
          <p:nvSpPr>
            <p:cNvPr id="89" name="Freeform 5"/>
            <p:cNvSpPr/>
            <p:nvPr/>
          </p:nvSpPr>
          <p:spPr bwMode="auto">
            <a:xfrm>
              <a:off x="6146851" y="3539564"/>
              <a:ext cx="634189" cy="5621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85000"/>
                  </a:schemeClr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54000" dist="101600" dir="2700000" algn="tl" rotWithShape="0">
                <a:prstClr val="black">
                  <a:alpha val="30000"/>
                </a:prstClr>
              </a:outerShdw>
              <a:softEdge rad="0"/>
            </a:effectLst>
          </p:spPr>
          <p:txBody>
            <a:bodyPr vert="horz" wrap="square" lIns="68589" tIns="34295" rIns="68589" bIns="34295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grpSp>
          <p:nvGrpSpPr>
            <p:cNvPr id="99" name="组合 98"/>
            <p:cNvGrpSpPr/>
            <p:nvPr/>
          </p:nvGrpSpPr>
          <p:grpSpPr>
            <a:xfrm>
              <a:off x="6076458" y="3573844"/>
              <a:ext cx="750218" cy="500997"/>
              <a:chOff x="4123036" y="1197871"/>
              <a:chExt cx="1000117" cy="667789"/>
            </a:xfrm>
          </p:grpSpPr>
          <p:sp>
            <p:nvSpPr>
              <p:cNvPr id="100" name="文本框 68"/>
              <p:cNvSpPr txBox="1"/>
              <p:nvPr/>
            </p:nvSpPr>
            <p:spPr>
              <a:xfrm>
                <a:off x="4123036" y="1197871"/>
                <a:ext cx="1000117" cy="6153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dirty="0">
                    <a:solidFill>
                      <a:srgbClr val="FA783A"/>
                    </a:solidFill>
                    <a:cs typeface="+mn-ea"/>
                    <a:sym typeface="+mn-lt"/>
                  </a:rPr>
                  <a:t>04</a:t>
                </a:r>
                <a:endParaRPr lang="zh-CN" altLang="en-US" sz="2400" dirty="0">
                  <a:solidFill>
                    <a:srgbClr val="FA783A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1" name="文本框 69"/>
              <p:cNvSpPr txBox="1"/>
              <p:nvPr/>
            </p:nvSpPr>
            <p:spPr>
              <a:xfrm>
                <a:off x="4266700" y="1619515"/>
                <a:ext cx="740410" cy="2461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6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OPTION</a:t>
                </a:r>
                <a:endParaRPr lang="zh-CN" altLang="en-US" sz="6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92" name="组合 91">
            <a:extLst>
              <a:ext uri="{FF2B5EF4-FFF2-40B4-BE49-F238E27FC236}">
                <a16:creationId xmlns:a16="http://schemas.microsoft.com/office/drawing/2014/main" id="{CCBC06FD-7291-4887-9537-47AC81B7CDAB}"/>
              </a:ext>
            </a:extLst>
          </p:cNvPr>
          <p:cNvGrpSpPr/>
          <p:nvPr/>
        </p:nvGrpSpPr>
        <p:grpSpPr>
          <a:xfrm>
            <a:off x="216432" y="69422"/>
            <a:ext cx="3202190" cy="449771"/>
            <a:chOff x="216432" y="69422"/>
            <a:chExt cx="3202190" cy="449771"/>
          </a:xfrm>
        </p:grpSpPr>
        <p:sp>
          <p:nvSpPr>
            <p:cNvPr id="130" name="文本框 129">
              <a:extLst>
                <a:ext uri="{FF2B5EF4-FFF2-40B4-BE49-F238E27FC236}">
                  <a16:creationId xmlns:a16="http://schemas.microsoft.com/office/drawing/2014/main" id="{C6B91E36-A4CD-46DA-B769-5B9B78FD32F7}"/>
                </a:ext>
              </a:extLst>
            </p:cNvPr>
            <p:cNvSpPr txBox="1"/>
            <p:nvPr/>
          </p:nvSpPr>
          <p:spPr>
            <a:xfrm>
              <a:off x="734978" y="149861"/>
              <a:ext cx="268364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800" dirty="0">
                  <a:gradFill>
                    <a:gsLst>
                      <a:gs pos="0">
                        <a:srgbClr val="E3413E"/>
                      </a:gs>
                      <a:gs pos="100000">
                        <a:srgbClr val="C00000"/>
                      </a:gs>
                    </a:gsLst>
                    <a:lin ang="5400000" scaled="1"/>
                  </a:gradFill>
                  <a:effectLst>
                    <a:reflection blurRad="6350" stA="5000" endPos="45500" dist="50800" dir="5400000" sy="-100000" algn="bl" rotWithShape="0"/>
                  </a:effectLst>
                  <a:latin typeface="江城律动宋" panose="02020700000000000000" pitchFamily="18" charset="-122"/>
                  <a:ea typeface="江城律动宋" panose="02020700000000000000" pitchFamily="18" charset="-122"/>
                  <a:cs typeface="阿里巴巴普惠体 2.0 115 Black" panose="00020600040101010101" pitchFamily="18" charset="-122"/>
                  <a:sym typeface="+mn-lt"/>
                </a:rPr>
                <a:t>单击此处添加标题文本</a:t>
              </a:r>
              <a:endParaRPr lang="zh-CN" altLang="en-US" sz="1800" dirty="0">
                <a:latin typeface="江城律动宋" panose="02020700000000000000" pitchFamily="18" charset="-122"/>
                <a:ea typeface="江城律动宋" panose="02020700000000000000" pitchFamily="18" charset="-122"/>
              </a:endParaRPr>
            </a:p>
          </p:txBody>
        </p:sp>
        <p:sp>
          <p:nvSpPr>
            <p:cNvPr id="131" name="文本框 130">
              <a:extLst>
                <a:ext uri="{FF2B5EF4-FFF2-40B4-BE49-F238E27FC236}">
                  <a16:creationId xmlns:a16="http://schemas.microsoft.com/office/drawing/2014/main" id="{17EFC3A3-322F-4101-900D-F90B71DE1CBD}"/>
                </a:ext>
              </a:extLst>
            </p:cNvPr>
            <p:cNvSpPr txBox="1"/>
            <p:nvPr/>
          </p:nvSpPr>
          <p:spPr>
            <a:xfrm>
              <a:off x="216432" y="69422"/>
              <a:ext cx="53993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dirty="0">
                  <a:gradFill>
                    <a:gsLst>
                      <a:gs pos="0">
                        <a:srgbClr val="FFFF00">
                          <a:alpha val="84000"/>
                        </a:srgbClr>
                      </a:gs>
                      <a:gs pos="100000">
                        <a:srgbClr val="FFC000"/>
                      </a:gs>
                    </a:gsLst>
                    <a:lin ang="5400000" scaled="1"/>
                  </a:gradFill>
                  <a:effectLst>
                    <a:reflection blurRad="6350" stA="5000" endPos="45500" dist="50800" dir="5400000" sy="-100000" algn="bl" rotWithShape="0"/>
                  </a:effectLst>
                  <a:latin typeface="江城律动宋" panose="02020700000000000000" pitchFamily="18" charset="-122"/>
                  <a:ea typeface="江城律动宋" panose="02020700000000000000" pitchFamily="18" charset="-122"/>
                  <a:cs typeface="阿里巴巴普惠体 2.0 115 Black" panose="00020600040101010101" pitchFamily="18" charset="-122"/>
                  <a:sym typeface="+mn-lt"/>
                </a:rPr>
                <a:t>01</a:t>
              </a:r>
              <a:endParaRPr lang="zh-CN" altLang="en-US" sz="2000" dirty="0">
                <a:gradFill>
                  <a:gsLst>
                    <a:gs pos="0">
                      <a:srgbClr val="FFFF00">
                        <a:alpha val="84000"/>
                      </a:srgbClr>
                    </a:gs>
                    <a:gs pos="100000">
                      <a:srgbClr val="FFC000"/>
                    </a:gs>
                  </a:gsLst>
                  <a:lin ang="5400000" scaled="1"/>
                </a:gradFill>
                <a:latin typeface="江城律动宋" panose="02020700000000000000" pitchFamily="18" charset="-122"/>
                <a:ea typeface="江城律动宋" panose="02020700000000000000" pitchFamily="18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8" name="直接连接符 107"/>
          <p:cNvCxnSpPr/>
          <p:nvPr/>
        </p:nvCxnSpPr>
        <p:spPr>
          <a:xfrm>
            <a:off x="1282866" y="3606555"/>
            <a:ext cx="6579858" cy="0"/>
          </a:xfrm>
          <a:prstGeom prst="line">
            <a:avLst/>
          </a:prstGeom>
          <a:noFill/>
          <a:ln w="19050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sysDot"/>
            <a:miter lim="800000"/>
          </a:ln>
          <a:effectLst/>
        </p:spPr>
      </p:cxnSp>
      <p:sp>
        <p:nvSpPr>
          <p:cNvPr id="109" name="文本框 25"/>
          <p:cNvSpPr txBox="1"/>
          <p:nvPr/>
        </p:nvSpPr>
        <p:spPr>
          <a:xfrm>
            <a:off x="1406047" y="3768677"/>
            <a:ext cx="6333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marR="0" lvl="0" indent="-17145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... ...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aphicFrame>
        <p:nvGraphicFramePr>
          <p:cNvPr id="111" name="图表 110"/>
          <p:cNvGraphicFramePr/>
          <p:nvPr>
            <p:extLst>
              <p:ext uri="{D42A27DB-BD31-4B8C-83A1-F6EECF244321}">
                <p14:modId xmlns:p14="http://schemas.microsoft.com/office/powerpoint/2010/main" val="3807400737"/>
              </p:ext>
            </p:extLst>
          </p:nvPr>
        </p:nvGraphicFramePr>
        <p:xfrm>
          <a:off x="373620" y="988368"/>
          <a:ext cx="3095245" cy="17657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12" name="图表 111"/>
          <p:cNvGraphicFramePr/>
          <p:nvPr>
            <p:extLst>
              <p:ext uri="{D42A27DB-BD31-4B8C-83A1-F6EECF244321}">
                <p14:modId xmlns:p14="http://schemas.microsoft.com/office/powerpoint/2010/main" val="2517384433"/>
              </p:ext>
            </p:extLst>
          </p:nvPr>
        </p:nvGraphicFramePr>
        <p:xfrm>
          <a:off x="2141321" y="988368"/>
          <a:ext cx="3095245" cy="17657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13" name="图表 112"/>
          <p:cNvGraphicFramePr/>
          <p:nvPr>
            <p:extLst>
              <p:ext uri="{D42A27DB-BD31-4B8C-83A1-F6EECF244321}">
                <p14:modId xmlns:p14="http://schemas.microsoft.com/office/powerpoint/2010/main" val="1392653577"/>
              </p:ext>
            </p:extLst>
          </p:nvPr>
        </p:nvGraphicFramePr>
        <p:xfrm>
          <a:off x="3909023" y="988368"/>
          <a:ext cx="3095245" cy="17657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14" name="图表 113"/>
          <p:cNvGraphicFramePr/>
          <p:nvPr>
            <p:extLst>
              <p:ext uri="{D42A27DB-BD31-4B8C-83A1-F6EECF244321}">
                <p14:modId xmlns:p14="http://schemas.microsoft.com/office/powerpoint/2010/main" val="13325991"/>
              </p:ext>
            </p:extLst>
          </p:nvPr>
        </p:nvGraphicFramePr>
        <p:xfrm>
          <a:off x="5676724" y="988368"/>
          <a:ext cx="3095245" cy="17657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115" name="文本框 27"/>
          <p:cNvSpPr txBox="1"/>
          <p:nvPr/>
        </p:nvSpPr>
        <p:spPr>
          <a:xfrm>
            <a:off x="1398887" y="1660774"/>
            <a:ext cx="9439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FA783A"/>
                </a:solidFill>
                <a:effectLst/>
                <a:uLnTx/>
                <a:uFillTx/>
                <a:cs typeface="+mn-ea"/>
                <a:sym typeface="+mn-lt"/>
              </a:rPr>
              <a:t>30</a:t>
            </a:r>
            <a:r>
              <a:rPr kumimoji="0" lang="en-US" altLang="zh-CN" sz="1500" b="0" i="0" u="none" strike="noStrike" kern="0" cap="none" spc="0" normalizeH="0" baseline="0" noProof="0" dirty="0">
                <a:ln>
                  <a:noFill/>
                </a:ln>
                <a:solidFill>
                  <a:srgbClr val="FA783A"/>
                </a:solidFill>
                <a:effectLst/>
                <a:uLnTx/>
                <a:uFillTx/>
                <a:cs typeface="+mn-ea"/>
                <a:sym typeface="+mn-lt"/>
              </a:rPr>
              <a:t>%</a:t>
            </a:r>
            <a:endParaRPr kumimoji="0" lang="zh-CN" altLang="en-US" sz="1500" b="0" i="0" u="none" strike="noStrike" kern="0" cap="none" spc="0" normalizeH="0" baseline="0" noProof="0" dirty="0">
              <a:ln>
                <a:noFill/>
              </a:ln>
              <a:solidFill>
                <a:srgbClr val="FA783A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6" name="文本框 28"/>
          <p:cNvSpPr txBox="1"/>
          <p:nvPr/>
        </p:nvSpPr>
        <p:spPr>
          <a:xfrm>
            <a:off x="3157750" y="1660774"/>
            <a:ext cx="9439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E3413E"/>
                </a:solidFill>
                <a:effectLst/>
                <a:uLnTx/>
                <a:uFillTx/>
                <a:cs typeface="+mn-ea"/>
                <a:sym typeface="+mn-lt"/>
              </a:rPr>
              <a:t>50</a:t>
            </a:r>
            <a:r>
              <a:rPr kumimoji="0" lang="en-US" altLang="zh-CN" sz="1500" b="0" i="0" u="none" strike="noStrike" kern="0" cap="none" spc="0" normalizeH="0" baseline="0" noProof="0" dirty="0">
                <a:ln>
                  <a:noFill/>
                </a:ln>
                <a:solidFill>
                  <a:srgbClr val="E3413E"/>
                </a:solidFill>
                <a:effectLst/>
                <a:uLnTx/>
                <a:uFillTx/>
                <a:cs typeface="+mn-ea"/>
                <a:sym typeface="+mn-lt"/>
              </a:rPr>
              <a:t>%</a:t>
            </a:r>
            <a:endParaRPr kumimoji="0" lang="zh-CN" altLang="en-US" sz="1500" b="0" i="0" u="none" strike="noStrike" kern="0" cap="none" spc="0" normalizeH="0" baseline="0" noProof="0" dirty="0">
              <a:ln>
                <a:noFill/>
              </a:ln>
              <a:solidFill>
                <a:srgbClr val="E3413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7" name="文本框 29"/>
          <p:cNvSpPr txBox="1"/>
          <p:nvPr/>
        </p:nvSpPr>
        <p:spPr>
          <a:xfrm>
            <a:off x="4916612" y="1660774"/>
            <a:ext cx="9439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FA783A"/>
                </a:solidFill>
                <a:effectLst/>
                <a:uLnTx/>
                <a:uFillTx/>
                <a:cs typeface="+mn-ea"/>
                <a:sym typeface="+mn-lt"/>
              </a:rPr>
              <a:t>80</a:t>
            </a:r>
            <a:r>
              <a:rPr kumimoji="0" lang="en-US" altLang="zh-CN" sz="1500" b="0" i="0" u="none" strike="noStrike" kern="0" cap="none" spc="0" normalizeH="0" baseline="0" noProof="0" dirty="0">
                <a:ln>
                  <a:noFill/>
                </a:ln>
                <a:solidFill>
                  <a:srgbClr val="FA783A"/>
                </a:solidFill>
                <a:effectLst/>
                <a:uLnTx/>
                <a:uFillTx/>
                <a:cs typeface="+mn-ea"/>
                <a:sym typeface="+mn-lt"/>
              </a:rPr>
              <a:t>%</a:t>
            </a:r>
            <a:endParaRPr kumimoji="0" lang="zh-CN" altLang="en-US" sz="1500" b="0" i="0" u="none" strike="noStrike" kern="0" cap="none" spc="0" normalizeH="0" baseline="0" noProof="0" dirty="0">
              <a:ln>
                <a:noFill/>
              </a:ln>
              <a:solidFill>
                <a:srgbClr val="FA783A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8" name="文本框 30"/>
          <p:cNvSpPr txBox="1"/>
          <p:nvPr/>
        </p:nvSpPr>
        <p:spPr>
          <a:xfrm>
            <a:off x="6719668" y="1660774"/>
            <a:ext cx="9439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E3413E"/>
                </a:solidFill>
                <a:effectLst/>
                <a:uLnTx/>
                <a:uFillTx/>
                <a:cs typeface="+mn-ea"/>
                <a:sym typeface="+mn-lt"/>
              </a:rPr>
              <a:t>100</a:t>
            </a:r>
            <a:r>
              <a:rPr kumimoji="0" lang="en-US" altLang="zh-CN" sz="1500" b="0" i="0" u="none" strike="noStrike" kern="0" cap="none" spc="0" normalizeH="0" baseline="0" noProof="0" dirty="0">
                <a:ln>
                  <a:noFill/>
                </a:ln>
                <a:solidFill>
                  <a:srgbClr val="E3413E"/>
                </a:solidFill>
                <a:effectLst/>
                <a:uLnTx/>
                <a:uFillTx/>
                <a:cs typeface="+mn-ea"/>
                <a:sym typeface="+mn-lt"/>
              </a:rPr>
              <a:t>%</a:t>
            </a:r>
            <a:endParaRPr kumimoji="0" lang="zh-CN" altLang="en-US" sz="1500" b="0" i="0" u="none" strike="noStrike" kern="0" cap="none" spc="0" normalizeH="0" baseline="0" noProof="0" dirty="0">
              <a:ln>
                <a:noFill/>
              </a:ln>
              <a:solidFill>
                <a:srgbClr val="E3413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9" name="文本框 32"/>
          <p:cNvSpPr txBox="1"/>
          <p:nvPr/>
        </p:nvSpPr>
        <p:spPr>
          <a:xfrm>
            <a:off x="1398887" y="2648710"/>
            <a:ext cx="9439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2020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0" name="文本框 33"/>
          <p:cNvSpPr txBox="1"/>
          <p:nvPr/>
        </p:nvSpPr>
        <p:spPr>
          <a:xfrm>
            <a:off x="3157750" y="2648710"/>
            <a:ext cx="9439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2021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1" name="文本框 34"/>
          <p:cNvSpPr txBox="1"/>
          <p:nvPr/>
        </p:nvSpPr>
        <p:spPr>
          <a:xfrm>
            <a:off x="4916612" y="2648710"/>
            <a:ext cx="9439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2022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2" name="文本框 35"/>
          <p:cNvSpPr txBox="1"/>
          <p:nvPr/>
        </p:nvSpPr>
        <p:spPr>
          <a:xfrm>
            <a:off x="6719668" y="2648710"/>
            <a:ext cx="9439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2023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23" name="组合 122"/>
          <p:cNvGrpSpPr/>
          <p:nvPr/>
        </p:nvGrpSpPr>
        <p:grpSpPr>
          <a:xfrm>
            <a:off x="1876037" y="3166162"/>
            <a:ext cx="5393515" cy="246221"/>
            <a:chOff x="2094548" y="5327134"/>
            <a:chExt cx="7190104" cy="328193"/>
          </a:xfrm>
        </p:grpSpPr>
        <p:grpSp>
          <p:nvGrpSpPr>
            <p:cNvPr id="124" name="组合 123"/>
            <p:cNvGrpSpPr/>
            <p:nvPr/>
          </p:nvGrpSpPr>
          <p:grpSpPr>
            <a:xfrm>
              <a:off x="7631748" y="5327134"/>
              <a:ext cx="1652904" cy="328193"/>
              <a:chOff x="2080894" y="4828841"/>
              <a:chExt cx="1652904" cy="328193"/>
            </a:xfrm>
          </p:grpSpPr>
          <p:sp>
            <p:nvSpPr>
              <p:cNvPr id="134" name="圆角矩形 133"/>
              <p:cNvSpPr/>
              <p:nvPr/>
            </p:nvSpPr>
            <p:spPr>
              <a:xfrm>
                <a:off x="2080894" y="4880791"/>
                <a:ext cx="265433" cy="265433"/>
              </a:xfrm>
              <a:prstGeom prst="roundRect">
                <a:avLst/>
              </a:prstGeom>
              <a:solidFill>
                <a:srgbClr val="E3413E"/>
              </a:solidFill>
              <a:ln w="19050" cap="flat" cmpd="sng" algn="ctr">
                <a:gradFill flip="none" rotWithShape="1">
                  <a:gsLst>
                    <a:gs pos="0">
                      <a:sysClr val="window" lastClr="FFFFFF">
                        <a:lumMod val="75000"/>
                      </a:sysClr>
                    </a:gs>
                    <a:gs pos="100000">
                      <a:sysClr val="window" lastClr="FFFFFF"/>
                    </a:gs>
                  </a:gsLst>
                  <a:lin ang="2700000" scaled="1"/>
                  <a:tileRect/>
                </a:gradFill>
                <a:prstDash val="solid"/>
                <a:miter lim="800000"/>
              </a:ln>
              <a:effectLst>
                <a:innerShdw blurRad="50800" dist="38100" dir="13500000">
                  <a:prstClr val="black">
                    <a:alpha val="50000"/>
                  </a:prstClr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35" name="文本框 57"/>
              <p:cNvSpPr txBox="1"/>
              <p:nvPr/>
            </p:nvSpPr>
            <p:spPr>
              <a:xfrm>
                <a:off x="2346327" y="4828841"/>
                <a:ext cx="1387471" cy="3281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50000"/>
                        <a:lumOff val="50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TEXT HERE</a:t>
                </a:r>
                <a:endParaRPr kumimoji="0" lang="zh-CN" altLang="en-US" sz="1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125" name="组合 124"/>
            <p:cNvGrpSpPr/>
            <p:nvPr/>
          </p:nvGrpSpPr>
          <p:grpSpPr>
            <a:xfrm>
              <a:off x="5786015" y="5327134"/>
              <a:ext cx="1652904" cy="328193"/>
              <a:chOff x="2080894" y="4828841"/>
              <a:chExt cx="1652904" cy="328193"/>
            </a:xfrm>
          </p:grpSpPr>
          <p:sp>
            <p:nvSpPr>
              <p:cNvPr id="132" name="圆角矩形 131"/>
              <p:cNvSpPr/>
              <p:nvPr/>
            </p:nvSpPr>
            <p:spPr>
              <a:xfrm>
                <a:off x="2080894" y="4880791"/>
                <a:ext cx="265433" cy="265433"/>
              </a:xfrm>
              <a:prstGeom prst="roundRect">
                <a:avLst/>
              </a:prstGeom>
              <a:solidFill>
                <a:srgbClr val="FA783A"/>
              </a:solidFill>
              <a:ln w="19050" cap="flat" cmpd="sng" algn="ctr">
                <a:gradFill flip="none" rotWithShape="1">
                  <a:gsLst>
                    <a:gs pos="0">
                      <a:sysClr val="window" lastClr="FFFFFF">
                        <a:lumMod val="75000"/>
                      </a:sysClr>
                    </a:gs>
                    <a:gs pos="100000">
                      <a:sysClr val="window" lastClr="FFFFFF"/>
                    </a:gs>
                  </a:gsLst>
                  <a:lin ang="2700000" scaled="1"/>
                  <a:tileRect/>
                </a:gradFill>
                <a:prstDash val="solid"/>
                <a:miter lim="800000"/>
              </a:ln>
              <a:effectLst>
                <a:innerShdw blurRad="50800" dist="38100" dir="13500000">
                  <a:prstClr val="black">
                    <a:alpha val="50000"/>
                  </a:prstClr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33" name="文本框 55"/>
              <p:cNvSpPr txBox="1"/>
              <p:nvPr/>
            </p:nvSpPr>
            <p:spPr>
              <a:xfrm>
                <a:off x="2346327" y="4828841"/>
                <a:ext cx="1387471" cy="3281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50000"/>
                        <a:lumOff val="50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TEXT HERE</a:t>
                </a:r>
                <a:endParaRPr kumimoji="0" lang="zh-CN" altLang="en-US" sz="1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126" name="组合 125"/>
            <p:cNvGrpSpPr/>
            <p:nvPr/>
          </p:nvGrpSpPr>
          <p:grpSpPr>
            <a:xfrm>
              <a:off x="3940281" y="5327134"/>
              <a:ext cx="1652904" cy="328193"/>
              <a:chOff x="2080894" y="4828841"/>
              <a:chExt cx="1652904" cy="328193"/>
            </a:xfrm>
          </p:grpSpPr>
          <p:sp>
            <p:nvSpPr>
              <p:cNvPr id="130" name="圆角矩形 129"/>
              <p:cNvSpPr/>
              <p:nvPr/>
            </p:nvSpPr>
            <p:spPr>
              <a:xfrm>
                <a:off x="2080894" y="4880791"/>
                <a:ext cx="265433" cy="265433"/>
              </a:xfrm>
              <a:prstGeom prst="roundRect">
                <a:avLst/>
              </a:prstGeom>
              <a:solidFill>
                <a:srgbClr val="E3413E"/>
              </a:solidFill>
              <a:ln w="19050" cap="flat" cmpd="sng" algn="ctr">
                <a:gradFill flip="none" rotWithShape="1">
                  <a:gsLst>
                    <a:gs pos="0">
                      <a:sysClr val="window" lastClr="FFFFFF">
                        <a:lumMod val="75000"/>
                      </a:sysClr>
                    </a:gs>
                    <a:gs pos="100000">
                      <a:sysClr val="window" lastClr="FFFFFF"/>
                    </a:gs>
                  </a:gsLst>
                  <a:lin ang="2700000" scaled="1"/>
                  <a:tileRect/>
                </a:gradFill>
                <a:prstDash val="solid"/>
                <a:miter lim="800000"/>
              </a:ln>
              <a:effectLst>
                <a:innerShdw blurRad="50800" dist="38100" dir="13500000">
                  <a:prstClr val="black">
                    <a:alpha val="50000"/>
                  </a:prstClr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31" name="文本框 53"/>
              <p:cNvSpPr txBox="1"/>
              <p:nvPr/>
            </p:nvSpPr>
            <p:spPr>
              <a:xfrm>
                <a:off x="2346327" y="4828841"/>
                <a:ext cx="1387471" cy="3281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50000"/>
                        <a:lumOff val="50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TEXT HERE</a:t>
                </a:r>
                <a:endParaRPr kumimoji="0" lang="zh-CN" altLang="en-US" sz="1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127" name="组合 126"/>
            <p:cNvGrpSpPr/>
            <p:nvPr/>
          </p:nvGrpSpPr>
          <p:grpSpPr>
            <a:xfrm>
              <a:off x="2094548" y="5327134"/>
              <a:ext cx="1652904" cy="328193"/>
              <a:chOff x="2080894" y="4828841"/>
              <a:chExt cx="1652904" cy="328193"/>
            </a:xfrm>
          </p:grpSpPr>
          <p:sp>
            <p:nvSpPr>
              <p:cNvPr id="128" name="圆角矩形 127"/>
              <p:cNvSpPr/>
              <p:nvPr/>
            </p:nvSpPr>
            <p:spPr>
              <a:xfrm>
                <a:off x="2080894" y="4880791"/>
                <a:ext cx="265433" cy="265433"/>
              </a:xfrm>
              <a:prstGeom prst="roundRect">
                <a:avLst/>
              </a:prstGeom>
              <a:solidFill>
                <a:srgbClr val="FA783A"/>
              </a:solidFill>
              <a:ln w="19050" cap="flat" cmpd="sng" algn="ctr">
                <a:gradFill flip="none" rotWithShape="1">
                  <a:gsLst>
                    <a:gs pos="0">
                      <a:sysClr val="window" lastClr="FFFFFF">
                        <a:lumMod val="75000"/>
                      </a:sysClr>
                    </a:gs>
                    <a:gs pos="100000">
                      <a:sysClr val="window" lastClr="FFFFFF"/>
                    </a:gs>
                  </a:gsLst>
                  <a:lin ang="2700000" scaled="1"/>
                  <a:tileRect/>
                </a:gradFill>
                <a:prstDash val="solid"/>
                <a:miter lim="800000"/>
              </a:ln>
              <a:effectLst>
                <a:innerShdw blurRad="50800" dist="38100" dir="13500000">
                  <a:prstClr val="black">
                    <a:alpha val="50000"/>
                  </a:prstClr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9" name="文本框 51"/>
              <p:cNvSpPr txBox="1"/>
              <p:nvPr/>
            </p:nvSpPr>
            <p:spPr>
              <a:xfrm>
                <a:off x="2346327" y="4828841"/>
                <a:ext cx="1387471" cy="3281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50000"/>
                        <a:lumOff val="50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TEXT HERE</a:t>
                </a:r>
                <a:endParaRPr kumimoji="0" lang="zh-CN" altLang="en-US" sz="1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86158D10-DCEC-4737-A692-567E1CDC6822}"/>
              </a:ext>
            </a:extLst>
          </p:cNvPr>
          <p:cNvGrpSpPr/>
          <p:nvPr/>
        </p:nvGrpSpPr>
        <p:grpSpPr>
          <a:xfrm>
            <a:off x="216432" y="69422"/>
            <a:ext cx="3202190" cy="449771"/>
            <a:chOff x="216432" y="69422"/>
            <a:chExt cx="3202190" cy="449771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4FA4E836-DB48-47DB-AD08-C8697D614037}"/>
                </a:ext>
              </a:extLst>
            </p:cNvPr>
            <p:cNvSpPr txBox="1"/>
            <p:nvPr/>
          </p:nvSpPr>
          <p:spPr>
            <a:xfrm>
              <a:off x="734978" y="149861"/>
              <a:ext cx="268364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800" dirty="0">
                  <a:gradFill>
                    <a:gsLst>
                      <a:gs pos="0">
                        <a:srgbClr val="E3413E"/>
                      </a:gs>
                      <a:gs pos="100000">
                        <a:srgbClr val="C00000"/>
                      </a:gs>
                    </a:gsLst>
                    <a:lin ang="5400000" scaled="1"/>
                  </a:gradFill>
                  <a:effectLst>
                    <a:reflection blurRad="6350" stA="5000" endPos="45500" dist="50800" dir="5400000" sy="-100000" algn="bl" rotWithShape="0"/>
                  </a:effectLst>
                  <a:latin typeface="江城律动宋" panose="02020700000000000000" pitchFamily="18" charset="-122"/>
                  <a:ea typeface="江城律动宋" panose="02020700000000000000" pitchFamily="18" charset="-122"/>
                  <a:cs typeface="阿里巴巴普惠体 2.0 115 Black" panose="00020600040101010101" pitchFamily="18" charset="-122"/>
                  <a:sym typeface="+mn-lt"/>
                </a:rPr>
                <a:t>单击此处添加标题文本</a:t>
              </a:r>
              <a:endParaRPr lang="zh-CN" altLang="en-US" sz="1800" dirty="0">
                <a:latin typeface="江城律动宋" panose="02020700000000000000" pitchFamily="18" charset="-122"/>
                <a:ea typeface="江城律动宋" panose="02020700000000000000" pitchFamily="18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A65457AD-2A67-4FB9-A392-F89574B0A7A1}"/>
                </a:ext>
              </a:extLst>
            </p:cNvPr>
            <p:cNvSpPr txBox="1"/>
            <p:nvPr/>
          </p:nvSpPr>
          <p:spPr>
            <a:xfrm>
              <a:off x="216432" y="69422"/>
              <a:ext cx="53993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dirty="0">
                  <a:gradFill>
                    <a:gsLst>
                      <a:gs pos="0">
                        <a:srgbClr val="FFFF00">
                          <a:alpha val="84000"/>
                        </a:srgbClr>
                      </a:gs>
                      <a:gs pos="100000">
                        <a:srgbClr val="FFC000"/>
                      </a:gs>
                    </a:gsLst>
                    <a:lin ang="5400000" scaled="1"/>
                  </a:gradFill>
                  <a:effectLst>
                    <a:reflection blurRad="6350" stA="5000" endPos="45500" dist="50800" dir="5400000" sy="-100000" algn="bl" rotWithShape="0"/>
                  </a:effectLst>
                  <a:latin typeface="江城律动宋" panose="02020700000000000000" pitchFamily="18" charset="-122"/>
                  <a:ea typeface="江城律动宋" panose="02020700000000000000" pitchFamily="18" charset="-122"/>
                  <a:cs typeface="阿里巴巴普惠体 2.0 115 Black" panose="00020600040101010101" pitchFamily="18" charset="-122"/>
                  <a:sym typeface="+mn-lt"/>
                </a:rPr>
                <a:t>01</a:t>
              </a:r>
              <a:endParaRPr lang="zh-CN" altLang="en-US" sz="2000" dirty="0">
                <a:gradFill>
                  <a:gsLst>
                    <a:gs pos="0">
                      <a:srgbClr val="FFFF00">
                        <a:alpha val="84000"/>
                      </a:srgbClr>
                    </a:gs>
                    <a:gs pos="100000">
                      <a:srgbClr val="FFC000"/>
                    </a:gs>
                  </a:gsLst>
                  <a:lin ang="5400000" scaled="1"/>
                </a:gradFill>
                <a:latin typeface="江城律动宋" panose="02020700000000000000" pitchFamily="18" charset="-122"/>
                <a:ea typeface="江城律动宋" panose="02020700000000000000" pitchFamily="18" charset="-122"/>
              </a:endParaRPr>
            </a:p>
          </p:txBody>
        </p:sp>
      </p:grpSp>
      <p:sp>
        <p:nvSpPr>
          <p:cNvPr id="35" name="文本框 25">
            <a:extLst>
              <a:ext uri="{FF2B5EF4-FFF2-40B4-BE49-F238E27FC236}">
                <a16:creationId xmlns:a16="http://schemas.microsoft.com/office/drawing/2014/main" id="{FFFC710F-9B1F-4F36-BAC9-042C59034932}"/>
              </a:ext>
            </a:extLst>
          </p:cNvPr>
          <p:cNvSpPr txBox="1"/>
          <p:nvPr/>
        </p:nvSpPr>
        <p:spPr>
          <a:xfrm>
            <a:off x="1406047" y="4050479"/>
            <a:ext cx="6333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marR="0" lvl="0" indent="-17145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... ...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>
            <a:extLst>
              <a:ext uri="{FF2B5EF4-FFF2-40B4-BE49-F238E27FC236}">
                <a16:creationId xmlns:a16="http://schemas.microsoft.com/office/drawing/2014/main" id="{47199FCA-2254-435E-A9AA-0D01B74027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7"/>
            <a:ext cx="9145588" cy="5144393"/>
          </a:xfrm>
          <a:prstGeom prst="rect">
            <a:avLst/>
          </a:prstGeom>
        </p:spPr>
      </p:pic>
      <p:sp>
        <p:nvSpPr>
          <p:cNvPr id="33" name="星形: 五角 32">
            <a:extLst>
              <a:ext uri="{FF2B5EF4-FFF2-40B4-BE49-F238E27FC236}">
                <a16:creationId xmlns:a16="http://schemas.microsoft.com/office/drawing/2014/main" id="{B1751C27-0BA1-46B8-99BD-FB39DB8D1F64}"/>
              </a:ext>
            </a:extLst>
          </p:cNvPr>
          <p:cNvSpPr/>
          <p:nvPr/>
        </p:nvSpPr>
        <p:spPr>
          <a:xfrm rot="6727720">
            <a:off x="-1317658" y="-1664588"/>
            <a:ext cx="4959678" cy="4959678"/>
          </a:xfrm>
          <a:prstGeom prst="star5">
            <a:avLst/>
          </a:prstGeom>
          <a:gradFill>
            <a:gsLst>
              <a:gs pos="14000">
                <a:srgbClr val="E03C39">
                  <a:alpha val="0"/>
                </a:srgbClr>
              </a:gs>
              <a:gs pos="54000">
                <a:srgbClr val="E03C39"/>
              </a:gs>
            </a:gsLst>
            <a:lin ang="5400000" scaled="1"/>
          </a:gradFill>
          <a:ln w="12700">
            <a:gradFill>
              <a:gsLst>
                <a:gs pos="18000">
                  <a:srgbClr val="E03C39">
                    <a:alpha val="0"/>
                  </a:srgbClr>
                </a:gs>
                <a:gs pos="62000">
                  <a:srgbClr val="E03C39"/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C5D26045-F11E-4D37-A230-1F118437273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66" t="11681"/>
          <a:stretch/>
        </p:blipFill>
        <p:spPr>
          <a:xfrm>
            <a:off x="0" y="0"/>
            <a:ext cx="3330046" cy="4544106"/>
          </a:xfrm>
          <a:prstGeom prst="rect">
            <a:avLst/>
          </a:prstGeom>
        </p:spPr>
      </p:pic>
      <p:sp>
        <p:nvSpPr>
          <p:cNvPr id="36" name="星形: 五角 35">
            <a:extLst>
              <a:ext uri="{FF2B5EF4-FFF2-40B4-BE49-F238E27FC236}">
                <a16:creationId xmlns:a16="http://schemas.microsoft.com/office/drawing/2014/main" id="{F90026AF-9BEA-4152-BCB9-7DDFA391D436}"/>
              </a:ext>
            </a:extLst>
          </p:cNvPr>
          <p:cNvSpPr/>
          <p:nvPr/>
        </p:nvSpPr>
        <p:spPr>
          <a:xfrm rot="15193935">
            <a:off x="6981376" y="2397138"/>
            <a:ext cx="532118" cy="532118"/>
          </a:xfrm>
          <a:prstGeom prst="star5">
            <a:avLst/>
          </a:prstGeom>
          <a:gradFill>
            <a:gsLst>
              <a:gs pos="0">
                <a:srgbClr val="E03C39">
                  <a:alpha val="0"/>
                </a:srgbClr>
              </a:gs>
              <a:gs pos="100000">
                <a:srgbClr val="E03C39"/>
              </a:gs>
            </a:gsLst>
            <a:lin ang="5400000" scaled="1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9" name="图片 38" descr="&#10;&#10;">
            <a:extLst>
              <a:ext uri="{FF2B5EF4-FFF2-40B4-BE49-F238E27FC236}">
                <a16:creationId xmlns:a16="http://schemas.microsoft.com/office/drawing/2014/main" id="{351D04E1-9251-4D64-9D44-25DC7B5A895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322" y="353586"/>
            <a:ext cx="1715740" cy="92333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311667B5-698D-43CB-B643-1481759A42FC}"/>
              </a:ext>
            </a:extLst>
          </p:cNvPr>
          <p:cNvGrpSpPr/>
          <p:nvPr/>
        </p:nvGrpSpPr>
        <p:grpSpPr>
          <a:xfrm>
            <a:off x="2301183" y="2173826"/>
            <a:ext cx="4777722" cy="747603"/>
            <a:chOff x="2810992" y="3767486"/>
            <a:chExt cx="5838067" cy="747603"/>
          </a:xfrm>
        </p:grpSpPr>
        <p:pic>
          <p:nvPicPr>
            <p:cNvPr id="64" name="图片 63">
              <a:extLst>
                <a:ext uri="{FF2B5EF4-FFF2-40B4-BE49-F238E27FC236}">
                  <a16:creationId xmlns:a16="http://schemas.microsoft.com/office/drawing/2014/main" id="{0DB792F4-C17B-4A70-85D1-32FDB696D83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>
              <a:fillRect/>
            </a:stretch>
          </p:blipFill>
          <p:spPr>
            <a:xfrm rot="16200000">
              <a:off x="8254688" y="3939555"/>
              <a:ext cx="528902" cy="259841"/>
            </a:xfrm>
            <a:prstGeom prst="rect">
              <a:avLst/>
            </a:prstGeom>
          </p:spPr>
        </p:pic>
        <p:pic>
          <p:nvPicPr>
            <p:cNvPr id="65" name="图片 64">
              <a:extLst>
                <a:ext uri="{FF2B5EF4-FFF2-40B4-BE49-F238E27FC236}">
                  <a16:creationId xmlns:a16="http://schemas.microsoft.com/office/drawing/2014/main" id="{EC2EC459-9E84-4F15-8DC1-4DB0F0DAA61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>
              <a:fillRect/>
            </a:stretch>
          </p:blipFill>
          <p:spPr>
            <a:xfrm>
              <a:off x="3089573" y="4320152"/>
              <a:ext cx="4798053" cy="194937"/>
            </a:xfrm>
            <a:prstGeom prst="rect">
              <a:avLst/>
            </a:prstGeom>
          </p:spPr>
        </p:pic>
        <p:sp>
          <p:nvSpPr>
            <p:cNvPr id="66" name="圆角矩形 329">
              <a:extLst>
                <a:ext uri="{FF2B5EF4-FFF2-40B4-BE49-F238E27FC236}">
                  <a16:creationId xmlns:a16="http://schemas.microsoft.com/office/drawing/2014/main" id="{DE1D33A8-7CB8-4C07-9677-2591CC119C47}"/>
                </a:ext>
              </a:extLst>
            </p:cNvPr>
            <p:cNvSpPr/>
            <p:nvPr/>
          </p:nvSpPr>
          <p:spPr>
            <a:xfrm>
              <a:off x="2810992" y="3796009"/>
              <a:ext cx="5578226" cy="528902"/>
            </a:xfrm>
            <a:prstGeom prst="roundRect">
              <a:avLst>
                <a:gd name="adj" fmla="val 9218"/>
              </a:avLst>
            </a:prstGeom>
            <a:gradFill>
              <a:gsLst>
                <a:gs pos="0">
                  <a:srgbClr val="FF0000"/>
                </a:gs>
                <a:gs pos="53000">
                  <a:srgbClr val="E3413E"/>
                </a:gs>
                <a:gs pos="100000">
                  <a:srgbClr val="C00000"/>
                </a:gs>
              </a:gsLst>
              <a:lin ang="5400000" scaled="1"/>
            </a:gradFill>
            <a:ln>
              <a:solidFill>
                <a:schemeClr val="bg1"/>
              </a:solidFill>
            </a:ln>
            <a:effectLst>
              <a:outerShdw blurRad="76200" dist="381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9" tIns="34295" rIns="68589" bIns="34295"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21D63718-9AF7-4B09-B82C-9EA7E1F41B4D}"/>
                </a:ext>
              </a:extLst>
            </p:cNvPr>
            <p:cNvSpPr/>
            <p:nvPr/>
          </p:nvSpPr>
          <p:spPr>
            <a:xfrm>
              <a:off x="2810992" y="3767486"/>
              <a:ext cx="5578226" cy="290595"/>
            </a:xfrm>
            <a:custGeom>
              <a:avLst/>
              <a:gdLst>
                <a:gd name="connsiteX0" fmla="*/ 48754 w 3292340"/>
                <a:gd name="connsiteY0" fmla="*/ 0 h 290595"/>
                <a:gd name="connsiteX1" fmla="*/ 3243586 w 3292340"/>
                <a:gd name="connsiteY1" fmla="*/ 0 h 290595"/>
                <a:gd name="connsiteX2" fmla="*/ 3292340 w 3292340"/>
                <a:gd name="connsiteY2" fmla="*/ 48754 h 290595"/>
                <a:gd name="connsiteX3" fmla="*/ 3292340 w 3292340"/>
                <a:gd name="connsiteY3" fmla="*/ 290595 h 290595"/>
                <a:gd name="connsiteX4" fmla="*/ 3243586 w 3292340"/>
                <a:gd name="connsiteY4" fmla="*/ 241841 h 290595"/>
                <a:gd name="connsiteX5" fmla="*/ 48754 w 3292340"/>
                <a:gd name="connsiteY5" fmla="*/ 241841 h 290595"/>
                <a:gd name="connsiteX6" fmla="*/ 0 w 3292340"/>
                <a:gd name="connsiteY6" fmla="*/ 290595 h 290595"/>
                <a:gd name="connsiteX7" fmla="*/ 0 w 3292340"/>
                <a:gd name="connsiteY7" fmla="*/ 48754 h 290595"/>
                <a:gd name="connsiteX8" fmla="*/ 48754 w 3292340"/>
                <a:gd name="connsiteY8" fmla="*/ 0 h 290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92340" h="290595">
                  <a:moveTo>
                    <a:pt x="48754" y="0"/>
                  </a:moveTo>
                  <a:lnTo>
                    <a:pt x="3243586" y="0"/>
                  </a:lnTo>
                  <a:cubicBezTo>
                    <a:pt x="3270512" y="0"/>
                    <a:pt x="3292340" y="21828"/>
                    <a:pt x="3292340" y="48754"/>
                  </a:cubicBezTo>
                  <a:lnTo>
                    <a:pt x="3292340" y="290595"/>
                  </a:lnTo>
                  <a:cubicBezTo>
                    <a:pt x="3292340" y="263669"/>
                    <a:pt x="3270512" y="241841"/>
                    <a:pt x="3243586" y="241841"/>
                  </a:cubicBezTo>
                  <a:lnTo>
                    <a:pt x="48754" y="241841"/>
                  </a:lnTo>
                  <a:cubicBezTo>
                    <a:pt x="21828" y="241841"/>
                    <a:pt x="0" y="263669"/>
                    <a:pt x="0" y="290595"/>
                  </a:cubicBezTo>
                  <a:lnTo>
                    <a:pt x="0" y="48754"/>
                  </a:lnTo>
                  <a:cubicBezTo>
                    <a:pt x="0" y="21828"/>
                    <a:pt x="21828" y="0"/>
                    <a:pt x="48754" y="0"/>
                  </a:cubicBezTo>
                  <a:close/>
                </a:path>
              </a:pathLst>
            </a:custGeom>
            <a:solidFill>
              <a:schemeClr val="bg1">
                <a:alpha val="43000"/>
              </a:schemeClr>
            </a:solidFill>
            <a:ln>
              <a:noFill/>
            </a:ln>
            <a:effectLst>
              <a:outerShdw blurRad="76200" dist="381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68589" tIns="34295" rIns="68589" bIns="34295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pic>
        <p:nvPicPr>
          <p:cNvPr id="87" name="图片 86">
            <a:extLst>
              <a:ext uri="{FF2B5EF4-FFF2-40B4-BE49-F238E27FC236}">
                <a16:creationId xmlns:a16="http://schemas.microsoft.com/office/drawing/2014/main" id="{158C0E5E-7389-4C93-8789-203505121511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097"/>
          <a:stretch/>
        </p:blipFill>
        <p:spPr>
          <a:xfrm>
            <a:off x="1182192" y="1760342"/>
            <a:ext cx="3848481" cy="818217"/>
          </a:xfrm>
          <a:prstGeom prst="rect">
            <a:avLst/>
          </a:prstGeom>
        </p:spPr>
      </p:pic>
      <p:sp>
        <p:nvSpPr>
          <p:cNvPr id="92" name="文本框 91">
            <a:extLst>
              <a:ext uri="{FF2B5EF4-FFF2-40B4-BE49-F238E27FC236}">
                <a16:creationId xmlns:a16="http://schemas.microsoft.com/office/drawing/2014/main" id="{CB411D9F-7747-4A2C-911A-C38A957853BD}"/>
              </a:ext>
            </a:extLst>
          </p:cNvPr>
          <p:cNvSpPr txBox="1"/>
          <p:nvPr/>
        </p:nvSpPr>
        <p:spPr>
          <a:xfrm>
            <a:off x="2301183" y="1082159"/>
            <a:ext cx="501222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7200" dirty="0">
                <a:gradFill>
                  <a:gsLst>
                    <a:gs pos="0">
                      <a:srgbClr val="E3413E"/>
                    </a:gs>
                    <a:gs pos="100000">
                      <a:srgbClr val="C00000"/>
                    </a:gs>
                  </a:gsLst>
                  <a:lin ang="5400000" scaled="1"/>
                </a:gradFill>
                <a:effectLst>
                  <a:reflection blurRad="6350" stA="5000" endPos="45500" dist="50800" dir="5400000" sy="-100000" algn="bl" rotWithShape="0"/>
                </a:effectLst>
                <a:latin typeface="江城律动宋" panose="02020700000000000000" pitchFamily="18" charset="-122"/>
                <a:ea typeface="江城律动宋" panose="02020700000000000000" pitchFamily="18" charset="-122"/>
                <a:cs typeface="阿里巴巴普惠体 2.0 115 Black" panose="00020600040101010101" pitchFamily="18" charset="-122"/>
                <a:sym typeface="+mn-lt"/>
              </a:rPr>
              <a:t>感谢聆听！</a:t>
            </a:r>
            <a:endParaRPr lang="zh-CN" altLang="en-US" sz="7200" dirty="0">
              <a:latin typeface="江城律动宋" panose="02020700000000000000" pitchFamily="18" charset="-122"/>
              <a:ea typeface="江城律动宋" panose="02020700000000000000" pitchFamily="18" charset="-122"/>
            </a:endParaRP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2552F7A6-C517-4D89-BF65-E54DE598395D}"/>
              </a:ext>
            </a:extLst>
          </p:cNvPr>
          <p:cNvSpPr txBox="1"/>
          <p:nvPr/>
        </p:nvSpPr>
        <p:spPr>
          <a:xfrm>
            <a:off x="2609493" y="2284512"/>
            <a:ext cx="392660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党课心得  </a:t>
            </a:r>
            <a:r>
              <a:rPr lang="en-US" altLang="zh-CN" sz="1600" dirty="0"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/  </a:t>
            </a:r>
            <a:r>
              <a:rPr lang="zh-CN" altLang="en-US" sz="1600" dirty="0"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学习体会  </a:t>
            </a:r>
            <a:r>
              <a:rPr lang="en-US" altLang="zh-CN" sz="1600" dirty="0"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/   </a:t>
            </a:r>
            <a:r>
              <a:rPr lang="zh-CN" altLang="en-US" sz="1600" dirty="0"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党课课件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EFD8C165-3FC5-49BD-97A7-E5132D659328}"/>
              </a:ext>
            </a:extLst>
          </p:cNvPr>
          <p:cNvGrpSpPr/>
          <p:nvPr/>
        </p:nvGrpSpPr>
        <p:grpSpPr>
          <a:xfrm>
            <a:off x="3323298" y="3228737"/>
            <a:ext cx="2513039" cy="307777"/>
            <a:chOff x="3323298" y="3215259"/>
            <a:chExt cx="2513039" cy="307777"/>
          </a:xfrm>
        </p:grpSpPr>
        <p:sp>
          <p:nvSpPr>
            <p:cNvPr id="38" name="星形: 五角 37">
              <a:extLst>
                <a:ext uri="{FF2B5EF4-FFF2-40B4-BE49-F238E27FC236}">
                  <a16:creationId xmlns:a16="http://schemas.microsoft.com/office/drawing/2014/main" id="{6902E9F9-AB0A-4C30-815A-3DE5449F562D}"/>
                </a:ext>
              </a:extLst>
            </p:cNvPr>
            <p:cNvSpPr/>
            <p:nvPr/>
          </p:nvSpPr>
          <p:spPr>
            <a:xfrm rot="7869669">
              <a:off x="3323298" y="3217732"/>
              <a:ext cx="280672" cy="280672"/>
            </a:xfrm>
            <a:prstGeom prst="star5">
              <a:avLst/>
            </a:prstGeom>
            <a:noFill/>
            <a:ln w="12700">
              <a:gradFill>
                <a:gsLst>
                  <a:gs pos="0">
                    <a:srgbClr val="E03C39"/>
                  </a:gs>
                  <a:gs pos="100000">
                    <a:srgbClr val="C0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8138977A-F7F1-48D8-ABBB-E8906CD5002C}"/>
                </a:ext>
              </a:extLst>
            </p:cNvPr>
            <p:cNvSpPr/>
            <p:nvPr/>
          </p:nvSpPr>
          <p:spPr>
            <a:xfrm>
              <a:off x="3583301" y="3215259"/>
              <a:ext cx="196720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l" defTabSz="914400">
                <a:defRPr/>
              </a:pPr>
              <a:r>
                <a:rPr lang="zh-CN" altLang="en-US" b="1" kern="0" dirty="0">
                  <a:solidFill>
                    <a:srgbClr val="E03C39"/>
                  </a:solidFill>
                  <a:cs typeface="+mn-ea"/>
                  <a:sym typeface="+mn-lt"/>
                </a:rPr>
                <a:t>汇报人：</a:t>
              </a:r>
              <a:r>
                <a:rPr lang="en-US" altLang="zh-CN" b="1" kern="0" dirty="0">
                  <a:solidFill>
                    <a:srgbClr val="E03C39"/>
                  </a:solidFill>
                  <a:cs typeface="+mn-ea"/>
                  <a:sym typeface="+mn-lt"/>
                </a:rPr>
                <a:t>51PPT</a:t>
              </a:r>
              <a:r>
                <a:rPr lang="zh-CN" altLang="en-US" b="1" kern="0" dirty="0">
                  <a:solidFill>
                    <a:srgbClr val="E03C39"/>
                  </a:solidFill>
                  <a:cs typeface="+mn-ea"/>
                  <a:sym typeface="+mn-lt"/>
                </a:rPr>
                <a:t>模板网</a:t>
              </a:r>
            </a:p>
          </p:txBody>
        </p:sp>
        <p:sp>
          <p:nvSpPr>
            <p:cNvPr id="44" name="星形: 五角 43">
              <a:extLst>
                <a:ext uri="{FF2B5EF4-FFF2-40B4-BE49-F238E27FC236}">
                  <a16:creationId xmlns:a16="http://schemas.microsoft.com/office/drawing/2014/main" id="{464FED8A-1073-4365-BCB9-04937A5053F9}"/>
                </a:ext>
              </a:extLst>
            </p:cNvPr>
            <p:cNvSpPr/>
            <p:nvPr/>
          </p:nvSpPr>
          <p:spPr>
            <a:xfrm rot="13500000">
              <a:off x="5555665" y="3217288"/>
              <a:ext cx="280672" cy="280672"/>
            </a:xfrm>
            <a:prstGeom prst="star5">
              <a:avLst/>
            </a:prstGeom>
            <a:noFill/>
            <a:ln w="12700">
              <a:gradFill>
                <a:gsLst>
                  <a:gs pos="0">
                    <a:srgbClr val="E03C39"/>
                  </a:gs>
                  <a:gs pos="100000">
                    <a:srgbClr val="C0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52676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954D8114-D678-4693-8A41-57A5D4F66550}"/>
              </a:ext>
            </a:extLst>
          </p:cNvPr>
          <p:cNvSpPr txBox="1"/>
          <p:nvPr/>
        </p:nvSpPr>
        <p:spPr>
          <a:xfrm>
            <a:off x="468338" y="3724672"/>
            <a:ext cx="372384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仅供学习参考之用！</a:t>
            </a:r>
          </a:p>
        </p:txBody>
      </p:sp>
    </p:spTree>
    <p:extLst>
      <p:ext uri="{BB962C8B-B14F-4D97-AF65-F5344CB8AC3E}">
        <p14:creationId xmlns:p14="http://schemas.microsoft.com/office/powerpoint/2010/main" val="2999357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>
            <a:extLst>
              <a:ext uri="{FF2B5EF4-FFF2-40B4-BE49-F238E27FC236}">
                <a16:creationId xmlns:a16="http://schemas.microsoft.com/office/drawing/2014/main" id="{47199FCA-2254-435E-A9AA-0D01B74027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7"/>
            <a:ext cx="9145588" cy="5144393"/>
          </a:xfrm>
          <a:prstGeom prst="rect">
            <a:avLst/>
          </a:prstGeom>
        </p:spPr>
      </p:pic>
      <p:sp>
        <p:nvSpPr>
          <p:cNvPr id="33" name="星形: 五角 32">
            <a:extLst>
              <a:ext uri="{FF2B5EF4-FFF2-40B4-BE49-F238E27FC236}">
                <a16:creationId xmlns:a16="http://schemas.microsoft.com/office/drawing/2014/main" id="{B1751C27-0BA1-46B8-99BD-FB39DB8D1F64}"/>
              </a:ext>
            </a:extLst>
          </p:cNvPr>
          <p:cNvSpPr/>
          <p:nvPr/>
        </p:nvSpPr>
        <p:spPr>
          <a:xfrm rot="19854929">
            <a:off x="2645871" y="-650007"/>
            <a:ext cx="3853846" cy="3853846"/>
          </a:xfrm>
          <a:prstGeom prst="star5">
            <a:avLst/>
          </a:prstGeom>
          <a:noFill/>
          <a:ln w="12700">
            <a:gradFill flip="none" rotWithShape="1">
              <a:gsLst>
                <a:gs pos="0">
                  <a:srgbClr val="E03C39">
                    <a:alpha val="0"/>
                  </a:srgbClr>
                </a:gs>
                <a:gs pos="100000">
                  <a:srgbClr val="E03C39"/>
                </a:gs>
              </a:gsLst>
              <a:lin ang="16200000" scaled="1"/>
              <a:tileRect/>
            </a:gra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C5D26045-F11E-4D37-A230-1F118437273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66" t="11681"/>
          <a:stretch/>
        </p:blipFill>
        <p:spPr>
          <a:xfrm>
            <a:off x="0" y="0"/>
            <a:ext cx="3330046" cy="4544106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39B41D0-53F9-4097-865A-D8D589B4CBD8}"/>
              </a:ext>
            </a:extLst>
          </p:cNvPr>
          <p:cNvGrpSpPr/>
          <p:nvPr/>
        </p:nvGrpSpPr>
        <p:grpSpPr>
          <a:xfrm>
            <a:off x="3635383" y="526473"/>
            <a:ext cx="1900548" cy="1768984"/>
            <a:chOff x="3635383" y="1650388"/>
            <a:chExt cx="1900548" cy="1768984"/>
          </a:xfrm>
        </p:grpSpPr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006E5F16-B71C-440A-A734-B34BF919C8FC}"/>
                </a:ext>
              </a:extLst>
            </p:cNvPr>
            <p:cNvGrpSpPr/>
            <p:nvPr/>
          </p:nvGrpSpPr>
          <p:grpSpPr>
            <a:xfrm>
              <a:off x="3701555" y="1650388"/>
              <a:ext cx="1768284" cy="1768984"/>
              <a:chOff x="1677608" y="2996952"/>
              <a:chExt cx="1395643" cy="1395643"/>
            </a:xfrm>
          </p:grpSpPr>
          <p:sp>
            <p:nvSpPr>
              <p:cNvPr id="49" name="Oval 60">
                <a:extLst>
                  <a:ext uri="{FF2B5EF4-FFF2-40B4-BE49-F238E27FC236}">
                    <a16:creationId xmlns:a16="http://schemas.microsoft.com/office/drawing/2014/main" id="{A0A96A2A-DC09-460B-B23C-32BEF515C6C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677608" y="2996952"/>
                <a:ext cx="1395643" cy="1395643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1000"/>
                    </a:schemeClr>
                  </a:gs>
                  <a:gs pos="0">
                    <a:schemeClr val="bg1">
                      <a:lumMod val="99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317500" dist="1143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00" dirty="0">
                  <a:solidFill>
                    <a:srgbClr val="FA783A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0" name="Oval 29">
                <a:extLst>
                  <a:ext uri="{FF2B5EF4-FFF2-40B4-BE49-F238E27FC236}">
                    <a16:creationId xmlns:a16="http://schemas.microsoft.com/office/drawing/2014/main" id="{C1EAD08F-4369-485D-BBDD-BD76967F025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850114" y="3169459"/>
                <a:ext cx="1050630" cy="1050630"/>
              </a:xfrm>
              <a:prstGeom prst="ellipse">
                <a:avLst/>
              </a:prstGeom>
              <a:solidFill>
                <a:srgbClr val="E03C39"/>
              </a:solidFill>
              <a:ln w="120650">
                <a:gradFill flip="none" rotWithShape="1">
                  <a:gsLst>
                    <a:gs pos="0">
                      <a:schemeClr val="bg1">
                        <a:lumMod val="78000"/>
                      </a:schemeClr>
                    </a:gs>
                    <a:gs pos="100000">
                      <a:schemeClr val="bg1">
                        <a:lumMod val="98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innerShdw blurRad="330200" dist="165100" dir="16200000">
                  <a:prstClr val="black">
                    <a:alpha val="53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100" dirty="0">
                  <a:solidFill>
                    <a:srgbClr val="FA783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id="{CB411D9F-7747-4A2C-911A-C38A957853BD}"/>
                </a:ext>
              </a:extLst>
            </p:cNvPr>
            <p:cNvSpPr txBox="1"/>
            <p:nvPr/>
          </p:nvSpPr>
          <p:spPr>
            <a:xfrm>
              <a:off x="3635383" y="2081770"/>
              <a:ext cx="1900548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5400" dirty="0">
                  <a:solidFill>
                    <a:schemeClr val="bg1"/>
                  </a:solidFill>
                  <a:effectLst>
                    <a:reflection blurRad="6350" stA="5000" endPos="45500" dist="50800" dir="5400000" sy="-100000" algn="bl" rotWithShape="0"/>
                  </a:effectLst>
                  <a:latin typeface="江城律动宋" panose="02020700000000000000" pitchFamily="18" charset="-122"/>
                  <a:ea typeface="江城律动宋" panose="02020700000000000000" pitchFamily="18" charset="-122"/>
                  <a:cs typeface="阿里巴巴普惠体 2.0 115 Black" panose="00020600040101010101" pitchFamily="18" charset="-122"/>
                  <a:sym typeface="+mn-lt"/>
                </a:rPr>
                <a:t>01</a:t>
              </a:r>
              <a:endParaRPr lang="zh-CN" altLang="en-US" sz="5400" dirty="0">
                <a:solidFill>
                  <a:schemeClr val="bg1"/>
                </a:solidFill>
                <a:latin typeface="江城律动宋" panose="02020700000000000000" pitchFamily="18" charset="-122"/>
                <a:ea typeface="江城律动宋" panose="02020700000000000000" pitchFamily="18" charset="-122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7907609C-C94B-4DAF-97AA-52C76AEF75A8}"/>
              </a:ext>
            </a:extLst>
          </p:cNvPr>
          <p:cNvGrpSpPr/>
          <p:nvPr/>
        </p:nvGrpSpPr>
        <p:grpSpPr>
          <a:xfrm>
            <a:off x="1862216" y="2451594"/>
            <a:ext cx="5446882" cy="676316"/>
            <a:chOff x="1044402" y="1548171"/>
            <a:chExt cx="2861176" cy="676316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D903C3C2-4DA7-44EA-A8B2-ECC663185BA8}"/>
                </a:ext>
              </a:extLst>
            </p:cNvPr>
            <p:cNvSpPr txBox="1"/>
            <p:nvPr/>
          </p:nvSpPr>
          <p:spPr>
            <a:xfrm>
              <a:off x="1044402" y="1548171"/>
              <a:ext cx="2861176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dirty="0">
                  <a:gradFill>
                    <a:gsLst>
                      <a:gs pos="0">
                        <a:srgbClr val="E3413E"/>
                      </a:gs>
                      <a:gs pos="100000">
                        <a:srgbClr val="C00000"/>
                      </a:gs>
                    </a:gsLst>
                    <a:lin ang="5400000" scaled="1"/>
                  </a:gradFill>
                  <a:effectLst>
                    <a:reflection blurRad="6350" stA="5000" endPos="45500" dist="50800" dir="5400000" sy="-100000" algn="bl" rotWithShape="0"/>
                  </a:effectLst>
                  <a:latin typeface="江城律动宋" panose="02020700000000000000" pitchFamily="18" charset="-122"/>
                  <a:ea typeface="江城律动宋" panose="02020700000000000000" pitchFamily="18" charset="-122"/>
                  <a:cs typeface="阿里巴巴普惠体 2.0 115 Black" panose="00020600040101010101" pitchFamily="18" charset="-122"/>
                  <a:sym typeface="+mn-lt"/>
                </a:rPr>
                <a:t>单击此处添加标题文本</a:t>
              </a:r>
              <a:endParaRPr lang="zh-CN" altLang="en-US" sz="2800" dirty="0">
                <a:latin typeface="江城律动宋" panose="02020700000000000000" pitchFamily="18" charset="-122"/>
                <a:ea typeface="江城律动宋" panose="02020700000000000000" pitchFamily="18" charset="-122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52271CEF-D18E-4379-9FD8-2CEF3AC9A499}"/>
                </a:ext>
              </a:extLst>
            </p:cNvPr>
            <p:cNvSpPr txBox="1"/>
            <p:nvPr/>
          </p:nvSpPr>
          <p:spPr>
            <a:xfrm>
              <a:off x="1134031" y="1916710"/>
              <a:ext cx="266629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gradFill>
                    <a:gsLst>
                      <a:gs pos="0">
                        <a:schemeClr val="bg1">
                          <a:lumMod val="7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  <a:effectLst>
                    <a:reflection blurRad="6350" stA="5000" endPos="45500" dist="50800" dir="5400000" sy="-100000" algn="bl" rotWithShape="0"/>
                  </a:effectLst>
                  <a:latin typeface="Arial" panose="020B0604020202020204" pitchFamily="34" charset="0"/>
                  <a:cs typeface="Arial" panose="020B0604020202020204" pitchFamily="34" charset="0"/>
                  <a:sym typeface="+mn-lt"/>
                </a:rPr>
                <a:t>Click here to add title text</a:t>
              </a:r>
              <a:endParaRPr lang="zh-CN" altLang="en-US" dirty="0"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64" name="文本框 63">
            <a:extLst>
              <a:ext uri="{FF2B5EF4-FFF2-40B4-BE49-F238E27FC236}">
                <a16:creationId xmlns:a16="http://schemas.microsoft.com/office/drawing/2014/main" id="{231128EB-C87E-4262-985A-A1E2DD03E170}"/>
              </a:ext>
            </a:extLst>
          </p:cNvPr>
          <p:cNvSpPr txBox="1"/>
          <p:nvPr/>
        </p:nvSpPr>
        <p:spPr>
          <a:xfrm>
            <a:off x="2413580" y="3242919"/>
            <a:ext cx="457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gradFill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16200000" scaled="1"/>
                </a:gra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47" name="椭圆 46">
            <a:extLst>
              <a:ext uri="{FF2B5EF4-FFF2-40B4-BE49-F238E27FC236}">
                <a16:creationId xmlns:a16="http://schemas.microsoft.com/office/drawing/2014/main" id="{EE4049A9-A40F-4DE7-8161-39FD8804420A}"/>
              </a:ext>
            </a:extLst>
          </p:cNvPr>
          <p:cNvSpPr/>
          <p:nvPr/>
        </p:nvSpPr>
        <p:spPr>
          <a:xfrm>
            <a:off x="6197538" y="2093819"/>
            <a:ext cx="334486" cy="334532"/>
          </a:xfrm>
          <a:prstGeom prst="ellipse">
            <a:avLst/>
          </a:prstGeom>
          <a:gradFill>
            <a:gsLst>
              <a:gs pos="100000">
                <a:srgbClr val="F4B8B7"/>
              </a:gs>
              <a:gs pos="0">
                <a:srgbClr val="E03C39"/>
              </a:gs>
            </a:gsLst>
            <a:lin ang="5400000" scaled="1"/>
          </a:gradFill>
          <a:ln w="28575" cap="flat">
            <a:gradFill>
              <a:gsLst>
                <a:gs pos="100000">
                  <a:srgbClr val="F0C6C7"/>
                </a:gs>
                <a:gs pos="0">
                  <a:schemeClr val="accent1">
                    <a:lumMod val="5000"/>
                    <a:lumOff val="95000"/>
                  </a:schemeClr>
                </a:gs>
              </a:gsLst>
              <a:lin ang="5400000" scaled="1"/>
            </a:gradFill>
            <a:prstDash val="solid"/>
            <a:miter lim="800000"/>
          </a:ln>
          <a:effectLst>
            <a:innerShdw blurRad="25400" dist="50800" dir="13500000">
              <a:srgbClr val="C00000"/>
            </a:innerShdw>
          </a:effectLst>
        </p:spPr>
        <p:txBody>
          <a:bodyPr vert="horz" wrap="square" lIns="68589" tIns="34295" rIns="68589" bIns="34295" numCol="1" anchor="t" anchorCtr="0" compatLnSpc="1"/>
          <a:lstStyle/>
          <a:p>
            <a:pPr defTabSz="914400"/>
            <a:endParaRPr lang="zh-CN" altLang="en-US" sz="1800" kern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16" name="图片 15" descr="&#10;&#10;">
            <a:extLst>
              <a:ext uri="{FF2B5EF4-FFF2-40B4-BE49-F238E27FC236}">
                <a16:creationId xmlns:a16="http://schemas.microsoft.com/office/drawing/2014/main" id="{6495F93B-CABD-4F6D-90B0-D7C4D86F968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322" y="353586"/>
            <a:ext cx="1715740" cy="923330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id="{1699FD24-C21B-4E62-87A1-379B63D08ED1}"/>
              </a:ext>
            </a:extLst>
          </p:cNvPr>
          <p:cNvSpPr txBox="1"/>
          <p:nvPr/>
        </p:nvSpPr>
        <p:spPr>
          <a:xfrm>
            <a:off x="-1103808" y="-10532912"/>
            <a:ext cx="4572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F0F0F0"/>
                </a:solidFill>
              </a:rPr>
              <a:t>51PPT</a:t>
            </a:r>
            <a:r>
              <a:rPr lang="zh-CN" altLang="en-US" dirty="0">
                <a:solidFill>
                  <a:srgbClr val="F0F0F0"/>
                </a:solidFill>
              </a:rPr>
              <a:t>模板网  </a:t>
            </a:r>
            <a:r>
              <a:rPr lang="en-US" altLang="zh-CN" dirty="0">
                <a:solidFill>
                  <a:srgbClr val="F0F0F0"/>
                </a:solidFill>
              </a:rPr>
              <a:t>www.51pptmoban.com</a:t>
            </a:r>
            <a:endParaRPr lang="zh-CN" altLang="en-US" dirty="0">
              <a:solidFill>
                <a:srgbClr val="F0F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5510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692475" y="688150"/>
            <a:ext cx="5629580" cy="3768787"/>
            <a:chOff x="1692475" y="819980"/>
            <a:chExt cx="5629580" cy="3768787"/>
          </a:xfrm>
        </p:grpSpPr>
        <p:grpSp>
          <p:nvGrpSpPr>
            <p:cNvPr id="2" name="组合 1"/>
            <p:cNvGrpSpPr/>
            <p:nvPr/>
          </p:nvGrpSpPr>
          <p:grpSpPr>
            <a:xfrm>
              <a:off x="1692475" y="819980"/>
              <a:ext cx="5629580" cy="3768787"/>
              <a:chOff x="1692475" y="819980"/>
              <a:chExt cx="5629580" cy="3768787"/>
            </a:xfrm>
          </p:grpSpPr>
          <p:grpSp>
            <p:nvGrpSpPr>
              <p:cNvPr id="304" name="组合 303"/>
              <p:cNvGrpSpPr/>
              <p:nvPr/>
            </p:nvGrpSpPr>
            <p:grpSpPr>
              <a:xfrm rot="16200000">
                <a:off x="2622871" y="-110416"/>
                <a:ext cx="3768787" cy="5629580"/>
                <a:chOff x="5863698" y="873284"/>
                <a:chExt cx="3977251" cy="5941768"/>
              </a:xfrm>
            </p:grpSpPr>
            <p:sp>
              <p:nvSpPr>
                <p:cNvPr id="305" name="圆角矩形 304"/>
                <p:cNvSpPr/>
                <p:nvPr/>
              </p:nvSpPr>
              <p:spPr>
                <a:xfrm>
                  <a:off x="5863698" y="955766"/>
                  <a:ext cx="3977251" cy="5859286"/>
                </a:xfrm>
                <a:prstGeom prst="roundRect">
                  <a:avLst>
                    <a:gd name="adj" fmla="val 4670"/>
                  </a:avLst>
                </a:prstGeom>
                <a:gradFill flip="none" rotWithShape="1">
                  <a:gsLst>
                    <a:gs pos="0">
                      <a:sysClr val="window" lastClr="FFFFFF">
                        <a:lumMod val="50000"/>
                      </a:sysClr>
                    </a:gs>
                    <a:gs pos="100000">
                      <a:sysClr val="windowText" lastClr="000000">
                        <a:lumMod val="75000"/>
                        <a:lumOff val="25000"/>
                      </a:sysClr>
                    </a:gs>
                  </a:gsLst>
                  <a:lin ang="8100000" scaled="0"/>
                  <a:tileRect/>
                </a:gradFill>
                <a:ln w="22225" cap="flat" cmpd="sng" algn="ctr">
                  <a:gradFill flip="none" rotWithShape="1">
                    <a:gsLst>
                      <a:gs pos="0">
                        <a:sysClr val="window" lastClr="FFFFFF">
                          <a:lumMod val="65000"/>
                        </a:sysClr>
                      </a:gs>
                      <a:gs pos="100000">
                        <a:sysClr val="windowText" lastClr="000000">
                          <a:lumMod val="85000"/>
                          <a:lumOff val="15000"/>
                        </a:sysClr>
                      </a:gs>
                    </a:gsLst>
                    <a:lin ang="8100000" scaled="0"/>
                    <a:tileRect/>
                  </a:gradFill>
                  <a:prstDash val="solid"/>
                  <a:miter lim="800000"/>
                </a:ln>
                <a:effectLst>
                  <a:outerShdw blurRad="139700" dist="762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06" name="圆角矩形 305"/>
                <p:cNvSpPr/>
                <p:nvPr/>
              </p:nvSpPr>
              <p:spPr>
                <a:xfrm>
                  <a:off x="6020187" y="1143000"/>
                  <a:ext cx="3664269" cy="5503127"/>
                </a:xfrm>
                <a:prstGeom prst="roundRect">
                  <a:avLst>
                    <a:gd name="adj" fmla="val 0"/>
                  </a:avLst>
                </a:prstGeom>
                <a:solidFill>
                  <a:sysClr val="window" lastClr="FFFFFF">
                    <a:lumMod val="95000"/>
                  </a:sysClr>
                </a:solidFill>
                <a:ln w="25400" cap="flat" cmpd="sng" algn="ctr">
                  <a:noFill/>
                  <a:prstDash val="solid"/>
                  <a:miter lim="800000"/>
                </a:ln>
                <a:effectLst>
                  <a:outerShdw blurRad="177800" dist="88900" dir="2700000" algn="tl" rotWithShape="0">
                    <a:prstClr val="black">
                      <a:alpha val="50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grpSp>
              <p:nvGrpSpPr>
                <p:cNvPr id="307" name="组合 306"/>
                <p:cNvGrpSpPr/>
                <p:nvPr/>
              </p:nvGrpSpPr>
              <p:grpSpPr>
                <a:xfrm>
                  <a:off x="6109405" y="1233420"/>
                  <a:ext cx="3485833" cy="234632"/>
                  <a:chOff x="2149635" y="1165383"/>
                  <a:chExt cx="3485831" cy="234634"/>
                </a:xfrm>
              </p:grpSpPr>
              <p:grpSp>
                <p:nvGrpSpPr>
                  <p:cNvPr id="338" name="组合 337"/>
                  <p:cNvGrpSpPr/>
                  <p:nvPr/>
                </p:nvGrpSpPr>
                <p:grpSpPr>
                  <a:xfrm>
                    <a:off x="2149635" y="1165385"/>
                    <a:ext cx="234632" cy="234632"/>
                    <a:chOff x="2483014" y="1114427"/>
                    <a:chExt cx="209550" cy="209550"/>
                  </a:xfrm>
                </p:grpSpPr>
                <p:sp>
                  <p:nvSpPr>
                    <p:cNvPr id="366" name="椭圆 365"/>
                    <p:cNvSpPr/>
                    <p:nvPr/>
                  </p:nvSpPr>
                  <p:spPr>
                    <a:xfrm>
                      <a:off x="2483014" y="1114427"/>
                      <a:ext cx="209550" cy="209550"/>
                    </a:xfrm>
                    <a:prstGeom prst="ellipse">
                      <a:avLst/>
                    </a:prstGeom>
                    <a:gradFill>
                      <a:gsLst>
                        <a:gs pos="75000">
                          <a:sysClr val="window" lastClr="FFFFFF">
                            <a:lumMod val="95000"/>
                          </a:sysClr>
                        </a:gs>
                        <a:gs pos="55000">
                          <a:sysClr val="window" lastClr="FFFFFF">
                            <a:lumMod val="65000"/>
                          </a:sysClr>
                        </a:gs>
                        <a:gs pos="35000">
                          <a:sysClr val="window" lastClr="FFFFFF">
                            <a:lumMod val="95000"/>
                          </a:sysClr>
                        </a:gs>
                        <a:gs pos="17000">
                          <a:sysClr val="window" lastClr="FFFFFF">
                            <a:lumMod val="65000"/>
                          </a:sysClr>
                        </a:gs>
                        <a:gs pos="0">
                          <a:sysClr val="window" lastClr="FFFFFF"/>
                        </a:gs>
                        <a:gs pos="100000">
                          <a:sysClr val="window" lastClr="FFFFFF">
                            <a:lumMod val="65000"/>
                          </a:sysClr>
                        </a:gs>
                      </a:gsLst>
                      <a:lin ang="2700000" scaled="1"/>
                    </a:gradFill>
                    <a:ln w="12700" cap="flat" cmpd="sng" algn="ctr">
                      <a:noFill/>
                      <a:prstDash val="solid"/>
                      <a:miter lim="800000"/>
                    </a:ln>
                    <a:effectLst>
                      <a:outerShdw blurRad="12700" dist="12700" dir="2700000" algn="tl" rotWithShape="0">
                        <a:prstClr val="black">
                          <a:alpha val="40000"/>
                        </a:prstClr>
                      </a:outerShdw>
                    </a:effectLst>
                  </p:spPr>
                  <p:txBody>
                    <a:bodyPr rtlCol="0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367" name="椭圆 366"/>
                    <p:cNvSpPr/>
                    <p:nvPr/>
                  </p:nvSpPr>
                  <p:spPr>
                    <a:xfrm>
                      <a:off x="2502060" y="1133475"/>
                      <a:ext cx="171450" cy="171450"/>
                    </a:xfrm>
                    <a:prstGeom prst="ellipse">
                      <a:avLst/>
                    </a:prstGeom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>
                      <a:innerShdw blurRad="12700" dist="12700" dir="13500000">
                        <a:prstClr val="black">
                          <a:alpha val="50000"/>
                        </a:prstClr>
                      </a:innerShdw>
                    </a:effectLst>
                  </p:spPr>
                  <p:txBody>
                    <a:bodyPr rtlCol="0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</p:grpSp>
              <p:grpSp>
                <p:nvGrpSpPr>
                  <p:cNvPr id="339" name="组合 338"/>
                  <p:cNvGrpSpPr/>
                  <p:nvPr/>
                </p:nvGrpSpPr>
                <p:grpSpPr>
                  <a:xfrm>
                    <a:off x="2510880" y="1165385"/>
                    <a:ext cx="234632" cy="234632"/>
                    <a:chOff x="2483014" y="1114427"/>
                    <a:chExt cx="209550" cy="209550"/>
                  </a:xfrm>
                </p:grpSpPr>
                <p:sp>
                  <p:nvSpPr>
                    <p:cNvPr id="364" name="椭圆 363"/>
                    <p:cNvSpPr/>
                    <p:nvPr/>
                  </p:nvSpPr>
                  <p:spPr>
                    <a:xfrm>
                      <a:off x="2483014" y="1114427"/>
                      <a:ext cx="209550" cy="209550"/>
                    </a:xfrm>
                    <a:prstGeom prst="ellipse">
                      <a:avLst/>
                    </a:prstGeom>
                    <a:gradFill>
                      <a:gsLst>
                        <a:gs pos="75000">
                          <a:sysClr val="window" lastClr="FFFFFF">
                            <a:lumMod val="95000"/>
                          </a:sysClr>
                        </a:gs>
                        <a:gs pos="55000">
                          <a:sysClr val="window" lastClr="FFFFFF">
                            <a:lumMod val="65000"/>
                          </a:sysClr>
                        </a:gs>
                        <a:gs pos="35000">
                          <a:sysClr val="window" lastClr="FFFFFF">
                            <a:lumMod val="95000"/>
                          </a:sysClr>
                        </a:gs>
                        <a:gs pos="17000">
                          <a:sysClr val="window" lastClr="FFFFFF">
                            <a:lumMod val="65000"/>
                          </a:sysClr>
                        </a:gs>
                        <a:gs pos="0">
                          <a:sysClr val="window" lastClr="FFFFFF"/>
                        </a:gs>
                        <a:gs pos="100000">
                          <a:sysClr val="window" lastClr="FFFFFF">
                            <a:lumMod val="65000"/>
                          </a:sysClr>
                        </a:gs>
                      </a:gsLst>
                      <a:lin ang="2700000" scaled="1"/>
                    </a:gradFill>
                    <a:ln w="12700" cap="flat" cmpd="sng" algn="ctr">
                      <a:noFill/>
                      <a:prstDash val="solid"/>
                      <a:miter lim="800000"/>
                    </a:ln>
                    <a:effectLst>
                      <a:outerShdw blurRad="12700" dist="12700" dir="2700000" algn="tl" rotWithShape="0">
                        <a:prstClr val="black">
                          <a:alpha val="40000"/>
                        </a:prstClr>
                      </a:outerShdw>
                    </a:effectLst>
                  </p:spPr>
                  <p:txBody>
                    <a:bodyPr rtlCol="0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365" name="椭圆 364"/>
                    <p:cNvSpPr/>
                    <p:nvPr/>
                  </p:nvSpPr>
                  <p:spPr>
                    <a:xfrm>
                      <a:off x="2502060" y="1133475"/>
                      <a:ext cx="171450" cy="171450"/>
                    </a:xfrm>
                    <a:prstGeom prst="ellipse">
                      <a:avLst/>
                    </a:prstGeom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>
                      <a:innerShdw blurRad="12700" dist="12700" dir="13500000">
                        <a:prstClr val="black">
                          <a:alpha val="50000"/>
                        </a:prstClr>
                      </a:innerShdw>
                    </a:effectLst>
                  </p:spPr>
                  <p:txBody>
                    <a:bodyPr rtlCol="0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</p:grpSp>
              <p:grpSp>
                <p:nvGrpSpPr>
                  <p:cNvPr id="340" name="组合 339"/>
                  <p:cNvGrpSpPr/>
                  <p:nvPr/>
                </p:nvGrpSpPr>
                <p:grpSpPr>
                  <a:xfrm>
                    <a:off x="2872124" y="1165385"/>
                    <a:ext cx="234632" cy="234632"/>
                    <a:chOff x="2483014" y="1114427"/>
                    <a:chExt cx="209550" cy="209550"/>
                  </a:xfrm>
                </p:grpSpPr>
                <p:sp>
                  <p:nvSpPr>
                    <p:cNvPr id="362" name="椭圆 361"/>
                    <p:cNvSpPr/>
                    <p:nvPr/>
                  </p:nvSpPr>
                  <p:spPr>
                    <a:xfrm>
                      <a:off x="2483014" y="1114427"/>
                      <a:ext cx="209550" cy="209550"/>
                    </a:xfrm>
                    <a:prstGeom prst="ellipse">
                      <a:avLst/>
                    </a:prstGeom>
                    <a:gradFill>
                      <a:gsLst>
                        <a:gs pos="75000">
                          <a:sysClr val="window" lastClr="FFFFFF">
                            <a:lumMod val="95000"/>
                          </a:sysClr>
                        </a:gs>
                        <a:gs pos="55000">
                          <a:sysClr val="window" lastClr="FFFFFF">
                            <a:lumMod val="65000"/>
                          </a:sysClr>
                        </a:gs>
                        <a:gs pos="35000">
                          <a:sysClr val="window" lastClr="FFFFFF">
                            <a:lumMod val="95000"/>
                          </a:sysClr>
                        </a:gs>
                        <a:gs pos="17000">
                          <a:sysClr val="window" lastClr="FFFFFF">
                            <a:lumMod val="65000"/>
                          </a:sysClr>
                        </a:gs>
                        <a:gs pos="0">
                          <a:sysClr val="window" lastClr="FFFFFF"/>
                        </a:gs>
                        <a:gs pos="100000">
                          <a:sysClr val="window" lastClr="FFFFFF">
                            <a:lumMod val="65000"/>
                          </a:sysClr>
                        </a:gs>
                      </a:gsLst>
                      <a:lin ang="2700000" scaled="1"/>
                    </a:gradFill>
                    <a:ln w="12700" cap="flat" cmpd="sng" algn="ctr">
                      <a:noFill/>
                      <a:prstDash val="solid"/>
                      <a:miter lim="800000"/>
                    </a:ln>
                    <a:effectLst>
                      <a:outerShdw blurRad="12700" dist="12700" dir="2700000" algn="tl" rotWithShape="0">
                        <a:prstClr val="black">
                          <a:alpha val="40000"/>
                        </a:prstClr>
                      </a:outerShdw>
                    </a:effectLst>
                  </p:spPr>
                  <p:txBody>
                    <a:bodyPr rtlCol="0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363" name="椭圆 362"/>
                    <p:cNvSpPr/>
                    <p:nvPr/>
                  </p:nvSpPr>
                  <p:spPr>
                    <a:xfrm>
                      <a:off x="2502060" y="1133475"/>
                      <a:ext cx="171450" cy="171450"/>
                    </a:xfrm>
                    <a:prstGeom prst="ellipse">
                      <a:avLst/>
                    </a:prstGeom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>
                      <a:innerShdw blurRad="12700" dist="12700" dir="13500000">
                        <a:prstClr val="black">
                          <a:alpha val="50000"/>
                        </a:prstClr>
                      </a:innerShdw>
                    </a:effectLst>
                  </p:spPr>
                  <p:txBody>
                    <a:bodyPr rtlCol="0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</p:grpSp>
              <p:grpSp>
                <p:nvGrpSpPr>
                  <p:cNvPr id="341" name="组合 340"/>
                  <p:cNvGrpSpPr/>
                  <p:nvPr/>
                </p:nvGrpSpPr>
                <p:grpSpPr>
                  <a:xfrm>
                    <a:off x="3233369" y="1165385"/>
                    <a:ext cx="234632" cy="234632"/>
                    <a:chOff x="2483014" y="1114427"/>
                    <a:chExt cx="209550" cy="209550"/>
                  </a:xfrm>
                </p:grpSpPr>
                <p:sp>
                  <p:nvSpPr>
                    <p:cNvPr id="360" name="椭圆 359"/>
                    <p:cNvSpPr/>
                    <p:nvPr/>
                  </p:nvSpPr>
                  <p:spPr>
                    <a:xfrm>
                      <a:off x="2483014" y="1114427"/>
                      <a:ext cx="209550" cy="209550"/>
                    </a:xfrm>
                    <a:prstGeom prst="ellipse">
                      <a:avLst/>
                    </a:prstGeom>
                    <a:gradFill>
                      <a:gsLst>
                        <a:gs pos="75000">
                          <a:sysClr val="window" lastClr="FFFFFF">
                            <a:lumMod val="95000"/>
                          </a:sysClr>
                        </a:gs>
                        <a:gs pos="55000">
                          <a:sysClr val="window" lastClr="FFFFFF">
                            <a:lumMod val="65000"/>
                          </a:sysClr>
                        </a:gs>
                        <a:gs pos="35000">
                          <a:sysClr val="window" lastClr="FFFFFF">
                            <a:lumMod val="95000"/>
                          </a:sysClr>
                        </a:gs>
                        <a:gs pos="17000">
                          <a:sysClr val="window" lastClr="FFFFFF">
                            <a:lumMod val="65000"/>
                          </a:sysClr>
                        </a:gs>
                        <a:gs pos="0">
                          <a:sysClr val="window" lastClr="FFFFFF"/>
                        </a:gs>
                        <a:gs pos="100000">
                          <a:sysClr val="window" lastClr="FFFFFF">
                            <a:lumMod val="65000"/>
                          </a:sysClr>
                        </a:gs>
                      </a:gsLst>
                      <a:lin ang="2700000" scaled="1"/>
                    </a:gradFill>
                    <a:ln w="12700" cap="flat" cmpd="sng" algn="ctr">
                      <a:noFill/>
                      <a:prstDash val="solid"/>
                      <a:miter lim="800000"/>
                    </a:ln>
                    <a:effectLst>
                      <a:outerShdw blurRad="12700" dist="12700" dir="2700000" algn="tl" rotWithShape="0">
                        <a:prstClr val="black">
                          <a:alpha val="40000"/>
                        </a:prstClr>
                      </a:outerShdw>
                    </a:effectLst>
                  </p:spPr>
                  <p:txBody>
                    <a:bodyPr rtlCol="0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361" name="椭圆 360"/>
                    <p:cNvSpPr/>
                    <p:nvPr/>
                  </p:nvSpPr>
                  <p:spPr>
                    <a:xfrm>
                      <a:off x="2502060" y="1133475"/>
                      <a:ext cx="171450" cy="171450"/>
                    </a:xfrm>
                    <a:prstGeom prst="ellipse">
                      <a:avLst/>
                    </a:prstGeom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>
                      <a:innerShdw blurRad="12700" dist="12700" dir="13500000">
                        <a:prstClr val="black">
                          <a:alpha val="50000"/>
                        </a:prstClr>
                      </a:innerShdw>
                    </a:effectLst>
                  </p:spPr>
                  <p:txBody>
                    <a:bodyPr rtlCol="0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</p:grpSp>
              <p:grpSp>
                <p:nvGrpSpPr>
                  <p:cNvPr id="342" name="组合 341"/>
                  <p:cNvGrpSpPr/>
                  <p:nvPr/>
                </p:nvGrpSpPr>
                <p:grpSpPr>
                  <a:xfrm>
                    <a:off x="3594615" y="1165383"/>
                    <a:ext cx="234632" cy="234632"/>
                    <a:chOff x="2483014" y="1114427"/>
                    <a:chExt cx="209550" cy="209550"/>
                  </a:xfrm>
                </p:grpSpPr>
                <p:sp>
                  <p:nvSpPr>
                    <p:cNvPr id="358" name="椭圆 357"/>
                    <p:cNvSpPr/>
                    <p:nvPr/>
                  </p:nvSpPr>
                  <p:spPr>
                    <a:xfrm>
                      <a:off x="2483014" y="1114427"/>
                      <a:ext cx="209550" cy="209550"/>
                    </a:xfrm>
                    <a:prstGeom prst="ellipse">
                      <a:avLst/>
                    </a:prstGeom>
                    <a:gradFill>
                      <a:gsLst>
                        <a:gs pos="75000">
                          <a:sysClr val="window" lastClr="FFFFFF">
                            <a:lumMod val="95000"/>
                          </a:sysClr>
                        </a:gs>
                        <a:gs pos="55000">
                          <a:sysClr val="window" lastClr="FFFFFF">
                            <a:lumMod val="65000"/>
                          </a:sysClr>
                        </a:gs>
                        <a:gs pos="35000">
                          <a:sysClr val="window" lastClr="FFFFFF">
                            <a:lumMod val="95000"/>
                          </a:sysClr>
                        </a:gs>
                        <a:gs pos="17000">
                          <a:sysClr val="window" lastClr="FFFFFF">
                            <a:lumMod val="65000"/>
                          </a:sysClr>
                        </a:gs>
                        <a:gs pos="0">
                          <a:sysClr val="window" lastClr="FFFFFF"/>
                        </a:gs>
                        <a:gs pos="100000">
                          <a:sysClr val="window" lastClr="FFFFFF">
                            <a:lumMod val="65000"/>
                          </a:sysClr>
                        </a:gs>
                      </a:gsLst>
                      <a:lin ang="2700000" scaled="1"/>
                    </a:gradFill>
                    <a:ln w="12700" cap="flat" cmpd="sng" algn="ctr">
                      <a:noFill/>
                      <a:prstDash val="solid"/>
                      <a:miter lim="800000"/>
                    </a:ln>
                    <a:effectLst>
                      <a:outerShdw blurRad="12700" dist="12700" dir="2700000" algn="tl" rotWithShape="0">
                        <a:prstClr val="black">
                          <a:alpha val="40000"/>
                        </a:prstClr>
                      </a:outerShdw>
                    </a:effectLst>
                  </p:spPr>
                  <p:txBody>
                    <a:bodyPr rtlCol="0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359" name="椭圆 358"/>
                    <p:cNvSpPr/>
                    <p:nvPr/>
                  </p:nvSpPr>
                  <p:spPr>
                    <a:xfrm>
                      <a:off x="2502060" y="1133475"/>
                      <a:ext cx="171450" cy="171450"/>
                    </a:xfrm>
                    <a:prstGeom prst="ellipse">
                      <a:avLst/>
                    </a:prstGeom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>
                      <a:innerShdw blurRad="12700" dist="12700" dir="13500000">
                        <a:prstClr val="black">
                          <a:alpha val="50000"/>
                        </a:prstClr>
                      </a:innerShdw>
                    </a:effectLst>
                  </p:spPr>
                  <p:txBody>
                    <a:bodyPr rtlCol="0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</p:grpSp>
              <p:grpSp>
                <p:nvGrpSpPr>
                  <p:cNvPr id="343" name="组合 342"/>
                  <p:cNvGrpSpPr/>
                  <p:nvPr/>
                </p:nvGrpSpPr>
                <p:grpSpPr>
                  <a:xfrm>
                    <a:off x="3955858" y="1165384"/>
                    <a:ext cx="234632" cy="234632"/>
                    <a:chOff x="2483014" y="1114427"/>
                    <a:chExt cx="209550" cy="209550"/>
                  </a:xfrm>
                </p:grpSpPr>
                <p:sp>
                  <p:nvSpPr>
                    <p:cNvPr id="356" name="椭圆 355"/>
                    <p:cNvSpPr/>
                    <p:nvPr/>
                  </p:nvSpPr>
                  <p:spPr>
                    <a:xfrm>
                      <a:off x="2483014" y="1114427"/>
                      <a:ext cx="209550" cy="209550"/>
                    </a:xfrm>
                    <a:prstGeom prst="ellipse">
                      <a:avLst/>
                    </a:prstGeom>
                    <a:gradFill>
                      <a:gsLst>
                        <a:gs pos="75000">
                          <a:sysClr val="window" lastClr="FFFFFF">
                            <a:lumMod val="95000"/>
                          </a:sysClr>
                        </a:gs>
                        <a:gs pos="55000">
                          <a:sysClr val="window" lastClr="FFFFFF">
                            <a:lumMod val="65000"/>
                          </a:sysClr>
                        </a:gs>
                        <a:gs pos="35000">
                          <a:sysClr val="window" lastClr="FFFFFF">
                            <a:lumMod val="95000"/>
                          </a:sysClr>
                        </a:gs>
                        <a:gs pos="17000">
                          <a:sysClr val="window" lastClr="FFFFFF">
                            <a:lumMod val="65000"/>
                          </a:sysClr>
                        </a:gs>
                        <a:gs pos="0">
                          <a:sysClr val="window" lastClr="FFFFFF"/>
                        </a:gs>
                        <a:gs pos="100000">
                          <a:sysClr val="window" lastClr="FFFFFF">
                            <a:lumMod val="65000"/>
                          </a:sysClr>
                        </a:gs>
                      </a:gsLst>
                      <a:lin ang="2700000" scaled="1"/>
                    </a:gradFill>
                    <a:ln w="12700" cap="flat" cmpd="sng" algn="ctr">
                      <a:noFill/>
                      <a:prstDash val="solid"/>
                      <a:miter lim="800000"/>
                    </a:ln>
                    <a:effectLst>
                      <a:outerShdw blurRad="12700" dist="12700" dir="2700000" algn="tl" rotWithShape="0">
                        <a:prstClr val="black">
                          <a:alpha val="40000"/>
                        </a:prstClr>
                      </a:outerShdw>
                    </a:effectLst>
                  </p:spPr>
                  <p:txBody>
                    <a:bodyPr rtlCol="0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357" name="椭圆 356"/>
                    <p:cNvSpPr/>
                    <p:nvPr/>
                  </p:nvSpPr>
                  <p:spPr>
                    <a:xfrm>
                      <a:off x="2502060" y="1133475"/>
                      <a:ext cx="171450" cy="171450"/>
                    </a:xfrm>
                    <a:prstGeom prst="ellipse">
                      <a:avLst/>
                    </a:prstGeom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>
                      <a:innerShdw blurRad="12700" dist="12700" dir="13500000">
                        <a:prstClr val="black">
                          <a:alpha val="50000"/>
                        </a:prstClr>
                      </a:innerShdw>
                    </a:effectLst>
                  </p:spPr>
                  <p:txBody>
                    <a:bodyPr rtlCol="0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</p:grpSp>
              <p:grpSp>
                <p:nvGrpSpPr>
                  <p:cNvPr id="344" name="组合 343"/>
                  <p:cNvGrpSpPr/>
                  <p:nvPr/>
                </p:nvGrpSpPr>
                <p:grpSpPr>
                  <a:xfrm>
                    <a:off x="4317103" y="1165384"/>
                    <a:ext cx="234632" cy="234632"/>
                    <a:chOff x="2483014" y="1114427"/>
                    <a:chExt cx="209550" cy="209550"/>
                  </a:xfrm>
                </p:grpSpPr>
                <p:sp>
                  <p:nvSpPr>
                    <p:cNvPr id="354" name="椭圆 353"/>
                    <p:cNvSpPr/>
                    <p:nvPr/>
                  </p:nvSpPr>
                  <p:spPr>
                    <a:xfrm>
                      <a:off x="2483014" y="1114427"/>
                      <a:ext cx="209550" cy="209550"/>
                    </a:xfrm>
                    <a:prstGeom prst="ellipse">
                      <a:avLst/>
                    </a:prstGeom>
                    <a:gradFill>
                      <a:gsLst>
                        <a:gs pos="75000">
                          <a:sysClr val="window" lastClr="FFFFFF">
                            <a:lumMod val="95000"/>
                          </a:sysClr>
                        </a:gs>
                        <a:gs pos="55000">
                          <a:sysClr val="window" lastClr="FFFFFF">
                            <a:lumMod val="65000"/>
                          </a:sysClr>
                        </a:gs>
                        <a:gs pos="35000">
                          <a:sysClr val="window" lastClr="FFFFFF">
                            <a:lumMod val="95000"/>
                          </a:sysClr>
                        </a:gs>
                        <a:gs pos="17000">
                          <a:sysClr val="window" lastClr="FFFFFF">
                            <a:lumMod val="65000"/>
                          </a:sysClr>
                        </a:gs>
                        <a:gs pos="0">
                          <a:sysClr val="window" lastClr="FFFFFF"/>
                        </a:gs>
                        <a:gs pos="100000">
                          <a:sysClr val="window" lastClr="FFFFFF">
                            <a:lumMod val="65000"/>
                          </a:sysClr>
                        </a:gs>
                      </a:gsLst>
                      <a:lin ang="2700000" scaled="1"/>
                    </a:gradFill>
                    <a:ln w="12700" cap="flat" cmpd="sng" algn="ctr">
                      <a:noFill/>
                      <a:prstDash val="solid"/>
                      <a:miter lim="800000"/>
                    </a:ln>
                    <a:effectLst>
                      <a:outerShdw blurRad="12700" dist="12700" dir="2700000" algn="tl" rotWithShape="0">
                        <a:prstClr val="black">
                          <a:alpha val="40000"/>
                        </a:prstClr>
                      </a:outerShdw>
                    </a:effectLst>
                  </p:spPr>
                  <p:txBody>
                    <a:bodyPr rtlCol="0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355" name="椭圆 354"/>
                    <p:cNvSpPr/>
                    <p:nvPr/>
                  </p:nvSpPr>
                  <p:spPr>
                    <a:xfrm>
                      <a:off x="2502060" y="1133475"/>
                      <a:ext cx="171450" cy="171450"/>
                    </a:xfrm>
                    <a:prstGeom prst="ellipse">
                      <a:avLst/>
                    </a:prstGeom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>
                      <a:innerShdw blurRad="12700" dist="12700" dir="13500000">
                        <a:prstClr val="black">
                          <a:alpha val="50000"/>
                        </a:prstClr>
                      </a:innerShdw>
                    </a:effectLst>
                  </p:spPr>
                  <p:txBody>
                    <a:bodyPr rtlCol="0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</p:grpSp>
              <p:grpSp>
                <p:nvGrpSpPr>
                  <p:cNvPr id="345" name="组合 344"/>
                  <p:cNvGrpSpPr/>
                  <p:nvPr/>
                </p:nvGrpSpPr>
                <p:grpSpPr>
                  <a:xfrm>
                    <a:off x="4678347" y="1165384"/>
                    <a:ext cx="234632" cy="234632"/>
                    <a:chOff x="2483014" y="1114427"/>
                    <a:chExt cx="209550" cy="209550"/>
                  </a:xfrm>
                </p:grpSpPr>
                <p:sp>
                  <p:nvSpPr>
                    <p:cNvPr id="352" name="椭圆 351"/>
                    <p:cNvSpPr/>
                    <p:nvPr/>
                  </p:nvSpPr>
                  <p:spPr>
                    <a:xfrm>
                      <a:off x="2483014" y="1114427"/>
                      <a:ext cx="209550" cy="209550"/>
                    </a:xfrm>
                    <a:prstGeom prst="ellipse">
                      <a:avLst/>
                    </a:prstGeom>
                    <a:gradFill>
                      <a:gsLst>
                        <a:gs pos="75000">
                          <a:sysClr val="window" lastClr="FFFFFF">
                            <a:lumMod val="95000"/>
                          </a:sysClr>
                        </a:gs>
                        <a:gs pos="55000">
                          <a:sysClr val="window" lastClr="FFFFFF">
                            <a:lumMod val="65000"/>
                          </a:sysClr>
                        </a:gs>
                        <a:gs pos="35000">
                          <a:sysClr val="window" lastClr="FFFFFF">
                            <a:lumMod val="95000"/>
                          </a:sysClr>
                        </a:gs>
                        <a:gs pos="17000">
                          <a:sysClr val="window" lastClr="FFFFFF">
                            <a:lumMod val="65000"/>
                          </a:sysClr>
                        </a:gs>
                        <a:gs pos="0">
                          <a:sysClr val="window" lastClr="FFFFFF"/>
                        </a:gs>
                        <a:gs pos="100000">
                          <a:sysClr val="window" lastClr="FFFFFF">
                            <a:lumMod val="65000"/>
                          </a:sysClr>
                        </a:gs>
                      </a:gsLst>
                      <a:lin ang="2700000" scaled="1"/>
                    </a:gradFill>
                    <a:ln w="12700" cap="flat" cmpd="sng" algn="ctr">
                      <a:noFill/>
                      <a:prstDash val="solid"/>
                      <a:miter lim="800000"/>
                    </a:ln>
                    <a:effectLst>
                      <a:outerShdw blurRad="12700" dist="12700" dir="2700000" algn="tl" rotWithShape="0">
                        <a:prstClr val="black">
                          <a:alpha val="40000"/>
                        </a:prstClr>
                      </a:outerShdw>
                    </a:effectLst>
                  </p:spPr>
                  <p:txBody>
                    <a:bodyPr rtlCol="0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353" name="椭圆 352"/>
                    <p:cNvSpPr/>
                    <p:nvPr/>
                  </p:nvSpPr>
                  <p:spPr>
                    <a:xfrm>
                      <a:off x="2502060" y="1133475"/>
                      <a:ext cx="171450" cy="171450"/>
                    </a:xfrm>
                    <a:prstGeom prst="ellipse">
                      <a:avLst/>
                    </a:prstGeom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>
                      <a:innerShdw blurRad="12700" dist="12700" dir="13500000">
                        <a:prstClr val="black">
                          <a:alpha val="50000"/>
                        </a:prstClr>
                      </a:innerShdw>
                    </a:effectLst>
                  </p:spPr>
                  <p:txBody>
                    <a:bodyPr rtlCol="0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</p:grpSp>
              <p:grpSp>
                <p:nvGrpSpPr>
                  <p:cNvPr id="346" name="组合 345"/>
                  <p:cNvGrpSpPr/>
                  <p:nvPr/>
                </p:nvGrpSpPr>
                <p:grpSpPr>
                  <a:xfrm>
                    <a:off x="5039590" y="1165384"/>
                    <a:ext cx="234632" cy="234632"/>
                    <a:chOff x="2483014" y="1114427"/>
                    <a:chExt cx="209550" cy="209550"/>
                  </a:xfrm>
                </p:grpSpPr>
                <p:sp>
                  <p:nvSpPr>
                    <p:cNvPr id="350" name="椭圆 349"/>
                    <p:cNvSpPr/>
                    <p:nvPr/>
                  </p:nvSpPr>
                  <p:spPr>
                    <a:xfrm>
                      <a:off x="2483014" y="1114427"/>
                      <a:ext cx="209550" cy="209550"/>
                    </a:xfrm>
                    <a:prstGeom prst="ellipse">
                      <a:avLst/>
                    </a:prstGeom>
                    <a:gradFill>
                      <a:gsLst>
                        <a:gs pos="75000">
                          <a:sysClr val="window" lastClr="FFFFFF">
                            <a:lumMod val="95000"/>
                          </a:sysClr>
                        </a:gs>
                        <a:gs pos="55000">
                          <a:sysClr val="window" lastClr="FFFFFF">
                            <a:lumMod val="65000"/>
                          </a:sysClr>
                        </a:gs>
                        <a:gs pos="35000">
                          <a:sysClr val="window" lastClr="FFFFFF">
                            <a:lumMod val="95000"/>
                          </a:sysClr>
                        </a:gs>
                        <a:gs pos="17000">
                          <a:sysClr val="window" lastClr="FFFFFF">
                            <a:lumMod val="65000"/>
                          </a:sysClr>
                        </a:gs>
                        <a:gs pos="0">
                          <a:sysClr val="window" lastClr="FFFFFF"/>
                        </a:gs>
                        <a:gs pos="100000">
                          <a:sysClr val="window" lastClr="FFFFFF">
                            <a:lumMod val="65000"/>
                          </a:sysClr>
                        </a:gs>
                      </a:gsLst>
                      <a:lin ang="2700000" scaled="1"/>
                    </a:gradFill>
                    <a:ln w="12700" cap="flat" cmpd="sng" algn="ctr">
                      <a:noFill/>
                      <a:prstDash val="solid"/>
                      <a:miter lim="800000"/>
                    </a:ln>
                    <a:effectLst>
                      <a:outerShdw blurRad="12700" dist="12700" dir="2700000" algn="tl" rotWithShape="0">
                        <a:prstClr val="black">
                          <a:alpha val="40000"/>
                        </a:prstClr>
                      </a:outerShdw>
                    </a:effectLst>
                  </p:spPr>
                  <p:txBody>
                    <a:bodyPr rtlCol="0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351" name="椭圆 350"/>
                    <p:cNvSpPr/>
                    <p:nvPr/>
                  </p:nvSpPr>
                  <p:spPr>
                    <a:xfrm>
                      <a:off x="2502060" y="1133475"/>
                      <a:ext cx="171450" cy="171450"/>
                    </a:xfrm>
                    <a:prstGeom prst="ellipse">
                      <a:avLst/>
                    </a:prstGeom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>
                      <a:innerShdw blurRad="12700" dist="12700" dir="13500000">
                        <a:prstClr val="black">
                          <a:alpha val="50000"/>
                        </a:prstClr>
                      </a:innerShdw>
                    </a:effectLst>
                  </p:spPr>
                  <p:txBody>
                    <a:bodyPr rtlCol="0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</p:grpSp>
              <p:grpSp>
                <p:nvGrpSpPr>
                  <p:cNvPr id="347" name="组合 346"/>
                  <p:cNvGrpSpPr/>
                  <p:nvPr/>
                </p:nvGrpSpPr>
                <p:grpSpPr>
                  <a:xfrm>
                    <a:off x="5400834" y="1165384"/>
                    <a:ext cx="234632" cy="234632"/>
                    <a:chOff x="2483014" y="1114427"/>
                    <a:chExt cx="209550" cy="209550"/>
                  </a:xfrm>
                </p:grpSpPr>
                <p:sp>
                  <p:nvSpPr>
                    <p:cNvPr id="348" name="椭圆 347"/>
                    <p:cNvSpPr/>
                    <p:nvPr/>
                  </p:nvSpPr>
                  <p:spPr>
                    <a:xfrm>
                      <a:off x="2483014" y="1114427"/>
                      <a:ext cx="209550" cy="209550"/>
                    </a:xfrm>
                    <a:prstGeom prst="ellipse">
                      <a:avLst/>
                    </a:prstGeom>
                    <a:gradFill>
                      <a:gsLst>
                        <a:gs pos="75000">
                          <a:sysClr val="window" lastClr="FFFFFF">
                            <a:lumMod val="95000"/>
                          </a:sysClr>
                        </a:gs>
                        <a:gs pos="55000">
                          <a:sysClr val="window" lastClr="FFFFFF">
                            <a:lumMod val="65000"/>
                          </a:sysClr>
                        </a:gs>
                        <a:gs pos="35000">
                          <a:sysClr val="window" lastClr="FFFFFF">
                            <a:lumMod val="95000"/>
                          </a:sysClr>
                        </a:gs>
                        <a:gs pos="17000">
                          <a:sysClr val="window" lastClr="FFFFFF">
                            <a:lumMod val="65000"/>
                          </a:sysClr>
                        </a:gs>
                        <a:gs pos="0">
                          <a:sysClr val="window" lastClr="FFFFFF"/>
                        </a:gs>
                        <a:gs pos="100000">
                          <a:sysClr val="window" lastClr="FFFFFF">
                            <a:lumMod val="65000"/>
                          </a:sysClr>
                        </a:gs>
                      </a:gsLst>
                      <a:lin ang="2700000" scaled="1"/>
                    </a:gradFill>
                    <a:ln w="12700" cap="flat" cmpd="sng" algn="ctr">
                      <a:noFill/>
                      <a:prstDash val="solid"/>
                      <a:miter lim="800000"/>
                    </a:ln>
                    <a:effectLst>
                      <a:outerShdw blurRad="12700" dist="12700" dir="2700000" algn="tl" rotWithShape="0">
                        <a:prstClr val="black">
                          <a:alpha val="40000"/>
                        </a:prstClr>
                      </a:outerShdw>
                    </a:effectLst>
                  </p:spPr>
                  <p:txBody>
                    <a:bodyPr rtlCol="0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349" name="椭圆 348"/>
                    <p:cNvSpPr/>
                    <p:nvPr/>
                  </p:nvSpPr>
                  <p:spPr>
                    <a:xfrm>
                      <a:off x="2502060" y="1133475"/>
                      <a:ext cx="171450" cy="171450"/>
                    </a:xfrm>
                    <a:prstGeom prst="ellipse">
                      <a:avLst/>
                    </a:prstGeom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>
                      <a:innerShdw blurRad="12700" dist="12700" dir="13500000">
                        <a:prstClr val="black">
                          <a:alpha val="50000"/>
                        </a:prstClr>
                      </a:innerShdw>
                    </a:effectLst>
                  </p:spPr>
                  <p:txBody>
                    <a:bodyPr rtlCol="0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</p:grpSp>
            </p:grpSp>
            <p:grpSp>
              <p:nvGrpSpPr>
                <p:cNvPr id="308" name="组合 307"/>
                <p:cNvGrpSpPr/>
                <p:nvPr/>
              </p:nvGrpSpPr>
              <p:grpSpPr>
                <a:xfrm>
                  <a:off x="6169861" y="873285"/>
                  <a:ext cx="94671" cy="485002"/>
                  <a:chOff x="2244455" y="772894"/>
                  <a:chExt cx="94658" cy="485003"/>
                </a:xfrm>
              </p:grpSpPr>
              <p:sp>
                <p:nvSpPr>
                  <p:cNvPr id="336" name="圆角矩形 335"/>
                  <p:cNvSpPr/>
                  <p:nvPr/>
                </p:nvSpPr>
                <p:spPr>
                  <a:xfrm>
                    <a:off x="2244455" y="772894"/>
                    <a:ext cx="25706" cy="485002"/>
                  </a:xfrm>
                  <a:prstGeom prst="roundRect">
                    <a:avLst>
                      <a:gd name="adj" fmla="val 50000"/>
                    </a:avLst>
                  </a:prstGeom>
                  <a:gradFill>
                    <a:gsLst>
                      <a:gs pos="74000">
                        <a:sysClr val="window" lastClr="FFFFFF"/>
                      </a:gs>
                      <a:gs pos="52000">
                        <a:sysClr val="window" lastClr="FFFFFF">
                          <a:lumMod val="85000"/>
                        </a:sysClr>
                      </a:gs>
                      <a:gs pos="23000">
                        <a:sysClr val="window" lastClr="FFFFFF">
                          <a:lumMod val="65000"/>
                        </a:sysClr>
                      </a:gs>
                      <a:gs pos="0">
                        <a:sysClr val="window" lastClr="FFFFFF">
                          <a:lumMod val="50000"/>
                        </a:sysClr>
                      </a:gs>
                      <a:gs pos="100000">
                        <a:sysClr val="window" lastClr="FFFFFF">
                          <a:lumMod val="65000"/>
                        </a:sysClr>
                      </a:gs>
                    </a:gsLst>
                    <a:lin ang="5400000" scaled="1"/>
                  </a:gradFill>
                  <a:ln w="19050" cap="flat" cmpd="sng" algn="ctr">
                    <a:gradFill flip="none" rotWithShape="1">
                      <a:gsLst>
                        <a:gs pos="0">
                          <a:sysClr val="window" lastClr="FFFFFF">
                            <a:lumMod val="65000"/>
                          </a:sysClr>
                        </a:gs>
                        <a:gs pos="44000">
                          <a:sysClr val="window" lastClr="FFFFFF">
                            <a:lumMod val="75000"/>
                          </a:sysClr>
                        </a:gs>
                        <a:gs pos="78000">
                          <a:sysClr val="window" lastClr="FFFFFF"/>
                        </a:gs>
                        <a:gs pos="61000">
                          <a:sysClr val="window" lastClr="FFFFFF">
                            <a:lumMod val="100000"/>
                          </a:sysClr>
                        </a:gs>
                        <a:gs pos="100000">
                          <a:sysClr val="window" lastClr="FFFFFF">
                            <a:lumMod val="65000"/>
                          </a:sysClr>
                        </a:gs>
                      </a:gsLst>
                      <a:lin ang="5400000" scaled="0"/>
                      <a:tileRect/>
                    </a:gradFill>
                    <a:prstDash val="solid"/>
                    <a:miter lim="800000"/>
                  </a:ln>
                  <a:effectLst>
                    <a:outerShdw blurRad="25400" sx="102000" sy="102000" algn="ctr" rotWithShape="0">
                      <a:prstClr val="black">
                        <a:alpha val="40000"/>
                      </a:prstClr>
                    </a:outerShdw>
                  </a:effectLst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37" name="圆角矩形 336"/>
                  <p:cNvSpPr/>
                  <p:nvPr/>
                </p:nvSpPr>
                <p:spPr>
                  <a:xfrm>
                    <a:off x="2313407" y="772895"/>
                    <a:ext cx="25706" cy="485002"/>
                  </a:xfrm>
                  <a:prstGeom prst="roundRect">
                    <a:avLst>
                      <a:gd name="adj" fmla="val 50000"/>
                    </a:avLst>
                  </a:prstGeom>
                  <a:gradFill>
                    <a:gsLst>
                      <a:gs pos="74000">
                        <a:sysClr val="window" lastClr="FFFFFF"/>
                      </a:gs>
                      <a:gs pos="52000">
                        <a:sysClr val="window" lastClr="FFFFFF">
                          <a:lumMod val="85000"/>
                        </a:sysClr>
                      </a:gs>
                      <a:gs pos="23000">
                        <a:sysClr val="window" lastClr="FFFFFF">
                          <a:lumMod val="65000"/>
                        </a:sysClr>
                      </a:gs>
                      <a:gs pos="0">
                        <a:sysClr val="window" lastClr="FFFFFF">
                          <a:lumMod val="50000"/>
                        </a:sysClr>
                      </a:gs>
                      <a:gs pos="100000">
                        <a:sysClr val="window" lastClr="FFFFFF">
                          <a:lumMod val="65000"/>
                        </a:sysClr>
                      </a:gs>
                    </a:gsLst>
                    <a:lin ang="5400000" scaled="1"/>
                  </a:gradFill>
                  <a:ln w="19050" cap="flat" cmpd="sng" algn="ctr">
                    <a:gradFill flip="none" rotWithShape="1">
                      <a:gsLst>
                        <a:gs pos="0">
                          <a:sysClr val="window" lastClr="FFFFFF">
                            <a:lumMod val="65000"/>
                          </a:sysClr>
                        </a:gs>
                        <a:gs pos="43000">
                          <a:sysClr val="window" lastClr="FFFFFF">
                            <a:lumMod val="75000"/>
                          </a:sysClr>
                        </a:gs>
                        <a:gs pos="79000">
                          <a:sysClr val="window" lastClr="FFFFFF"/>
                        </a:gs>
                        <a:gs pos="61000">
                          <a:sysClr val="window" lastClr="FFFFFF">
                            <a:lumMod val="100000"/>
                          </a:sysClr>
                        </a:gs>
                        <a:gs pos="100000">
                          <a:sysClr val="window" lastClr="FFFFFF">
                            <a:lumMod val="65000"/>
                          </a:sysClr>
                        </a:gs>
                      </a:gsLst>
                      <a:lin ang="5400000" scaled="0"/>
                      <a:tileRect/>
                    </a:gradFill>
                    <a:prstDash val="solid"/>
                    <a:miter lim="800000"/>
                  </a:ln>
                  <a:effectLst>
                    <a:outerShdw blurRad="25400" sx="102000" sy="102000" algn="ctr" rotWithShape="0">
                      <a:prstClr val="black">
                        <a:alpha val="40000"/>
                      </a:prstClr>
                    </a:outerShdw>
                  </a:effectLst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309" name="组合 308"/>
                <p:cNvGrpSpPr/>
                <p:nvPr/>
              </p:nvGrpSpPr>
              <p:grpSpPr>
                <a:xfrm>
                  <a:off x="6532517" y="873285"/>
                  <a:ext cx="94671" cy="485002"/>
                  <a:chOff x="2244455" y="772894"/>
                  <a:chExt cx="94658" cy="485003"/>
                </a:xfrm>
              </p:grpSpPr>
              <p:sp>
                <p:nvSpPr>
                  <p:cNvPr id="334" name="圆角矩形 333"/>
                  <p:cNvSpPr/>
                  <p:nvPr/>
                </p:nvSpPr>
                <p:spPr>
                  <a:xfrm>
                    <a:off x="2244455" y="772894"/>
                    <a:ext cx="25706" cy="485002"/>
                  </a:xfrm>
                  <a:prstGeom prst="roundRect">
                    <a:avLst>
                      <a:gd name="adj" fmla="val 50000"/>
                    </a:avLst>
                  </a:prstGeom>
                  <a:gradFill>
                    <a:gsLst>
                      <a:gs pos="74000">
                        <a:sysClr val="window" lastClr="FFFFFF"/>
                      </a:gs>
                      <a:gs pos="52000">
                        <a:sysClr val="window" lastClr="FFFFFF">
                          <a:lumMod val="85000"/>
                        </a:sysClr>
                      </a:gs>
                      <a:gs pos="23000">
                        <a:sysClr val="window" lastClr="FFFFFF">
                          <a:lumMod val="65000"/>
                        </a:sysClr>
                      </a:gs>
                      <a:gs pos="0">
                        <a:sysClr val="window" lastClr="FFFFFF">
                          <a:lumMod val="50000"/>
                        </a:sysClr>
                      </a:gs>
                      <a:gs pos="100000">
                        <a:sysClr val="window" lastClr="FFFFFF">
                          <a:lumMod val="65000"/>
                        </a:sysClr>
                      </a:gs>
                    </a:gsLst>
                    <a:lin ang="5400000" scaled="1"/>
                  </a:gradFill>
                  <a:ln w="19050" cap="flat" cmpd="sng" algn="ctr">
                    <a:gradFill flip="none" rotWithShape="1">
                      <a:gsLst>
                        <a:gs pos="0">
                          <a:sysClr val="window" lastClr="FFFFFF">
                            <a:lumMod val="65000"/>
                          </a:sysClr>
                        </a:gs>
                        <a:gs pos="44000">
                          <a:sysClr val="window" lastClr="FFFFFF">
                            <a:lumMod val="75000"/>
                          </a:sysClr>
                        </a:gs>
                        <a:gs pos="78000">
                          <a:sysClr val="window" lastClr="FFFFFF"/>
                        </a:gs>
                        <a:gs pos="61000">
                          <a:sysClr val="window" lastClr="FFFFFF">
                            <a:lumMod val="100000"/>
                          </a:sysClr>
                        </a:gs>
                        <a:gs pos="100000">
                          <a:sysClr val="window" lastClr="FFFFFF">
                            <a:lumMod val="65000"/>
                          </a:sysClr>
                        </a:gs>
                      </a:gsLst>
                      <a:lin ang="5400000" scaled="0"/>
                      <a:tileRect/>
                    </a:gradFill>
                    <a:prstDash val="solid"/>
                    <a:miter lim="800000"/>
                  </a:ln>
                  <a:effectLst>
                    <a:outerShdw blurRad="25400" sx="102000" sy="102000" algn="ctr" rotWithShape="0">
                      <a:prstClr val="black">
                        <a:alpha val="40000"/>
                      </a:prstClr>
                    </a:outerShdw>
                  </a:effectLst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35" name="圆角矩形 334"/>
                  <p:cNvSpPr/>
                  <p:nvPr/>
                </p:nvSpPr>
                <p:spPr>
                  <a:xfrm>
                    <a:off x="2313407" y="772895"/>
                    <a:ext cx="25706" cy="485002"/>
                  </a:xfrm>
                  <a:prstGeom prst="roundRect">
                    <a:avLst>
                      <a:gd name="adj" fmla="val 50000"/>
                    </a:avLst>
                  </a:prstGeom>
                  <a:gradFill>
                    <a:gsLst>
                      <a:gs pos="74000">
                        <a:sysClr val="window" lastClr="FFFFFF"/>
                      </a:gs>
                      <a:gs pos="52000">
                        <a:sysClr val="window" lastClr="FFFFFF">
                          <a:lumMod val="85000"/>
                        </a:sysClr>
                      </a:gs>
                      <a:gs pos="23000">
                        <a:sysClr val="window" lastClr="FFFFFF">
                          <a:lumMod val="65000"/>
                        </a:sysClr>
                      </a:gs>
                      <a:gs pos="0">
                        <a:sysClr val="window" lastClr="FFFFFF">
                          <a:lumMod val="50000"/>
                        </a:sysClr>
                      </a:gs>
                      <a:gs pos="100000">
                        <a:sysClr val="window" lastClr="FFFFFF">
                          <a:lumMod val="65000"/>
                        </a:sysClr>
                      </a:gs>
                    </a:gsLst>
                    <a:lin ang="5400000" scaled="1"/>
                  </a:gradFill>
                  <a:ln w="19050" cap="flat" cmpd="sng" algn="ctr">
                    <a:gradFill flip="none" rotWithShape="1">
                      <a:gsLst>
                        <a:gs pos="0">
                          <a:sysClr val="window" lastClr="FFFFFF">
                            <a:lumMod val="65000"/>
                          </a:sysClr>
                        </a:gs>
                        <a:gs pos="43000">
                          <a:sysClr val="window" lastClr="FFFFFF">
                            <a:lumMod val="75000"/>
                          </a:sysClr>
                        </a:gs>
                        <a:gs pos="79000">
                          <a:sysClr val="window" lastClr="FFFFFF"/>
                        </a:gs>
                        <a:gs pos="61000">
                          <a:sysClr val="window" lastClr="FFFFFF">
                            <a:lumMod val="100000"/>
                          </a:sysClr>
                        </a:gs>
                        <a:gs pos="100000">
                          <a:sysClr val="window" lastClr="FFFFFF">
                            <a:lumMod val="65000"/>
                          </a:sysClr>
                        </a:gs>
                      </a:gsLst>
                      <a:lin ang="5400000" scaled="0"/>
                      <a:tileRect/>
                    </a:gradFill>
                    <a:prstDash val="solid"/>
                    <a:miter lim="800000"/>
                  </a:ln>
                  <a:effectLst>
                    <a:outerShdw blurRad="25400" sx="102000" sy="102000" algn="ctr" rotWithShape="0">
                      <a:prstClr val="black">
                        <a:alpha val="40000"/>
                      </a:prstClr>
                    </a:outerShdw>
                  </a:effectLst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310" name="组合 309"/>
                <p:cNvGrpSpPr/>
                <p:nvPr/>
              </p:nvGrpSpPr>
              <p:grpSpPr>
                <a:xfrm>
                  <a:off x="6895173" y="873285"/>
                  <a:ext cx="94671" cy="485002"/>
                  <a:chOff x="2244455" y="772894"/>
                  <a:chExt cx="94658" cy="485003"/>
                </a:xfrm>
              </p:grpSpPr>
              <p:sp>
                <p:nvSpPr>
                  <p:cNvPr id="332" name="圆角矩形 331"/>
                  <p:cNvSpPr/>
                  <p:nvPr/>
                </p:nvSpPr>
                <p:spPr>
                  <a:xfrm>
                    <a:off x="2244455" y="772894"/>
                    <a:ext cx="25706" cy="485002"/>
                  </a:xfrm>
                  <a:prstGeom prst="roundRect">
                    <a:avLst>
                      <a:gd name="adj" fmla="val 50000"/>
                    </a:avLst>
                  </a:prstGeom>
                  <a:gradFill>
                    <a:gsLst>
                      <a:gs pos="74000">
                        <a:sysClr val="window" lastClr="FFFFFF"/>
                      </a:gs>
                      <a:gs pos="52000">
                        <a:sysClr val="window" lastClr="FFFFFF">
                          <a:lumMod val="85000"/>
                        </a:sysClr>
                      </a:gs>
                      <a:gs pos="23000">
                        <a:sysClr val="window" lastClr="FFFFFF">
                          <a:lumMod val="65000"/>
                        </a:sysClr>
                      </a:gs>
                      <a:gs pos="0">
                        <a:sysClr val="window" lastClr="FFFFFF">
                          <a:lumMod val="50000"/>
                        </a:sysClr>
                      </a:gs>
                      <a:gs pos="100000">
                        <a:sysClr val="window" lastClr="FFFFFF">
                          <a:lumMod val="65000"/>
                        </a:sysClr>
                      </a:gs>
                    </a:gsLst>
                    <a:lin ang="5400000" scaled="1"/>
                  </a:gradFill>
                  <a:ln w="19050" cap="flat" cmpd="sng" algn="ctr">
                    <a:gradFill flip="none" rotWithShape="1">
                      <a:gsLst>
                        <a:gs pos="0">
                          <a:sysClr val="window" lastClr="FFFFFF">
                            <a:lumMod val="65000"/>
                          </a:sysClr>
                        </a:gs>
                        <a:gs pos="44000">
                          <a:sysClr val="window" lastClr="FFFFFF">
                            <a:lumMod val="75000"/>
                          </a:sysClr>
                        </a:gs>
                        <a:gs pos="78000">
                          <a:sysClr val="window" lastClr="FFFFFF"/>
                        </a:gs>
                        <a:gs pos="61000">
                          <a:sysClr val="window" lastClr="FFFFFF">
                            <a:lumMod val="100000"/>
                          </a:sysClr>
                        </a:gs>
                        <a:gs pos="100000">
                          <a:sysClr val="window" lastClr="FFFFFF">
                            <a:lumMod val="65000"/>
                          </a:sysClr>
                        </a:gs>
                      </a:gsLst>
                      <a:lin ang="5400000" scaled="0"/>
                      <a:tileRect/>
                    </a:gradFill>
                    <a:prstDash val="solid"/>
                    <a:miter lim="800000"/>
                  </a:ln>
                  <a:effectLst>
                    <a:outerShdw blurRad="25400" sx="102000" sy="102000" algn="ctr" rotWithShape="0">
                      <a:prstClr val="black">
                        <a:alpha val="40000"/>
                      </a:prstClr>
                    </a:outerShdw>
                  </a:effectLst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33" name="圆角矩形 332"/>
                  <p:cNvSpPr/>
                  <p:nvPr/>
                </p:nvSpPr>
                <p:spPr>
                  <a:xfrm>
                    <a:off x="2313407" y="772895"/>
                    <a:ext cx="25706" cy="485002"/>
                  </a:xfrm>
                  <a:prstGeom prst="roundRect">
                    <a:avLst>
                      <a:gd name="adj" fmla="val 50000"/>
                    </a:avLst>
                  </a:prstGeom>
                  <a:gradFill>
                    <a:gsLst>
                      <a:gs pos="74000">
                        <a:sysClr val="window" lastClr="FFFFFF"/>
                      </a:gs>
                      <a:gs pos="52000">
                        <a:sysClr val="window" lastClr="FFFFFF">
                          <a:lumMod val="85000"/>
                        </a:sysClr>
                      </a:gs>
                      <a:gs pos="23000">
                        <a:sysClr val="window" lastClr="FFFFFF">
                          <a:lumMod val="65000"/>
                        </a:sysClr>
                      </a:gs>
                      <a:gs pos="0">
                        <a:sysClr val="window" lastClr="FFFFFF">
                          <a:lumMod val="50000"/>
                        </a:sysClr>
                      </a:gs>
                      <a:gs pos="100000">
                        <a:sysClr val="window" lastClr="FFFFFF">
                          <a:lumMod val="65000"/>
                        </a:sysClr>
                      </a:gs>
                    </a:gsLst>
                    <a:lin ang="5400000" scaled="1"/>
                  </a:gradFill>
                  <a:ln w="19050" cap="flat" cmpd="sng" algn="ctr">
                    <a:gradFill flip="none" rotWithShape="1">
                      <a:gsLst>
                        <a:gs pos="0">
                          <a:sysClr val="window" lastClr="FFFFFF">
                            <a:lumMod val="65000"/>
                          </a:sysClr>
                        </a:gs>
                        <a:gs pos="43000">
                          <a:sysClr val="window" lastClr="FFFFFF">
                            <a:lumMod val="75000"/>
                          </a:sysClr>
                        </a:gs>
                        <a:gs pos="79000">
                          <a:sysClr val="window" lastClr="FFFFFF"/>
                        </a:gs>
                        <a:gs pos="61000">
                          <a:sysClr val="window" lastClr="FFFFFF">
                            <a:lumMod val="100000"/>
                          </a:sysClr>
                        </a:gs>
                        <a:gs pos="100000">
                          <a:sysClr val="window" lastClr="FFFFFF">
                            <a:lumMod val="65000"/>
                          </a:sysClr>
                        </a:gs>
                      </a:gsLst>
                      <a:lin ang="5400000" scaled="0"/>
                      <a:tileRect/>
                    </a:gradFill>
                    <a:prstDash val="solid"/>
                    <a:miter lim="800000"/>
                  </a:ln>
                  <a:effectLst>
                    <a:outerShdw blurRad="25400" sx="102000" sy="102000" algn="ctr" rotWithShape="0">
                      <a:prstClr val="black">
                        <a:alpha val="40000"/>
                      </a:prstClr>
                    </a:outerShdw>
                  </a:effectLst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311" name="组合 310"/>
                <p:cNvGrpSpPr/>
                <p:nvPr/>
              </p:nvGrpSpPr>
              <p:grpSpPr>
                <a:xfrm>
                  <a:off x="7257828" y="873285"/>
                  <a:ext cx="94671" cy="485002"/>
                  <a:chOff x="2244455" y="772894"/>
                  <a:chExt cx="94658" cy="485003"/>
                </a:xfrm>
              </p:grpSpPr>
              <p:sp>
                <p:nvSpPr>
                  <p:cNvPr id="330" name="圆角矩形 329"/>
                  <p:cNvSpPr/>
                  <p:nvPr/>
                </p:nvSpPr>
                <p:spPr>
                  <a:xfrm>
                    <a:off x="2244455" y="772894"/>
                    <a:ext cx="25706" cy="485002"/>
                  </a:xfrm>
                  <a:prstGeom prst="roundRect">
                    <a:avLst>
                      <a:gd name="adj" fmla="val 50000"/>
                    </a:avLst>
                  </a:prstGeom>
                  <a:gradFill>
                    <a:gsLst>
                      <a:gs pos="74000">
                        <a:sysClr val="window" lastClr="FFFFFF"/>
                      </a:gs>
                      <a:gs pos="52000">
                        <a:sysClr val="window" lastClr="FFFFFF">
                          <a:lumMod val="85000"/>
                        </a:sysClr>
                      </a:gs>
                      <a:gs pos="23000">
                        <a:sysClr val="window" lastClr="FFFFFF">
                          <a:lumMod val="65000"/>
                        </a:sysClr>
                      </a:gs>
                      <a:gs pos="0">
                        <a:sysClr val="window" lastClr="FFFFFF">
                          <a:lumMod val="50000"/>
                        </a:sysClr>
                      </a:gs>
                      <a:gs pos="100000">
                        <a:sysClr val="window" lastClr="FFFFFF">
                          <a:lumMod val="65000"/>
                        </a:sysClr>
                      </a:gs>
                    </a:gsLst>
                    <a:lin ang="5400000" scaled="1"/>
                  </a:gradFill>
                  <a:ln w="19050" cap="flat" cmpd="sng" algn="ctr">
                    <a:gradFill flip="none" rotWithShape="1">
                      <a:gsLst>
                        <a:gs pos="0">
                          <a:sysClr val="window" lastClr="FFFFFF">
                            <a:lumMod val="65000"/>
                          </a:sysClr>
                        </a:gs>
                        <a:gs pos="44000">
                          <a:sysClr val="window" lastClr="FFFFFF">
                            <a:lumMod val="75000"/>
                          </a:sysClr>
                        </a:gs>
                        <a:gs pos="78000">
                          <a:sysClr val="window" lastClr="FFFFFF"/>
                        </a:gs>
                        <a:gs pos="61000">
                          <a:sysClr val="window" lastClr="FFFFFF">
                            <a:lumMod val="100000"/>
                          </a:sysClr>
                        </a:gs>
                        <a:gs pos="100000">
                          <a:sysClr val="window" lastClr="FFFFFF">
                            <a:lumMod val="65000"/>
                          </a:sysClr>
                        </a:gs>
                      </a:gsLst>
                      <a:lin ang="5400000" scaled="0"/>
                      <a:tileRect/>
                    </a:gradFill>
                    <a:prstDash val="solid"/>
                    <a:miter lim="800000"/>
                  </a:ln>
                  <a:effectLst>
                    <a:outerShdw blurRad="25400" sx="102000" sy="102000" algn="ctr" rotWithShape="0">
                      <a:prstClr val="black">
                        <a:alpha val="40000"/>
                      </a:prstClr>
                    </a:outerShdw>
                  </a:effectLst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31" name="圆角矩形 330"/>
                  <p:cNvSpPr/>
                  <p:nvPr/>
                </p:nvSpPr>
                <p:spPr>
                  <a:xfrm>
                    <a:off x="2313407" y="772895"/>
                    <a:ext cx="25706" cy="485002"/>
                  </a:xfrm>
                  <a:prstGeom prst="roundRect">
                    <a:avLst>
                      <a:gd name="adj" fmla="val 50000"/>
                    </a:avLst>
                  </a:prstGeom>
                  <a:gradFill>
                    <a:gsLst>
                      <a:gs pos="74000">
                        <a:sysClr val="window" lastClr="FFFFFF"/>
                      </a:gs>
                      <a:gs pos="52000">
                        <a:sysClr val="window" lastClr="FFFFFF">
                          <a:lumMod val="85000"/>
                        </a:sysClr>
                      </a:gs>
                      <a:gs pos="23000">
                        <a:sysClr val="window" lastClr="FFFFFF">
                          <a:lumMod val="65000"/>
                        </a:sysClr>
                      </a:gs>
                      <a:gs pos="0">
                        <a:sysClr val="window" lastClr="FFFFFF">
                          <a:lumMod val="50000"/>
                        </a:sysClr>
                      </a:gs>
                      <a:gs pos="100000">
                        <a:sysClr val="window" lastClr="FFFFFF">
                          <a:lumMod val="65000"/>
                        </a:sysClr>
                      </a:gs>
                    </a:gsLst>
                    <a:lin ang="5400000" scaled="1"/>
                  </a:gradFill>
                  <a:ln w="19050" cap="flat" cmpd="sng" algn="ctr">
                    <a:gradFill flip="none" rotWithShape="1">
                      <a:gsLst>
                        <a:gs pos="0">
                          <a:sysClr val="window" lastClr="FFFFFF">
                            <a:lumMod val="65000"/>
                          </a:sysClr>
                        </a:gs>
                        <a:gs pos="43000">
                          <a:sysClr val="window" lastClr="FFFFFF">
                            <a:lumMod val="75000"/>
                          </a:sysClr>
                        </a:gs>
                        <a:gs pos="79000">
                          <a:sysClr val="window" lastClr="FFFFFF"/>
                        </a:gs>
                        <a:gs pos="61000">
                          <a:sysClr val="window" lastClr="FFFFFF">
                            <a:lumMod val="100000"/>
                          </a:sysClr>
                        </a:gs>
                        <a:gs pos="100000">
                          <a:sysClr val="window" lastClr="FFFFFF">
                            <a:lumMod val="65000"/>
                          </a:sysClr>
                        </a:gs>
                      </a:gsLst>
                      <a:lin ang="5400000" scaled="0"/>
                      <a:tileRect/>
                    </a:gradFill>
                    <a:prstDash val="solid"/>
                    <a:miter lim="800000"/>
                  </a:ln>
                  <a:effectLst>
                    <a:outerShdw blurRad="25400" sx="102000" sy="102000" algn="ctr" rotWithShape="0">
                      <a:prstClr val="black">
                        <a:alpha val="40000"/>
                      </a:prstClr>
                    </a:outerShdw>
                  </a:effectLst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312" name="组合 311"/>
                <p:cNvGrpSpPr/>
                <p:nvPr/>
              </p:nvGrpSpPr>
              <p:grpSpPr>
                <a:xfrm>
                  <a:off x="7620483" y="873285"/>
                  <a:ext cx="94671" cy="485002"/>
                  <a:chOff x="2244455" y="772894"/>
                  <a:chExt cx="94658" cy="485003"/>
                </a:xfrm>
              </p:grpSpPr>
              <p:sp>
                <p:nvSpPr>
                  <p:cNvPr id="328" name="圆角矩形 327"/>
                  <p:cNvSpPr/>
                  <p:nvPr/>
                </p:nvSpPr>
                <p:spPr>
                  <a:xfrm>
                    <a:off x="2244455" y="772894"/>
                    <a:ext cx="25706" cy="485002"/>
                  </a:xfrm>
                  <a:prstGeom prst="roundRect">
                    <a:avLst>
                      <a:gd name="adj" fmla="val 50000"/>
                    </a:avLst>
                  </a:prstGeom>
                  <a:gradFill>
                    <a:gsLst>
                      <a:gs pos="74000">
                        <a:sysClr val="window" lastClr="FFFFFF"/>
                      </a:gs>
                      <a:gs pos="52000">
                        <a:sysClr val="window" lastClr="FFFFFF">
                          <a:lumMod val="85000"/>
                        </a:sysClr>
                      </a:gs>
                      <a:gs pos="23000">
                        <a:sysClr val="window" lastClr="FFFFFF">
                          <a:lumMod val="65000"/>
                        </a:sysClr>
                      </a:gs>
                      <a:gs pos="0">
                        <a:sysClr val="window" lastClr="FFFFFF">
                          <a:lumMod val="50000"/>
                        </a:sysClr>
                      </a:gs>
                      <a:gs pos="100000">
                        <a:sysClr val="window" lastClr="FFFFFF">
                          <a:lumMod val="65000"/>
                        </a:sysClr>
                      </a:gs>
                    </a:gsLst>
                    <a:lin ang="5400000" scaled="1"/>
                  </a:gradFill>
                  <a:ln w="19050" cap="flat" cmpd="sng" algn="ctr">
                    <a:gradFill flip="none" rotWithShape="1">
                      <a:gsLst>
                        <a:gs pos="0">
                          <a:sysClr val="window" lastClr="FFFFFF">
                            <a:lumMod val="65000"/>
                          </a:sysClr>
                        </a:gs>
                        <a:gs pos="44000">
                          <a:sysClr val="window" lastClr="FFFFFF">
                            <a:lumMod val="75000"/>
                          </a:sysClr>
                        </a:gs>
                        <a:gs pos="78000">
                          <a:sysClr val="window" lastClr="FFFFFF"/>
                        </a:gs>
                        <a:gs pos="61000">
                          <a:sysClr val="window" lastClr="FFFFFF">
                            <a:lumMod val="100000"/>
                          </a:sysClr>
                        </a:gs>
                        <a:gs pos="100000">
                          <a:sysClr val="window" lastClr="FFFFFF">
                            <a:lumMod val="65000"/>
                          </a:sysClr>
                        </a:gs>
                      </a:gsLst>
                      <a:lin ang="5400000" scaled="0"/>
                      <a:tileRect/>
                    </a:gradFill>
                    <a:prstDash val="solid"/>
                    <a:miter lim="800000"/>
                  </a:ln>
                  <a:effectLst>
                    <a:outerShdw blurRad="25400" sx="102000" sy="102000" algn="ctr" rotWithShape="0">
                      <a:prstClr val="black">
                        <a:alpha val="40000"/>
                      </a:prstClr>
                    </a:outerShdw>
                  </a:effectLst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29" name="圆角矩形 328"/>
                  <p:cNvSpPr/>
                  <p:nvPr/>
                </p:nvSpPr>
                <p:spPr>
                  <a:xfrm>
                    <a:off x="2313407" y="772895"/>
                    <a:ext cx="25706" cy="485002"/>
                  </a:xfrm>
                  <a:prstGeom prst="roundRect">
                    <a:avLst>
                      <a:gd name="adj" fmla="val 50000"/>
                    </a:avLst>
                  </a:prstGeom>
                  <a:gradFill>
                    <a:gsLst>
                      <a:gs pos="74000">
                        <a:sysClr val="window" lastClr="FFFFFF"/>
                      </a:gs>
                      <a:gs pos="52000">
                        <a:sysClr val="window" lastClr="FFFFFF">
                          <a:lumMod val="85000"/>
                        </a:sysClr>
                      </a:gs>
                      <a:gs pos="23000">
                        <a:sysClr val="window" lastClr="FFFFFF">
                          <a:lumMod val="65000"/>
                        </a:sysClr>
                      </a:gs>
                      <a:gs pos="0">
                        <a:sysClr val="window" lastClr="FFFFFF">
                          <a:lumMod val="50000"/>
                        </a:sysClr>
                      </a:gs>
                      <a:gs pos="100000">
                        <a:sysClr val="window" lastClr="FFFFFF">
                          <a:lumMod val="65000"/>
                        </a:sysClr>
                      </a:gs>
                    </a:gsLst>
                    <a:lin ang="5400000" scaled="1"/>
                  </a:gradFill>
                  <a:ln w="19050" cap="flat" cmpd="sng" algn="ctr">
                    <a:gradFill flip="none" rotWithShape="1">
                      <a:gsLst>
                        <a:gs pos="0">
                          <a:sysClr val="window" lastClr="FFFFFF">
                            <a:lumMod val="65000"/>
                          </a:sysClr>
                        </a:gs>
                        <a:gs pos="43000">
                          <a:sysClr val="window" lastClr="FFFFFF">
                            <a:lumMod val="75000"/>
                          </a:sysClr>
                        </a:gs>
                        <a:gs pos="79000">
                          <a:sysClr val="window" lastClr="FFFFFF"/>
                        </a:gs>
                        <a:gs pos="61000">
                          <a:sysClr val="window" lastClr="FFFFFF">
                            <a:lumMod val="100000"/>
                          </a:sysClr>
                        </a:gs>
                        <a:gs pos="100000">
                          <a:sysClr val="window" lastClr="FFFFFF">
                            <a:lumMod val="65000"/>
                          </a:sysClr>
                        </a:gs>
                      </a:gsLst>
                      <a:lin ang="5400000" scaled="0"/>
                      <a:tileRect/>
                    </a:gradFill>
                    <a:prstDash val="solid"/>
                    <a:miter lim="800000"/>
                  </a:ln>
                  <a:effectLst>
                    <a:outerShdw blurRad="25400" sx="102000" sy="102000" algn="ctr" rotWithShape="0">
                      <a:prstClr val="black">
                        <a:alpha val="40000"/>
                      </a:prstClr>
                    </a:outerShdw>
                  </a:effectLst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313" name="组合 312"/>
                <p:cNvGrpSpPr/>
                <p:nvPr/>
              </p:nvGrpSpPr>
              <p:grpSpPr>
                <a:xfrm>
                  <a:off x="7983141" y="873285"/>
                  <a:ext cx="94671" cy="485002"/>
                  <a:chOff x="2244455" y="772894"/>
                  <a:chExt cx="94658" cy="485003"/>
                </a:xfrm>
              </p:grpSpPr>
              <p:sp>
                <p:nvSpPr>
                  <p:cNvPr id="326" name="圆角矩形 325"/>
                  <p:cNvSpPr/>
                  <p:nvPr/>
                </p:nvSpPr>
                <p:spPr>
                  <a:xfrm>
                    <a:off x="2244455" y="772894"/>
                    <a:ext cx="25706" cy="485002"/>
                  </a:xfrm>
                  <a:prstGeom prst="roundRect">
                    <a:avLst>
                      <a:gd name="adj" fmla="val 50000"/>
                    </a:avLst>
                  </a:prstGeom>
                  <a:gradFill>
                    <a:gsLst>
                      <a:gs pos="74000">
                        <a:sysClr val="window" lastClr="FFFFFF"/>
                      </a:gs>
                      <a:gs pos="52000">
                        <a:sysClr val="window" lastClr="FFFFFF">
                          <a:lumMod val="85000"/>
                        </a:sysClr>
                      </a:gs>
                      <a:gs pos="23000">
                        <a:sysClr val="window" lastClr="FFFFFF">
                          <a:lumMod val="65000"/>
                        </a:sysClr>
                      </a:gs>
                      <a:gs pos="0">
                        <a:sysClr val="window" lastClr="FFFFFF">
                          <a:lumMod val="50000"/>
                        </a:sysClr>
                      </a:gs>
                      <a:gs pos="100000">
                        <a:sysClr val="window" lastClr="FFFFFF">
                          <a:lumMod val="65000"/>
                        </a:sysClr>
                      </a:gs>
                    </a:gsLst>
                    <a:lin ang="5400000" scaled="1"/>
                  </a:gradFill>
                  <a:ln w="19050" cap="flat" cmpd="sng" algn="ctr">
                    <a:gradFill flip="none" rotWithShape="1">
                      <a:gsLst>
                        <a:gs pos="0">
                          <a:sysClr val="window" lastClr="FFFFFF">
                            <a:lumMod val="65000"/>
                          </a:sysClr>
                        </a:gs>
                        <a:gs pos="44000">
                          <a:sysClr val="window" lastClr="FFFFFF">
                            <a:lumMod val="75000"/>
                          </a:sysClr>
                        </a:gs>
                        <a:gs pos="78000">
                          <a:sysClr val="window" lastClr="FFFFFF"/>
                        </a:gs>
                        <a:gs pos="61000">
                          <a:sysClr val="window" lastClr="FFFFFF">
                            <a:lumMod val="100000"/>
                          </a:sysClr>
                        </a:gs>
                        <a:gs pos="100000">
                          <a:sysClr val="window" lastClr="FFFFFF">
                            <a:lumMod val="65000"/>
                          </a:sysClr>
                        </a:gs>
                      </a:gsLst>
                      <a:lin ang="5400000" scaled="0"/>
                      <a:tileRect/>
                    </a:gradFill>
                    <a:prstDash val="solid"/>
                    <a:miter lim="800000"/>
                  </a:ln>
                  <a:effectLst>
                    <a:outerShdw blurRad="25400" sx="102000" sy="102000" algn="ctr" rotWithShape="0">
                      <a:prstClr val="black">
                        <a:alpha val="40000"/>
                      </a:prstClr>
                    </a:outerShdw>
                  </a:effectLst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27" name="圆角矩形 326"/>
                  <p:cNvSpPr/>
                  <p:nvPr/>
                </p:nvSpPr>
                <p:spPr>
                  <a:xfrm>
                    <a:off x="2313407" y="772895"/>
                    <a:ext cx="25706" cy="485002"/>
                  </a:xfrm>
                  <a:prstGeom prst="roundRect">
                    <a:avLst>
                      <a:gd name="adj" fmla="val 50000"/>
                    </a:avLst>
                  </a:prstGeom>
                  <a:gradFill>
                    <a:gsLst>
                      <a:gs pos="74000">
                        <a:sysClr val="window" lastClr="FFFFFF"/>
                      </a:gs>
                      <a:gs pos="52000">
                        <a:sysClr val="window" lastClr="FFFFFF">
                          <a:lumMod val="85000"/>
                        </a:sysClr>
                      </a:gs>
                      <a:gs pos="23000">
                        <a:sysClr val="window" lastClr="FFFFFF">
                          <a:lumMod val="65000"/>
                        </a:sysClr>
                      </a:gs>
                      <a:gs pos="0">
                        <a:sysClr val="window" lastClr="FFFFFF">
                          <a:lumMod val="50000"/>
                        </a:sysClr>
                      </a:gs>
                      <a:gs pos="100000">
                        <a:sysClr val="window" lastClr="FFFFFF">
                          <a:lumMod val="65000"/>
                        </a:sysClr>
                      </a:gs>
                    </a:gsLst>
                    <a:lin ang="5400000" scaled="1"/>
                  </a:gradFill>
                  <a:ln w="19050" cap="flat" cmpd="sng" algn="ctr">
                    <a:gradFill flip="none" rotWithShape="1">
                      <a:gsLst>
                        <a:gs pos="0">
                          <a:sysClr val="window" lastClr="FFFFFF">
                            <a:lumMod val="65000"/>
                          </a:sysClr>
                        </a:gs>
                        <a:gs pos="43000">
                          <a:sysClr val="window" lastClr="FFFFFF">
                            <a:lumMod val="75000"/>
                          </a:sysClr>
                        </a:gs>
                        <a:gs pos="79000">
                          <a:sysClr val="window" lastClr="FFFFFF"/>
                        </a:gs>
                        <a:gs pos="61000">
                          <a:sysClr val="window" lastClr="FFFFFF">
                            <a:lumMod val="100000"/>
                          </a:sysClr>
                        </a:gs>
                        <a:gs pos="100000">
                          <a:sysClr val="window" lastClr="FFFFFF">
                            <a:lumMod val="65000"/>
                          </a:sysClr>
                        </a:gs>
                      </a:gsLst>
                      <a:lin ang="5400000" scaled="0"/>
                      <a:tileRect/>
                    </a:gradFill>
                    <a:prstDash val="solid"/>
                    <a:miter lim="800000"/>
                  </a:ln>
                  <a:effectLst>
                    <a:outerShdw blurRad="25400" sx="102000" sy="102000" algn="ctr" rotWithShape="0">
                      <a:prstClr val="black">
                        <a:alpha val="40000"/>
                      </a:prstClr>
                    </a:outerShdw>
                  </a:effectLst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314" name="组合 313"/>
                <p:cNvGrpSpPr/>
                <p:nvPr/>
              </p:nvGrpSpPr>
              <p:grpSpPr>
                <a:xfrm>
                  <a:off x="8345797" y="873284"/>
                  <a:ext cx="94671" cy="485002"/>
                  <a:chOff x="2244455" y="772894"/>
                  <a:chExt cx="94658" cy="485003"/>
                </a:xfrm>
              </p:grpSpPr>
              <p:sp>
                <p:nvSpPr>
                  <p:cNvPr id="324" name="圆角矩形 323"/>
                  <p:cNvSpPr/>
                  <p:nvPr/>
                </p:nvSpPr>
                <p:spPr>
                  <a:xfrm>
                    <a:off x="2244455" y="772894"/>
                    <a:ext cx="25706" cy="485002"/>
                  </a:xfrm>
                  <a:prstGeom prst="roundRect">
                    <a:avLst>
                      <a:gd name="adj" fmla="val 50000"/>
                    </a:avLst>
                  </a:prstGeom>
                  <a:gradFill>
                    <a:gsLst>
                      <a:gs pos="74000">
                        <a:sysClr val="window" lastClr="FFFFFF"/>
                      </a:gs>
                      <a:gs pos="52000">
                        <a:sysClr val="window" lastClr="FFFFFF">
                          <a:lumMod val="85000"/>
                        </a:sysClr>
                      </a:gs>
                      <a:gs pos="23000">
                        <a:sysClr val="window" lastClr="FFFFFF">
                          <a:lumMod val="65000"/>
                        </a:sysClr>
                      </a:gs>
                      <a:gs pos="0">
                        <a:sysClr val="window" lastClr="FFFFFF">
                          <a:lumMod val="50000"/>
                        </a:sysClr>
                      </a:gs>
                      <a:gs pos="100000">
                        <a:sysClr val="window" lastClr="FFFFFF">
                          <a:lumMod val="65000"/>
                        </a:sysClr>
                      </a:gs>
                    </a:gsLst>
                    <a:lin ang="5400000" scaled="1"/>
                  </a:gradFill>
                  <a:ln w="19050" cap="flat" cmpd="sng" algn="ctr">
                    <a:gradFill flip="none" rotWithShape="1">
                      <a:gsLst>
                        <a:gs pos="0">
                          <a:sysClr val="window" lastClr="FFFFFF">
                            <a:lumMod val="65000"/>
                          </a:sysClr>
                        </a:gs>
                        <a:gs pos="44000">
                          <a:sysClr val="window" lastClr="FFFFFF">
                            <a:lumMod val="75000"/>
                          </a:sysClr>
                        </a:gs>
                        <a:gs pos="78000">
                          <a:sysClr val="window" lastClr="FFFFFF"/>
                        </a:gs>
                        <a:gs pos="61000">
                          <a:sysClr val="window" lastClr="FFFFFF">
                            <a:lumMod val="100000"/>
                          </a:sysClr>
                        </a:gs>
                        <a:gs pos="100000">
                          <a:sysClr val="window" lastClr="FFFFFF">
                            <a:lumMod val="65000"/>
                          </a:sysClr>
                        </a:gs>
                      </a:gsLst>
                      <a:lin ang="5400000" scaled="0"/>
                      <a:tileRect/>
                    </a:gradFill>
                    <a:prstDash val="solid"/>
                    <a:miter lim="800000"/>
                  </a:ln>
                  <a:effectLst>
                    <a:outerShdw blurRad="25400" sx="102000" sy="102000" algn="ctr" rotWithShape="0">
                      <a:prstClr val="black">
                        <a:alpha val="40000"/>
                      </a:prstClr>
                    </a:outerShdw>
                  </a:effectLst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25" name="圆角矩形 324"/>
                  <p:cNvSpPr/>
                  <p:nvPr/>
                </p:nvSpPr>
                <p:spPr>
                  <a:xfrm>
                    <a:off x="2313407" y="772895"/>
                    <a:ext cx="25706" cy="485002"/>
                  </a:xfrm>
                  <a:prstGeom prst="roundRect">
                    <a:avLst>
                      <a:gd name="adj" fmla="val 50000"/>
                    </a:avLst>
                  </a:prstGeom>
                  <a:gradFill>
                    <a:gsLst>
                      <a:gs pos="74000">
                        <a:sysClr val="window" lastClr="FFFFFF"/>
                      </a:gs>
                      <a:gs pos="52000">
                        <a:sysClr val="window" lastClr="FFFFFF">
                          <a:lumMod val="85000"/>
                        </a:sysClr>
                      </a:gs>
                      <a:gs pos="23000">
                        <a:sysClr val="window" lastClr="FFFFFF">
                          <a:lumMod val="65000"/>
                        </a:sysClr>
                      </a:gs>
                      <a:gs pos="0">
                        <a:sysClr val="window" lastClr="FFFFFF">
                          <a:lumMod val="50000"/>
                        </a:sysClr>
                      </a:gs>
                      <a:gs pos="100000">
                        <a:sysClr val="window" lastClr="FFFFFF">
                          <a:lumMod val="65000"/>
                        </a:sysClr>
                      </a:gs>
                    </a:gsLst>
                    <a:lin ang="5400000" scaled="1"/>
                  </a:gradFill>
                  <a:ln w="19050" cap="flat" cmpd="sng" algn="ctr">
                    <a:gradFill flip="none" rotWithShape="1">
                      <a:gsLst>
                        <a:gs pos="0">
                          <a:sysClr val="window" lastClr="FFFFFF">
                            <a:lumMod val="65000"/>
                          </a:sysClr>
                        </a:gs>
                        <a:gs pos="43000">
                          <a:sysClr val="window" lastClr="FFFFFF">
                            <a:lumMod val="75000"/>
                          </a:sysClr>
                        </a:gs>
                        <a:gs pos="79000">
                          <a:sysClr val="window" lastClr="FFFFFF"/>
                        </a:gs>
                        <a:gs pos="61000">
                          <a:sysClr val="window" lastClr="FFFFFF">
                            <a:lumMod val="100000"/>
                          </a:sysClr>
                        </a:gs>
                        <a:gs pos="100000">
                          <a:sysClr val="window" lastClr="FFFFFF">
                            <a:lumMod val="65000"/>
                          </a:sysClr>
                        </a:gs>
                      </a:gsLst>
                      <a:lin ang="5400000" scaled="0"/>
                      <a:tileRect/>
                    </a:gradFill>
                    <a:prstDash val="solid"/>
                    <a:miter lim="800000"/>
                  </a:ln>
                  <a:effectLst>
                    <a:outerShdw blurRad="25400" sx="102000" sy="102000" algn="ctr" rotWithShape="0">
                      <a:prstClr val="black">
                        <a:alpha val="40000"/>
                      </a:prstClr>
                    </a:outerShdw>
                  </a:effectLst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315" name="组合 314"/>
                <p:cNvGrpSpPr/>
                <p:nvPr/>
              </p:nvGrpSpPr>
              <p:grpSpPr>
                <a:xfrm>
                  <a:off x="8708451" y="873285"/>
                  <a:ext cx="94671" cy="485002"/>
                  <a:chOff x="2244455" y="772894"/>
                  <a:chExt cx="94658" cy="485003"/>
                </a:xfrm>
              </p:grpSpPr>
              <p:sp>
                <p:nvSpPr>
                  <p:cNvPr id="322" name="圆角矩形 321"/>
                  <p:cNvSpPr/>
                  <p:nvPr/>
                </p:nvSpPr>
                <p:spPr>
                  <a:xfrm>
                    <a:off x="2244455" y="772894"/>
                    <a:ext cx="25706" cy="485002"/>
                  </a:xfrm>
                  <a:prstGeom prst="roundRect">
                    <a:avLst>
                      <a:gd name="adj" fmla="val 50000"/>
                    </a:avLst>
                  </a:prstGeom>
                  <a:gradFill>
                    <a:gsLst>
                      <a:gs pos="74000">
                        <a:sysClr val="window" lastClr="FFFFFF"/>
                      </a:gs>
                      <a:gs pos="52000">
                        <a:sysClr val="window" lastClr="FFFFFF">
                          <a:lumMod val="85000"/>
                        </a:sysClr>
                      </a:gs>
                      <a:gs pos="23000">
                        <a:sysClr val="window" lastClr="FFFFFF">
                          <a:lumMod val="65000"/>
                        </a:sysClr>
                      </a:gs>
                      <a:gs pos="0">
                        <a:sysClr val="window" lastClr="FFFFFF">
                          <a:lumMod val="50000"/>
                        </a:sysClr>
                      </a:gs>
                      <a:gs pos="100000">
                        <a:sysClr val="window" lastClr="FFFFFF">
                          <a:lumMod val="65000"/>
                        </a:sysClr>
                      </a:gs>
                    </a:gsLst>
                    <a:lin ang="5400000" scaled="1"/>
                  </a:gradFill>
                  <a:ln w="19050" cap="flat" cmpd="sng" algn="ctr">
                    <a:gradFill flip="none" rotWithShape="1">
                      <a:gsLst>
                        <a:gs pos="0">
                          <a:sysClr val="window" lastClr="FFFFFF">
                            <a:lumMod val="65000"/>
                          </a:sysClr>
                        </a:gs>
                        <a:gs pos="44000">
                          <a:sysClr val="window" lastClr="FFFFFF">
                            <a:lumMod val="75000"/>
                          </a:sysClr>
                        </a:gs>
                        <a:gs pos="78000">
                          <a:sysClr val="window" lastClr="FFFFFF"/>
                        </a:gs>
                        <a:gs pos="61000">
                          <a:sysClr val="window" lastClr="FFFFFF">
                            <a:lumMod val="100000"/>
                          </a:sysClr>
                        </a:gs>
                        <a:gs pos="100000">
                          <a:sysClr val="window" lastClr="FFFFFF">
                            <a:lumMod val="65000"/>
                          </a:sysClr>
                        </a:gs>
                      </a:gsLst>
                      <a:lin ang="5400000" scaled="0"/>
                      <a:tileRect/>
                    </a:gradFill>
                    <a:prstDash val="solid"/>
                    <a:miter lim="800000"/>
                  </a:ln>
                  <a:effectLst>
                    <a:outerShdw blurRad="25400" sx="102000" sy="102000" algn="ctr" rotWithShape="0">
                      <a:prstClr val="black">
                        <a:alpha val="40000"/>
                      </a:prstClr>
                    </a:outerShdw>
                  </a:effectLst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23" name="圆角矩形 322"/>
                  <p:cNvSpPr/>
                  <p:nvPr/>
                </p:nvSpPr>
                <p:spPr>
                  <a:xfrm>
                    <a:off x="2313407" y="772895"/>
                    <a:ext cx="25706" cy="485002"/>
                  </a:xfrm>
                  <a:prstGeom prst="roundRect">
                    <a:avLst>
                      <a:gd name="adj" fmla="val 50000"/>
                    </a:avLst>
                  </a:prstGeom>
                  <a:gradFill>
                    <a:gsLst>
                      <a:gs pos="74000">
                        <a:sysClr val="window" lastClr="FFFFFF"/>
                      </a:gs>
                      <a:gs pos="52000">
                        <a:sysClr val="window" lastClr="FFFFFF">
                          <a:lumMod val="85000"/>
                        </a:sysClr>
                      </a:gs>
                      <a:gs pos="23000">
                        <a:sysClr val="window" lastClr="FFFFFF">
                          <a:lumMod val="65000"/>
                        </a:sysClr>
                      </a:gs>
                      <a:gs pos="0">
                        <a:sysClr val="window" lastClr="FFFFFF">
                          <a:lumMod val="50000"/>
                        </a:sysClr>
                      </a:gs>
                      <a:gs pos="100000">
                        <a:sysClr val="window" lastClr="FFFFFF">
                          <a:lumMod val="65000"/>
                        </a:sysClr>
                      </a:gs>
                    </a:gsLst>
                    <a:lin ang="5400000" scaled="1"/>
                  </a:gradFill>
                  <a:ln w="19050" cap="flat" cmpd="sng" algn="ctr">
                    <a:gradFill flip="none" rotWithShape="1">
                      <a:gsLst>
                        <a:gs pos="0">
                          <a:sysClr val="window" lastClr="FFFFFF">
                            <a:lumMod val="65000"/>
                          </a:sysClr>
                        </a:gs>
                        <a:gs pos="43000">
                          <a:sysClr val="window" lastClr="FFFFFF">
                            <a:lumMod val="75000"/>
                          </a:sysClr>
                        </a:gs>
                        <a:gs pos="79000">
                          <a:sysClr val="window" lastClr="FFFFFF"/>
                        </a:gs>
                        <a:gs pos="61000">
                          <a:sysClr val="window" lastClr="FFFFFF">
                            <a:lumMod val="100000"/>
                          </a:sysClr>
                        </a:gs>
                        <a:gs pos="100000">
                          <a:sysClr val="window" lastClr="FFFFFF">
                            <a:lumMod val="65000"/>
                          </a:sysClr>
                        </a:gs>
                      </a:gsLst>
                      <a:lin ang="5400000" scaled="0"/>
                      <a:tileRect/>
                    </a:gradFill>
                    <a:prstDash val="solid"/>
                    <a:miter lim="800000"/>
                  </a:ln>
                  <a:effectLst>
                    <a:outerShdw blurRad="25400" sx="102000" sy="102000" algn="ctr" rotWithShape="0">
                      <a:prstClr val="black">
                        <a:alpha val="40000"/>
                      </a:prstClr>
                    </a:outerShdw>
                  </a:effectLst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316" name="组合 315"/>
                <p:cNvGrpSpPr/>
                <p:nvPr/>
              </p:nvGrpSpPr>
              <p:grpSpPr>
                <a:xfrm>
                  <a:off x="9071105" y="873285"/>
                  <a:ext cx="94671" cy="485002"/>
                  <a:chOff x="2244455" y="772894"/>
                  <a:chExt cx="94658" cy="485003"/>
                </a:xfrm>
              </p:grpSpPr>
              <p:sp>
                <p:nvSpPr>
                  <p:cNvPr id="320" name="圆角矩形 319"/>
                  <p:cNvSpPr/>
                  <p:nvPr/>
                </p:nvSpPr>
                <p:spPr>
                  <a:xfrm>
                    <a:off x="2244455" y="772894"/>
                    <a:ext cx="25706" cy="485002"/>
                  </a:xfrm>
                  <a:prstGeom prst="roundRect">
                    <a:avLst>
                      <a:gd name="adj" fmla="val 50000"/>
                    </a:avLst>
                  </a:prstGeom>
                  <a:gradFill>
                    <a:gsLst>
                      <a:gs pos="74000">
                        <a:sysClr val="window" lastClr="FFFFFF"/>
                      </a:gs>
                      <a:gs pos="52000">
                        <a:sysClr val="window" lastClr="FFFFFF">
                          <a:lumMod val="85000"/>
                        </a:sysClr>
                      </a:gs>
                      <a:gs pos="23000">
                        <a:sysClr val="window" lastClr="FFFFFF">
                          <a:lumMod val="65000"/>
                        </a:sysClr>
                      </a:gs>
                      <a:gs pos="0">
                        <a:sysClr val="window" lastClr="FFFFFF">
                          <a:lumMod val="50000"/>
                        </a:sysClr>
                      </a:gs>
                      <a:gs pos="100000">
                        <a:sysClr val="window" lastClr="FFFFFF">
                          <a:lumMod val="65000"/>
                        </a:sysClr>
                      </a:gs>
                    </a:gsLst>
                    <a:lin ang="5400000" scaled="1"/>
                  </a:gradFill>
                  <a:ln w="19050" cap="flat" cmpd="sng" algn="ctr">
                    <a:gradFill flip="none" rotWithShape="1">
                      <a:gsLst>
                        <a:gs pos="0">
                          <a:sysClr val="window" lastClr="FFFFFF">
                            <a:lumMod val="65000"/>
                          </a:sysClr>
                        </a:gs>
                        <a:gs pos="44000">
                          <a:sysClr val="window" lastClr="FFFFFF">
                            <a:lumMod val="75000"/>
                          </a:sysClr>
                        </a:gs>
                        <a:gs pos="78000">
                          <a:sysClr val="window" lastClr="FFFFFF"/>
                        </a:gs>
                        <a:gs pos="61000">
                          <a:sysClr val="window" lastClr="FFFFFF">
                            <a:lumMod val="100000"/>
                          </a:sysClr>
                        </a:gs>
                        <a:gs pos="100000">
                          <a:sysClr val="window" lastClr="FFFFFF">
                            <a:lumMod val="65000"/>
                          </a:sysClr>
                        </a:gs>
                      </a:gsLst>
                      <a:lin ang="5400000" scaled="0"/>
                      <a:tileRect/>
                    </a:gradFill>
                    <a:prstDash val="solid"/>
                    <a:miter lim="800000"/>
                  </a:ln>
                  <a:effectLst>
                    <a:outerShdw blurRad="25400" sx="102000" sy="102000" algn="ctr" rotWithShape="0">
                      <a:prstClr val="black">
                        <a:alpha val="40000"/>
                      </a:prstClr>
                    </a:outerShdw>
                  </a:effectLst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21" name="圆角矩形 320"/>
                  <p:cNvSpPr/>
                  <p:nvPr/>
                </p:nvSpPr>
                <p:spPr>
                  <a:xfrm>
                    <a:off x="2313407" y="772895"/>
                    <a:ext cx="25706" cy="485002"/>
                  </a:xfrm>
                  <a:prstGeom prst="roundRect">
                    <a:avLst>
                      <a:gd name="adj" fmla="val 50000"/>
                    </a:avLst>
                  </a:prstGeom>
                  <a:gradFill>
                    <a:gsLst>
                      <a:gs pos="74000">
                        <a:sysClr val="window" lastClr="FFFFFF"/>
                      </a:gs>
                      <a:gs pos="52000">
                        <a:sysClr val="window" lastClr="FFFFFF">
                          <a:lumMod val="85000"/>
                        </a:sysClr>
                      </a:gs>
                      <a:gs pos="23000">
                        <a:sysClr val="window" lastClr="FFFFFF">
                          <a:lumMod val="65000"/>
                        </a:sysClr>
                      </a:gs>
                      <a:gs pos="0">
                        <a:sysClr val="window" lastClr="FFFFFF">
                          <a:lumMod val="50000"/>
                        </a:sysClr>
                      </a:gs>
                      <a:gs pos="100000">
                        <a:sysClr val="window" lastClr="FFFFFF">
                          <a:lumMod val="65000"/>
                        </a:sysClr>
                      </a:gs>
                    </a:gsLst>
                    <a:lin ang="5400000" scaled="1"/>
                  </a:gradFill>
                  <a:ln w="19050" cap="flat" cmpd="sng" algn="ctr">
                    <a:gradFill flip="none" rotWithShape="1">
                      <a:gsLst>
                        <a:gs pos="0">
                          <a:sysClr val="window" lastClr="FFFFFF">
                            <a:lumMod val="65000"/>
                          </a:sysClr>
                        </a:gs>
                        <a:gs pos="43000">
                          <a:sysClr val="window" lastClr="FFFFFF">
                            <a:lumMod val="75000"/>
                          </a:sysClr>
                        </a:gs>
                        <a:gs pos="79000">
                          <a:sysClr val="window" lastClr="FFFFFF"/>
                        </a:gs>
                        <a:gs pos="61000">
                          <a:sysClr val="window" lastClr="FFFFFF">
                            <a:lumMod val="100000"/>
                          </a:sysClr>
                        </a:gs>
                        <a:gs pos="100000">
                          <a:sysClr val="window" lastClr="FFFFFF">
                            <a:lumMod val="65000"/>
                          </a:sysClr>
                        </a:gs>
                      </a:gsLst>
                      <a:lin ang="5400000" scaled="0"/>
                      <a:tileRect/>
                    </a:gradFill>
                    <a:prstDash val="solid"/>
                    <a:miter lim="800000"/>
                  </a:ln>
                  <a:effectLst>
                    <a:outerShdw blurRad="25400" sx="102000" sy="102000" algn="ctr" rotWithShape="0">
                      <a:prstClr val="black">
                        <a:alpha val="40000"/>
                      </a:prstClr>
                    </a:outerShdw>
                  </a:effectLst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317" name="组合 316"/>
                <p:cNvGrpSpPr/>
                <p:nvPr/>
              </p:nvGrpSpPr>
              <p:grpSpPr>
                <a:xfrm>
                  <a:off x="9433759" y="873285"/>
                  <a:ext cx="94671" cy="485002"/>
                  <a:chOff x="2244455" y="772894"/>
                  <a:chExt cx="94658" cy="485003"/>
                </a:xfrm>
              </p:grpSpPr>
              <p:sp>
                <p:nvSpPr>
                  <p:cNvPr id="318" name="圆角矩形 317"/>
                  <p:cNvSpPr/>
                  <p:nvPr/>
                </p:nvSpPr>
                <p:spPr>
                  <a:xfrm>
                    <a:off x="2244455" y="772894"/>
                    <a:ext cx="25706" cy="485002"/>
                  </a:xfrm>
                  <a:prstGeom prst="roundRect">
                    <a:avLst>
                      <a:gd name="adj" fmla="val 50000"/>
                    </a:avLst>
                  </a:prstGeom>
                  <a:gradFill>
                    <a:gsLst>
                      <a:gs pos="74000">
                        <a:sysClr val="window" lastClr="FFFFFF"/>
                      </a:gs>
                      <a:gs pos="52000">
                        <a:sysClr val="window" lastClr="FFFFFF">
                          <a:lumMod val="85000"/>
                        </a:sysClr>
                      </a:gs>
                      <a:gs pos="23000">
                        <a:sysClr val="window" lastClr="FFFFFF">
                          <a:lumMod val="65000"/>
                        </a:sysClr>
                      </a:gs>
                      <a:gs pos="0">
                        <a:sysClr val="window" lastClr="FFFFFF">
                          <a:lumMod val="50000"/>
                        </a:sysClr>
                      </a:gs>
                      <a:gs pos="100000">
                        <a:sysClr val="window" lastClr="FFFFFF">
                          <a:lumMod val="65000"/>
                        </a:sysClr>
                      </a:gs>
                    </a:gsLst>
                    <a:lin ang="5400000" scaled="1"/>
                  </a:gradFill>
                  <a:ln w="19050" cap="flat" cmpd="sng" algn="ctr">
                    <a:gradFill flip="none" rotWithShape="1">
                      <a:gsLst>
                        <a:gs pos="0">
                          <a:sysClr val="window" lastClr="FFFFFF">
                            <a:lumMod val="65000"/>
                          </a:sysClr>
                        </a:gs>
                        <a:gs pos="44000">
                          <a:sysClr val="window" lastClr="FFFFFF">
                            <a:lumMod val="75000"/>
                          </a:sysClr>
                        </a:gs>
                        <a:gs pos="78000">
                          <a:sysClr val="window" lastClr="FFFFFF"/>
                        </a:gs>
                        <a:gs pos="61000">
                          <a:sysClr val="window" lastClr="FFFFFF">
                            <a:lumMod val="100000"/>
                          </a:sysClr>
                        </a:gs>
                        <a:gs pos="100000">
                          <a:sysClr val="window" lastClr="FFFFFF">
                            <a:lumMod val="65000"/>
                          </a:sysClr>
                        </a:gs>
                      </a:gsLst>
                      <a:lin ang="5400000" scaled="0"/>
                      <a:tileRect/>
                    </a:gradFill>
                    <a:prstDash val="solid"/>
                    <a:miter lim="800000"/>
                  </a:ln>
                  <a:effectLst>
                    <a:outerShdw blurRad="25400" sx="102000" sy="102000" algn="ctr" rotWithShape="0">
                      <a:prstClr val="black">
                        <a:alpha val="40000"/>
                      </a:prstClr>
                    </a:outerShdw>
                  </a:effectLst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19" name="圆角矩形 318"/>
                  <p:cNvSpPr/>
                  <p:nvPr/>
                </p:nvSpPr>
                <p:spPr>
                  <a:xfrm>
                    <a:off x="2313407" y="772895"/>
                    <a:ext cx="25706" cy="485002"/>
                  </a:xfrm>
                  <a:prstGeom prst="roundRect">
                    <a:avLst>
                      <a:gd name="adj" fmla="val 50000"/>
                    </a:avLst>
                  </a:prstGeom>
                  <a:gradFill>
                    <a:gsLst>
                      <a:gs pos="74000">
                        <a:sysClr val="window" lastClr="FFFFFF"/>
                      </a:gs>
                      <a:gs pos="52000">
                        <a:sysClr val="window" lastClr="FFFFFF">
                          <a:lumMod val="85000"/>
                        </a:sysClr>
                      </a:gs>
                      <a:gs pos="23000">
                        <a:sysClr val="window" lastClr="FFFFFF">
                          <a:lumMod val="65000"/>
                        </a:sysClr>
                      </a:gs>
                      <a:gs pos="0">
                        <a:sysClr val="window" lastClr="FFFFFF">
                          <a:lumMod val="50000"/>
                        </a:sysClr>
                      </a:gs>
                      <a:gs pos="100000">
                        <a:sysClr val="window" lastClr="FFFFFF">
                          <a:lumMod val="65000"/>
                        </a:sysClr>
                      </a:gs>
                    </a:gsLst>
                    <a:lin ang="5400000" scaled="1"/>
                  </a:gradFill>
                  <a:ln w="19050" cap="flat" cmpd="sng" algn="ctr">
                    <a:gradFill flip="none" rotWithShape="1">
                      <a:gsLst>
                        <a:gs pos="0">
                          <a:sysClr val="window" lastClr="FFFFFF">
                            <a:lumMod val="65000"/>
                          </a:sysClr>
                        </a:gs>
                        <a:gs pos="43000">
                          <a:sysClr val="window" lastClr="FFFFFF">
                            <a:lumMod val="75000"/>
                          </a:sysClr>
                        </a:gs>
                        <a:gs pos="79000">
                          <a:sysClr val="window" lastClr="FFFFFF"/>
                        </a:gs>
                        <a:gs pos="61000">
                          <a:sysClr val="window" lastClr="FFFFFF">
                            <a:lumMod val="100000"/>
                          </a:sysClr>
                        </a:gs>
                        <a:gs pos="100000">
                          <a:sysClr val="window" lastClr="FFFFFF">
                            <a:lumMod val="65000"/>
                          </a:sysClr>
                        </a:gs>
                      </a:gsLst>
                      <a:lin ang="5400000" scaled="0"/>
                      <a:tileRect/>
                    </a:gradFill>
                    <a:prstDash val="solid"/>
                    <a:miter lim="800000"/>
                  </a:ln>
                  <a:effectLst>
                    <a:outerShdw blurRad="25400" sx="102000" sy="102000" algn="ctr" rotWithShape="0">
                      <a:prstClr val="black">
                        <a:alpha val="40000"/>
                      </a:prstClr>
                    </a:outerShdw>
                  </a:effectLst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</p:grpSp>
          </p:grpSp>
          <p:sp>
            <p:nvSpPr>
              <p:cNvPr id="400" name="矩形 399"/>
              <p:cNvSpPr/>
              <p:nvPr/>
            </p:nvSpPr>
            <p:spPr>
              <a:xfrm>
                <a:off x="7019104" y="968269"/>
                <a:ext cx="142900" cy="666542"/>
              </a:xfrm>
              <a:prstGeom prst="rect">
                <a:avLst/>
              </a:prstGeom>
              <a:solidFill>
                <a:srgbClr val="E3413E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68589" tIns="34295" rIns="68589" bIns="34295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01" name="矩形 400"/>
              <p:cNvSpPr/>
              <p:nvPr/>
            </p:nvSpPr>
            <p:spPr>
              <a:xfrm>
                <a:off x="7019104" y="1634810"/>
                <a:ext cx="142900" cy="708243"/>
              </a:xfrm>
              <a:prstGeom prst="rect">
                <a:avLst/>
              </a:prstGeom>
              <a:solidFill>
                <a:srgbClr val="FA783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68589" tIns="34295" rIns="68589" bIns="34295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02" name="矩形 401"/>
              <p:cNvSpPr/>
              <p:nvPr/>
            </p:nvSpPr>
            <p:spPr>
              <a:xfrm>
                <a:off x="7019104" y="2341504"/>
                <a:ext cx="142900" cy="709081"/>
              </a:xfrm>
              <a:prstGeom prst="rect">
                <a:avLst/>
              </a:prstGeom>
              <a:solidFill>
                <a:srgbClr val="E3413E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68589" tIns="34295" rIns="68589" bIns="34295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03" name="矩形 402"/>
              <p:cNvSpPr/>
              <p:nvPr/>
            </p:nvSpPr>
            <p:spPr>
              <a:xfrm>
                <a:off x="7019104" y="3049747"/>
                <a:ext cx="142900" cy="708243"/>
              </a:xfrm>
              <a:prstGeom prst="rect">
                <a:avLst/>
              </a:prstGeom>
              <a:solidFill>
                <a:srgbClr val="FA783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68589" tIns="34295" rIns="68589" bIns="34295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04" name="矩形 403"/>
              <p:cNvSpPr/>
              <p:nvPr/>
            </p:nvSpPr>
            <p:spPr>
              <a:xfrm>
                <a:off x="7019104" y="3757991"/>
                <a:ext cx="142900" cy="682489"/>
              </a:xfrm>
              <a:prstGeom prst="rect">
                <a:avLst/>
              </a:prstGeom>
              <a:solidFill>
                <a:srgbClr val="E3413E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68589" tIns="34295" rIns="68589" bIns="34295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cxnSp>
          <p:nvCxnSpPr>
            <p:cNvPr id="399" name="直接连接符 398"/>
            <p:cNvCxnSpPr>
              <a:stCxn id="306" idx="3"/>
              <a:endCxn id="306" idx="1"/>
            </p:cNvCxnSpPr>
            <p:nvPr/>
          </p:nvCxnSpPr>
          <p:spPr>
            <a:xfrm>
              <a:off x="4555011" y="968270"/>
              <a:ext cx="0" cy="3472210"/>
            </a:xfrm>
            <a:prstGeom prst="line">
              <a:avLst/>
            </a:prstGeom>
            <a:noFill/>
            <a:ln w="19050" cap="flat" cmpd="sng" algn="ctr">
              <a:solidFill>
                <a:sysClr val="window" lastClr="FFFFFF">
                  <a:lumMod val="65000"/>
                </a:sysClr>
              </a:solidFill>
              <a:prstDash val="sysDot"/>
              <a:miter lim="800000"/>
            </a:ln>
            <a:effectLst/>
          </p:spPr>
        </p:cxnSp>
      </p:grpSp>
      <p:grpSp>
        <p:nvGrpSpPr>
          <p:cNvPr id="3" name="组合 2"/>
          <p:cNvGrpSpPr/>
          <p:nvPr/>
        </p:nvGrpSpPr>
        <p:grpSpPr>
          <a:xfrm>
            <a:off x="2361334" y="1269101"/>
            <a:ext cx="2022136" cy="1779506"/>
            <a:chOff x="2361334" y="1400931"/>
            <a:chExt cx="2022136" cy="1779506"/>
          </a:xfrm>
        </p:grpSpPr>
        <p:grpSp>
          <p:nvGrpSpPr>
            <p:cNvPr id="368" name="组合 367"/>
            <p:cNvGrpSpPr/>
            <p:nvPr/>
          </p:nvGrpSpPr>
          <p:grpSpPr>
            <a:xfrm>
              <a:off x="2361334" y="1400931"/>
              <a:ext cx="2022136" cy="1779506"/>
              <a:chOff x="3802431" y="815742"/>
              <a:chExt cx="4795411" cy="4219455"/>
            </a:xfrm>
            <a:solidFill>
              <a:sysClr val="window" lastClr="FFFFFF">
                <a:lumMod val="85000"/>
                <a:alpha val="36000"/>
              </a:sysClr>
            </a:solidFill>
          </p:grpSpPr>
          <p:sp>
            <p:nvSpPr>
              <p:cNvPr id="369" name="任意多边形 368"/>
              <p:cNvSpPr/>
              <p:nvPr/>
            </p:nvSpPr>
            <p:spPr>
              <a:xfrm>
                <a:off x="3802431" y="1726704"/>
                <a:ext cx="1114741" cy="1114740"/>
              </a:xfrm>
              <a:custGeom>
                <a:avLst/>
                <a:gdLst>
                  <a:gd name="connsiteX0" fmla="*/ 870381 w 1740762"/>
                  <a:gd name="connsiteY0" fmla="*/ 422211 h 1740760"/>
                  <a:gd name="connsiteX1" fmla="*/ 422212 w 1740762"/>
                  <a:gd name="connsiteY1" fmla="*/ 870380 h 1740760"/>
                  <a:gd name="connsiteX2" fmla="*/ 870381 w 1740762"/>
                  <a:gd name="connsiteY2" fmla="*/ 1318549 h 1740760"/>
                  <a:gd name="connsiteX3" fmla="*/ 1318550 w 1740762"/>
                  <a:gd name="connsiteY3" fmla="*/ 870380 h 1740760"/>
                  <a:gd name="connsiteX4" fmla="*/ 870381 w 1740762"/>
                  <a:gd name="connsiteY4" fmla="*/ 422211 h 1740760"/>
                  <a:gd name="connsiteX5" fmla="*/ 785261 w 1740762"/>
                  <a:gd name="connsiteY5" fmla="*/ 0 h 1740760"/>
                  <a:gd name="connsiteX6" fmla="*/ 955501 w 1740762"/>
                  <a:gd name="connsiteY6" fmla="*/ 0 h 1740760"/>
                  <a:gd name="connsiteX7" fmla="*/ 955501 w 1740762"/>
                  <a:gd name="connsiteY7" fmla="*/ 134329 h 1740760"/>
                  <a:gd name="connsiteX8" fmla="*/ 1014988 w 1740762"/>
                  <a:gd name="connsiteY8" fmla="*/ 143408 h 1740760"/>
                  <a:gd name="connsiteX9" fmla="*/ 1073317 w 1740762"/>
                  <a:gd name="connsiteY9" fmla="*/ 158020 h 1740760"/>
                  <a:gd name="connsiteX10" fmla="*/ 1124821 w 1740762"/>
                  <a:gd name="connsiteY10" fmla="*/ 33680 h 1740760"/>
                  <a:gd name="connsiteX11" fmla="*/ 1282102 w 1740762"/>
                  <a:gd name="connsiteY11" fmla="*/ 98828 h 1740760"/>
                  <a:gd name="connsiteX12" fmla="*/ 1229998 w 1740762"/>
                  <a:gd name="connsiteY12" fmla="*/ 224619 h 1740760"/>
                  <a:gd name="connsiteX13" fmla="*/ 1250218 w 1740762"/>
                  <a:gd name="connsiteY13" fmla="*/ 235760 h 1740760"/>
                  <a:gd name="connsiteX14" fmla="*/ 1327066 w 1740762"/>
                  <a:gd name="connsiteY14" fmla="*/ 289364 h 1740760"/>
                  <a:gd name="connsiteX15" fmla="*/ 1329143 w 1740762"/>
                  <a:gd name="connsiteY15" fmla="*/ 291241 h 1740760"/>
                  <a:gd name="connsiteX16" fmla="*/ 1425645 w 1740762"/>
                  <a:gd name="connsiteY16" fmla="*/ 194739 h 1740760"/>
                  <a:gd name="connsiteX17" fmla="*/ 1546022 w 1740762"/>
                  <a:gd name="connsiteY17" fmla="*/ 315117 h 1740760"/>
                  <a:gd name="connsiteX18" fmla="*/ 1448558 w 1740762"/>
                  <a:gd name="connsiteY18" fmla="*/ 412582 h 1740760"/>
                  <a:gd name="connsiteX19" fmla="*/ 1457388 w 1740762"/>
                  <a:gd name="connsiteY19" fmla="*/ 422838 h 1740760"/>
                  <a:gd name="connsiteX20" fmla="*/ 1514167 w 1740762"/>
                  <a:gd name="connsiteY20" fmla="*/ 511583 h 1740760"/>
                  <a:gd name="connsiteX21" fmla="*/ 1641935 w 1740762"/>
                  <a:gd name="connsiteY21" fmla="*/ 458659 h 1740760"/>
                  <a:gd name="connsiteX22" fmla="*/ 1707082 w 1740762"/>
                  <a:gd name="connsiteY22" fmla="*/ 615941 h 1740760"/>
                  <a:gd name="connsiteX23" fmla="*/ 1579247 w 1740762"/>
                  <a:gd name="connsiteY23" fmla="*/ 668892 h 1740760"/>
                  <a:gd name="connsiteX24" fmla="*/ 1584835 w 1740762"/>
                  <a:gd name="connsiteY24" fmla="*/ 687711 h 1740760"/>
                  <a:gd name="connsiteX25" fmla="*/ 1601709 w 1740762"/>
                  <a:gd name="connsiteY25" fmla="*/ 777321 h 1740760"/>
                  <a:gd name="connsiteX26" fmla="*/ 1602202 w 1740762"/>
                  <a:gd name="connsiteY26" fmla="*/ 785260 h 1740760"/>
                  <a:gd name="connsiteX27" fmla="*/ 1740762 w 1740762"/>
                  <a:gd name="connsiteY27" fmla="*/ 785260 h 1740760"/>
                  <a:gd name="connsiteX28" fmla="*/ 1740762 w 1740762"/>
                  <a:gd name="connsiteY28" fmla="*/ 955500 h 1740760"/>
                  <a:gd name="connsiteX29" fmla="*/ 1602244 w 1740762"/>
                  <a:gd name="connsiteY29" fmla="*/ 955500 h 1740760"/>
                  <a:gd name="connsiteX30" fmla="*/ 1592412 w 1740762"/>
                  <a:gd name="connsiteY30" fmla="*/ 1019928 h 1740760"/>
                  <a:gd name="connsiteX31" fmla="*/ 1579385 w 1740762"/>
                  <a:gd name="connsiteY31" fmla="*/ 1071925 h 1740760"/>
                  <a:gd name="connsiteX32" fmla="*/ 1707082 w 1740762"/>
                  <a:gd name="connsiteY32" fmla="*/ 1124819 h 1740760"/>
                  <a:gd name="connsiteX33" fmla="*/ 1641935 w 1740762"/>
                  <a:gd name="connsiteY33" fmla="*/ 1282101 h 1740760"/>
                  <a:gd name="connsiteX34" fmla="*/ 1514336 w 1740762"/>
                  <a:gd name="connsiteY34" fmla="*/ 1229247 h 1740760"/>
                  <a:gd name="connsiteX35" fmla="*/ 1500059 w 1740762"/>
                  <a:gd name="connsiteY35" fmla="*/ 1255158 h 1740760"/>
                  <a:gd name="connsiteX36" fmla="*/ 1448892 w 1740762"/>
                  <a:gd name="connsiteY36" fmla="*/ 1328512 h 1740760"/>
                  <a:gd name="connsiteX37" fmla="*/ 1546022 w 1740762"/>
                  <a:gd name="connsiteY37" fmla="*/ 1425643 h 1740760"/>
                  <a:gd name="connsiteX38" fmla="*/ 1425645 w 1740762"/>
                  <a:gd name="connsiteY38" fmla="*/ 1546021 h 1740760"/>
                  <a:gd name="connsiteX39" fmla="*/ 1328549 w 1740762"/>
                  <a:gd name="connsiteY39" fmla="*/ 1448925 h 1740760"/>
                  <a:gd name="connsiteX40" fmla="*/ 1312981 w 1740762"/>
                  <a:gd name="connsiteY40" fmla="*/ 1462328 h 1740760"/>
                  <a:gd name="connsiteX41" fmla="*/ 1229762 w 1740762"/>
                  <a:gd name="connsiteY41" fmla="*/ 1515571 h 1740760"/>
                  <a:gd name="connsiteX42" fmla="*/ 1282102 w 1740762"/>
                  <a:gd name="connsiteY42" fmla="*/ 1641932 h 1740760"/>
                  <a:gd name="connsiteX43" fmla="*/ 1124821 w 1740762"/>
                  <a:gd name="connsiteY43" fmla="*/ 1707080 h 1740760"/>
                  <a:gd name="connsiteX44" fmla="*/ 1073151 w 1740762"/>
                  <a:gd name="connsiteY44" fmla="*/ 1582339 h 1740760"/>
                  <a:gd name="connsiteX45" fmla="*/ 1048108 w 1740762"/>
                  <a:gd name="connsiteY45" fmla="*/ 1589775 h 1740760"/>
                  <a:gd name="connsiteX46" fmla="*/ 958498 w 1740762"/>
                  <a:gd name="connsiteY46" fmla="*/ 1606649 h 1740760"/>
                  <a:gd name="connsiteX47" fmla="*/ 955501 w 1740762"/>
                  <a:gd name="connsiteY47" fmla="*/ 1606835 h 1740760"/>
                  <a:gd name="connsiteX48" fmla="*/ 955501 w 1740762"/>
                  <a:gd name="connsiteY48" fmla="*/ 1740760 h 1740760"/>
                  <a:gd name="connsiteX49" fmla="*/ 785261 w 1740762"/>
                  <a:gd name="connsiteY49" fmla="*/ 1740760 h 1740760"/>
                  <a:gd name="connsiteX50" fmla="*/ 785261 w 1740762"/>
                  <a:gd name="connsiteY50" fmla="*/ 1607939 h 1740760"/>
                  <a:gd name="connsiteX51" fmla="*/ 715891 w 1740762"/>
                  <a:gd name="connsiteY51" fmla="*/ 1597352 h 1740760"/>
                  <a:gd name="connsiteX52" fmla="*/ 666516 w 1740762"/>
                  <a:gd name="connsiteY52" fmla="*/ 1584982 h 1740760"/>
                  <a:gd name="connsiteX53" fmla="*/ 615942 w 1740762"/>
                  <a:gd name="connsiteY53" fmla="*/ 1707080 h 1740760"/>
                  <a:gd name="connsiteX54" fmla="*/ 458661 w 1740762"/>
                  <a:gd name="connsiteY54" fmla="*/ 1641932 h 1740760"/>
                  <a:gd name="connsiteX55" fmla="*/ 508928 w 1740762"/>
                  <a:gd name="connsiteY55" fmla="*/ 1520575 h 1740760"/>
                  <a:gd name="connsiteX56" fmla="*/ 480660 w 1740762"/>
                  <a:gd name="connsiteY56" fmla="*/ 1504999 h 1740760"/>
                  <a:gd name="connsiteX57" fmla="*/ 407307 w 1740762"/>
                  <a:gd name="connsiteY57" fmla="*/ 1453832 h 1740760"/>
                  <a:gd name="connsiteX58" fmla="*/ 315118 w 1740762"/>
                  <a:gd name="connsiteY58" fmla="*/ 1546021 h 1740760"/>
                  <a:gd name="connsiteX59" fmla="*/ 194740 w 1740762"/>
                  <a:gd name="connsiteY59" fmla="*/ 1425643 h 1740760"/>
                  <a:gd name="connsiteX60" fmla="*/ 286894 w 1740762"/>
                  <a:gd name="connsiteY60" fmla="*/ 1333489 h 1740760"/>
                  <a:gd name="connsiteX61" fmla="*/ 273491 w 1740762"/>
                  <a:gd name="connsiteY61" fmla="*/ 1317922 h 1740760"/>
                  <a:gd name="connsiteX62" fmla="*/ 218783 w 1740762"/>
                  <a:gd name="connsiteY62" fmla="*/ 1232414 h 1740760"/>
                  <a:gd name="connsiteX63" fmla="*/ 98828 w 1740762"/>
                  <a:gd name="connsiteY63" fmla="*/ 1282101 h 1740760"/>
                  <a:gd name="connsiteX64" fmla="*/ 33680 w 1740762"/>
                  <a:gd name="connsiteY64" fmla="*/ 1124819 h 1740760"/>
                  <a:gd name="connsiteX65" fmla="*/ 152714 w 1740762"/>
                  <a:gd name="connsiteY65" fmla="*/ 1075514 h 1740760"/>
                  <a:gd name="connsiteX66" fmla="*/ 146043 w 1740762"/>
                  <a:gd name="connsiteY66" fmla="*/ 1053048 h 1740760"/>
                  <a:gd name="connsiteX67" fmla="*/ 129170 w 1740762"/>
                  <a:gd name="connsiteY67" fmla="*/ 963438 h 1740760"/>
                  <a:gd name="connsiteX68" fmla="*/ 128677 w 1740762"/>
                  <a:gd name="connsiteY68" fmla="*/ 955500 h 1740760"/>
                  <a:gd name="connsiteX69" fmla="*/ 0 w 1740762"/>
                  <a:gd name="connsiteY69" fmla="*/ 955500 h 1740760"/>
                  <a:gd name="connsiteX70" fmla="*/ 0 w 1740762"/>
                  <a:gd name="connsiteY70" fmla="*/ 785260 h 1740760"/>
                  <a:gd name="connsiteX71" fmla="*/ 128814 w 1740762"/>
                  <a:gd name="connsiteY71" fmla="*/ 785260 h 1740760"/>
                  <a:gd name="connsiteX72" fmla="*/ 134981 w 1740762"/>
                  <a:gd name="connsiteY72" fmla="*/ 739025 h 1740760"/>
                  <a:gd name="connsiteX73" fmla="*/ 147040 w 1740762"/>
                  <a:gd name="connsiteY73" fmla="*/ 683819 h 1740760"/>
                  <a:gd name="connsiteX74" fmla="*/ 152622 w 1740762"/>
                  <a:gd name="connsiteY74" fmla="*/ 665208 h 1740760"/>
                  <a:gd name="connsiteX75" fmla="*/ 33680 w 1740762"/>
                  <a:gd name="connsiteY75" fmla="*/ 615940 h 1740760"/>
                  <a:gd name="connsiteX76" fmla="*/ 98828 w 1740762"/>
                  <a:gd name="connsiteY76" fmla="*/ 458659 h 1740760"/>
                  <a:gd name="connsiteX77" fmla="*/ 219054 w 1740762"/>
                  <a:gd name="connsiteY77" fmla="*/ 508459 h 1740760"/>
                  <a:gd name="connsiteX78" fmla="*/ 264199 w 1740762"/>
                  <a:gd name="connsiteY78" fmla="*/ 435381 h 1740760"/>
                  <a:gd name="connsiteX79" fmla="*/ 286732 w 1740762"/>
                  <a:gd name="connsiteY79" fmla="*/ 407109 h 1740760"/>
                  <a:gd name="connsiteX80" fmla="*/ 194740 w 1740762"/>
                  <a:gd name="connsiteY80" fmla="*/ 315117 h 1740760"/>
                  <a:gd name="connsiteX81" fmla="*/ 315118 w 1740762"/>
                  <a:gd name="connsiteY81" fmla="*/ 194739 h 1740760"/>
                  <a:gd name="connsiteX82" fmla="*/ 407197 w 1740762"/>
                  <a:gd name="connsiteY82" fmla="*/ 286817 h 1740760"/>
                  <a:gd name="connsiteX83" fmla="*/ 460791 w 1740762"/>
                  <a:gd name="connsiteY83" fmla="*/ 248268 h 1740760"/>
                  <a:gd name="connsiteX84" fmla="*/ 508858 w 1740762"/>
                  <a:gd name="connsiteY84" fmla="*/ 220014 h 1740760"/>
                  <a:gd name="connsiteX85" fmla="*/ 458661 w 1740762"/>
                  <a:gd name="connsiteY85" fmla="*/ 98828 h 1740760"/>
                  <a:gd name="connsiteX86" fmla="*/ 615942 w 1740762"/>
                  <a:gd name="connsiteY86" fmla="*/ 33679 h 1740760"/>
                  <a:gd name="connsiteX87" fmla="*/ 666597 w 1740762"/>
                  <a:gd name="connsiteY87" fmla="*/ 155970 h 1740760"/>
                  <a:gd name="connsiteX88" fmla="*/ 715891 w 1740762"/>
                  <a:gd name="connsiteY88" fmla="*/ 143408 h 1740760"/>
                  <a:gd name="connsiteX89" fmla="*/ 785261 w 1740762"/>
                  <a:gd name="connsiteY89" fmla="*/ 132820 h 1740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1740762" h="1740760">
                    <a:moveTo>
                      <a:pt x="870381" y="422211"/>
                    </a:moveTo>
                    <a:cubicBezTo>
                      <a:pt x="622864" y="422211"/>
                      <a:pt x="422212" y="622863"/>
                      <a:pt x="422212" y="870380"/>
                    </a:cubicBezTo>
                    <a:cubicBezTo>
                      <a:pt x="422212" y="1117897"/>
                      <a:pt x="622864" y="1318549"/>
                      <a:pt x="870381" y="1318549"/>
                    </a:cubicBezTo>
                    <a:cubicBezTo>
                      <a:pt x="1117898" y="1318549"/>
                      <a:pt x="1318550" y="1117897"/>
                      <a:pt x="1318550" y="870380"/>
                    </a:cubicBezTo>
                    <a:cubicBezTo>
                      <a:pt x="1318550" y="622863"/>
                      <a:pt x="1117898" y="422211"/>
                      <a:pt x="870381" y="422211"/>
                    </a:cubicBezTo>
                    <a:close/>
                    <a:moveTo>
                      <a:pt x="785261" y="0"/>
                    </a:moveTo>
                    <a:lnTo>
                      <a:pt x="955501" y="0"/>
                    </a:lnTo>
                    <a:lnTo>
                      <a:pt x="955501" y="134329"/>
                    </a:lnTo>
                    <a:lnTo>
                      <a:pt x="1014988" y="143408"/>
                    </a:lnTo>
                    <a:lnTo>
                      <a:pt x="1073317" y="158020"/>
                    </a:lnTo>
                    <a:lnTo>
                      <a:pt x="1124821" y="33680"/>
                    </a:lnTo>
                    <a:lnTo>
                      <a:pt x="1282102" y="98828"/>
                    </a:lnTo>
                    <a:lnTo>
                      <a:pt x="1229998" y="224619"/>
                    </a:lnTo>
                    <a:lnTo>
                      <a:pt x="1250218" y="235760"/>
                    </a:lnTo>
                    <a:cubicBezTo>
                      <a:pt x="1276992" y="252029"/>
                      <a:pt x="1302655" y="269943"/>
                      <a:pt x="1327066" y="289364"/>
                    </a:cubicBezTo>
                    <a:lnTo>
                      <a:pt x="1329143" y="291241"/>
                    </a:lnTo>
                    <a:lnTo>
                      <a:pt x="1425645" y="194739"/>
                    </a:lnTo>
                    <a:lnTo>
                      <a:pt x="1546022" y="315117"/>
                    </a:lnTo>
                    <a:lnTo>
                      <a:pt x="1448558" y="412582"/>
                    </a:lnTo>
                    <a:lnTo>
                      <a:pt x="1457388" y="422838"/>
                    </a:lnTo>
                    <a:lnTo>
                      <a:pt x="1514167" y="511583"/>
                    </a:lnTo>
                    <a:lnTo>
                      <a:pt x="1641935" y="458659"/>
                    </a:lnTo>
                    <a:lnTo>
                      <a:pt x="1707082" y="615941"/>
                    </a:lnTo>
                    <a:lnTo>
                      <a:pt x="1579247" y="668892"/>
                    </a:lnTo>
                    <a:lnTo>
                      <a:pt x="1584835" y="687711"/>
                    </a:lnTo>
                    <a:cubicBezTo>
                      <a:pt x="1592232" y="716929"/>
                      <a:pt x="1597895" y="746838"/>
                      <a:pt x="1601709" y="777321"/>
                    </a:cubicBezTo>
                    <a:lnTo>
                      <a:pt x="1602202" y="785260"/>
                    </a:lnTo>
                    <a:lnTo>
                      <a:pt x="1740762" y="785260"/>
                    </a:lnTo>
                    <a:lnTo>
                      <a:pt x="1740762" y="955500"/>
                    </a:lnTo>
                    <a:lnTo>
                      <a:pt x="1602244" y="955500"/>
                    </a:lnTo>
                    <a:lnTo>
                      <a:pt x="1592412" y="1019928"/>
                    </a:lnTo>
                    <a:lnTo>
                      <a:pt x="1579385" y="1071925"/>
                    </a:lnTo>
                    <a:lnTo>
                      <a:pt x="1707082" y="1124819"/>
                    </a:lnTo>
                    <a:lnTo>
                      <a:pt x="1641935" y="1282101"/>
                    </a:lnTo>
                    <a:lnTo>
                      <a:pt x="1514336" y="1229247"/>
                    </a:lnTo>
                    <a:lnTo>
                      <a:pt x="1500059" y="1255158"/>
                    </a:lnTo>
                    <a:lnTo>
                      <a:pt x="1448892" y="1328512"/>
                    </a:lnTo>
                    <a:lnTo>
                      <a:pt x="1546022" y="1425643"/>
                    </a:lnTo>
                    <a:lnTo>
                      <a:pt x="1425645" y="1546021"/>
                    </a:lnTo>
                    <a:lnTo>
                      <a:pt x="1328549" y="1448925"/>
                    </a:lnTo>
                    <a:lnTo>
                      <a:pt x="1312981" y="1462328"/>
                    </a:lnTo>
                    <a:lnTo>
                      <a:pt x="1229762" y="1515571"/>
                    </a:lnTo>
                    <a:lnTo>
                      <a:pt x="1282102" y="1641932"/>
                    </a:lnTo>
                    <a:lnTo>
                      <a:pt x="1124821" y="1707080"/>
                    </a:lnTo>
                    <a:lnTo>
                      <a:pt x="1073151" y="1582339"/>
                    </a:lnTo>
                    <a:lnTo>
                      <a:pt x="1048108" y="1589775"/>
                    </a:lnTo>
                    <a:cubicBezTo>
                      <a:pt x="1018890" y="1597172"/>
                      <a:pt x="988981" y="1602835"/>
                      <a:pt x="958498" y="1606649"/>
                    </a:cubicBezTo>
                    <a:lnTo>
                      <a:pt x="955501" y="1606835"/>
                    </a:lnTo>
                    <a:lnTo>
                      <a:pt x="955501" y="1740760"/>
                    </a:lnTo>
                    <a:lnTo>
                      <a:pt x="785261" y="1740760"/>
                    </a:lnTo>
                    <a:lnTo>
                      <a:pt x="785261" y="1607939"/>
                    </a:lnTo>
                    <a:lnTo>
                      <a:pt x="715891" y="1597352"/>
                    </a:lnTo>
                    <a:lnTo>
                      <a:pt x="666516" y="1584982"/>
                    </a:lnTo>
                    <a:lnTo>
                      <a:pt x="615942" y="1707080"/>
                    </a:lnTo>
                    <a:lnTo>
                      <a:pt x="458661" y="1641932"/>
                    </a:lnTo>
                    <a:lnTo>
                      <a:pt x="508928" y="1520575"/>
                    </a:lnTo>
                    <a:lnTo>
                      <a:pt x="480660" y="1504999"/>
                    </a:lnTo>
                    <a:lnTo>
                      <a:pt x="407307" y="1453832"/>
                    </a:lnTo>
                    <a:lnTo>
                      <a:pt x="315118" y="1546021"/>
                    </a:lnTo>
                    <a:lnTo>
                      <a:pt x="194740" y="1425643"/>
                    </a:lnTo>
                    <a:lnTo>
                      <a:pt x="286894" y="1333489"/>
                    </a:lnTo>
                    <a:lnTo>
                      <a:pt x="273491" y="1317922"/>
                    </a:lnTo>
                    <a:lnTo>
                      <a:pt x="218783" y="1232414"/>
                    </a:lnTo>
                    <a:lnTo>
                      <a:pt x="98828" y="1282101"/>
                    </a:lnTo>
                    <a:lnTo>
                      <a:pt x="33680" y="1124819"/>
                    </a:lnTo>
                    <a:lnTo>
                      <a:pt x="152714" y="1075514"/>
                    </a:lnTo>
                    <a:lnTo>
                      <a:pt x="146043" y="1053048"/>
                    </a:lnTo>
                    <a:cubicBezTo>
                      <a:pt x="138647" y="1023830"/>
                      <a:pt x="132984" y="993922"/>
                      <a:pt x="129170" y="963438"/>
                    </a:cubicBezTo>
                    <a:lnTo>
                      <a:pt x="128677" y="955500"/>
                    </a:lnTo>
                    <a:lnTo>
                      <a:pt x="0" y="955500"/>
                    </a:lnTo>
                    <a:lnTo>
                      <a:pt x="0" y="785260"/>
                    </a:lnTo>
                    <a:lnTo>
                      <a:pt x="128814" y="785260"/>
                    </a:lnTo>
                    <a:lnTo>
                      <a:pt x="134981" y="739025"/>
                    </a:lnTo>
                    <a:cubicBezTo>
                      <a:pt x="138313" y="720372"/>
                      <a:pt x="142341" y="701961"/>
                      <a:pt x="147040" y="683819"/>
                    </a:cubicBezTo>
                    <a:lnTo>
                      <a:pt x="152622" y="665208"/>
                    </a:lnTo>
                    <a:lnTo>
                      <a:pt x="33680" y="615940"/>
                    </a:lnTo>
                    <a:lnTo>
                      <a:pt x="98828" y="458659"/>
                    </a:lnTo>
                    <a:lnTo>
                      <a:pt x="219054" y="508459"/>
                    </a:lnTo>
                    <a:lnTo>
                      <a:pt x="264199" y="435381"/>
                    </a:lnTo>
                    <a:lnTo>
                      <a:pt x="286732" y="407109"/>
                    </a:lnTo>
                    <a:lnTo>
                      <a:pt x="194740" y="315117"/>
                    </a:lnTo>
                    <a:lnTo>
                      <a:pt x="315118" y="194739"/>
                    </a:lnTo>
                    <a:lnTo>
                      <a:pt x="407197" y="286817"/>
                    </a:lnTo>
                    <a:lnTo>
                      <a:pt x="460791" y="248268"/>
                    </a:lnTo>
                    <a:lnTo>
                      <a:pt x="508858" y="220014"/>
                    </a:lnTo>
                    <a:lnTo>
                      <a:pt x="458661" y="98828"/>
                    </a:lnTo>
                    <a:lnTo>
                      <a:pt x="615942" y="33679"/>
                    </a:lnTo>
                    <a:lnTo>
                      <a:pt x="666597" y="155970"/>
                    </a:lnTo>
                    <a:lnTo>
                      <a:pt x="715891" y="143408"/>
                    </a:lnTo>
                    <a:lnTo>
                      <a:pt x="785261" y="13282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70" name="任意多边形 369"/>
              <p:cNvSpPr/>
              <p:nvPr/>
            </p:nvSpPr>
            <p:spPr>
              <a:xfrm>
                <a:off x="4111394" y="2638731"/>
                <a:ext cx="1708759" cy="1708757"/>
              </a:xfrm>
              <a:custGeom>
                <a:avLst/>
                <a:gdLst>
                  <a:gd name="connsiteX0" fmla="*/ 870381 w 1740762"/>
                  <a:gd name="connsiteY0" fmla="*/ 422211 h 1740760"/>
                  <a:gd name="connsiteX1" fmla="*/ 422212 w 1740762"/>
                  <a:gd name="connsiteY1" fmla="*/ 870380 h 1740760"/>
                  <a:gd name="connsiteX2" fmla="*/ 870381 w 1740762"/>
                  <a:gd name="connsiteY2" fmla="*/ 1318549 h 1740760"/>
                  <a:gd name="connsiteX3" fmla="*/ 1318550 w 1740762"/>
                  <a:gd name="connsiteY3" fmla="*/ 870380 h 1740760"/>
                  <a:gd name="connsiteX4" fmla="*/ 870381 w 1740762"/>
                  <a:gd name="connsiteY4" fmla="*/ 422211 h 1740760"/>
                  <a:gd name="connsiteX5" fmla="*/ 785261 w 1740762"/>
                  <a:gd name="connsiteY5" fmla="*/ 0 h 1740760"/>
                  <a:gd name="connsiteX6" fmla="*/ 955501 w 1740762"/>
                  <a:gd name="connsiteY6" fmla="*/ 0 h 1740760"/>
                  <a:gd name="connsiteX7" fmla="*/ 955501 w 1740762"/>
                  <a:gd name="connsiteY7" fmla="*/ 134329 h 1740760"/>
                  <a:gd name="connsiteX8" fmla="*/ 1014988 w 1740762"/>
                  <a:gd name="connsiteY8" fmla="*/ 143408 h 1740760"/>
                  <a:gd name="connsiteX9" fmla="*/ 1073317 w 1740762"/>
                  <a:gd name="connsiteY9" fmla="*/ 158020 h 1740760"/>
                  <a:gd name="connsiteX10" fmla="*/ 1124821 w 1740762"/>
                  <a:gd name="connsiteY10" fmla="*/ 33680 h 1740760"/>
                  <a:gd name="connsiteX11" fmla="*/ 1282102 w 1740762"/>
                  <a:gd name="connsiteY11" fmla="*/ 98828 h 1740760"/>
                  <a:gd name="connsiteX12" fmla="*/ 1229998 w 1740762"/>
                  <a:gd name="connsiteY12" fmla="*/ 224619 h 1740760"/>
                  <a:gd name="connsiteX13" fmla="*/ 1250218 w 1740762"/>
                  <a:gd name="connsiteY13" fmla="*/ 235760 h 1740760"/>
                  <a:gd name="connsiteX14" fmla="*/ 1327066 w 1740762"/>
                  <a:gd name="connsiteY14" fmla="*/ 289364 h 1740760"/>
                  <a:gd name="connsiteX15" fmla="*/ 1329143 w 1740762"/>
                  <a:gd name="connsiteY15" fmla="*/ 291241 h 1740760"/>
                  <a:gd name="connsiteX16" fmla="*/ 1425645 w 1740762"/>
                  <a:gd name="connsiteY16" fmla="*/ 194739 h 1740760"/>
                  <a:gd name="connsiteX17" fmla="*/ 1546022 w 1740762"/>
                  <a:gd name="connsiteY17" fmla="*/ 315117 h 1740760"/>
                  <a:gd name="connsiteX18" fmla="*/ 1448558 w 1740762"/>
                  <a:gd name="connsiteY18" fmla="*/ 412582 h 1740760"/>
                  <a:gd name="connsiteX19" fmla="*/ 1457388 w 1740762"/>
                  <a:gd name="connsiteY19" fmla="*/ 422838 h 1740760"/>
                  <a:gd name="connsiteX20" fmla="*/ 1514167 w 1740762"/>
                  <a:gd name="connsiteY20" fmla="*/ 511583 h 1740760"/>
                  <a:gd name="connsiteX21" fmla="*/ 1641935 w 1740762"/>
                  <a:gd name="connsiteY21" fmla="*/ 458659 h 1740760"/>
                  <a:gd name="connsiteX22" fmla="*/ 1707082 w 1740762"/>
                  <a:gd name="connsiteY22" fmla="*/ 615941 h 1740760"/>
                  <a:gd name="connsiteX23" fmla="*/ 1579247 w 1740762"/>
                  <a:gd name="connsiteY23" fmla="*/ 668892 h 1740760"/>
                  <a:gd name="connsiteX24" fmla="*/ 1584835 w 1740762"/>
                  <a:gd name="connsiteY24" fmla="*/ 687711 h 1740760"/>
                  <a:gd name="connsiteX25" fmla="*/ 1601709 w 1740762"/>
                  <a:gd name="connsiteY25" fmla="*/ 777321 h 1740760"/>
                  <a:gd name="connsiteX26" fmla="*/ 1602202 w 1740762"/>
                  <a:gd name="connsiteY26" fmla="*/ 785260 h 1740760"/>
                  <a:gd name="connsiteX27" fmla="*/ 1740762 w 1740762"/>
                  <a:gd name="connsiteY27" fmla="*/ 785260 h 1740760"/>
                  <a:gd name="connsiteX28" fmla="*/ 1740762 w 1740762"/>
                  <a:gd name="connsiteY28" fmla="*/ 955500 h 1740760"/>
                  <a:gd name="connsiteX29" fmla="*/ 1602244 w 1740762"/>
                  <a:gd name="connsiteY29" fmla="*/ 955500 h 1740760"/>
                  <a:gd name="connsiteX30" fmla="*/ 1592412 w 1740762"/>
                  <a:gd name="connsiteY30" fmla="*/ 1019928 h 1740760"/>
                  <a:gd name="connsiteX31" fmla="*/ 1579385 w 1740762"/>
                  <a:gd name="connsiteY31" fmla="*/ 1071925 h 1740760"/>
                  <a:gd name="connsiteX32" fmla="*/ 1707082 w 1740762"/>
                  <a:gd name="connsiteY32" fmla="*/ 1124819 h 1740760"/>
                  <a:gd name="connsiteX33" fmla="*/ 1641935 w 1740762"/>
                  <a:gd name="connsiteY33" fmla="*/ 1282101 h 1740760"/>
                  <a:gd name="connsiteX34" fmla="*/ 1514336 w 1740762"/>
                  <a:gd name="connsiteY34" fmla="*/ 1229247 h 1740760"/>
                  <a:gd name="connsiteX35" fmla="*/ 1500059 w 1740762"/>
                  <a:gd name="connsiteY35" fmla="*/ 1255158 h 1740760"/>
                  <a:gd name="connsiteX36" fmla="*/ 1448892 w 1740762"/>
                  <a:gd name="connsiteY36" fmla="*/ 1328512 h 1740760"/>
                  <a:gd name="connsiteX37" fmla="*/ 1546022 w 1740762"/>
                  <a:gd name="connsiteY37" fmla="*/ 1425643 h 1740760"/>
                  <a:gd name="connsiteX38" fmla="*/ 1425645 w 1740762"/>
                  <a:gd name="connsiteY38" fmla="*/ 1546021 h 1740760"/>
                  <a:gd name="connsiteX39" fmla="*/ 1328549 w 1740762"/>
                  <a:gd name="connsiteY39" fmla="*/ 1448925 h 1740760"/>
                  <a:gd name="connsiteX40" fmla="*/ 1312981 w 1740762"/>
                  <a:gd name="connsiteY40" fmla="*/ 1462328 h 1740760"/>
                  <a:gd name="connsiteX41" fmla="*/ 1229762 w 1740762"/>
                  <a:gd name="connsiteY41" fmla="*/ 1515571 h 1740760"/>
                  <a:gd name="connsiteX42" fmla="*/ 1282102 w 1740762"/>
                  <a:gd name="connsiteY42" fmla="*/ 1641932 h 1740760"/>
                  <a:gd name="connsiteX43" fmla="*/ 1124821 w 1740762"/>
                  <a:gd name="connsiteY43" fmla="*/ 1707080 h 1740760"/>
                  <a:gd name="connsiteX44" fmla="*/ 1073151 w 1740762"/>
                  <a:gd name="connsiteY44" fmla="*/ 1582339 h 1740760"/>
                  <a:gd name="connsiteX45" fmla="*/ 1048108 w 1740762"/>
                  <a:gd name="connsiteY45" fmla="*/ 1589775 h 1740760"/>
                  <a:gd name="connsiteX46" fmla="*/ 958498 w 1740762"/>
                  <a:gd name="connsiteY46" fmla="*/ 1606649 h 1740760"/>
                  <a:gd name="connsiteX47" fmla="*/ 955501 w 1740762"/>
                  <a:gd name="connsiteY47" fmla="*/ 1606835 h 1740760"/>
                  <a:gd name="connsiteX48" fmla="*/ 955501 w 1740762"/>
                  <a:gd name="connsiteY48" fmla="*/ 1740760 h 1740760"/>
                  <a:gd name="connsiteX49" fmla="*/ 785261 w 1740762"/>
                  <a:gd name="connsiteY49" fmla="*/ 1740760 h 1740760"/>
                  <a:gd name="connsiteX50" fmla="*/ 785261 w 1740762"/>
                  <a:gd name="connsiteY50" fmla="*/ 1607939 h 1740760"/>
                  <a:gd name="connsiteX51" fmla="*/ 715891 w 1740762"/>
                  <a:gd name="connsiteY51" fmla="*/ 1597352 h 1740760"/>
                  <a:gd name="connsiteX52" fmla="*/ 666516 w 1740762"/>
                  <a:gd name="connsiteY52" fmla="*/ 1584982 h 1740760"/>
                  <a:gd name="connsiteX53" fmla="*/ 615942 w 1740762"/>
                  <a:gd name="connsiteY53" fmla="*/ 1707080 h 1740760"/>
                  <a:gd name="connsiteX54" fmla="*/ 458661 w 1740762"/>
                  <a:gd name="connsiteY54" fmla="*/ 1641932 h 1740760"/>
                  <a:gd name="connsiteX55" fmla="*/ 508928 w 1740762"/>
                  <a:gd name="connsiteY55" fmla="*/ 1520575 h 1740760"/>
                  <a:gd name="connsiteX56" fmla="*/ 480660 w 1740762"/>
                  <a:gd name="connsiteY56" fmla="*/ 1504999 h 1740760"/>
                  <a:gd name="connsiteX57" fmla="*/ 407307 w 1740762"/>
                  <a:gd name="connsiteY57" fmla="*/ 1453832 h 1740760"/>
                  <a:gd name="connsiteX58" fmla="*/ 315118 w 1740762"/>
                  <a:gd name="connsiteY58" fmla="*/ 1546021 h 1740760"/>
                  <a:gd name="connsiteX59" fmla="*/ 194740 w 1740762"/>
                  <a:gd name="connsiteY59" fmla="*/ 1425643 h 1740760"/>
                  <a:gd name="connsiteX60" fmla="*/ 286894 w 1740762"/>
                  <a:gd name="connsiteY60" fmla="*/ 1333489 h 1740760"/>
                  <a:gd name="connsiteX61" fmla="*/ 273491 w 1740762"/>
                  <a:gd name="connsiteY61" fmla="*/ 1317922 h 1740760"/>
                  <a:gd name="connsiteX62" fmla="*/ 218783 w 1740762"/>
                  <a:gd name="connsiteY62" fmla="*/ 1232414 h 1740760"/>
                  <a:gd name="connsiteX63" fmla="*/ 98828 w 1740762"/>
                  <a:gd name="connsiteY63" fmla="*/ 1282101 h 1740760"/>
                  <a:gd name="connsiteX64" fmla="*/ 33680 w 1740762"/>
                  <a:gd name="connsiteY64" fmla="*/ 1124819 h 1740760"/>
                  <a:gd name="connsiteX65" fmla="*/ 152714 w 1740762"/>
                  <a:gd name="connsiteY65" fmla="*/ 1075514 h 1740760"/>
                  <a:gd name="connsiteX66" fmla="*/ 146043 w 1740762"/>
                  <a:gd name="connsiteY66" fmla="*/ 1053048 h 1740760"/>
                  <a:gd name="connsiteX67" fmla="*/ 129170 w 1740762"/>
                  <a:gd name="connsiteY67" fmla="*/ 963438 h 1740760"/>
                  <a:gd name="connsiteX68" fmla="*/ 128677 w 1740762"/>
                  <a:gd name="connsiteY68" fmla="*/ 955500 h 1740760"/>
                  <a:gd name="connsiteX69" fmla="*/ 0 w 1740762"/>
                  <a:gd name="connsiteY69" fmla="*/ 955500 h 1740760"/>
                  <a:gd name="connsiteX70" fmla="*/ 0 w 1740762"/>
                  <a:gd name="connsiteY70" fmla="*/ 785260 h 1740760"/>
                  <a:gd name="connsiteX71" fmla="*/ 128814 w 1740762"/>
                  <a:gd name="connsiteY71" fmla="*/ 785260 h 1740760"/>
                  <a:gd name="connsiteX72" fmla="*/ 134981 w 1740762"/>
                  <a:gd name="connsiteY72" fmla="*/ 739025 h 1740760"/>
                  <a:gd name="connsiteX73" fmla="*/ 147040 w 1740762"/>
                  <a:gd name="connsiteY73" fmla="*/ 683819 h 1740760"/>
                  <a:gd name="connsiteX74" fmla="*/ 152622 w 1740762"/>
                  <a:gd name="connsiteY74" fmla="*/ 665208 h 1740760"/>
                  <a:gd name="connsiteX75" fmla="*/ 33680 w 1740762"/>
                  <a:gd name="connsiteY75" fmla="*/ 615940 h 1740760"/>
                  <a:gd name="connsiteX76" fmla="*/ 98828 w 1740762"/>
                  <a:gd name="connsiteY76" fmla="*/ 458659 h 1740760"/>
                  <a:gd name="connsiteX77" fmla="*/ 219054 w 1740762"/>
                  <a:gd name="connsiteY77" fmla="*/ 508459 h 1740760"/>
                  <a:gd name="connsiteX78" fmla="*/ 264199 w 1740762"/>
                  <a:gd name="connsiteY78" fmla="*/ 435381 h 1740760"/>
                  <a:gd name="connsiteX79" fmla="*/ 286732 w 1740762"/>
                  <a:gd name="connsiteY79" fmla="*/ 407109 h 1740760"/>
                  <a:gd name="connsiteX80" fmla="*/ 194740 w 1740762"/>
                  <a:gd name="connsiteY80" fmla="*/ 315117 h 1740760"/>
                  <a:gd name="connsiteX81" fmla="*/ 315118 w 1740762"/>
                  <a:gd name="connsiteY81" fmla="*/ 194739 h 1740760"/>
                  <a:gd name="connsiteX82" fmla="*/ 407197 w 1740762"/>
                  <a:gd name="connsiteY82" fmla="*/ 286817 h 1740760"/>
                  <a:gd name="connsiteX83" fmla="*/ 460791 w 1740762"/>
                  <a:gd name="connsiteY83" fmla="*/ 248268 h 1740760"/>
                  <a:gd name="connsiteX84" fmla="*/ 508858 w 1740762"/>
                  <a:gd name="connsiteY84" fmla="*/ 220014 h 1740760"/>
                  <a:gd name="connsiteX85" fmla="*/ 458661 w 1740762"/>
                  <a:gd name="connsiteY85" fmla="*/ 98828 h 1740760"/>
                  <a:gd name="connsiteX86" fmla="*/ 615942 w 1740762"/>
                  <a:gd name="connsiteY86" fmla="*/ 33679 h 1740760"/>
                  <a:gd name="connsiteX87" fmla="*/ 666597 w 1740762"/>
                  <a:gd name="connsiteY87" fmla="*/ 155970 h 1740760"/>
                  <a:gd name="connsiteX88" fmla="*/ 715891 w 1740762"/>
                  <a:gd name="connsiteY88" fmla="*/ 143408 h 1740760"/>
                  <a:gd name="connsiteX89" fmla="*/ 785261 w 1740762"/>
                  <a:gd name="connsiteY89" fmla="*/ 132820 h 1740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1740762" h="1740760">
                    <a:moveTo>
                      <a:pt x="870381" y="422211"/>
                    </a:moveTo>
                    <a:cubicBezTo>
                      <a:pt x="622864" y="422211"/>
                      <a:pt x="422212" y="622863"/>
                      <a:pt x="422212" y="870380"/>
                    </a:cubicBezTo>
                    <a:cubicBezTo>
                      <a:pt x="422212" y="1117897"/>
                      <a:pt x="622864" y="1318549"/>
                      <a:pt x="870381" y="1318549"/>
                    </a:cubicBezTo>
                    <a:cubicBezTo>
                      <a:pt x="1117898" y="1318549"/>
                      <a:pt x="1318550" y="1117897"/>
                      <a:pt x="1318550" y="870380"/>
                    </a:cubicBezTo>
                    <a:cubicBezTo>
                      <a:pt x="1318550" y="622863"/>
                      <a:pt x="1117898" y="422211"/>
                      <a:pt x="870381" y="422211"/>
                    </a:cubicBezTo>
                    <a:close/>
                    <a:moveTo>
                      <a:pt x="785261" y="0"/>
                    </a:moveTo>
                    <a:lnTo>
                      <a:pt x="955501" y="0"/>
                    </a:lnTo>
                    <a:lnTo>
                      <a:pt x="955501" y="134329"/>
                    </a:lnTo>
                    <a:lnTo>
                      <a:pt x="1014988" y="143408"/>
                    </a:lnTo>
                    <a:lnTo>
                      <a:pt x="1073317" y="158020"/>
                    </a:lnTo>
                    <a:lnTo>
                      <a:pt x="1124821" y="33680"/>
                    </a:lnTo>
                    <a:lnTo>
                      <a:pt x="1282102" y="98828"/>
                    </a:lnTo>
                    <a:lnTo>
                      <a:pt x="1229998" y="224619"/>
                    </a:lnTo>
                    <a:lnTo>
                      <a:pt x="1250218" y="235760"/>
                    </a:lnTo>
                    <a:cubicBezTo>
                      <a:pt x="1276992" y="252029"/>
                      <a:pt x="1302655" y="269943"/>
                      <a:pt x="1327066" y="289364"/>
                    </a:cubicBezTo>
                    <a:lnTo>
                      <a:pt x="1329143" y="291241"/>
                    </a:lnTo>
                    <a:lnTo>
                      <a:pt x="1425645" y="194739"/>
                    </a:lnTo>
                    <a:lnTo>
                      <a:pt x="1546022" y="315117"/>
                    </a:lnTo>
                    <a:lnTo>
                      <a:pt x="1448558" y="412582"/>
                    </a:lnTo>
                    <a:lnTo>
                      <a:pt x="1457388" y="422838"/>
                    </a:lnTo>
                    <a:lnTo>
                      <a:pt x="1514167" y="511583"/>
                    </a:lnTo>
                    <a:lnTo>
                      <a:pt x="1641935" y="458659"/>
                    </a:lnTo>
                    <a:lnTo>
                      <a:pt x="1707082" y="615941"/>
                    </a:lnTo>
                    <a:lnTo>
                      <a:pt x="1579247" y="668892"/>
                    </a:lnTo>
                    <a:lnTo>
                      <a:pt x="1584835" y="687711"/>
                    </a:lnTo>
                    <a:cubicBezTo>
                      <a:pt x="1592232" y="716929"/>
                      <a:pt x="1597895" y="746838"/>
                      <a:pt x="1601709" y="777321"/>
                    </a:cubicBezTo>
                    <a:lnTo>
                      <a:pt x="1602202" y="785260"/>
                    </a:lnTo>
                    <a:lnTo>
                      <a:pt x="1740762" y="785260"/>
                    </a:lnTo>
                    <a:lnTo>
                      <a:pt x="1740762" y="955500"/>
                    </a:lnTo>
                    <a:lnTo>
                      <a:pt x="1602244" y="955500"/>
                    </a:lnTo>
                    <a:lnTo>
                      <a:pt x="1592412" y="1019928"/>
                    </a:lnTo>
                    <a:lnTo>
                      <a:pt x="1579385" y="1071925"/>
                    </a:lnTo>
                    <a:lnTo>
                      <a:pt x="1707082" y="1124819"/>
                    </a:lnTo>
                    <a:lnTo>
                      <a:pt x="1641935" y="1282101"/>
                    </a:lnTo>
                    <a:lnTo>
                      <a:pt x="1514336" y="1229247"/>
                    </a:lnTo>
                    <a:lnTo>
                      <a:pt x="1500059" y="1255158"/>
                    </a:lnTo>
                    <a:lnTo>
                      <a:pt x="1448892" y="1328512"/>
                    </a:lnTo>
                    <a:lnTo>
                      <a:pt x="1546022" y="1425643"/>
                    </a:lnTo>
                    <a:lnTo>
                      <a:pt x="1425645" y="1546021"/>
                    </a:lnTo>
                    <a:lnTo>
                      <a:pt x="1328549" y="1448925"/>
                    </a:lnTo>
                    <a:lnTo>
                      <a:pt x="1312981" y="1462328"/>
                    </a:lnTo>
                    <a:lnTo>
                      <a:pt x="1229762" y="1515571"/>
                    </a:lnTo>
                    <a:lnTo>
                      <a:pt x="1282102" y="1641932"/>
                    </a:lnTo>
                    <a:lnTo>
                      <a:pt x="1124821" y="1707080"/>
                    </a:lnTo>
                    <a:lnTo>
                      <a:pt x="1073151" y="1582339"/>
                    </a:lnTo>
                    <a:lnTo>
                      <a:pt x="1048108" y="1589775"/>
                    </a:lnTo>
                    <a:cubicBezTo>
                      <a:pt x="1018890" y="1597172"/>
                      <a:pt x="988981" y="1602835"/>
                      <a:pt x="958498" y="1606649"/>
                    </a:cubicBezTo>
                    <a:lnTo>
                      <a:pt x="955501" y="1606835"/>
                    </a:lnTo>
                    <a:lnTo>
                      <a:pt x="955501" y="1740760"/>
                    </a:lnTo>
                    <a:lnTo>
                      <a:pt x="785261" y="1740760"/>
                    </a:lnTo>
                    <a:lnTo>
                      <a:pt x="785261" y="1607939"/>
                    </a:lnTo>
                    <a:lnTo>
                      <a:pt x="715891" y="1597352"/>
                    </a:lnTo>
                    <a:lnTo>
                      <a:pt x="666516" y="1584982"/>
                    </a:lnTo>
                    <a:lnTo>
                      <a:pt x="615942" y="1707080"/>
                    </a:lnTo>
                    <a:lnTo>
                      <a:pt x="458661" y="1641932"/>
                    </a:lnTo>
                    <a:lnTo>
                      <a:pt x="508928" y="1520575"/>
                    </a:lnTo>
                    <a:lnTo>
                      <a:pt x="480660" y="1504999"/>
                    </a:lnTo>
                    <a:lnTo>
                      <a:pt x="407307" y="1453832"/>
                    </a:lnTo>
                    <a:lnTo>
                      <a:pt x="315118" y="1546021"/>
                    </a:lnTo>
                    <a:lnTo>
                      <a:pt x="194740" y="1425643"/>
                    </a:lnTo>
                    <a:lnTo>
                      <a:pt x="286894" y="1333489"/>
                    </a:lnTo>
                    <a:lnTo>
                      <a:pt x="273491" y="1317922"/>
                    </a:lnTo>
                    <a:lnTo>
                      <a:pt x="218783" y="1232414"/>
                    </a:lnTo>
                    <a:lnTo>
                      <a:pt x="98828" y="1282101"/>
                    </a:lnTo>
                    <a:lnTo>
                      <a:pt x="33680" y="1124819"/>
                    </a:lnTo>
                    <a:lnTo>
                      <a:pt x="152714" y="1075514"/>
                    </a:lnTo>
                    <a:lnTo>
                      <a:pt x="146043" y="1053048"/>
                    </a:lnTo>
                    <a:cubicBezTo>
                      <a:pt x="138647" y="1023830"/>
                      <a:pt x="132984" y="993922"/>
                      <a:pt x="129170" y="963438"/>
                    </a:cubicBezTo>
                    <a:lnTo>
                      <a:pt x="128677" y="955500"/>
                    </a:lnTo>
                    <a:lnTo>
                      <a:pt x="0" y="955500"/>
                    </a:lnTo>
                    <a:lnTo>
                      <a:pt x="0" y="785260"/>
                    </a:lnTo>
                    <a:lnTo>
                      <a:pt x="128814" y="785260"/>
                    </a:lnTo>
                    <a:lnTo>
                      <a:pt x="134981" y="739025"/>
                    </a:lnTo>
                    <a:cubicBezTo>
                      <a:pt x="138313" y="720372"/>
                      <a:pt x="142341" y="701961"/>
                      <a:pt x="147040" y="683819"/>
                    </a:cubicBezTo>
                    <a:lnTo>
                      <a:pt x="152622" y="665208"/>
                    </a:lnTo>
                    <a:lnTo>
                      <a:pt x="33680" y="615940"/>
                    </a:lnTo>
                    <a:lnTo>
                      <a:pt x="98828" y="458659"/>
                    </a:lnTo>
                    <a:lnTo>
                      <a:pt x="219054" y="508459"/>
                    </a:lnTo>
                    <a:lnTo>
                      <a:pt x="264199" y="435381"/>
                    </a:lnTo>
                    <a:lnTo>
                      <a:pt x="286732" y="407109"/>
                    </a:lnTo>
                    <a:lnTo>
                      <a:pt x="194740" y="315117"/>
                    </a:lnTo>
                    <a:lnTo>
                      <a:pt x="315118" y="194739"/>
                    </a:lnTo>
                    <a:lnTo>
                      <a:pt x="407197" y="286817"/>
                    </a:lnTo>
                    <a:lnTo>
                      <a:pt x="460791" y="248268"/>
                    </a:lnTo>
                    <a:lnTo>
                      <a:pt x="508858" y="220014"/>
                    </a:lnTo>
                    <a:lnTo>
                      <a:pt x="458661" y="98828"/>
                    </a:lnTo>
                    <a:lnTo>
                      <a:pt x="615942" y="33679"/>
                    </a:lnTo>
                    <a:lnTo>
                      <a:pt x="666597" y="155970"/>
                    </a:lnTo>
                    <a:lnTo>
                      <a:pt x="715891" y="143408"/>
                    </a:lnTo>
                    <a:lnTo>
                      <a:pt x="785261" y="13282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71" name="任意多边形 370"/>
              <p:cNvSpPr/>
              <p:nvPr/>
            </p:nvSpPr>
            <p:spPr>
              <a:xfrm>
                <a:off x="6251250" y="2688606"/>
                <a:ext cx="2346592" cy="2346591"/>
              </a:xfrm>
              <a:custGeom>
                <a:avLst/>
                <a:gdLst>
                  <a:gd name="connsiteX0" fmla="*/ 870381 w 1740762"/>
                  <a:gd name="connsiteY0" fmla="*/ 422211 h 1740760"/>
                  <a:gd name="connsiteX1" fmla="*/ 422212 w 1740762"/>
                  <a:gd name="connsiteY1" fmla="*/ 870380 h 1740760"/>
                  <a:gd name="connsiteX2" fmla="*/ 870381 w 1740762"/>
                  <a:gd name="connsiteY2" fmla="*/ 1318549 h 1740760"/>
                  <a:gd name="connsiteX3" fmla="*/ 1318550 w 1740762"/>
                  <a:gd name="connsiteY3" fmla="*/ 870380 h 1740760"/>
                  <a:gd name="connsiteX4" fmla="*/ 870381 w 1740762"/>
                  <a:gd name="connsiteY4" fmla="*/ 422211 h 1740760"/>
                  <a:gd name="connsiteX5" fmla="*/ 785261 w 1740762"/>
                  <a:gd name="connsiteY5" fmla="*/ 0 h 1740760"/>
                  <a:gd name="connsiteX6" fmla="*/ 955501 w 1740762"/>
                  <a:gd name="connsiteY6" fmla="*/ 0 h 1740760"/>
                  <a:gd name="connsiteX7" fmla="*/ 955501 w 1740762"/>
                  <a:gd name="connsiteY7" fmla="*/ 134329 h 1740760"/>
                  <a:gd name="connsiteX8" fmla="*/ 1014988 w 1740762"/>
                  <a:gd name="connsiteY8" fmla="*/ 143408 h 1740760"/>
                  <a:gd name="connsiteX9" fmla="*/ 1073317 w 1740762"/>
                  <a:gd name="connsiteY9" fmla="*/ 158020 h 1740760"/>
                  <a:gd name="connsiteX10" fmla="*/ 1124821 w 1740762"/>
                  <a:gd name="connsiteY10" fmla="*/ 33680 h 1740760"/>
                  <a:gd name="connsiteX11" fmla="*/ 1282102 w 1740762"/>
                  <a:gd name="connsiteY11" fmla="*/ 98828 h 1740760"/>
                  <a:gd name="connsiteX12" fmla="*/ 1229998 w 1740762"/>
                  <a:gd name="connsiteY12" fmla="*/ 224619 h 1740760"/>
                  <a:gd name="connsiteX13" fmla="*/ 1250218 w 1740762"/>
                  <a:gd name="connsiteY13" fmla="*/ 235760 h 1740760"/>
                  <a:gd name="connsiteX14" fmla="*/ 1327066 w 1740762"/>
                  <a:gd name="connsiteY14" fmla="*/ 289364 h 1740760"/>
                  <a:gd name="connsiteX15" fmla="*/ 1329143 w 1740762"/>
                  <a:gd name="connsiteY15" fmla="*/ 291241 h 1740760"/>
                  <a:gd name="connsiteX16" fmla="*/ 1425645 w 1740762"/>
                  <a:gd name="connsiteY16" fmla="*/ 194739 h 1740760"/>
                  <a:gd name="connsiteX17" fmla="*/ 1546022 w 1740762"/>
                  <a:gd name="connsiteY17" fmla="*/ 315117 h 1740760"/>
                  <a:gd name="connsiteX18" fmla="*/ 1448558 w 1740762"/>
                  <a:gd name="connsiteY18" fmla="*/ 412582 h 1740760"/>
                  <a:gd name="connsiteX19" fmla="*/ 1457388 w 1740762"/>
                  <a:gd name="connsiteY19" fmla="*/ 422838 h 1740760"/>
                  <a:gd name="connsiteX20" fmla="*/ 1514167 w 1740762"/>
                  <a:gd name="connsiteY20" fmla="*/ 511583 h 1740760"/>
                  <a:gd name="connsiteX21" fmla="*/ 1641935 w 1740762"/>
                  <a:gd name="connsiteY21" fmla="*/ 458659 h 1740760"/>
                  <a:gd name="connsiteX22" fmla="*/ 1707082 w 1740762"/>
                  <a:gd name="connsiteY22" fmla="*/ 615941 h 1740760"/>
                  <a:gd name="connsiteX23" fmla="*/ 1579247 w 1740762"/>
                  <a:gd name="connsiteY23" fmla="*/ 668892 h 1740760"/>
                  <a:gd name="connsiteX24" fmla="*/ 1584835 w 1740762"/>
                  <a:gd name="connsiteY24" fmla="*/ 687711 h 1740760"/>
                  <a:gd name="connsiteX25" fmla="*/ 1601709 w 1740762"/>
                  <a:gd name="connsiteY25" fmla="*/ 777321 h 1740760"/>
                  <a:gd name="connsiteX26" fmla="*/ 1602202 w 1740762"/>
                  <a:gd name="connsiteY26" fmla="*/ 785260 h 1740760"/>
                  <a:gd name="connsiteX27" fmla="*/ 1740762 w 1740762"/>
                  <a:gd name="connsiteY27" fmla="*/ 785260 h 1740760"/>
                  <a:gd name="connsiteX28" fmla="*/ 1740762 w 1740762"/>
                  <a:gd name="connsiteY28" fmla="*/ 955500 h 1740760"/>
                  <a:gd name="connsiteX29" fmla="*/ 1602244 w 1740762"/>
                  <a:gd name="connsiteY29" fmla="*/ 955500 h 1740760"/>
                  <a:gd name="connsiteX30" fmla="*/ 1592412 w 1740762"/>
                  <a:gd name="connsiteY30" fmla="*/ 1019928 h 1740760"/>
                  <a:gd name="connsiteX31" fmla="*/ 1579385 w 1740762"/>
                  <a:gd name="connsiteY31" fmla="*/ 1071925 h 1740760"/>
                  <a:gd name="connsiteX32" fmla="*/ 1707082 w 1740762"/>
                  <a:gd name="connsiteY32" fmla="*/ 1124819 h 1740760"/>
                  <a:gd name="connsiteX33" fmla="*/ 1641935 w 1740762"/>
                  <a:gd name="connsiteY33" fmla="*/ 1282101 h 1740760"/>
                  <a:gd name="connsiteX34" fmla="*/ 1514336 w 1740762"/>
                  <a:gd name="connsiteY34" fmla="*/ 1229247 h 1740760"/>
                  <a:gd name="connsiteX35" fmla="*/ 1500059 w 1740762"/>
                  <a:gd name="connsiteY35" fmla="*/ 1255158 h 1740760"/>
                  <a:gd name="connsiteX36" fmla="*/ 1448892 w 1740762"/>
                  <a:gd name="connsiteY36" fmla="*/ 1328512 h 1740760"/>
                  <a:gd name="connsiteX37" fmla="*/ 1546022 w 1740762"/>
                  <a:gd name="connsiteY37" fmla="*/ 1425643 h 1740760"/>
                  <a:gd name="connsiteX38" fmla="*/ 1425645 w 1740762"/>
                  <a:gd name="connsiteY38" fmla="*/ 1546021 h 1740760"/>
                  <a:gd name="connsiteX39" fmla="*/ 1328549 w 1740762"/>
                  <a:gd name="connsiteY39" fmla="*/ 1448925 h 1740760"/>
                  <a:gd name="connsiteX40" fmla="*/ 1312981 w 1740762"/>
                  <a:gd name="connsiteY40" fmla="*/ 1462328 h 1740760"/>
                  <a:gd name="connsiteX41" fmla="*/ 1229762 w 1740762"/>
                  <a:gd name="connsiteY41" fmla="*/ 1515571 h 1740760"/>
                  <a:gd name="connsiteX42" fmla="*/ 1282102 w 1740762"/>
                  <a:gd name="connsiteY42" fmla="*/ 1641932 h 1740760"/>
                  <a:gd name="connsiteX43" fmla="*/ 1124821 w 1740762"/>
                  <a:gd name="connsiteY43" fmla="*/ 1707080 h 1740760"/>
                  <a:gd name="connsiteX44" fmla="*/ 1073151 w 1740762"/>
                  <a:gd name="connsiteY44" fmla="*/ 1582339 h 1740760"/>
                  <a:gd name="connsiteX45" fmla="*/ 1048108 w 1740762"/>
                  <a:gd name="connsiteY45" fmla="*/ 1589775 h 1740760"/>
                  <a:gd name="connsiteX46" fmla="*/ 958498 w 1740762"/>
                  <a:gd name="connsiteY46" fmla="*/ 1606649 h 1740760"/>
                  <a:gd name="connsiteX47" fmla="*/ 955501 w 1740762"/>
                  <a:gd name="connsiteY47" fmla="*/ 1606835 h 1740760"/>
                  <a:gd name="connsiteX48" fmla="*/ 955501 w 1740762"/>
                  <a:gd name="connsiteY48" fmla="*/ 1740760 h 1740760"/>
                  <a:gd name="connsiteX49" fmla="*/ 785261 w 1740762"/>
                  <a:gd name="connsiteY49" fmla="*/ 1740760 h 1740760"/>
                  <a:gd name="connsiteX50" fmla="*/ 785261 w 1740762"/>
                  <a:gd name="connsiteY50" fmla="*/ 1607939 h 1740760"/>
                  <a:gd name="connsiteX51" fmla="*/ 715891 w 1740762"/>
                  <a:gd name="connsiteY51" fmla="*/ 1597352 h 1740760"/>
                  <a:gd name="connsiteX52" fmla="*/ 666516 w 1740762"/>
                  <a:gd name="connsiteY52" fmla="*/ 1584982 h 1740760"/>
                  <a:gd name="connsiteX53" fmla="*/ 615942 w 1740762"/>
                  <a:gd name="connsiteY53" fmla="*/ 1707080 h 1740760"/>
                  <a:gd name="connsiteX54" fmla="*/ 458661 w 1740762"/>
                  <a:gd name="connsiteY54" fmla="*/ 1641932 h 1740760"/>
                  <a:gd name="connsiteX55" fmla="*/ 508928 w 1740762"/>
                  <a:gd name="connsiteY55" fmla="*/ 1520575 h 1740760"/>
                  <a:gd name="connsiteX56" fmla="*/ 480660 w 1740762"/>
                  <a:gd name="connsiteY56" fmla="*/ 1504999 h 1740760"/>
                  <a:gd name="connsiteX57" fmla="*/ 407307 w 1740762"/>
                  <a:gd name="connsiteY57" fmla="*/ 1453832 h 1740760"/>
                  <a:gd name="connsiteX58" fmla="*/ 315118 w 1740762"/>
                  <a:gd name="connsiteY58" fmla="*/ 1546021 h 1740760"/>
                  <a:gd name="connsiteX59" fmla="*/ 194740 w 1740762"/>
                  <a:gd name="connsiteY59" fmla="*/ 1425643 h 1740760"/>
                  <a:gd name="connsiteX60" fmla="*/ 286894 w 1740762"/>
                  <a:gd name="connsiteY60" fmla="*/ 1333489 h 1740760"/>
                  <a:gd name="connsiteX61" fmla="*/ 273491 w 1740762"/>
                  <a:gd name="connsiteY61" fmla="*/ 1317922 h 1740760"/>
                  <a:gd name="connsiteX62" fmla="*/ 218783 w 1740762"/>
                  <a:gd name="connsiteY62" fmla="*/ 1232414 h 1740760"/>
                  <a:gd name="connsiteX63" fmla="*/ 98828 w 1740762"/>
                  <a:gd name="connsiteY63" fmla="*/ 1282101 h 1740760"/>
                  <a:gd name="connsiteX64" fmla="*/ 33680 w 1740762"/>
                  <a:gd name="connsiteY64" fmla="*/ 1124819 h 1740760"/>
                  <a:gd name="connsiteX65" fmla="*/ 152714 w 1740762"/>
                  <a:gd name="connsiteY65" fmla="*/ 1075514 h 1740760"/>
                  <a:gd name="connsiteX66" fmla="*/ 146043 w 1740762"/>
                  <a:gd name="connsiteY66" fmla="*/ 1053048 h 1740760"/>
                  <a:gd name="connsiteX67" fmla="*/ 129170 w 1740762"/>
                  <a:gd name="connsiteY67" fmla="*/ 963438 h 1740760"/>
                  <a:gd name="connsiteX68" fmla="*/ 128677 w 1740762"/>
                  <a:gd name="connsiteY68" fmla="*/ 955500 h 1740760"/>
                  <a:gd name="connsiteX69" fmla="*/ 0 w 1740762"/>
                  <a:gd name="connsiteY69" fmla="*/ 955500 h 1740760"/>
                  <a:gd name="connsiteX70" fmla="*/ 0 w 1740762"/>
                  <a:gd name="connsiteY70" fmla="*/ 785260 h 1740760"/>
                  <a:gd name="connsiteX71" fmla="*/ 128814 w 1740762"/>
                  <a:gd name="connsiteY71" fmla="*/ 785260 h 1740760"/>
                  <a:gd name="connsiteX72" fmla="*/ 134981 w 1740762"/>
                  <a:gd name="connsiteY72" fmla="*/ 739025 h 1740760"/>
                  <a:gd name="connsiteX73" fmla="*/ 147040 w 1740762"/>
                  <a:gd name="connsiteY73" fmla="*/ 683819 h 1740760"/>
                  <a:gd name="connsiteX74" fmla="*/ 152622 w 1740762"/>
                  <a:gd name="connsiteY74" fmla="*/ 665208 h 1740760"/>
                  <a:gd name="connsiteX75" fmla="*/ 33680 w 1740762"/>
                  <a:gd name="connsiteY75" fmla="*/ 615940 h 1740760"/>
                  <a:gd name="connsiteX76" fmla="*/ 98828 w 1740762"/>
                  <a:gd name="connsiteY76" fmla="*/ 458659 h 1740760"/>
                  <a:gd name="connsiteX77" fmla="*/ 219054 w 1740762"/>
                  <a:gd name="connsiteY77" fmla="*/ 508459 h 1740760"/>
                  <a:gd name="connsiteX78" fmla="*/ 264199 w 1740762"/>
                  <a:gd name="connsiteY78" fmla="*/ 435381 h 1740760"/>
                  <a:gd name="connsiteX79" fmla="*/ 286732 w 1740762"/>
                  <a:gd name="connsiteY79" fmla="*/ 407109 h 1740760"/>
                  <a:gd name="connsiteX80" fmla="*/ 194740 w 1740762"/>
                  <a:gd name="connsiteY80" fmla="*/ 315117 h 1740760"/>
                  <a:gd name="connsiteX81" fmla="*/ 315118 w 1740762"/>
                  <a:gd name="connsiteY81" fmla="*/ 194739 h 1740760"/>
                  <a:gd name="connsiteX82" fmla="*/ 407197 w 1740762"/>
                  <a:gd name="connsiteY82" fmla="*/ 286817 h 1740760"/>
                  <a:gd name="connsiteX83" fmla="*/ 460791 w 1740762"/>
                  <a:gd name="connsiteY83" fmla="*/ 248268 h 1740760"/>
                  <a:gd name="connsiteX84" fmla="*/ 508858 w 1740762"/>
                  <a:gd name="connsiteY84" fmla="*/ 220014 h 1740760"/>
                  <a:gd name="connsiteX85" fmla="*/ 458661 w 1740762"/>
                  <a:gd name="connsiteY85" fmla="*/ 98828 h 1740760"/>
                  <a:gd name="connsiteX86" fmla="*/ 615942 w 1740762"/>
                  <a:gd name="connsiteY86" fmla="*/ 33679 h 1740760"/>
                  <a:gd name="connsiteX87" fmla="*/ 666597 w 1740762"/>
                  <a:gd name="connsiteY87" fmla="*/ 155970 h 1740760"/>
                  <a:gd name="connsiteX88" fmla="*/ 715891 w 1740762"/>
                  <a:gd name="connsiteY88" fmla="*/ 143408 h 1740760"/>
                  <a:gd name="connsiteX89" fmla="*/ 785261 w 1740762"/>
                  <a:gd name="connsiteY89" fmla="*/ 132820 h 1740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1740762" h="1740760">
                    <a:moveTo>
                      <a:pt x="870381" y="422211"/>
                    </a:moveTo>
                    <a:cubicBezTo>
                      <a:pt x="622864" y="422211"/>
                      <a:pt x="422212" y="622863"/>
                      <a:pt x="422212" y="870380"/>
                    </a:cubicBezTo>
                    <a:cubicBezTo>
                      <a:pt x="422212" y="1117897"/>
                      <a:pt x="622864" y="1318549"/>
                      <a:pt x="870381" y="1318549"/>
                    </a:cubicBezTo>
                    <a:cubicBezTo>
                      <a:pt x="1117898" y="1318549"/>
                      <a:pt x="1318550" y="1117897"/>
                      <a:pt x="1318550" y="870380"/>
                    </a:cubicBezTo>
                    <a:cubicBezTo>
                      <a:pt x="1318550" y="622863"/>
                      <a:pt x="1117898" y="422211"/>
                      <a:pt x="870381" y="422211"/>
                    </a:cubicBezTo>
                    <a:close/>
                    <a:moveTo>
                      <a:pt x="785261" y="0"/>
                    </a:moveTo>
                    <a:lnTo>
                      <a:pt x="955501" y="0"/>
                    </a:lnTo>
                    <a:lnTo>
                      <a:pt x="955501" y="134329"/>
                    </a:lnTo>
                    <a:lnTo>
                      <a:pt x="1014988" y="143408"/>
                    </a:lnTo>
                    <a:lnTo>
                      <a:pt x="1073317" y="158020"/>
                    </a:lnTo>
                    <a:lnTo>
                      <a:pt x="1124821" y="33680"/>
                    </a:lnTo>
                    <a:lnTo>
                      <a:pt x="1282102" y="98828"/>
                    </a:lnTo>
                    <a:lnTo>
                      <a:pt x="1229998" y="224619"/>
                    </a:lnTo>
                    <a:lnTo>
                      <a:pt x="1250218" y="235760"/>
                    </a:lnTo>
                    <a:cubicBezTo>
                      <a:pt x="1276992" y="252029"/>
                      <a:pt x="1302655" y="269943"/>
                      <a:pt x="1327066" y="289364"/>
                    </a:cubicBezTo>
                    <a:lnTo>
                      <a:pt x="1329143" y="291241"/>
                    </a:lnTo>
                    <a:lnTo>
                      <a:pt x="1425645" y="194739"/>
                    </a:lnTo>
                    <a:lnTo>
                      <a:pt x="1546022" y="315117"/>
                    </a:lnTo>
                    <a:lnTo>
                      <a:pt x="1448558" y="412582"/>
                    </a:lnTo>
                    <a:lnTo>
                      <a:pt x="1457388" y="422838"/>
                    </a:lnTo>
                    <a:lnTo>
                      <a:pt x="1514167" y="511583"/>
                    </a:lnTo>
                    <a:lnTo>
                      <a:pt x="1641935" y="458659"/>
                    </a:lnTo>
                    <a:lnTo>
                      <a:pt x="1707082" y="615941"/>
                    </a:lnTo>
                    <a:lnTo>
                      <a:pt x="1579247" y="668892"/>
                    </a:lnTo>
                    <a:lnTo>
                      <a:pt x="1584835" y="687711"/>
                    </a:lnTo>
                    <a:cubicBezTo>
                      <a:pt x="1592232" y="716929"/>
                      <a:pt x="1597895" y="746838"/>
                      <a:pt x="1601709" y="777321"/>
                    </a:cubicBezTo>
                    <a:lnTo>
                      <a:pt x="1602202" y="785260"/>
                    </a:lnTo>
                    <a:lnTo>
                      <a:pt x="1740762" y="785260"/>
                    </a:lnTo>
                    <a:lnTo>
                      <a:pt x="1740762" y="955500"/>
                    </a:lnTo>
                    <a:lnTo>
                      <a:pt x="1602244" y="955500"/>
                    </a:lnTo>
                    <a:lnTo>
                      <a:pt x="1592412" y="1019928"/>
                    </a:lnTo>
                    <a:lnTo>
                      <a:pt x="1579385" y="1071925"/>
                    </a:lnTo>
                    <a:lnTo>
                      <a:pt x="1707082" y="1124819"/>
                    </a:lnTo>
                    <a:lnTo>
                      <a:pt x="1641935" y="1282101"/>
                    </a:lnTo>
                    <a:lnTo>
                      <a:pt x="1514336" y="1229247"/>
                    </a:lnTo>
                    <a:lnTo>
                      <a:pt x="1500059" y="1255158"/>
                    </a:lnTo>
                    <a:lnTo>
                      <a:pt x="1448892" y="1328512"/>
                    </a:lnTo>
                    <a:lnTo>
                      <a:pt x="1546022" y="1425643"/>
                    </a:lnTo>
                    <a:lnTo>
                      <a:pt x="1425645" y="1546021"/>
                    </a:lnTo>
                    <a:lnTo>
                      <a:pt x="1328549" y="1448925"/>
                    </a:lnTo>
                    <a:lnTo>
                      <a:pt x="1312981" y="1462328"/>
                    </a:lnTo>
                    <a:lnTo>
                      <a:pt x="1229762" y="1515571"/>
                    </a:lnTo>
                    <a:lnTo>
                      <a:pt x="1282102" y="1641932"/>
                    </a:lnTo>
                    <a:lnTo>
                      <a:pt x="1124821" y="1707080"/>
                    </a:lnTo>
                    <a:lnTo>
                      <a:pt x="1073151" y="1582339"/>
                    </a:lnTo>
                    <a:lnTo>
                      <a:pt x="1048108" y="1589775"/>
                    </a:lnTo>
                    <a:cubicBezTo>
                      <a:pt x="1018890" y="1597172"/>
                      <a:pt x="988981" y="1602835"/>
                      <a:pt x="958498" y="1606649"/>
                    </a:cubicBezTo>
                    <a:lnTo>
                      <a:pt x="955501" y="1606835"/>
                    </a:lnTo>
                    <a:lnTo>
                      <a:pt x="955501" y="1740760"/>
                    </a:lnTo>
                    <a:lnTo>
                      <a:pt x="785261" y="1740760"/>
                    </a:lnTo>
                    <a:lnTo>
                      <a:pt x="785261" y="1607939"/>
                    </a:lnTo>
                    <a:lnTo>
                      <a:pt x="715891" y="1597352"/>
                    </a:lnTo>
                    <a:lnTo>
                      <a:pt x="666516" y="1584982"/>
                    </a:lnTo>
                    <a:lnTo>
                      <a:pt x="615942" y="1707080"/>
                    </a:lnTo>
                    <a:lnTo>
                      <a:pt x="458661" y="1641932"/>
                    </a:lnTo>
                    <a:lnTo>
                      <a:pt x="508928" y="1520575"/>
                    </a:lnTo>
                    <a:lnTo>
                      <a:pt x="480660" y="1504999"/>
                    </a:lnTo>
                    <a:lnTo>
                      <a:pt x="407307" y="1453832"/>
                    </a:lnTo>
                    <a:lnTo>
                      <a:pt x="315118" y="1546021"/>
                    </a:lnTo>
                    <a:lnTo>
                      <a:pt x="194740" y="1425643"/>
                    </a:lnTo>
                    <a:lnTo>
                      <a:pt x="286894" y="1333489"/>
                    </a:lnTo>
                    <a:lnTo>
                      <a:pt x="273491" y="1317922"/>
                    </a:lnTo>
                    <a:lnTo>
                      <a:pt x="218783" y="1232414"/>
                    </a:lnTo>
                    <a:lnTo>
                      <a:pt x="98828" y="1282101"/>
                    </a:lnTo>
                    <a:lnTo>
                      <a:pt x="33680" y="1124819"/>
                    </a:lnTo>
                    <a:lnTo>
                      <a:pt x="152714" y="1075514"/>
                    </a:lnTo>
                    <a:lnTo>
                      <a:pt x="146043" y="1053048"/>
                    </a:lnTo>
                    <a:cubicBezTo>
                      <a:pt x="138647" y="1023830"/>
                      <a:pt x="132984" y="993922"/>
                      <a:pt x="129170" y="963438"/>
                    </a:cubicBezTo>
                    <a:lnTo>
                      <a:pt x="128677" y="955500"/>
                    </a:lnTo>
                    <a:lnTo>
                      <a:pt x="0" y="955500"/>
                    </a:lnTo>
                    <a:lnTo>
                      <a:pt x="0" y="785260"/>
                    </a:lnTo>
                    <a:lnTo>
                      <a:pt x="128814" y="785260"/>
                    </a:lnTo>
                    <a:lnTo>
                      <a:pt x="134981" y="739025"/>
                    </a:lnTo>
                    <a:cubicBezTo>
                      <a:pt x="138313" y="720372"/>
                      <a:pt x="142341" y="701961"/>
                      <a:pt x="147040" y="683819"/>
                    </a:cubicBezTo>
                    <a:lnTo>
                      <a:pt x="152622" y="665208"/>
                    </a:lnTo>
                    <a:lnTo>
                      <a:pt x="33680" y="615940"/>
                    </a:lnTo>
                    <a:lnTo>
                      <a:pt x="98828" y="458659"/>
                    </a:lnTo>
                    <a:lnTo>
                      <a:pt x="219054" y="508459"/>
                    </a:lnTo>
                    <a:lnTo>
                      <a:pt x="264199" y="435381"/>
                    </a:lnTo>
                    <a:lnTo>
                      <a:pt x="286732" y="407109"/>
                    </a:lnTo>
                    <a:lnTo>
                      <a:pt x="194740" y="315117"/>
                    </a:lnTo>
                    <a:lnTo>
                      <a:pt x="315118" y="194739"/>
                    </a:lnTo>
                    <a:lnTo>
                      <a:pt x="407197" y="286817"/>
                    </a:lnTo>
                    <a:lnTo>
                      <a:pt x="460791" y="248268"/>
                    </a:lnTo>
                    <a:lnTo>
                      <a:pt x="508858" y="220014"/>
                    </a:lnTo>
                    <a:lnTo>
                      <a:pt x="458661" y="98828"/>
                    </a:lnTo>
                    <a:lnTo>
                      <a:pt x="615942" y="33679"/>
                    </a:lnTo>
                    <a:lnTo>
                      <a:pt x="666597" y="155970"/>
                    </a:lnTo>
                    <a:lnTo>
                      <a:pt x="715891" y="143408"/>
                    </a:lnTo>
                    <a:lnTo>
                      <a:pt x="785261" y="13282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72" name="任意多边形 371"/>
              <p:cNvSpPr/>
              <p:nvPr/>
            </p:nvSpPr>
            <p:spPr>
              <a:xfrm>
                <a:off x="6189737" y="815742"/>
                <a:ext cx="1569763" cy="1569761"/>
              </a:xfrm>
              <a:custGeom>
                <a:avLst/>
                <a:gdLst>
                  <a:gd name="connsiteX0" fmla="*/ 870381 w 1740762"/>
                  <a:gd name="connsiteY0" fmla="*/ 422211 h 1740760"/>
                  <a:gd name="connsiteX1" fmla="*/ 422212 w 1740762"/>
                  <a:gd name="connsiteY1" fmla="*/ 870380 h 1740760"/>
                  <a:gd name="connsiteX2" fmla="*/ 870381 w 1740762"/>
                  <a:gd name="connsiteY2" fmla="*/ 1318549 h 1740760"/>
                  <a:gd name="connsiteX3" fmla="*/ 1318550 w 1740762"/>
                  <a:gd name="connsiteY3" fmla="*/ 870380 h 1740760"/>
                  <a:gd name="connsiteX4" fmla="*/ 870381 w 1740762"/>
                  <a:gd name="connsiteY4" fmla="*/ 422211 h 1740760"/>
                  <a:gd name="connsiteX5" fmla="*/ 785261 w 1740762"/>
                  <a:gd name="connsiteY5" fmla="*/ 0 h 1740760"/>
                  <a:gd name="connsiteX6" fmla="*/ 955501 w 1740762"/>
                  <a:gd name="connsiteY6" fmla="*/ 0 h 1740760"/>
                  <a:gd name="connsiteX7" fmla="*/ 955501 w 1740762"/>
                  <a:gd name="connsiteY7" fmla="*/ 134329 h 1740760"/>
                  <a:gd name="connsiteX8" fmla="*/ 1014988 w 1740762"/>
                  <a:gd name="connsiteY8" fmla="*/ 143408 h 1740760"/>
                  <a:gd name="connsiteX9" fmla="*/ 1073317 w 1740762"/>
                  <a:gd name="connsiteY9" fmla="*/ 158020 h 1740760"/>
                  <a:gd name="connsiteX10" fmla="*/ 1124821 w 1740762"/>
                  <a:gd name="connsiteY10" fmla="*/ 33680 h 1740760"/>
                  <a:gd name="connsiteX11" fmla="*/ 1282102 w 1740762"/>
                  <a:gd name="connsiteY11" fmla="*/ 98828 h 1740760"/>
                  <a:gd name="connsiteX12" fmla="*/ 1229998 w 1740762"/>
                  <a:gd name="connsiteY12" fmla="*/ 224619 h 1740760"/>
                  <a:gd name="connsiteX13" fmla="*/ 1250218 w 1740762"/>
                  <a:gd name="connsiteY13" fmla="*/ 235760 h 1740760"/>
                  <a:gd name="connsiteX14" fmla="*/ 1327066 w 1740762"/>
                  <a:gd name="connsiteY14" fmla="*/ 289364 h 1740760"/>
                  <a:gd name="connsiteX15" fmla="*/ 1329143 w 1740762"/>
                  <a:gd name="connsiteY15" fmla="*/ 291241 h 1740760"/>
                  <a:gd name="connsiteX16" fmla="*/ 1425645 w 1740762"/>
                  <a:gd name="connsiteY16" fmla="*/ 194739 h 1740760"/>
                  <a:gd name="connsiteX17" fmla="*/ 1546022 w 1740762"/>
                  <a:gd name="connsiteY17" fmla="*/ 315117 h 1740760"/>
                  <a:gd name="connsiteX18" fmla="*/ 1448558 w 1740762"/>
                  <a:gd name="connsiteY18" fmla="*/ 412582 h 1740760"/>
                  <a:gd name="connsiteX19" fmla="*/ 1457388 w 1740762"/>
                  <a:gd name="connsiteY19" fmla="*/ 422838 h 1740760"/>
                  <a:gd name="connsiteX20" fmla="*/ 1514167 w 1740762"/>
                  <a:gd name="connsiteY20" fmla="*/ 511583 h 1740760"/>
                  <a:gd name="connsiteX21" fmla="*/ 1641935 w 1740762"/>
                  <a:gd name="connsiteY21" fmla="*/ 458659 h 1740760"/>
                  <a:gd name="connsiteX22" fmla="*/ 1707082 w 1740762"/>
                  <a:gd name="connsiteY22" fmla="*/ 615941 h 1740760"/>
                  <a:gd name="connsiteX23" fmla="*/ 1579247 w 1740762"/>
                  <a:gd name="connsiteY23" fmla="*/ 668892 h 1740760"/>
                  <a:gd name="connsiteX24" fmla="*/ 1584835 w 1740762"/>
                  <a:gd name="connsiteY24" fmla="*/ 687711 h 1740760"/>
                  <a:gd name="connsiteX25" fmla="*/ 1601709 w 1740762"/>
                  <a:gd name="connsiteY25" fmla="*/ 777321 h 1740760"/>
                  <a:gd name="connsiteX26" fmla="*/ 1602202 w 1740762"/>
                  <a:gd name="connsiteY26" fmla="*/ 785260 h 1740760"/>
                  <a:gd name="connsiteX27" fmla="*/ 1740762 w 1740762"/>
                  <a:gd name="connsiteY27" fmla="*/ 785260 h 1740760"/>
                  <a:gd name="connsiteX28" fmla="*/ 1740762 w 1740762"/>
                  <a:gd name="connsiteY28" fmla="*/ 955500 h 1740760"/>
                  <a:gd name="connsiteX29" fmla="*/ 1602244 w 1740762"/>
                  <a:gd name="connsiteY29" fmla="*/ 955500 h 1740760"/>
                  <a:gd name="connsiteX30" fmla="*/ 1592412 w 1740762"/>
                  <a:gd name="connsiteY30" fmla="*/ 1019928 h 1740760"/>
                  <a:gd name="connsiteX31" fmla="*/ 1579385 w 1740762"/>
                  <a:gd name="connsiteY31" fmla="*/ 1071925 h 1740760"/>
                  <a:gd name="connsiteX32" fmla="*/ 1707082 w 1740762"/>
                  <a:gd name="connsiteY32" fmla="*/ 1124819 h 1740760"/>
                  <a:gd name="connsiteX33" fmla="*/ 1641935 w 1740762"/>
                  <a:gd name="connsiteY33" fmla="*/ 1282101 h 1740760"/>
                  <a:gd name="connsiteX34" fmla="*/ 1514336 w 1740762"/>
                  <a:gd name="connsiteY34" fmla="*/ 1229247 h 1740760"/>
                  <a:gd name="connsiteX35" fmla="*/ 1500059 w 1740762"/>
                  <a:gd name="connsiteY35" fmla="*/ 1255158 h 1740760"/>
                  <a:gd name="connsiteX36" fmla="*/ 1448892 w 1740762"/>
                  <a:gd name="connsiteY36" fmla="*/ 1328512 h 1740760"/>
                  <a:gd name="connsiteX37" fmla="*/ 1546022 w 1740762"/>
                  <a:gd name="connsiteY37" fmla="*/ 1425643 h 1740760"/>
                  <a:gd name="connsiteX38" fmla="*/ 1425645 w 1740762"/>
                  <a:gd name="connsiteY38" fmla="*/ 1546021 h 1740760"/>
                  <a:gd name="connsiteX39" fmla="*/ 1328549 w 1740762"/>
                  <a:gd name="connsiteY39" fmla="*/ 1448925 h 1740760"/>
                  <a:gd name="connsiteX40" fmla="*/ 1312981 w 1740762"/>
                  <a:gd name="connsiteY40" fmla="*/ 1462328 h 1740760"/>
                  <a:gd name="connsiteX41" fmla="*/ 1229762 w 1740762"/>
                  <a:gd name="connsiteY41" fmla="*/ 1515571 h 1740760"/>
                  <a:gd name="connsiteX42" fmla="*/ 1282102 w 1740762"/>
                  <a:gd name="connsiteY42" fmla="*/ 1641932 h 1740760"/>
                  <a:gd name="connsiteX43" fmla="*/ 1124821 w 1740762"/>
                  <a:gd name="connsiteY43" fmla="*/ 1707080 h 1740760"/>
                  <a:gd name="connsiteX44" fmla="*/ 1073151 w 1740762"/>
                  <a:gd name="connsiteY44" fmla="*/ 1582339 h 1740760"/>
                  <a:gd name="connsiteX45" fmla="*/ 1048108 w 1740762"/>
                  <a:gd name="connsiteY45" fmla="*/ 1589775 h 1740760"/>
                  <a:gd name="connsiteX46" fmla="*/ 958498 w 1740762"/>
                  <a:gd name="connsiteY46" fmla="*/ 1606649 h 1740760"/>
                  <a:gd name="connsiteX47" fmla="*/ 955501 w 1740762"/>
                  <a:gd name="connsiteY47" fmla="*/ 1606835 h 1740760"/>
                  <a:gd name="connsiteX48" fmla="*/ 955501 w 1740762"/>
                  <a:gd name="connsiteY48" fmla="*/ 1740760 h 1740760"/>
                  <a:gd name="connsiteX49" fmla="*/ 785261 w 1740762"/>
                  <a:gd name="connsiteY49" fmla="*/ 1740760 h 1740760"/>
                  <a:gd name="connsiteX50" fmla="*/ 785261 w 1740762"/>
                  <a:gd name="connsiteY50" fmla="*/ 1607939 h 1740760"/>
                  <a:gd name="connsiteX51" fmla="*/ 715891 w 1740762"/>
                  <a:gd name="connsiteY51" fmla="*/ 1597352 h 1740760"/>
                  <a:gd name="connsiteX52" fmla="*/ 666516 w 1740762"/>
                  <a:gd name="connsiteY52" fmla="*/ 1584982 h 1740760"/>
                  <a:gd name="connsiteX53" fmla="*/ 615942 w 1740762"/>
                  <a:gd name="connsiteY53" fmla="*/ 1707080 h 1740760"/>
                  <a:gd name="connsiteX54" fmla="*/ 458661 w 1740762"/>
                  <a:gd name="connsiteY54" fmla="*/ 1641932 h 1740760"/>
                  <a:gd name="connsiteX55" fmla="*/ 508928 w 1740762"/>
                  <a:gd name="connsiteY55" fmla="*/ 1520575 h 1740760"/>
                  <a:gd name="connsiteX56" fmla="*/ 480660 w 1740762"/>
                  <a:gd name="connsiteY56" fmla="*/ 1504999 h 1740760"/>
                  <a:gd name="connsiteX57" fmla="*/ 407307 w 1740762"/>
                  <a:gd name="connsiteY57" fmla="*/ 1453832 h 1740760"/>
                  <a:gd name="connsiteX58" fmla="*/ 315118 w 1740762"/>
                  <a:gd name="connsiteY58" fmla="*/ 1546021 h 1740760"/>
                  <a:gd name="connsiteX59" fmla="*/ 194740 w 1740762"/>
                  <a:gd name="connsiteY59" fmla="*/ 1425643 h 1740760"/>
                  <a:gd name="connsiteX60" fmla="*/ 286894 w 1740762"/>
                  <a:gd name="connsiteY60" fmla="*/ 1333489 h 1740760"/>
                  <a:gd name="connsiteX61" fmla="*/ 273491 w 1740762"/>
                  <a:gd name="connsiteY61" fmla="*/ 1317922 h 1740760"/>
                  <a:gd name="connsiteX62" fmla="*/ 218783 w 1740762"/>
                  <a:gd name="connsiteY62" fmla="*/ 1232414 h 1740760"/>
                  <a:gd name="connsiteX63" fmla="*/ 98828 w 1740762"/>
                  <a:gd name="connsiteY63" fmla="*/ 1282101 h 1740760"/>
                  <a:gd name="connsiteX64" fmla="*/ 33680 w 1740762"/>
                  <a:gd name="connsiteY64" fmla="*/ 1124819 h 1740760"/>
                  <a:gd name="connsiteX65" fmla="*/ 152714 w 1740762"/>
                  <a:gd name="connsiteY65" fmla="*/ 1075514 h 1740760"/>
                  <a:gd name="connsiteX66" fmla="*/ 146043 w 1740762"/>
                  <a:gd name="connsiteY66" fmla="*/ 1053048 h 1740760"/>
                  <a:gd name="connsiteX67" fmla="*/ 129170 w 1740762"/>
                  <a:gd name="connsiteY67" fmla="*/ 963438 h 1740760"/>
                  <a:gd name="connsiteX68" fmla="*/ 128677 w 1740762"/>
                  <a:gd name="connsiteY68" fmla="*/ 955500 h 1740760"/>
                  <a:gd name="connsiteX69" fmla="*/ 0 w 1740762"/>
                  <a:gd name="connsiteY69" fmla="*/ 955500 h 1740760"/>
                  <a:gd name="connsiteX70" fmla="*/ 0 w 1740762"/>
                  <a:gd name="connsiteY70" fmla="*/ 785260 h 1740760"/>
                  <a:gd name="connsiteX71" fmla="*/ 128814 w 1740762"/>
                  <a:gd name="connsiteY71" fmla="*/ 785260 h 1740760"/>
                  <a:gd name="connsiteX72" fmla="*/ 134981 w 1740762"/>
                  <a:gd name="connsiteY72" fmla="*/ 739025 h 1740760"/>
                  <a:gd name="connsiteX73" fmla="*/ 147040 w 1740762"/>
                  <a:gd name="connsiteY73" fmla="*/ 683819 h 1740760"/>
                  <a:gd name="connsiteX74" fmla="*/ 152622 w 1740762"/>
                  <a:gd name="connsiteY74" fmla="*/ 665208 h 1740760"/>
                  <a:gd name="connsiteX75" fmla="*/ 33680 w 1740762"/>
                  <a:gd name="connsiteY75" fmla="*/ 615940 h 1740760"/>
                  <a:gd name="connsiteX76" fmla="*/ 98828 w 1740762"/>
                  <a:gd name="connsiteY76" fmla="*/ 458659 h 1740760"/>
                  <a:gd name="connsiteX77" fmla="*/ 219054 w 1740762"/>
                  <a:gd name="connsiteY77" fmla="*/ 508459 h 1740760"/>
                  <a:gd name="connsiteX78" fmla="*/ 264199 w 1740762"/>
                  <a:gd name="connsiteY78" fmla="*/ 435381 h 1740760"/>
                  <a:gd name="connsiteX79" fmla="*/ 286732 w 1740762"/>
                  <a:gd name="connsiteY79" fmla="*/ 407109 h 1740760"/>
                  <a:gd name="connsiteX80" fmla="*/ 194740 w 1740762"/>
                  <a:gd name="connsiteY80" fmla="*/ 315117 h 1740760"/>
                  <a:gd name="connsiteX81" fmla="*/ 315118 w 1740762"/>
                  <a:gd name="connsiteY81" fmla="*/ 194739 h 1740760"/>
                  <a:gd name="connsiteX82" fmla="*/ 407197 w 1740762"/>
                  <a:gd name="connsiteY82" fmla="*/ 286817 h 1740760"/>
                  <a:gd name="connsiteX83" fmla="*/ 460791 w 1740762"/>
                  <a:gd name="connsiteY83" fmla="*/ 248268 h 1740760"/>
                  <a:gd name="connsiteX84" fmla="*/ 508858 w 1740762"/>
                  <a:gd name="connsiteY84" fmla="*/ 220014 h 1740760"/>
                  <a:gd name="connsiteX85" fmla="*/ 458661 w 1740762"/>
                  <a:gd name="connsiteY85" fmla="*/ 98828 h 1740760"/>
                  <a:gd name="connsiteX86" fmla="*/ 615942 w 1740762"/>
                  <a:gd name="connsiteY86" fmla="*/ 33679 h 1740760"/>
                  <a:gd name="connsiteX87" fmla="*/ 666597 w 1740762"/>
                  <a:gd name="connsiteY87" fmla="*/ 155970 h 1740760"/>
                  <a:gd name="connsiteX88" fmla="*/ 715891 w 1740762"/>
                  <a:gd name="connsiteY88" fmla="*/ 143408 h 1740760"/>
                  <a:gd name="connsiteX89" fmla="*/ 785261 w 1740762"/>
                  <a:gd name="connsiteY89" fmla="*/ 132820 h 1740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1740762" h="1740760">
                    <a:moveTo>
                      <a:pt x="870381" y="422211"/>
                    </a:moveTo>
                    <a:cubicBezTo>
                      <a:pt x="622864" y="422211"/>
                      <a:pt x="422212" y="622863"/>
                      <a:pt x="422212" y="870380"/>
                    </a:cubicBezTo>
                    <a:cubicBezTo>
                      <a:pt x="422212" y="1117897"/>
                      <a:pt x="622864" y="1318549"/>
                      <a:pt x="870381" y="1318549"/>
                    </a:cubicBezTo>
                    <a:cubicBezTo>
                      <a:pt x="1117898" y="1318549"/>
                      <a:pt x="1318550" y="1117897"/>
                      <a:pt x="1318550" y="870380"/>
                    </a:cubicBezTo>
                    <a:cubicBezTo>
                      <a:pt x="1318550" y="622863"/>
                      <a:pt x="1117898" y="422211"/>
                      <a:pt x="870381" y="422211"/>
                    </a:cubicBezTo>
                    <a:close/>
                    <a:moveTo>
                      <a:pt x="785261" y="0"/>
                    </a:moveTo>
                    <a:lnTo>
                      <a:pt x="955501" y="0"/>
                    </a:lnTo>
                    <a:lnTo>
                      <a:pt x="955501" y="134329"/>
                    </a:lnTo>
                    <a:lnTo>
                      <a:pt x="1014988" y="143408"/>
                    </a:lnTo>
                    <a:lnTo>
                      <a:pt x="1073317" y="158020"/>
                    </a:lnTo>
                    <a:lnTo>
                      <a:pt x="1124821" y="33680"/>
                    </a:lnTo>
                    <a:lnTo>
                      <a:pt x="1282102" y="98828"/>
                    </a:lnTo>
                    <a:lnTo>
                      <a:pt x="1229998" y="224619"/>
                    </a:lnTo>
                    <a:lnTo>
                      <a:pt x="1250218" y="235760"/>
                    </a:lnTo>
                    <a:cubicBezTo>
                      <a:pt x="1276992" y="252029"/>
                      <a:pt x="1302655" y="269943"/>
                      <a:pt x="1327066" y="289364"/>
                    </a:cubicBezTo>
                    <a:lnTo>
                      <a:pt x="1329143" y="291241"/>
                    </a:lnTo>
                    <a:lnTo>
                      <a:pt x="1425645" y="194739"/>
                    </a:lnTo>
                    <a:lnTo>
                      <a:pt x="1546022" y="315117"/>
                    </a:lnTo>
                    <a:lnTo>
                      <a:pt x="1448558" y="412582"/>
                    </a:lnTo>
                    <a:lnTo>
                      <a:pt x="1457388" y="422838"/>
                    </a:lnTo>
                    <a:lnTo>
                      <a:pt x="1514167" y="511583"/>
                    </a:lnTo>
                    <a:lnTo>
                      <a:pt x="1641935" y="458659"/>
                    </a:lnTo>
                    <a:lnTo>
                      <a:pt x="1707082" y="615941"/>
                    </a:lnTo>
                    <a:lnTo>
                      <a:pt x="1579247" y="668892"/>
                    </a:lnTo>
                    <a:lnTo>
                      <a:pt x="1584835" y="687711"/>
                    </a:lnTo>
                    <a:cubicBezTo>
                      <a:pt x="1592232" y="716929"/>
                      <a:pt x="1597895" y="746838"/>
                      <a:pt x="1601709" y="777321"/>
                    </a:cubicBezTo>
                    <a:lnTo>
                      <a:pt x="1602202" y="785260"/>
                    </a:lnTo>
                    <a:lnTo>
                      <a:pt x="1740762" y="785260"/>
                    </a:lnTo>
                    <a:lnTo>
                      <a:pt x="1740762" y="955500"/>
                    </a:lnTo>
                    <a:lnTo>
                      <a:pt x="1602244" y="955500"/>
                    </a:lnTo>
                    <a:lnTo>
                      <a:pt x="1592412" y="1019928"/>
                    </a:lnTo>
                    <a:lnTo>
                      <a:pt x="1579385" y="1071925"/>
                    </a:lnTo>
                    <a:lnTo>
                      <a:pt x="1707082" y="1124819"/>
                    </a:lnTo>
                    <a:lnTo>
                      <a:pt x="1641935" y="1282101"/>
                    </a:lnTo>
                    <a:lnTo>
                      <a:pt x="1514336" y="1229247"/>
                    </a:lnTo>
                    <a:lnTo>
                      <a:pt x="1500059" y="1255158"/>
                    </a:lnTo>
                    <a:lnTo>
                      <a:pt x="1448892" y="1328512"/>
                    </a:lnTo>
                    <a:lnTo>
                      <a:pt x="1546022" y="1425643"/>
                    </a:lnTo>
                    <a:lnTo>
                      <a:pt x="1425645" y="1546021"/>
                    </a:lnTo>
                    <a:lnTo>
                      <a:pt x="1328549" y="1448925"/>
                    </a:lnTo>
                    <a:lnTo>
                      <a:pt x="1312981" y="1462328"/>
                    </a:lnTo>
                    <a:lnTo>
                      <a:pt x="1229762" y="1515571"/>
                    </a:lnTo>
                    <a:lnTo>
                      <a:pt x="1282102" y="1641932"/>
                    </a:lnTo>
                    <a:lnTo>
                      <a:pt x="1124821" y="1707080"/>
                    </a:lnTo>
                    <a:lnTo>
                      <a:pt x="1073151" y="1582339"/>
                    </a:lnTo>
                    <a:lnTo>
                      <a:pt x="1048108" y="1589775"/>
                    </a:lnTo>
                    <a:cubicBezTo>
                      <a:pt x="1018890" y="1597172"/>
                      <a:pt x="988981" y="1602835"/>
                      <a:pt x="958498" y="1606649"/>
                    </a:cubicBezTo>
                    <a:lnTo>
                      <a:pt x="955501" y="1606835"/>
                    </a:lnTo>
                    <a:lnTo>
                      <a:pt x="955501" y="1740760"/>
                    </a:lnTo>
                    <a:lnTo>
                      <a:pt x="785261" y="1740760"/>
                    </a:lnTo>
                    <a:lnTo>
                      <a:pt x="785261" y="1607939"/>
                    </a:lnTo>
                    <a:lnTo>
                      <a:pt x="715891" y="1597352"/>
                    </a:lnTo>
                    <a:lnTo>
                      <a:pt x="666516" y="1584982"/>
                    </a:lnTo>
                    <a:lnTo>
                      <a:pt x="615942" y="1707080"/>
                    </a:lnTo>
                    <a:lnTo>
                      <a:pt x="458661" y="1641932"/>
                    </a:lnTo>
                    <a:lnTo>
                      <a:pt x="508928" y="1520575"/>
                    </a:lnTo>
                    <a:lnTo>
                      <a:pt x="480660" y="1504999"/>
                    </a:lnTo>
                    <a:lnTo>
                      <a:pt x="407307" y="1453832"/>
                    </a:lnTo>
                    <a:lnTo>
                      <a:pt x="315118" y="1546021"/>
                    </a:lnTo>
                    <a:lnTo>
                      <a:pt x="194740" y="1425643"/>
                    </a:lnTo>
                    <a:lnTo>
                      <a:pt x="286894" y="1333489"/>
                    </a:lnTo>
                    <a:lnTo>
                      <a:pt x="273491" y="1317922"/>
                    </a:lnTo>
                    <a:lnTo>
                      <a:pt x="218783" y="1232414"/>
                    </a:lnTo>
                    <a:lnTo>
                      <a:pt x="98828" y="1282101"/>
                    </a:lnTo>
                    <a:lnTo>
                      <a:pt x="33680" y="1124819"/>
                    </a:lnTo>
                    <a:lnTo>
                      <a:pt x="152714" y="1075514"/>
                    </a:lnTo>
                    <a:lnTo>
                      <a:pt x="146043" y="1053048"/>
                    </a:lnTo>
                    <a:cubicBezTo>
                      <a:pt x="138647" y="1023830"/>
                      <a:pt x="132984" y="993922"/>
                      <a:pt x="129170" y="963438"/>
                    </a:cubicBezTo>
                    <a:lnTo>
                      <a:pt x="128677" y="955500"/>
                    </a:lnTo>
                    <a:lnTo>
                      <a:pt x="0" y="955500"/>
                    </a:lnTo>
                    <a:lnTo>
                      <a:pt x="0" y="785260"/>
                    </a:lnTo>
                    <a:lnTo>
                      <a:pt x="128814" y="785260"/>
                    </a:lnTo>
                    <a:lnTo>
                      <a:pt x="134981" y="739025"/>
                    </a:lnTo>
                    <a:cubicBezTo>
                      <a:pt x="138313" y="720372"/>
                      <a:pt x="142341" y="701961"/>
                      <a:pt x="147040" y="683819"/>
                    </a:cubicBezTo>
                    <a:lnTo>
                      <a:pt x="152622" y="665208"/>
                    </a:lnTo>
                    <a:lnTo>
                      <a:pt x="33680" y="615940"/>
                    </a:lnTo>
                    <a:lnTo>
                      <a:pt x="98828" y="458659"/>
                    </a:lnTo>
                    <a:lnTo>
                      <a:pt x="219054" y="508459"/>
                    </a:lnTo>
                    <a:lnTo>
                      <a:pt x="264199" y="435381"/>
                    </a:lnTo>
                    <a:lnTo>
                      <a:pt x="286732" y="407109"/>
                    </a:lnTo>
                    <a:lnTo>
                      <a:pt x="194740" y="315117"/>
                    </a:lnTo>
                    <a:lnTo>
                      <a:pt x="315118" y="194739"/>
                    </a:lnTo>
                    <a:lnTo>
                      <a:pt x="407197" y="286817"/>
                    </a:lnTo>
                    <a:lnTo>
                      <a:pt x="460791" y="248268"/>
                    </a:lnTo>
                    <a:lnTo>
                      <a:pt x="508858" y="220014"/>
                    </a:lnTo>
                    <a:lnTo>
                      <a:pt x="458661" y="98828"/>
                    </a:lnTo>
                    <a:lnTo>
                      <a:pt x="615942" y="33679"/>
                    </a:lnTo>
                    <a:lnTo>
                      <a:pt x="666597" y="155970"/>
                    </a:lnTo>
                    <a:lnTo>
                      <a:pt x="715891" y="143408"/>
                    </a:lnTo>
                    <a:lnTo>
                      <a:pt x="785261" y="13282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73" name="任意多边形 372"/>
              <p:cNvSpPr/>
              <p:nvPr/>
            </p:nvSpPr>
            <p:spPr>
              <a:xfrm>
                <a:off x="5248157" y="1719896"/>
                <a:ext cx="1708759" cy="1708757"/>
              </a:xfrm>
              <a:custGeom>
                <a:avLst/>
                <a:gdLst>
                  <a:gd name="connsiteX0" fmla="*/ 870381 w 1740762"/>
                  <a:gd name="connsiteY0" fmla="*/ 422211 h 1740760"/>
                  <a:gd name="connsiteX1" fmla="*/ 422212 w 1740762"/>
                  <a:gd name="connsiteY1" fmla="*/ 870380 h 1740760"/>
                  <a:gd name="connsiteX2" fmla="*/ 870381 w 1740762"/>
                  <a:gd name="connsiteY2" fmla="*/ 1318549 h 1740760"/>
                  <a:gd name="connsiteX3" fmla="*/ 1318550 w 1740762"/>
                  <a:gd name="connsiteY3" fmla="*/ 870380 h 1740760"/>
                  <a:gd name="connsiteX4" fmla="*/ 870381 w 1740762"/>
                  <a:gd name="connsiteY4" fmla="*/ 422211 h 1740760"/>
                  <a:gd name="connsiteX5" fmla="*/ 785261 w 1740762"/>
                  <a:gd name="connsiteY5" fmla="*/ 0 h 1740760"/>
                  <a:gd name="connsiteX6" fmla="*/ 955501 w 1740762"/>
                  <a:gd name="connsiteY6" fmla="*/ 0 h 1740760"/>
                  <a:gd name="connsiteX7" fmla="*/ 955501 w 1740762"/>
                  <a:gd name="connsiteY7" fmla="*/ 134329 h 1740760"/>
                  <a:gd name="connsiteX8" fmla="*/ 1014988 w 1740762"/>
                  <a:gd name="connsiteY8" fmla="*/ 143408 h 1740760"/>
                  <a:gd name="connsiteX9" fmla="*/ 1073317 w 1740762"/>
                  <a:gd name="connsiteY9" fmla="*/ 158020 h 1740760"/>
                  <a:gd name="connsiteX10" fmla="*/ 1124821 w 1740762"/>
                  <a:gd name="connsiteY10" fmla="*/ 33680 h 1740760"/>
                  <a:gd name="connsiteX11" fmla="*/ 1282102 w 1740762"/>
                  <a:gd name="connsiteY11" fmla="*/ 98828 h 1740760"/>
                  <a:gd name="connsiteX12" fmla="*/ 1229998 w 1740762"/>
                  <a:gd name="connsiteY12" fmla="*/ 224619 h 1740760"/>
                  <a:gd name="connsiteX13" fmla="*/ 1250218 w 1740762"/>
                  <a:gd name="connsiteY13" fmla="*/ 235760 h 1740760"/>
                  <a:gd name="connsiteX14" fmla="*/ 1327066 w 1740762"/>
                  <a:gd name="connsiteY14" fmla="*/ 289364 h 1740760"/>
                  <a:gd name="connsiteX15" fmla="*/ 1329143 w 1740762"/>
                  <a:gd name="connsiteY15" fmla="*/ 291241 h 1740760"/>
                  <a:gd name="connsiteX16" fmla="*/ 1425645 w 1740762"/>
                  <a:gd name="connsiteY16" fmla="*/ 194739 h 1740760"/>
                  <a:gd name="connsiteX17" fmla="*/ 1546022 w 1740762"/>
                  <a:gd name="connsiteY17" fmla="*/ 315117 h 1740760"/>
                  <a:gd name="connsiteX18" fmla="*/ 1448558 w 1740762"/>
                  <a:gd name="connsiteY18" fmla="*/ 412582 h 1740760"/>
                  <a:gd name="connsiteX19" fmla="*/ 1457388 w 1740762"/>
                  <a:gd name="connsiteY19" fmla="*/ 422838 h 1740760"/>
                  <a:gd name="connsiteX20" fmla="*/ 1514167 w 1740762"/>
                  <a:gd name="connsiteY20" fmla="*/ 511583 h 1740760"/>
                  <a:gd name="connsiteX21" fmla="*/ 1641935 w 1740762"/>
                  <a:gd name="connsiteY21" fmla="*/ 458659 h 1740760"/>
                  <a:gd name="connsiteX22" fmla="*/ 1707082 w 1740762"/>
                  <a:gd name="connsiteY22" fmla="*/ 615941 h 1740760"/>
                  <a:gd name="connsiteX23" fmla="*/ 1579247 w 1740762"/>
                  <a:gd name="connsiteY23" fmla="*/ 668892 h 1740760"/>
                  <a:gd name="connsiteX24" fmla="*/ 1584835 w 1740762"/>
                  <a:gd name="connsiteY24" fmla="*/ 687711 h 1740760"/>
                  <a:gd name="connsiteX25" fmla="*/ 1601709 w 1740762"/>
                  <a:gd name="connsiteY25" fmla="*/ 777321 h 1740760"/>
                  <a:gd name="connsiteX26" fmla="*/ 1602202 w 1740762"/>
                  <a:gd name="connsiteY26" fmla="*/ 785260 h 1740760"/>
                  <a:gd name="connsiteX27" fmla="*/ 1740762 w 1740762"/>
                  <a:gd name="connsiteY27" fmla="*/ 785260 h 1740760"/>
                  <a:gd name="connsiteX28" fmla="*/ 1740762 w 1740762"/>
                  <a:gd name="connsiteY28" fmla="*/ 955500 h 1740760"/>
                  <a:gd name="connsiteX29" fmla="*/ 1602244 w 1740762"/>
                  <a:gd name="connsiteY29" fmla="*/ 955500 h 1740760"/>
                  <a:gd name="connsiteX30" fmla="*/ 1592412 w 1740762"/>
                  <a:gd name="connsiteY30" fmla="*/ 1019928 h 1740760"/>
                  <a:gd name="connsiteX31" fmla="*/ 1579385 w 1740762"/>
                  <a:gd name="connsiteY31" fmla="*/ 1071925 h 1740760"/>
                  <a:gd name="connsiteX32" fmla="*/ 1707082 w 1740762"/>
                  <a:gd name="connsiteY32" fmla="*/ 1124819 h 1740760"/>
                  <a:gd name="connsiteX33" fmla="*/ 1641935 w 1740762"/>
                  <a:gd name="connsiteY33" fmla="*/ 1282101 h 1740760"/>
                  <a:gd name="connsiteX34" fmla="*/ 1514336 w 1740762"/>
                  <a:gd name="connsiteY34" fmla="*/ 1229247 h 1740760"/>
                  <a:gd name="connsiteX35" fmla="*/ 1500059 w 1740762"/>
                  <a:gd name="connsiteY35" fmla="*/ 1255158 h 1740760"/>
                  <a:gd name="connsiteX36" fmla="*/ 1448892 w 1740762"/>
                  <a:gd name="connsiteY36" fmla="*/ 1328512 h 1740760"/>
                  <a:gd name="connsiteX37" fmla="*/ 1546022 w 1740762"/>
                  <a:gd name="connsiteY37" fmla="*/ 1425643 h 1740760"/>
                  <a:gd name="connsiteX38" fmla="*/ 1425645 w 1740762"/>
                  <a:gd name="connsiteY38" fmla="*/ 1546021 h 1740760"/>
                  <a:gd name="connsiteX39" fmla="*/ 1328549 w 1740762"/>
                  <a:gd name="connsiteY39" fmla="*/ 1448925 h 1740760"/>
                  <a:gd name="connsiteX40" fmla="*/ 1312981 w 1740762"/>
                  <a:gd name="connsiteY40" fmla="*/ 1462328 h 1740760"/>
                  <a:gd name="connsiteX41" fmla="*/ 1229762 w 1740762"/>
                  <a:gd name="connsiteY41" fmla="*/ 1515571 h 1740760"/>
                  <a:gd name="connsiteX42" fmla="*/ 1282102 w 1740762"/>
                  <a:gd name="connsiteY42" fmla="*/ 1641932 h 1740760"/>
                  <a:gd name="connsiteX43" fmla="*/ 1124821 w 1740762"/>
                  <a:gd name="connsiteY43" fmla="*/ 1707080 h 1740760"/>
                  <a:gd name="connsiteX44" fmla="*/ 1073151 w 1740762"/>
                  <a:gd name="connsiteY44" fmla="*/ 1582339 h 1740760"/>
                  <a:gd name="connsiteX45" fmla="*/ 1048108 w 1740762"/>
                  <a:gd name="connsiteY45" fmla="*/ 1589775 h 1740760"/>
                  <a:gd name="connsiteX46" fmla="*/ 958498 w 1740762"/>
                  <a:gd name="connsiteY46" fmla="*/ 1606649 h 1740760"/>
                  <a:gd name="connsiteX47" fmla="*/ 955501 w 1740762"/>
                  <a:gd name="connsiteY47" fmla="*/ 1606835 h 1740760"/>
                  <a:gd name="connsiteX48" fmla="*/ 955501 w 1740762"/>
                  <a:gd name="connsiteY48" fmla="*/ 1740760 h 1740760"/>
                  <a:gd name="connsiteX49" fmla="*/ 785261 w 1740762"/>
                  <a:gd name="connsiteY49" fmla="*/ 1740760 h 1740760"/>
                  <a:gd name="connsiteX50" fmla="*/ 785261 w 1740762"/>
                  <a:gd name="connsiteY50" fmla="*/ 1607939 h 1740760"/>
                  <a:gd name="connsiteX51" fmla="*/ 715891 w 1740762"/>
                  <a:gd name="connsiteY51" fmla="*/ 1597352 h 1740760"/>
                  <a:gd name="connsiteX52" fmla="*/ 666516 w 1740762"/>
                  <a:gd name="connsiteY52" fmla="*/ 1584982 h 1740760"/>
                  <a:gd name="connsiteX53" fmla="*/ 615942 w 1740762"/>
                  <a:gd name="connsiteY53" fmla="*/ 1707080 h 1740760"/>
                  <a:gd name="connsiteX54" fmla="*/ 458661 w 1740762"/>
                  <a:gd name="connsiteY54" fmla="*/ 1641932 h 1740760"/>
                  <a:gd name="connsiteX55" fmla="*/ 508928 w 1740762"/>
                  <a:gd name="connsiteY55" fmla="*/ 1520575 h 1740760"/>
                  <a:gd name="connsiteX56" fmla="*/ 480660 w 1740762"/>
                  <a:gd name="connsiteY56" fmla="*/ 1504999 h 1740760"/>
                  <a:gd name="connsiteX57" fmla="*/ 407307 w 1740762"/>
                  <a:gd name="connsiteY57" fmla="*/ 1453832 h 1740760"/>
                  <a:gd name="connsiteX58" fmla="*/ 315118 w 1740762"/>
                  <a:gd name="connsiteY58" fmla="*/ 1546021 h 1740760"/>
                  <a:gd name="connsiteX59" fmla="*/ 194740 w 1740762"/>
                  <a:gd name="connsiteY59" fmla="*/ 1425643 h 1740760"/>
                  <a:gd name="connsiteX60" fmla="*/ 286894 w 1740762"/>
                  <a:gd name="connsiteY60" fmla="*/ 1333489 h 1740760"/>
                  <a:gd name="connsiteX61" fmla="*/ 273491 w 1740762"/>
                  <a:gd name="connsiteY61" fmla="*/ 1317922 h 1740760"/>
                  <a:gd name="connsiteX62" fmla="*/ 218783 w 1740762"/>
                  <a:gd name="connsiteY62" fmla="*/ 1232414 h 1740760"/>
                  <a:gd name="connsiteX63" fmla="*/ 98828 w 1740762"/>
                  <a:gd name="connsiteY63" fmla="*/ 1282101 h 1740760"/>
                  <a:gd name="connsiteX64" fmla="*/ 33680 w 1740762"/>
                  <a:gd name="connsiteY64" fmla="*/ 1124819 h 1740760"/>
                  <a:gd name="connsiteX65" fmla="*/ 152714 w 1740762"/>
                  <a:gd name="connsiteY65" fmla="*/ 1075514 h 1740760"/>
                  <a:gd name="connsiteX66" fmla="*/ 146043 w 1740762"/>
                  <a:gd name="connsiteY66" fmla="*/ 1053048 h 1740760"/>
                  <a:gd name="connsiteX67" fmla="*/ 129170 w 1740762"/>
                  <a:gd name="connsiteY67" fmla="*/ 963438 h 1740760"/>
                  <a:gd name="connsiteX68" fmla="*/ 128677 w 1740762"/>
                  <a:gd name="connsiteY68" fmla="*/ 955500 h 1740760"/>
                  <a:gd name="connsiteX69" fmla="*/ 0 w 1740762"/>
                  <a:gd name="connsiteY69" fmla="*/ 955500 h 1740760"/>
                  <a:gd name="connsiteX70" fmla="*/ 0 w 1740762"/>
                  <a:gd name="connsiteY70" fmla="*/ 785260 h 1740760"/>
                  <a:gd name="connsiteX71" fmla="*/ 128814 w 1740762"/>
                  <a:gd name="connsiteY71" fmla="*/ 785260 h 1740760"/>
                  <a:gd name="connsiteX72" fmla="*/ 134981 w 1740762"/>
                  <a:gd name="connsiteY72" fmla="*/ 739025 h 1740760"/>
                  <a:gd name="connsiteX73" fmla="*/ 147040 w 1740762"/>
                  <a:gd name="connsiteY73" fmla="*/ 683819 h 1740760"/>
                  <a:gd name="connsiteX74" fmla="*/ 152622 w 1740762"/>
                  <a:gd name="connsiteY74" fmla="*/ 665208 h 1740760"/>
                  <a:gd name="connsiteX75" fmla="*/ 33680 w 1740762"/>
                  <a:gd name="connsiteY75" fmla="*/ 615940 h 1740760"/>
                  <a:gd name="connsiteX76" fmla="*/ 98828 w 1740762"/>
                  <a:gd name="connsiteY76" fmla="*/ 458659 h 1740760"/>
                  <a:gd name="connsiteX77" fmla="*/ 219054 w 1740762"/>
                  <a:gd name="connsiteY77" fmla="*/ 508459 h 1740760"/>
                  <a:gd name="connsiteX78" fmla="*/ 264199 w 1740762"/>
                  <a:gd name="connsiteY78" fmla="*/ 435381 h 1740760"/>
                  <a:gd name="connsiteX79" fmla="*/ 286732 w 1740762"/>
                  <a:gd name="connsiteY79" fmla="*/ 407109 h 1740760"/>
                  <a:gd name="connsiteX80" fmla="*/ 194740 w 1740762"/>
                  <a:gd name="connsiteY80" fmla="*/ 315117 h 1740760"/>
                  <a:gd name="connsiteX81" fmla="*/ 315118 w 1740762"/>
                  <a:gd name="connsiteY81" fmla="*/ 194739 h 1740760"/>
                  <a:gd name="connsiteX82" fmla="*/ 407197 w 1740762"/>
                  <a:gd name="connsiteY82" fmla="*/ 286817 h 1740760"/>
                  <a:gd name="connsiteX83" fmla="*/ 460791 w 1740762"/>
                  <a:gd name="connsiteY83" fmla="*/ 248268 h 1740760"/>
                  <a:gd name="connsiteX84" fmla="*/ 508858 w 1740762"/>
                  <a:gd name="connsiteY84" fmla="*/ 220014 h 1740760"/>
                  <a:gd name="connsiteX85" fmla="*/ 458661 w 1740762"/>
                  <a:gd name="connsiteY85" fmla="*/ 98828 h 1740760"/>
                  <a:gd name="connsiteX86" fmla="*/ 615942 w 1740762"/>
                  <a:gd name="connsiteY86" fmla="*/ 33679 h 1740760"/>
                  <a:gd name="connsiteX87" fmla="*/ 666597 w 1740762"/>
                  <a:gd name="connsiteY87" fmla="*/ 155970 h 1740760"/>
                  <a:gd name="connsiteX88" fmla="*/ 715891 w 1740762"/>
                  <a:gd name="connsiteY88" fmla="*/ 143408 h 1740760"/>
                  <a:gd name="connsiteX89" fmla="*/ 785261 w 1740762"/>
                  <a:gd name="connsiteY89" fmla="*/ 132820 h 1740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1740762" h="1740760">
                    <a:moveTo>
                      <a:pt x="870381" y="422211"/>
                    </a:moveTo>
                    <a:cubicBezTo>
                      <a:pt x="622864" y="422211"/>
                      <a:pt x="422212" y="622863"/>
                      <a:pt x="422212" y="870380"/>
                    </a:cubicBezTo>
                    <a:cubicBezTo>
                      <a:pt x="422212" y="1117897"/>
                      <a:pt x="622864" y="1318549"/>
                      <a:pt x="870381" y="1318549"/>
                    </a:cubicBezTo>
                    <a:cubicBezTo>
                      <a:pt x="1117898" y="1318549"/>
                      <a:pt x="1318550" y="1117897"/>
                      <a:pt x="1318550" y="870380"/>
                    </a:cubicBezTo>
                    <a:cubicBezTo>
                      <a:pt x="1318550" y="622863"/>
                      <a:pt x="1117898" y="422211"/>
                      <a:pt x="870381" y="422211"/>
                    </a:cubicBezTo>
                    <a:close/>
                    <a:moveTo>
                      <a:pt x="785261" y="0"/>
                    </a:moveTo>
                    <a:lnTo>
                      <a:pt x="955501" y="0"/>
                    </a:lnTo>
                    <a:lnTo>
                      <a:pt x="955501" y="134329"/>
                    </a:lnTo>
                    <a:lnTo>
                      <a:pt x="1014988" y="143408"/>
                    </a:lnTo>
                    <a:lnTo>
                      <a:pt x="1073317" y="158020"/>
                    </a:lnTo>
                    <a:lnTo>
                      <a:pt x="1124821" y="33680"/>
                    </a:lnTo>
                    <a:lnTo>
                      <a:pt x="1282102" y="98828"/>
                    </a:lnTo>
                    <a:lnTo>
                      <a:pt x="1229998" y="224619"/>
                    </a:lnTo>
                    <a:lnTo>
                      <a:pt x="1250218" y="235760"/>
                    </a:lnTo>
                    <a:cubicBezTo>
                      <a:pt x="1276992" y="252029"/>
                      <a:pt x="1302655" y="269943"/>
                      <a:pt x="1327066" y="289364"/>
                    </a:cubicBezTo>
                    <a:lnTo>
                      <a:pt x="1329143" y="291241"/>
                    </a:lnTo>
                    <a:lnTo>
                      <a:pt x="1425645" y="194739"/>
                    </a:lnTo>
                    <a:lnTo>
                      <a:pt x="1546022" y="315117"/>
                    </a:lnTo>
                    <a:lnTo>
                      <a:pt x="1448558" y="412582"/>
                    </a:lnTo>
                    <a:lnTo>
                      <a:pt x="1457388" y="422838"/>
                    </a:lnTo>
                    <a:lnTo>
                      <a:pt x="1514167" y="511583"/>
                    </a:lnTo>
                    <a:lnTo>
                      <a:pt x="1641935" y="458659"/>
                    </a:lnTo>
                    <a:lnTo>
                      <a:pt x="1707082" y="615941"/>
                    </a:lnTo>
                    <a:lnTo>
                      <a:pt x="1579247" y="668892"/>
                    </a:lnTo>
                    <a:lnTo>
                      <a:pt x="1584835" y="687711"/>
                    </a:lnTo>
                    <a:cubicBezTo>
                      <a:pt x="1592232" y="716929"/>
                      <a:pt x="1597895" y="746838"/>
                      <a:pt x="1601709" y="777321"/>
                    </a:cubicBezTo>
                    <a:lnTo>
                      <a:pt x="1602202" y="785260"/>
                    </a:lnTo>
                    <a:lnTo>
                      <a:pt x="1740762" y="785260"/>
                    </a:lnTo>
                    <a:lnTo>
                      <a:pt x="1740762" y="955500"/>
                    </a:lnTo>
                    <a:lnTo>
                      <a:pt x="1602244" y="955500"/>
                    </a:lnTo>
                    <a:lnTo>
                      <a:pt x="1592412" y="1019928"/>
                    </a:lnTo>
                    <a:lnTo>
                      <a:pt x="1579385" y="1071925"/>
                    </a:lnTo>
                    <a:lnTo>
                      <a:pt x="1707082" y="1124819"/>
                    </a:lnTo>
                    <a:lnTo>
                      <a:pt x="1641935" y="1282101"/>
                    </a:lnTo>
                    <a:lnTo>
                      <a:pt x="1514336" y="1229247"/>
                    </a:lnTo>
                    <a:lnTo>
                      <a:pt x="1500059" y="1255158"/>
                    </a:lnTo>
                    <a:lnTo>
                      <a:pt x="1448892" y="1328512"/>
                    </a:lnTo>
                    <a:lnTo>
                      <a:pt x="1546022" y="1425643"/>
                    </a:lnTo>
                    <a:lnTo>
                      <a:pt x="1425645" y="1546021"/>
                    </a:lnTo>
                    <a:lnTo>
                      <a:pt x="1328549" y="1448925"/>
                    </a:lnTo>
                    <a:lnTo>
                      <a:pt x="1312981" y="1462328"/>
                    </a:lnTo>
                    <a:lnTo>
                      <a:pt x="1229762" y="1515571"/>
                    </a:lnTo>
                    <a:lnTo>
                      <a:pt x="1282102" y="1641932"/>
                    </a:lnTo>
                    <a:lnTo>
                      <a:pt x="1124821" y="1707080"/>
                    </a:lnTo>
                    <a:lnTo>
                      <a:pt x="1073151" y="1582339"/>
                    </a:lnTo>
                    <a:lnTo>
                      <a:pt x="1048108" y="1589775"/>
                    </a:lnTo>
                    <a:cubicBezTo>
                      <a:pt x="1018890" y="1597172"/>
                      <a:pt x="988981" y="1602835"/>
                      <a:pt x="958498" y="1606649"/>
                    </a:cubicBezTo>
                    <a:lnTo>
                      <a:pt x="955501" y="1606835"/>
                    </a:lnTo>
                    <a:lnTo>
                      <a:pt x="955501" y="1740760"/>
                    </a:lnTo>
                    <a:lnTo>
                      <a:pt x="785261" y="1740760"/>
                    </a:lnTo>
                    <a:lnTo>
                      <a:pt x="785261" y="1607939"/>
                    </a:lnTo>
                    <a:lnTo>
                      <a:pt x="715891" y="1597352"/>
                    </a:lnTo>
                    <a:lnTo>
                      <a:pt x="666516" y="1584982"/>
                    </a:lnTo>
                    <a:lnTo>
                      <a:pt x="615942" y="1707080"/>
                    </a:lnTo>
                    <a:lnTo>
                      <a:pt x="458661" y="1641932"/>
                    </a:lnTo>
                    <a:lnTo>
                      <a:pt x="508928" y="1520575"/>
                    </a:lnTo>
                    <a:lnTo>
                      <a:pt x="480660" y="1504999"/>
                    </a:lnTo>
                    <a:lnTo>
                      <a:pt x="407307" y="1453832"/>
                    </a:lnTo>
                    <a:lnTo>
                      <a:pt x="315118" y="1546021"/>
                    </a:lnTo>
                    <a:lnTo>
                      <a:pt x="194740" y="1425643"/>
                    </a:lnTo>
                    <a:lnTo>
                      <a:pt x="286894" y="1333489"/>
                    </a:lnTo>
                    <a:lnTo>
                      <a:pt x="273491" y="1317922"/>
                    </a:lnTo>
                    <a:lnTo>
                      <a:pt x="218783" y="1232414"/>
                    </a:lnTo>
                    <a:lnTo>
                      <a:pt x="98828" y="1282101"/>
                    </a:lnTo>
                    <a:lnTo>
                      <a:pt x="33680" y="1124819"/>
                    </a:lnTo>
                    <a:lnTo>
                      <a:pt x="152714" y="1075514"/>
                    </a:lnTo>
                    <a:lnTo>
                      <a:pt x="146043" y="1053048"/>
                    </a:lnTo>
                    <a:cubicBezTo>
                      <a:pt x="138647" y="1023830"/>
                      <a:pt x="132984" y="993922"/>
                      <a:pt x="129170" y="963438"/>
                    </a:cubicBezTo>
                    <a:lnTo>
                      <a:pt x="128677" y="955500"/>
                    </a:lnTo>
                    <a:lnTo>
                      <a:pt x="0" y="955500"/>
                    </a:lnTo>
                    <a:lnTo>
                      <a:pt x="0" y="785260"/>
                    </a:lnTo>
                    <a:lnTo>
                      <a:pt x="128814" y="785260"/>
                    </a:lnTo>
                    <a:lnTo>
                      <a:pt x="134981" y="739025"/>
                    </a:lnTo>
                    <a:cubicBezTo>
                      <a:pt x="138313" y="720372"/>
                      <a:pt x="142341" y="701961"/>
                      <a:pt x="147040" y="683819"/>
                    </a:cubicBezTo>
                    <a:lnTo>
                      <a:pt x="152622" y="665208"/>
                    </a:lnTo>
                    <a:lnTo>
                      <a:pt x="33680" y="615940"/>
                    </a:lnTo>
                    <a:lnTo>
                      <a:pt x="98828" y="458659"/>
                    </a:lnTo>
                    <a:lnTo>
                      <a:pt x="219054" y="508459"/>
                    </a:lnTo>
                    <a:lnTo>
                      <a:pt x="264199" y="435381"/>
                    </a:lnTo>
                    <a:lnTo>
                      <a:pt x="286732" y="407109"/>
                    </a:lnTo>
                    <a:lnTo>
                      <a:pt x="194740" y="315117"/>
                    </a:lnTo>
                    <a:lnTo>
                      <a:pt x="315118" y="194739"/>
                    </a:lnTo>
                    <a:lnTo>
                      <a:pt x="407197" y="286817"/>
                    </a:lnTo>
                    <a:lnTo>
                      <a:pt x="460791" y="248268"/>
                    </a:lnTo>
                    <a:lnTo>
                      <a:pt x="508858" y="220014"/>
                    </a:lnTo>
                    <a:lnTo>
                      <a:pt x="458661" y="98828"/>
                    </a:lnTo>
                    <a:lnTo>
                      <a:pt x="615942" y="33679"/>
                    </a:lnTo>
                    <a:lnTo>
                      <a:pt x="666597" y="155970"/>
                    </a:lnTo>
                    <a:lnTo>
                      <a:pt x="715891" y="143408"/>
                    </a:lnTo>
                    <a:lnTo>
                      <a:pt x="785261" y="13282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391" name="任意多边形 390"/>
            <p:cNvSpPr/>
            <p:nvPr/>
          </p:nvSpPr>
          <p:spPr>
            <a:xfrm>
              <a:off x="2982021" y="2313284"/>
              <a:ext cx="436601" cy="436660"/>
            </a:xfrm>
            <a:custGeom>
              <a:avLst/>
              <a:gdLst>
                <a:gd name="connsiteX0" fmla="*/ 870381 w 1740762"/>
                <a:gd name="connsiteY0" fmla="*/ 422211 h 1740760"/>
                <a:gd name="connsiteX1" fmla="*/ 422212 w 1740762"/>
                <a:gd name="connsiteY1" fmla="*/ 870380 h 1740760"/>
                <a:gd name="connsiteX2" fmla="*/ 870381 w 1740762"/>
                <a:gd name="connsiteY2" fmla="*/ 1318549 h 1740760"/>
                <a:gd name="connsiteX3" fmla="*/ 1318550 w 1740762"/>
                <a:gd name="connsiteY3" fmla="*/ 870380 h 1740760"/>
                <a:gd name="connsiteX4" fmla="*/ 870381 w 1740762"/>
                <a:gd name="connsiteY4" fmla="*/ 422211 h 1740760"/>
                <a:gd name="connsiteX5" fmla="*/ 785261 w 1740762"/>
                <a:gd name="connsiteY5" fmla="*/ 0 h 1740760"/>
                <a:gd name="connsiteX6" fmla="*/ 955501 w 1740762"/>
                <a:gd name="connsiteY6" fmla="*/ 0 h 1740760"/>
                <a:gd name="connsiteX7" fmla="*/ 955501 w 1740762"/>
                <a:gd name="connsiteY7" fmla="*/ 134329 h 1740760"/>
                <a:gd name="connsiteX8" fmla="*/ 1014988 w 1740762"/>
                <a:gd name="connsiteY8" fmla="*/ 143408 h 1740760"/>
                <a:gd name="connsiteX9" fmla="*/ 1073317 w 1740762"/>
                <a:gd name="connsiteY9" fmla="*/ 158020 h 1740760"/>
                <a:gd name="connsiteX10" fmla="*/ 1124821 w 1740762"/>
                <a:gd name="connsiteY10" fmla="*/ 33680 h 1740760"/>
                <a:gd name="connsiteX11" fmla="*/ 1282102 w 1740762"/>
                <a:gd name="connsiteY11" fmla="*/ 98828 h 1740760"/>
                <a:gd name="connsiteX12" fmla="*/ 1229998 w 1740762"/>
                <a:gd name="connsiteY12" fmla="*/ 224619 h 1740760"/>
                <a:gd name="connsiteX13" fmla="*/ 1250218 w 1740762"/>
                <a:gd name="connsiteY13" fmla="*/ 235760 h 1740760"/>
                <a:gd name="connsiteX14" fmla="*/ 1327066 w 1740762"/>
                <a:gd name="connsiteY14" fmla="*/ 289364 h 1740760"/>
                <a:gd name="connsiteX15" fmla="*/ 1329143 w 1740762"/>
                <a:gd name="connsiteY15" fmla="*/ 291241 h 1740760"/>
                <a:gd name="connsiteX16" fmla="*/ 1425645 w 1740762"/>
                <a:gd name="connsiteY16" fmla="*/ 194739 h 1740760"/>
                <a:gd name="connsiteX17" fmla="*/ 1546022 w 1740762"/>
                <a:gd name="connsiteY17" fmla="*/ 315117 h 1740760"/>
                <a:gd name="connsiteX18" fmla="*/ 1448558 w 1740762"/>
                <a:gd name="connsiteY18" fmla="*/ 412582 h 1740760"/>
                <a:gd name="connsiteX19" fmla="*/ 1457388 w 1740762"/>
                <a:gd name="connsiteY19" fmla="*/ 422838 h 1740760"/>
                <a:gd name="connsiteX20" fmla="*/ 1514167 w 1740762"/>
                <a:gd name="connsiteY20" fmla="*/ 511583 h 1740760"/>
                <a:gd name="connsiteX21" fmla="*/ 1641935 w 1740762"/>
                <a:gd name="connsiteY21" fmla="*/ 458659 h 1740760"/>
                <a:gd name="connsiteX22" fmla="*/ 1707082 w 1740762"/>
                <a:gd name="connsiteY22" fmla="*/ 615941 h 1740760"/>
                <a:gd name="connsiteX23" fmla="*/ 1579247 w 1740762"/>
                <a:gd name="connsiteY23" fmla="*/ 668892 h 1740760"/>
                <a:gd name="connsiteX24" fmla="*/ 1584835 w 1740762"/>
                <a:gd name="connsiteY24" fmla="*/ 687711 h 1740760"/>
                <a:gd name="connsiteX25" fmla="*/ 1601709 w 1740762"/>
                <a:gd name="connsiteY25" fmla="*/ 777321 h 1740760"/>
                <a:gd name="connsiteX26" fmla="*/ 1602202 w 1740762"/>
                <a:gd name="connsiteY26" fmla="*/ 785260 h 1740760"/>
                <a:gd name="connsiteX27" fmla="*/ 1740762 w 1740762"/>
                <a:gd name="connsiteY27" fmla="*/ 785260 h 1740760"/>
                <a:gd name="connsiteX28" fmla="*/ 1740762 w 1740762"/>
                <a:gd name="connsiteY28" fmla="*/ 955500 h 1740760"/>
                <a:gd name="connsiteX29" fmla="*/ 1602244 w 1740762"/>
                <a:gd name="connsiteY29" fmla="*/ 955500 h 1740760"/>
                <a:gd name="connsiteX30" fmla="*/ 1592412 w 1740762"/>
                <a:gd name="connsiteY30" fmla="*/ 1019928 h 1740760"/>
                <a:gd name="connsiteX31" fmla="*/ 1579385 w 1740762"/>
                <a:gd name="connsiteY31" fmla="*/ 1071925 h 1740760"/>
                <a:gd name="connsiteX32" fmla="*/ 1707082 w 1740762"/>
                <a:gd name="connsiteY32" fmla="*/ 1124819 h 1740760"/>
                <a:gd name="connsiteX33" fmla="*/ 1641935 w 1740762"/>
                <a:gd name="connsiteY33" fmla="*/ 1282101 h 1740760"/>
                <a:gd name="connsiteX34" fmla="*/ 1514336 w 1740762"/>
                <a:gd name="connsiteY34" fmla="*/ 1229247 h 1740760"/>
                <a:gd name="connsiteX35" fmla="*/ 1500059 w 1740762"/>
                <a:gd name="connsiteY35" fmla="*/ 1255158 h 1740760"/>
                <a:gd name="connsiteX36" fmla="*/ 1448892 w 1740762"/>
                <a:gd name="connsiteY36" fmla="*/ 1328512 h 1740760"/>
                <a:gd name="connsiteX37" fmla="*/ 1546022 w 1740762"/>
                <a:gd name="connsiteY37" fmla="*/ 1425643 h 1740760"/>
                <a:gd name="connsiteX38" fmla="*/ 1425645 w 1740762"/>
                <a:gd name="connsiteY38" fmla="*/ 1546021 h 1740760"/>
                <a:gd name="connsiteX39" fmla="*/ 1328549 w 1740762"/>
                <a:gd name="connsiteY39" fmla="*/ 1448925 h 1740760"/>
                <a:gd name="connsiteX40" fmla="*/ 1312981 w 1740762"/>
                <a:gd name="connsiteY40" fmla="*/ 1462328 h 1740760"/>
                <a:gd name="connsiteX41" fmla="*/ 1229762 w 1740762"/>
                <a:gd name="connsiteY41" fmla="*/ 1515571 h 1740760"/>
                <a:gd name="connsiteX42" fmla="*/ 1282102 w 1740762"/>
                <a:gd name="connsiteY42" fmla="*/ 1641932 h 1740760"/>
                <a:gd name="connsiteX43" fmla="*/ 1124821 w 1740762"/>
                <a:gd name="connsiteY43" fmla="*/ 1707080 h 1740760"/>
                <a:gd name="connsiteX44" fmla="*/ 1073151 w 1740762"/>
                <a:gd name="connsiteY44" fmla="*/ 1582339 h 1740760"/>
                <a:gd name="connsiteX45" fmla="*/ 1048108 w 1740762"/>
                <a:gd name="connsiteY45" fmla="*/ 1589775 h 1740760"/>
                <a:gd name="connsiteX46" fmla="*/ 958498 w 1740762"/>
                <a:gd name="connsiteY46" fmla="*/ 1606649 h 1740760"/>
                <a:gd name="connsiteX47" fmla="*/ 955501 w 1740762"/>
                <a:gd name="connsiteY47" fmla="*/ 1606835 h 1740760"/>
                <a:gd name="connsiteX48" fmla="*/ 955501 w 1740762"/>
                <a:gd name="connsiteY48" fmla="*/ 1740760 h 1740760"/>
                <a:gd name="connsiteX49" fmla="*/ 785261 w 1740762"/>
                <a:gd name="connsiteY49" fmla="*/ 1740760 h 1740760"/>
                <a:gd name="connsiteX50" fmla="*/ 785261 w 1740762"/>
                <a:gd name="connsiteY50" fmla="*/ 1607939 h 1740760"/>
                <a:gd name="connsiteX51" fmla="*/ 715891 w 1740762"/>
                <a:gd name="connsiteY51" fmla="*/ 1597352 h 1740760"/>
                <a:gd name="connsiteX52" fmla="*/ 666516 w 1740762"/>
                <a:gd name="connsiteY52" fmla="*/ 1584982 h 1740760"/>
                <a:gd name="connsiteX53" fmla="*/ 615942 w 1740762"/>
                <a:gd name="connsiteY53" fmla="*/ 1707080 h 1740760"/>
                <a:gd name="connsiteX54" fmla="*/ 458661 w 1740762"/>
                <a:gd name="connsiteY54" fmla="*/ 1641932 h 1740760"/>
                <a:gd name="connsiteX55" fmla="*/ 508928 w 1740762"/>
                <a:gd name="connsiteY55" fmla="*/ 1520575 h 1740760"/>
                <a:gd name="connsiteX56" fmla="*/ 480660 w 1740762"/>
                <a:gd name="connsiteY56" fmla="*/ 1504999 h 1740760"/>
                <a:gd name="connsiteX57" fmla="*/ 407307 w 1740762"/>
                <a:gd name="connsiteY57" fmla="*/ 1453832 h 1740760"/>
                <a:gd name="connsiteX58" fmla="*/ 315118 w 1740762"/>
                <a:gd name="connsiteY58" fmla="*/ 1546021 h 1740760"/>
                <a:gd name="connsiteX59" fmla="*/ 194740 w 1740762"/>
                <a:gd name="connsiteY59" fmla="*/ 1425643 h 1740760"/>
                <a:gd name="connsiteX60" fmla="*/ 286894 w 1740762"/>
                <a:gd name="connsiteY60" fmla="*/ 1333489 h 1740760"/>
                <a:gd name="connsiteX61" fmla="*/ 273491 w 1740762"/>
                <a:gd name="connsiteY61" fmla="*/ 1317922 h 1740760"/>
                <a:gd name="connsiteX62" fmla="*/ 218783 w 1740762"/>
                <a:gd name="connsiteY62" fmla="*/ 1232414 h 1740760"/>
                <a:gd name="connsiteX63" fmla="*/ 98828 w 1740762"/>
                <a:gd name="connsiteY63" fmla="*/ 1282101 h 1740760"/>
                <a:gd name="connsiteX64" fmla="*/ 33680 w 1740762"/>
                <a:gd name="connsiteY64" fmla="*/ 1124819 h 1740760"/>
                <a:gd name="connsiteX65" fmla="*/ 152714 w 1740762"/>
                <a:gd name="connsiteY65" fmla="*/ 1075514 h 1740760"/>
                <a:gd name="connsiteX66" fmla="*/ 146043 w 1740762"/>
                <a:gd name="connsiteY66" fmla="*/ 1053048 h 1740760"/>
                <a:gd name="connsiteX67" fmla="*/ 129170 w 1740762"/>
                <a:gd name="connsiteY67" fmla="*/ 963438 h 1740760"/>
                <a:gd name="connsiteX68" fmla="*/ 128677 w 1740762"/>
                <a:gd name="connsiteY68" fmla="*/ 955500 h 1740760"/>
                <a:gd name="connsiteX69" fmla="*/ 0 w 1740762"/>
                <a:gd name="connsiteY69" fmla="*/ 955500 h 1740760"/>
                <a:gd name="connsiteX70" fmla="*/ 0 w 1740762"/>
                <a:gd name="connsiteY70" fmla="*/ 785260 h 1740760"/>
                <a:gd name="connsiteX71" fmla="*/ 128814 w 1740762"/>
                <a:gd name="connsiteY71" fmla="*/ 785260 h 1740760"/>
                <a:gd name="connsiteX72" fmla="*/ 134981 w 1740762"/>
                <a:gd name="connsiteY72" fmla="*/ 739025 h 1740760"/>
                <a:gd name="connsiteX73" fmla="*/ 147040 w 1740762"/>
                <a:gd name="connsiteY73" fmla="*/ 683819 h 1740760"/>
                <a:gd name="connsiteX74" fmla="*/ 152622 w 1740762"/>
                <a:gd name="connsiteY74" fmla="*/ 665208 h 1740760"/>
                <a:gd name="connsiteX75" fmla="*/ 33680 w 1740762"/>
                <a:gd name="connsiteY75" fmla="*/ 615940 h 1740760"/>
                <a:gd name="connsiteX76" fmla="*/ 98828 w 1740762"/>
                <a:gd name="connsiteY76" fmla="*/ 458659 h 1740760"/>
                <a:gd name="connsiteX77" fmla="*/ 219054 w 1740762"/>
                <a:gd name="connsiteY77" fmla="*/ 508459 h 1740760"/>
                <a:gd name="connsiteX78" fmla="*/ 264199 w 1740762"/>
                <a:gd name="connsiteY78" fmla="*/ 435381 h 1740760"/>
                <a:gd name="connsiteX79" fmla="*/ 286732 w 1740762"/>
                <a:gd name="connsiteY79" fmla="*/ 407109 h 1740760"/>
                <a:gd name="connsiteX80" fmla="*/ 194740 w 1740762"/>
                <a:gd name="connsiteY80" fmla="*/ 315117 h 1740760"/>
                <a:gd name="connsiteX81" fmla="*/ 315118 w 1740762"/>
                <a:gd name="connsiteY81" fmla="*/ 194739 h 1740760"/>
                <a:gd name="connsiteX82" fmla="*/ 407197 w 1740762"/>
                <a:gd name="connsiteY82" fmla="*/ 286817 h 1740760"/>
                <a:gd name="connsiteX83" fmla="*/ 460791 w 1740762"/>
                <a:gd name="connsiteY83" fmla="*/ 248268 h 1740760"/>
                <a:gd name="connsiteX84" fmla="*/ 508858 w 1740762"/>
                <a:gd name="connsiteY84" fmla="*/ 220014 h 1740760"/>
                <a:gd name="connsiteX85" fmla="*/ 458661 w 1740762"/>
                <a:gd name="connsiteY85" fmla="*/ 98828 h 1740760"/>
                <a:gd name="connsiteX86" fmla="*/ 615942 w 1740762"/>
                <a:gd name="connsiteY86" fmla="*/ 33679 h 1740760"/>
                <a:gd name="connsiteX87" fmla="*/ 666597 w 1740762"/>
                <a:gd name="connsiteY87" fmla="*/ 155970 h 1740760"/>
                <a:gd name="connsiteX88" fmla="*/ 715891 w 1740762"/>
                <a:gd name="connsiteY88" fmla="*/ 143408 h 1740760"/>
                <a:gd name="connsiteX89" fmla="*/ 785261 w 1740762"/>
                <a:gd name="connsiteY89" fmla="*/ 132820 h 1740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1740762" h="1740760">
                  <a:moveTo>
                    <a:pt x="870381" y="422211"/>
                  </a:moveTo>
                  <a:cubicBezTo>
                    <a:pt x="622864" y="422211"/>
                    <a:pt x="422212" y="622863"/>
                    <a:pt x="422212" y="870380"/>
                  </a:cubicBezTo>
                  <a:cubicBezTo>
                    <a:pt x="422212" y="1117897"/>
                    <a:pt x="622864" y="1318549"/>
                    <a:pt x="870381" y="1318549"/>
                  </a:cubicBezTo>
                  <a:cubicBezTo>
                    <a:pt x="1117898" y="1318549"/>
                    <a:pt x="1318550" y="1117897"/>
                    <a:pt x="1318550" y="870380"/>
                  </a:cubicBezTo>
                  <a:cubicBezTo>
                    <a:pt x="1318550" y="622863"/>
                    <a:pt x="1117898" y="422211"/>
                    <a:pt x="870381" y="422211"/>
                  </a:cubicBezTo>
                  <a:close/>
                  <a:moveTo>
                    <a:pt x="785261" y="0"/>
                  </a:moveTo>
                  <a:lnTo>
                    <a:pt x="955501" y="0"/>
                  </a:lnTo>
                  <a:lnTo>
                    <a:pt x="955501" y="134329"/>
                  </a:lnTo>
                  <a:lnTo>
                    <a:pt x="1014988" y="143408"/>
                  </a:lnTo>
                  <a:lnTo>
                    <a:pt x="1073317" y="158020"/>
                  </a:lnTo>
                  <a:lnTo>
                    <a:pt x="1124821" y="33680"/>
                  </a:lnTo>
                  <a:lnTo>
                    <a:pt x="1282102" y="98828"/>
                  </a:lnTo>
                  <a:lnTo>
                    <a:pt x="1229998" y="224619"/>
                  </a:lnTo>
                  <a:lnTo>
                    <a:pt x="1250218" y="235760"/>
                  </a:lnTo>
                  <a:cubicBezTo>
                    <a:pt x="1276992" y="252029"/>
                    <a:pt x="1302655" y="269943"/>
                    <a:pt x="1327066" y="289364"/>
                  </a:cubicBezTo>
                  <a:lnTo>
                    <a:pt x="1329143" y="291241"/>
                  </a:lnTo>
                  <a:lnTo>
                    <a:pt x="1425645" y="194739"/>
                  </a:lnTo>
                  <a:lnTo>
                    <a:pt x="1546022" y="315117"/>
                  </a:lnTo>
                  <a:lnTo>
                    <a:pt x="1448558" y="412582"/>
                  </a:lnTo>
                  <a:lnTo>
                    <a:pt x="1457388" y="422838"/>
                  </a:lnTo>
                  <a:lnTo>
                    <a:pt x="1514167" y="511583"/>
                  </a:lnTo>
                  <a:lnTo>
                    <a:pt x="1641935" y="458659"/>
                  </a:lnTo>
                  <a:lnTo>
                    <a:pt x="1707082" y="615941"/>
                  </a:lnTo>
                  <a:lnTo>
                    <a:pt x="1579247" y="668892"/>
                  </a:lnTo>
                  <a:lnTo>
                    <a:pt x="1584835" y="687711"/>
                  </a:lnTo>
                  <a:cubicBezTo>
                    <a:pt x="1592232" y="716929"/>
                    <a:pt x="1597895" y="746838"/>
                    <a:pt x="1601709" y="777321"/>
                  </a:cubicBezTo>
                  <a:lnTo>
                    <a:pt x="1602202" y="785260"/>
                  </a:lnTo>
                  <a:lnTo>
                    <a:pt x="1740762" y="785260"/>
                  </a:lnTo>
                  <a:lnTo>
                    <a:pt x="1740762" y="955500"/>
                  </a:lnTo>
                  <a:lnTo>
                    <a:pt x="1602244" y="955500"/>
                  </a:lnTo>
                  <a:lnTo>
                    <a:pt x="1592412" y="1019928"/>
                  </a:lnTo>
                  <a:lnTo>
                    <a:pt x="1579385" y="1071925"/>
                  </a:lnTo>
                  <a:lnTo>
                    <a:pt x="1707082" y="1124819"/>
                  </a:lnTo>
                  <a:lnTo>
                    <a:pt x="1641935" y="1282101"/>
                  </a:lnTo>
                  <a:lnTo>
                    <a:pt x="1514336" y="1229247"/>
                  </a:lnTo>
                  <a:lnTo>
                    <a:pt x="1500059" y="1255158"/>
                  </a:lnTo>
                  <a:lnTo>
                    <a:pt x="1448892" y="1328512"/>
                  </a:lnTo>
                  <a:lnTo>
                    <a:pt x="1546022" y="1425643"/>
                  </a:lnTo>
                  <a:lnTo>
                    <a:pt x="1425645" y="1546021"/>
                  </a:lnTo>
                  <a:lnTo>
                    <a:pt x="1328549" y="1448925"/>
                  </a:lnTo>
                  <a:lnTo>
                    <a:pt x="1312981" y="1462328"/>
                  </a:lnTo>
                  <a:lnTo>
                    <a:pt x="1229762" y="1515571"/>
                  </a:lnTo>
                  <a:lnTo>
                    <a:pt x="1282102" y="1641932"/>
                  </a:lnTo>
                  <a:lnTo>
                    <a:pt x="1124821" y="1707080"/>
                  </a:lnTo>
                  <a:lnTo>
                    <a:pt x="1073151" y="1582339"/>
                  </a:lnTo>
                  <a:lnTo>
                    <a:pt x="1048108" y="1589775"/>
                  </a:lnTo>
                  <a:cubicBezTo>
                    <a:pt x="1018890" y="1597172"/>
                    <a:pt x="988981" y="1602835"/>
                    <a:pt x="958498" y="1606649"/>
                  </a:cubicBezTo>
                  <a:lnTo>
                    <a:pt x="955501" y="1606835"/>
                  </a:lnTo>
                  <a:lnTo>
                    <a:pt x="955501" y="1740760"/>
                  </a:lnTo>
                  <a:lnTo>
                    <a:pt x="785261" y="1740760"/>
                  </a:lnTo>
                  <a:lnTo>
                    <a:pt x="785261" y="1607939"/>
                  </a:lnTo>
                  <a:lnTo>
                    <a:pt x="715891" y="1597352"/>
                  </a:lnTo>
                  <a:lnTo>
                    <a:pt x="666516" y="1584982"/>
                  </a:lnTo>
                  <a:lnTo>
                    <a:pt x="615942" y="1707080"/>
                  </a:lnTo>
                  <a:lnTo>
                    <a:pt x="458661" y="1641932"/>
                  </a:lnTo>
                  <a:lnTo>
                    <a:pt x="508928" y="1520575"/>
                  </a:lnTo>
                  <a:lnTo>
                    <a:pt x="480660" y="1504999"/>
                  </a:lnTo>
                  <a:lnTo>
                    <a:pt x="407307" y="1453832"/>
                  </a:lnTo>
                  <a:lnTo>
                    <a:pt x="315118" y="1546021"/>
                  </a:lnTo>
                  <a:lnTo>
                    <a:pt x="194740" y="1425643"/>
                  </a:lnTo>
                  <a:lnTo>
                    <a:pt x="286894" y="1333489"/>
                  </a:lnTo>
                  <a:lnTo>
                    <a:pt x="273491" y="1317922"/>
                  </a:lnTo>
                  <a:lnTo>
                    <a:pt x="218783" y="1232414"/>
                  </a:lnTo>
                  <a:lnTo>
                    <a:pt x="98828" y="1282101"/>
                  </a:lnTo>
                  <a:lnTo>
                    <a:pt x="33680" y="1124819"/>
                  </a:lnTo>
                  <a:lnTo>
                    <a:pt x="152714" y="1075514"/>
                  </a:lnTo>
                  <a:lnTo>
                    <a:pt x="146043" y="1053048"/>
                  </a:lnTo>
                  <a:cubicBezTo>
                    <a:pt x="138647" y="1023830"/>
                    <a:pt x="132984" y="993922"/>
                    <a:pt x="129170" y="963438"/>
                  </a:cubicBezTo>
                  <a:lnTo>
                    <a:pt x="128677" y="955500"/>
                  </a:lnTo>
                  <a:lnTo>
                    <a:pt x="0" y="955500"/>
                  </a:lnTo>
                  <a:lnTo>
                    <a:pt x="0" y="785260"/>
                  </a:lnTo>
                  <a:lnTo>
                    <a:pt x="128814" y="785260"/>
                  </a:lnTo>
                  <a:lnTo>
                    <a:pt x="134981" y="739025"/>
                  </a:lnTo>
                  <a:cubicBezTo>
                    <a:pt x="138313" y="720372"/>
                    <a:pt x="142341" y="701961"/>
                    <a:pt x="147040" y="683819"/>
                  </a:cubicBezTo>
                  <a:lnTo>
                    <a:pt x="152622" y="665208"/>
                  </a:lnTo>
                  <a:lnTo>
                    <a:pt x="33680" y="615940"/>
                  </a:lnTo>
                  <a:lnTo>
                    <a:pt x="98828" y="458659"/>
                  </a:lnTo>
                  <a:lnTo>
                    <a:pt x="219054" y="508459"/>
                  </a:lnTo>
                  <a:lnTo>
                    <a:pt x="264199" y="435381"/>
                  </a:lnTo>
                  <a:lnTo>
                    <a:pt x="286732" y="407109"/>
                  </a:lnTo>
                  <a:lnTo>
                    <a:pt x="194740" y="315117"/>
                  </a:lnTo>
                  <a:lnTo>
                    <a:pt x="315118" y="194739"/>
                  </a:lnTo>
                  <a:lnTo>
                    <a:pt x="407197" y="286817"/>
                  </a:lnTo>
                  <a:lnTo>
                    <a:pt x="460791" y="248268"/>
                  </a:lnTo>
                  <a:lnTo>
                    <a:pt x="508858" y="220014"/>
                  </a:lnTo>
                  <a:lnTo>
                    <a:pt x="458661" y="98828"/>
                  </a:lnTo>
                  <a:lnTo>
                    <a:pt x="615942" y="33679"/>
                  </a:lnTo>
                  <a:lnTo>
                    <a:pt x="666597" y="155970"/>
                  </a:lnTo>
                  <a:lnTo>
                    <a:pt x="715891" y="143408"/>
                  </a:lnTo>
                  <a:lnTo>
                    <a:pt x="785261" y="132820"/>
                  </a:lnTo>
                  <a:close/>
                </a:path>
              </a:pathLst>
            </a:custGeom>
            <a:solidFill>
              <a:srgbClr val="FA783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68589" tIns="34295" rIns="68589" bIns="34295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2" name="任意多边形 391"/>
            <p:cNvSpPr/>
            <p:nvPr/>
          </p:nvSpPr>
          <p:spPr>
            <a:xfrm>
              <a:off x="3370019" y="2199012"/>
              <a:ext cx="326481" cy="326525"/>
            </a:xfrm>
            <a:custGeom>
              <a:avLst/>
              <a:gdLst>
                <a:gd name="connsiteX0" fmla="*/ 870381 w 1740762"/>
                <a:gd name="connsiteY0" fmla="*/ 422211 h 1740760"/>
                <a:gd name="connsiteX1" fmla="*/ 422212 w 1740762"/>
                <a:gd name="connsiteY1" fmla="*/ 870380 h 1740760"/>
                <a:gd name="connsiteX2" fmla="*/ 870381 w 1740762"/>
                <a:gd name="connsiteY2" fmla="*/ 1318549 h 1740760"/>
                <a:gd name="connsiteX3" fmla="*/ 1318550 w 1740762"/>
                <a:gd name="connsiteY3" fmla="*/ 870380 h 1740760"/>
                <a:gd name="connsiteX4" fmla="*/ 870381 w 1740762"/>
                <a:gd name="connsiteY4" fmla="*/ 422211 h 1740760"/>
                <a:gd name="connsiteX5" fmla="*/ 785261 w 1740762"/>
                <a:gd name="connsiteY5" fmla="*/ 0 h 1740760"/>
                <a:gd name="connsiteX6" fmla="*/ 955501 w 1740762"/>
                <a:gd name="connsiteY6" fmla="*/ 0 h 1740760"/>
                <a:gd name="connsiteX7" fmla="*/ 955501 w 1740762"/>
                <a:gd name="connsiteY7" fmla="*/ 134329 h 1740760"/>
                <a:gd name="connsiteX8" fmla="*/ 1014988 w 1740762"/>
                <a:gd name="connsiteY8" fmla="*/ 143408 h 1740760"/>
                <a:gd name="connsiteX9" fmla="*/ 1073317 w 1740762"/>
                <a:gd name="connsiteY9" fmla="*/ 158020 h 1740760"/>
                <a:gd name="connsiteX10" fmla="*/ 1124821 w 1740762"/>
                <a:gd name="connsiteY10" fmla="*/ 33680 h 1740760"/>
                <a:gd name="connsiteX11" fmla="*/ 1282102 w 1740762"/>
                <a:gd name="connsiteY11" fmla="*/ 98828 h 1740760"/>
                <a:gd name="connsiteX12" fmla="*/ 1229998 w 1740762"/>
                <a:gd name="connsiteY12" fmla="*/ 224619 h 1740760"/>
                <a:gd name="connsiteX13" fmla="*/ 1250218 w 1740762"/>
                <a:gd name="connsiteY13" fmla="*/ 235760 h 1740760"/>
                <a:gd name="connsiteX14" fmla="*/ 1327066 w 1740762"/>
                <a:gd name="connsiteY14" fmla="*/ 289364 h 1740760"/>
                <a:gd name="connsiteX15" fmla="*/ 1329143 w 1740762"/>
                <a:gd name="connsiteY15" fmla="*/ 291241 h 1740760"/>
                <a:gd name="connsiteX16" fmla="*/ 1425645 w 1740762"/>
                <a:gd name="connsiteY16" fmla="*/ 194739 h 1740760"/>
                <a:gd name="connsiteX17" fmla="*/ 1546022 w 1740762"/>
                <a:gd name="connsiteY17" fmla="*/ 315117 h 1740760"/>
                <a:gd name="connsiteX18" fmla="*/ 1448558 w 1740762"/>
                <a:gd name="connsiteY18" fmla="*/ 412582 h 1740760"/>
                <a:gd name="connsiteX19" fmla="*/ 1457388 w 1740762"/>
                <a:gd name="connsiteY19" fmla="*/ 422838 h 1740760"/>
                <a:gd name="connsiteX20" fmla="*/ 1514167 w 1740762"/>
                <a:gd name="connsiteY20" fmla="*/ 511583 h 1740760"/>
                <a:gd name="connsiteX21" fmla="*/ 1641935 w 1740762"/>
                <a:gd name="connsiteY21" fmla="*/ 458659 h 1740760"/>
                <a:gd name="connsiteX22" fmla="*/ 1707082 w 1740762"/>
                <a:gd name="connsiteY22" fmla="*/ 615941 h 1740760"/>
                <a:gd name="connsiteX23" fmla="*/ 1579247 w 1740762"/>
                <a:gd name="connsiteY23" fmla="*/ 668892 h 1740760"/>
                <a:gd name="connsiteX24" fmla="*/ 1584835 w 1740762"/>
                <a:gd name="connsiteY24" fmla="*/ 687711 h 1740760"/>
                <a:gd name="connsiteX25" fmla="*/ 1601709 w 1740762"/>
                <a:gd name="connsiteY25" fmla="*/ 777321 h 1740760"/>
                <a:gd name="connsiteX26" fmla="*/ 1602202 w 1740762"/>
                <a:gd name="connsiteY26" fmla="*/ 785260 h 1740760"/>
                <a:gd name="connsiteX27" fmla="*/ 1740762 w 1740762"/>
                <a:gd name="connsiteY27" fmla="*/ 785260 h 1740760"/>
                <a:gd name="connsiteX28" fmla="*/ 1740762 w 1740762"/>
                <a:gd name="connsiteY28" fmla="*/ 955500 h 1740760"/>
                <a:gd name="connsiteX29" fmla="*/ 1602244 w 1740762"/>
                <a:gd name="connsiteY29" fmla="*/ 955500 h 1740760"/>
                <a:gd name="connsiteX30" fmla="*/ 1592412 w 1740762"/>
                <a:gd name="connsiteY30" fmla="*/ 1019928 h 1740760"/>
                <a:gd name="connsiteX31" fmla="*/ 1579385 w 1740762"/>
                <a:gd name="connsiteY31" fmla="*/ 1071925 h 1740760"/>
                <a:gd name="connsiteX32" fmla="*/ 1707082 w 1740762"/>
                <a:gd name="connsiteY32" fmla="*/ 1124819 h 1740760"/>
                <a:gd name="connsiteX33" fmla="*/ 1641935 w 1740762"/>
                <a:gd name="connsiteY33" fmla="*/ 1282101 h 1740760"/>
                <a:gd name="connsiteX34" fmla="*/ 1514336 w 1740762"/>
                <a:gd name="connsiteY34" fmla="*/ 1229247 h 1740760"/>
                <a:gd name="connsiteX35" fmla="*/ 1500059 w 1740762"/>
                <a:gd name="connsiteY35" fmla="*/ 1255158 h 1740760"/>
                <a:gd name="connsiteX36" fmla="*/ 1448892 w 1740762"/>
                <a:gd name="connsiteY36" fmla="*/ 1328512 h 1740760"/>
                <a:gd name="connsiteX37" fmla="*/ 1546022 w 1740762"/>
                <a:gd name="connsiteY37" fmla="*/ 1425643 h 1740760"/>
                <a:gd name="connsiteX38" fmla="*/ 1425645 w 1740762"/>
                <a:gd name="connsiteY38" fmla="*/ 1546021 h 1740760"/>
                <a:gd name="connsiteX39" fmla="*/ 1328549 w 1740762"/>
                <a:gd name="connsiteY39" fmla="*/ 1448925 h 1740760"/>
                <a:gd name="connsiteX40" fmla="*/ 1312981 w 1740762"/>
                <a:gd name="connsiteY40" fmla="*/ 1462328 h 1740760"/>
                <a:gd name="connsiteX41" fmla="*/ 1229762 w 1740762"/>
                <a:gd name="connsiteY41" fmla="*/ 1515571 h 1740760"/>
                <a:gd name="connsiteX42" fmla="*/ 1282102 w 1740762"/>
                <a:gd name="connsiteY42" fmla="*/ 1641932 h 1740760"/>
                <a:gd name="connsiteX43" fmla="*/ 1124821 w 1740762"/>
                <a:gd name="connsiteY43" fmla="*/ 1707080 h 1740760"/>
                <a:gd name="connsiteX44" fmla="*/ 1073151 w 1740762"/>
                <a:gd name="connsiteY44" fmla="*/ 1582339 h 1740760"/>
                <a:gd name="connsiteX45" fmla="*/ 1048108 w 1740762"/>
                <a:gd name="connsiteY45" fmla="*/ 1589775 h 1740760"/>
                <a:gd name="connsiteX46" fmla="*/ 958498 w 1740762"/>
                <a:gd name="connsiteY46" fmla="*/ 1606649 h 1740760"/>
                <a:gd name="connsiteX47" fmla="*/ 955501 w 1740762"/>
                <a:gd name="connsiteY47" fmla="*/ 1606835 h 1740760"/>
                <a:gd name="connsiteX48" fmla="*/ 955501 w 1740762"/>
                <a:gd name="connsiteY48" fmla="*/ 1740760 h 1740760"/>
                <a:gd name="connsiteX49" fmla="*/ 785261 w 1740762"/>
                <a:gd name="connsiteY49" fmla="*/ 1740760 h 1740760"/>
                <a:gd name="connsiteX50" fmla="*/ 785261 w 1740762"/>
                <a:gd name="connsiteY50" fmla="*/ 1607939 h 1740760"/>
                <a:gd name="connsiteX51" fmla="*/ 715891 w 1740762"/>
                <a:gd name="connsiteY51" fmla="*/ 1597352 h 1740760"/>
                <a:gd name="connsiteX52" fmla="*/ 666516 w 1740762"/>
                <a:gd name="connsiteY52" fmla="*/ 1584982 h 1740760"/>
                <a:gd name="connsiteX53" fmla="*/ 615942 w 1740762"/>
                <a:gd name="connsiteY53" fmla="*/ 1707080 h 1740760"/>
                <a:gd name="connsiteX54" fmla="*/ 458661 w 1740762"/>
                <a:gd name="connsiteY54" fmla="*/ 1641932 h 1740760"/>
                <a:gd name="connsiteX55" fmla="*/ 508928 w 1740762"/>
                <a:gd name="connsiteY55" fmla="*/ 1520575 h 1740760"/>
                <a:gd name="connsiteX56" fmla="*/ 480660 w 1740762"/>
                <a:gd name="connsiteY56" fmla="*/ 1504999 h 1740760"/>
                <a:gd name="connsiteX57" fmla="*/ 407307 w 1740762"/>
                <a:gd name="connsiteY57" fmla="*/ 1453832 h 1740760"/>
                <a:gd name="connsiteX58" fmla="*/ 315118 w 1740762"/>
                <a:gd name="connsiteY58" fmla="*/ 1546021 h 1740760"/>
                <a:gd name="connsiteX59" fmla="*/ 194740 w 1740762"/>
                <a:gd name="connsiteY59" fmla="*/ 1425643 h 1740760"/>
                <a:gd name="connsiteX60" fmla="*/ 286894 w 1740762"/>
                <a:gd name="connsiteY60" fmla="*/ 1333489 h 1740760"/>
                <a:gd name="connsiteX61" fmla="*/ 273491 w 1740762"/>
                <a:gd name="connsiteY61" fmla="*/ 1317922 h 1740760"/>
                <a:gd name="connsiteX62" fmla="*/ 218783 w 1740762"/>
                <a:gd name="connsiteY62" fmla="*/ 1232414 h 1740760"/>
                <a:gd name="connsiteX63" fmla="*/ 98828 w 1740762"/>
                <a:gd name="connsiteY63" fmla="*/ 1282101 h 1740760"/>
                <a:gd name="connsiteX64" fmla="*/ 33680 w 1740762"/>
                <a:gd name="connsiteY64" fmla="*/ 1124819 h 1740760"/>
                <a:gd name="connsiteX65" fmla="*/ 152714 w 1740762"/>
                <a:gd name="connsiteY65" fmla="*/ 1075514 h 1740760"/>
                <a:gd name="connsiteX66" fmla="*/ 146043 w 1740762"/>
                <a:gd name="connsiteY66" fmla="*/ 1053048 h 1740760"/>
                <a:gd name="connsiteX67" fmla="*/ 129170 w 1740762"/>
                <a:gd name="connsiteY67" fmla="*/ 963438 h 1740760"/>
                <a:gd name="connsiteX68" fmla="*/ 128677 w 1740762"/>
                <a:gd name="connsiteY68" fmla="*/ 955500 h 1740760"/>
                <a:gd name="connsiteX69" fmla="*/ 0 w 1740762"/>
                <a:gd name="connsiteY69" fmla="*/ 955500 h 1740760"/>
                <a:gd name="connsiteX70" fmla="*/ 0 w 1740762"/>
                <a:gd name="connsiteY70" fmla="*/ 785260 h 1740760"/>
                <a:gd name="connsiteX71" fmla="*/ 128814 w 1740762"/>
                <a:gd name="connsiteY71" fmla="*/ 785260 h 1740760"/>
                <a:gd name="connsiteX72" fmla="*/ 134981 w 1740762"/>
                <a:gd name="connsiteY72" fmla="*/ 739025 h 1740760"/>
                <a:gd name="connsiteX73" fmla="*/ 147040 w 1740762"/>
                <a:gd name="connsiteY73" fmla="*/ 683819 h 1740760"/>
                <a:gd name="connsiteX74" fmla="*/ 152622 w 1740762"/>
                <a:gd name="connsiteY74" fmla="*/ 665208 h 1740760"/>
                <a:gd name="connsiteX75" fmla="*/ 33680 w 1740762"/>
                <a:gd name="connsiteY75" fmla="*/ 615940 h 1740760"/>
                <a:gd name="connsiteX76" fmla="*/ 98828 w 1740762"/>
                <a:gd name="connsiteY76" fmla="*/ 458659 h 1740760"/>
                <a:gd name="connsiteX77" fmla="*/ 219054 w 1740762"/>
                <a:gd name="connsiteY77" fmla="*/ 508459 h 1740760"/>
                <a:gd name="connsiteX78" fmla="*/ 264199 w 1740762"/>
                <a:gd name="connsiteY78" fmla="*/ 435381 h 1740760"/>
                <a:gd name="connsiteX79" fmla="*/ 286732 w 1740762"/>
                <a:gd name="connsiteY79" fmla="*/ 407109 h 1740760"/>
                <a:gd name="connsiteX80" fmla="*/ 194740 w 1740762"/>
                <a:gd name="connsiteY80" fmla="*/ 315117 h 1740760"/>
                <a:gd name="connsiteX81" fmla="*/ 315118 w 1740762"/>
                <a:gd name="connsiteY81" fmla="*/ 194739 h 1740760"/>
                <a:gd name="connsiteX82" fmla="*/ 407197 w 1740762"/>
                <a:gd name="connsiteY82" fmla="*/ 286817 h 1740760"/>
                <a:gd name="connsiteX83" fmla="*/ 460791 w 1740762"/>
                <a:gd name="connsiteY83" fmla="*/ 248268 h 1740760"/>
                <a:gd name="connsiteX84" fmla="*/ 508858 w 1740762"/>
                <a:gd name="connsiteY84" fmla="*/ 220014 h 1740760"/>
                <a:gd name="connsiteX85" fmla="*/ 458661 w 1740762"/>
                <a:gd name="connsiteY85" fmla="*/ 98828 h 1740760"/>
                <a:gd name="connsiteX86" fmla="*/ 615942 w 1740762"/>
                <a:gd name="connsiteY86" fmla="*/ 33679 h 1740760"/>
                <a:gd name="connsiteX87" fmla="*/ 666597 w 1740762"/>
                <a:gd name="connsiteY87" fmla="*/ 155970 h 1740760"/>
                <a:gd name="connsiteX88" fmla="*/ 715891 w 1740762"/>
                <a:gd name="connsiteY88" fmla="*/ 143408 h 1740760"/>
                <a:gd name="connsiteX89" fmla="*/ 785261 w 1740762"/>
                <a:gd name="connsiteY89" fmla="*/ 132820 h 1740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1740762" h="1740760">
                  <a:moveTo>
                    <a:pt x="870381" y="422211"/>
                  </a:moveTo>
                  <a:cubicBezTo>
                    <a:pt x="622864" y="422211"/>
                    <a:pt x="422212" y="622863"/>
                    <a:pt x="422212" y="870380"/>
                  </a:cubicBezTo>
                  <a:cubicBezTo>
                    <a:pt x="422212" y="1117897"/>
                    <a:pt x="622864" y="1318549"/>
                    <a:pt x="870381" y="1318549"/>
                  </a:cubicBezTo>
                  <a:cubicBezTo>
                    <a:pt x="1117898" y="1318549"/>
                    <a:pt x="1318550" y="1117897"/>
                    <a:pt x="1318550" y="870380"/>
                  </a:cubicBezTo>
                  <a:cubicBezTo>
                    <a:pt x="1318550" y="622863"/>
                    <a:pt x="1117898" y="422211"/>
                    <a:pt x="870381" y="422211"/>
                  </a:cubicBezTo>
                  <a:close/>
                  <a:moveTo>
                    <a:pt x="785261" y="0"/>
                  </a:moveTo>
                  <a:lnTo>
                    <a:pt x="955501" y="0"/>
                  </a:lnTo>
                  <a:lnTo>
                    <a:pt x="955501" y="134329"/>
                  </a:lnTo>
                  <a:lnTo>
                    <a:pt x="1014988" y="143408"/>
                  </a:lnTo>
                  <a:lnTo>
                    <a:pt x="1073317" y="158020"/>
                  </a:lnTo>
                  <a:lnTo>
                    <a:pt x="1124821" y="33680"/>
                  </a:lnTo>
                  <a:lnTo>
                    <a:pt x="1282102" y="98828"/>
                  </a:lnTo>
                  <a:lnTo>
                    <a:pt x="1229998" y="224619"/>
                  </a:lnTo>
                  <a:lnTo>
                    <a:pt x="1250218" y="235760"/>
                  </a:lnTo>
                  <a:cubicBezTo>
                    <a:pt x="1276992" y="252029"/>
                    <a:pt x="1302655" y="269943"/>
                    <a:pt x="1327066" y="289364"/>
                  </a:cubicBezTo>
                  <a:lnTo>
                    <a:pt x="1329143" y="291241"/>
                  </a:lnTo>
                  <a:lnTo>
                    <a:pt x="1425645" y="194739"/>
                  </a:lnTo>
                  <a:lnTo>
                    <a:pt x="1546022" y="315117"/>
                  </a:lnTo>
                  <a:lnTo>
                    <a:pt x="1448558" y="412582"/>
                  </a:lnTo>
                  <a:lnTo>
                    <a:pt x="1457388" y="422838"/>
                  </a:lnTo>
                  <a:lnTo>
                    <a:pt x="1514167" y="511583"/>
                  </a:lnTo>
                  <a:lnTo>
                    <a:pt x="1641935" y="458659"/>
                  </a:lnTo>
                  <a:lnTo>
                    <a:pt x="1707082" y="615941"/>
                  </a:lnTo>
                  <a:lnTo>
                    <a:pt x="1579247" y="668892"/>
                  </a:lnTo>
                  <a:lnTo>
                    <a:pt x="1584835" y="687711"/>
                  </a:lnTo>
                  <a:cubicBezTo>
                    <a:pt x="1592232" y="716929"/>
                    <a:pt x="1597895" y="746838"/>
                    <a:pt x="1601709" y="777321"/>
                  </a:cubicBezTo>
                  <a:lnTo>
                    <a:pt x="1602202" y="785260"/>
                  </a:lnTo>
                  <a:lnTo>
                    <a:pt x="1740762" y="785260"/>
                  </a:lnTo>
                  <a:lnTo>
                    <a:pt x="1740762" y="955500"/>
                  </a:lnTo>
                  <a:lnTo>
                    <a:pt x="1602244" y="955500"/>
                  </a:lnTo>
                  <a:lnTo>
                    <a:pt x="1592412" y="1019928"/>
                  </a:lnTo>
                  <a:lnTo>
                    <a:pt x="1579385" y="1071925"/>
                  </a:lnTo>
                  <a:lnTo>
                    <a:pt x="1707082" y="1124819"/>
                  </a:lnTo>
                  <a:lnTo>
                    <a:pt x="1641935" y="1282101"/>
                  </a:lnTo>
                  <a:lnTo>
                    <a:pt x="1514336" y="1229247"/>
                  </a:lnTo>
                  <a:lnTo>
                    <a:pt x="1500059" y="1255158"/>
                  </a:lnTo>
                  <a:lnTo>
                    <a:pt x="1448892" y="1328512"/>
                  </a:lnTo>
                  <a:lnTo>
                    <a:pt x="1546022" y="1425643"/>
                  </a:lnTo>
                  <a:lnTo>
                    <a:pt x="1425645" y="1546021"/>
                  </a:lnTo>
                  <a:lnTo>
                    <a:pt x="1328549" y="1448925"/>
                  </a:lnTo>
                  <a:lnTo>
                    <a:pt x="1312981" y="1462328"/>
                  </a:lnTo>
                  <a:lnTo>
                    <a:pt x="1229762" y="1515571"/>
                  </a:lnTo>
                  <a:lnTo>
                    <a:pt x="1282102" y="1641932"/>
                  </a:lnTo>
                  <a:lnTo>
                    <a:pt x="1124821" y="1707080"/>
                  </a:lnTo>
                  <a:lnTo>
                    <a:pt x="1073151" y="1582339"/>
                  </a:lnTo>
                  <a:lnTo>
                    <a:pt x="1048108" y="1589775"/>
                  </a:lnTo>
                  <a:cubicBezTo>
                    <a:pt x="1018890" y="1597172"/>
                    <a:pt x="988981" y="1602835"/>
                    <a:pt x="958498" y="1606649"/>
                  </a:cubicBezTo>
                  <a:lnTo>
                    <a:pt x="955501" y="1606835"/>
                  </a:lnTo>
                  <a:lnTo>
                    <a:pt x="955501" y="1740760"/>
                  </a:lnTo>
                  <a:lnTo>
                    <a:pt x="785261" y="1740760"/>
                  </a:lnTo>
                  <a:lnTo>
                    <a:pt x="785261" y="1607939"/>
                  </a:lnTo>
                  <a:lnTo>
                    <a:pt x="715891" y="1597352"/>
                  </a:lnTo>
                  <a:lnTo>
                    <a:pt x="666516" y="1584982"/>
                  </a:lnTo>
                  <a:lnTo>
                    <a:pt x="615942" y="1707080"/>
                  </a:lnTo>
                  <a:lnTo>
                    <a:pt x="458661" y="1641932"/>
                  </a:lnTo>
                  <a:lnTo>
                    <a:pt x="508928" y="1520575"/>
                  </a:lnTo>
                  <a:lnTo>
                    <a:pt x="480660" y="1504999"/>
                  </a:lnTo>
                  <a:lnTo>
                    <a:pt x="407307" y="1453832"/>
                  </a:lnTo>
                  <a:lnTo>
                    <a:pt x="315118" y="1546021"/>
                  </a:lnTo>
                  <a:lnTo>
                    <a:pt x="194740" y="1425643"/>
                  </a:lnTo>
                  <a:lnTo>
                    <a:pt x="286894" y="1333489"/>
                  </a:lnTo>
                  <a:lnTo>
                    <a:pt x="273491" y="1317922"/>
                  </a:lnTo>
                  <a:lnTo>
                    <a:pt x="218783" y="1232414"/>
                  </a:lnTo>
                  <a:lnTo>
                    <a:pt x="98828" y="1282101"/>
                  </a:lnTo>
                  <a:lnTo>
                    <a:pt x="33680" y="1124819"/>
                  </a:lnTo>
                  <a:lnTo>
                    <a:pt x="152714" y="1075514"/>
                  </a:lnTo>
                  <a:lnTo>
                    <a:pt x="146043" y="1053048"/>
                  </a:lnTo>
                  <a:cubicBezTo>
                    <a:pt x="138647" y="1023830"/>
                    <a:pt x="132984" y="993922"/>
                    <a:pt x="129170" y="963438"/>
                  </a:cubicBezTo>
                  <a:lnTo>
                    <a:pt x="128677" y="955500"/>
                  </a:lnTo>
                  <a:lnTo>
                    <a:pt x="0" y="955500"/>
                  </a:lnTo>
                  <a:lnTo>
                    <a:pt x="0" y="785260"/>
                  </a:lnTo>
                  <a:lnTo>
                    <a:pt x="128814" y="785260"/>
                  </a:lnTo>
                  <a:lnTo>
                    <a:pt x="134981" y="739025"/>
                  </a:lnTo>
                  <a:cubicBezTo>
                    <a:pt x="138313" y="720372"/>
                    <a:pt x="142341" y="701961"/>
                    <a:pt x="147040" y="683819"/>
                  </a:cubicBezTo>
                  <a:lnTo>
                    <a:pt x="152622" y="665208"/>
                  </a:lnTo>
                  <a:lnTo>
                    <a:pt x="33680" y="615940"/>
                  </a:lnTo>
                  <a:lnTo>
                    <a:pt x="98828" y="458659"/>
                  </a:lnTo>
                  <a:lnTo>
                    <a:pt x="219054" y="508459"/>
                  </a:lnTo>
                  <a:lnTo>
                    <a:pt x="264199" y="435381"/>
                  </a:lnTo>
                  <a:lnTo>
                    <a:pt x="286732" y="407109"/>
                  </a:lnTo>
                  <a:lnTo>
                    <a:pt x="194740" y="315117"/>
                  </a:lnTo>
                  <a:lnTo>
                    <a:pt x="315118" y="194739"/>
                  </a:lnTo>
                  <a:lnTo>
                    <a:pt x="407197" y="286817"/>
                  </a:lnTo>
                  <a:lnTo>
                    <a:pt x="460791" y="248268"/>
                  </a:lnTo>
                  <a:lnTo>
                    <a:pt x="508858" y="220014"/>
                  </a:lnTo>
                  <a:lnTo>
                    <a:pt x="458661" y="98828"/>
                  </a:lnTo>
                  <a:lnTo>
                    <a:pt x="615942" y="33679"/>
                  </a:lnTo>
                  <a:lnTo>
                    <a:pt x="666597" y="155970"/>
                  </a:lnTo>
                  <a:lnTo>
                    <a:pt x="715891" y="143408"/>
                  </a:lnTo>
                  <a:lnTo>
                    <a:pt x="785261" y="132820"/>
                  </a:lnTo>
                  <a:close/>
                </a:path>
              </a:pathLst>
            </a:custGeom>
            <a:solidFill>
              <a:srgbClr val="E3413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68589" tIns="34295" rIns="68589" bIns="34295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393" name="组合 392"/>
            <p:cNvGrpSpPr/>
            <p:nvPr/>
          </p:nvGrpSpPr>
          <p:grpSpPr>
            <a:xfrm>
              <a:off x="2894801" y="1635830"/>
              <a:ext cx="699508" cy="699604"/>
              <a:chOff x="1325410" y="1372730"/>
              <a:chExt cx="1251559" cy="1251561"/>
            </a:xfrm>
            <a:effectLst>
              <a:outerShdw blurRad="762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394" name="任意多边形 393"/>
              <p:cNvSpPr/>
              <p:nvPr/>
            </p:nvSpPr>
            <p:spPr>
              <a:xfrm>
                <a:off x="1325410" y="1372730"/>
                <a:ext cx="625779" cy="625780"/>
              </a:xfrm>
              <a:custGeom>
                <a:avLst/>
                <a:gdLst>
                  <a:gd name="connsiteX0" fmla="*/ 564580 w 625779"/>
                  <a:gd name="connsiteY0" fmla="*/ 0 h 625780"/>
                  <a:gd name="connsiteX1" fmla="*/ 625779 w 625779"/>
                  <a:gd name="connsiteY1" fmla="*/ 0 h 625780"/>
                  <a:gd name="connsiteX2" fmla="*/ 625779 w 625779"/>
                  <a:gd name="connsiteY2" fmla="*/ 303558 h 625780"/>
                  <a:gd name="connsiteX3" fmla="*/ 303558 w 625779"/>
                  <a:gd name="connsiteY3" fmla="*/ 625779 h 625780"/>
                  <a:gd name="connsiteX4" fmla="*/ 303559 w 625779"/>
                  <a:gd name="connsiteY4" fmla="*/ 625780 h 625780"/>
                  <a:gd name="connsiteX5" fmla="*/ 0 w 625779"/>
                  <a:gd name="connsiteY5" fmla="*/ 625780 h 625780"/>
                  <a:gd name="connsiteX6" fmla="*/ 0 w 625779"/>
                  <a:gd name="connsiteY6" fmla="*/ 564580 h 625780"/>
                  <a:gd name="connsiteX7" fmla="*/ 92614 w 625779"/>
                  <a:gd name="connsiteY7" fmla="*/ 564580 h 625780"/>
                  <a:gd name="connsiteX8" fmla="*/ 97048 w 625779"/>
                  <a:gd name="connsiteY8" fmla="*/ 531339 h 625780"/>
                  <a:gd name="connsiteX9" fmla="*/ 105718 w 625779"/>
                  <a:gd name="connsiteY9" fmla="*/ 491647 h 625780"/>
                  <a:gd name="connsiteX10" fmla="*/ 109731 w 625779"/>
                  <a:gd name="connsiteY10" fmla="*/ 478266 h 625780"/>
                  <a:gd name="connsiteX11" fmla="*/ 24215 w 625779"/>
                  <a:gd name="connsiteY11" fmla="*/ 442844 h 625780"/>
                  <a:gd name="connsiteX12" fmla="*/ 71055 w 625779"/>
                  <a:gd name="connsiteY12" fmla="*/ 329763 h 625780"/>
                  <a:gd name="connsiteX13" fmla="*/ 157494 w 625779"/>
                  <a:gd name="connsiteY13" fmla="*/ 365568 h 625780"/>
                  <a:gd name="connsiteX14" fmla="*/ 189952 w 625779"/>
                  <a:gd name="connsiteY14" fmla="*/ 313027 h 625780"/>
                  <a:gd name="connsiteX15" fmla="*/ 206152 w 625779"/>
                  <a:gd name="connsiteY15" fmla="*/ 292700 h 625780"/>
                  <a:gd name="connsiteX16" fmla="*/ 140013 w 625779"/>
                  <a:gd name="connsiteY16" fmla="*/ 226560 h 625780"/>
                  <a:gd name="connsiteX17" fmla="*/ 226561 w 625779"/>
                  <a:gd name="connsiteY17" fmla="*/ 140012 h 625780"/>
                  <a:gd name="connsiteX18" fmla="*/ 292763 w 625779"/>
                  <a:gd name="connsiteY18" fmla="*/ 206214 h 625780"/>
                  <a:gd name="connsiteX19" fmla="*/ 331296 w 625779"/>
                  <a:gd name="connsiteY19" fmla="*/ 178498 h 625780"/>
                  <a:gd name="connsiteX20" fmla="*/ 365854 w 625779"/>
                  <a:gd name="connsiteY20" fmla="*/ 158184 h 625780"/>
                  <a:gd name="connsiteX21" fmla="*/ 329764 w 625779"/>
                  <a:gd name="connsiteY21" fmla="*/ 71055 h 625780"/>
                  <a:gd name="connsiteX22" fmla="*/ 442845 w 625779"/>
                  <a:gd name="connsiteY22" fmla="*/ 24214 h 625780"/>
                  <a:gd name="connsiteX23" fmla="*/ 479264 w 625779"/>
                  <a:gd name="connsiteY23" fmla="*/ 112138 h 625780"/>
                  <a:gd name="connsiteX24" fmla="*/ 514705 w 625779"/>
                  <a:gd name="connsiteY24" fmla="*/ 103106 h 625780"/>
                  <a:gd name="connsiteX25" fmla="*/ 564580 w 625779"/>
                  <a:gd name="connsiteY25" fmla="*/ 95494 h 625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625779" h="625780">
                    <a:moveTo>
                      <a:pt x="564580" y="0"/>
                    </a:moveTo>
                    <a:lnTo>
                      <a:pt x="625779" y="0"/>
                    </a:lnTo>
                    <a:lnTo>
                      <a:pt x="625779" y="303558"/>
                    </a:lnTo>
                    <a:cubicBezTo>
                      <a:pt x="447821" y="303558"/>
                      <a:pt x="303558" y="447821"/>
                      <a:pt x="303558" y="625779"/>
                    </a:cubicBezTo>
                    <a:lnTo>
                      <a:pt x="303559" y="625780"/>
                    </a:lnTo>
                    <a:lnTo>
                      <a:pt x="0" y="625780"/>
                    </a:lnTo>
                    <a:lnTo>
                      <a:pt x="0" y="564580"/>
                    </a:lnTo>
                    <a:lnTo>
                      <a:pt x="92614" y="564580"/>
                    </a:lnTo>
                    <a:lnTo>
                      <a:pt x="97048" y="531339"/>
                    </a:lnTo>
                    <a:cubicBezTo>
                      <a:pt x="99443" y="517928"/>
                      <a:pt x="102339" y="504691"/>
                      <a:pt x="105718" y="491647"/>
                    </a:cubicBezTo>
                    <a:lnTo>
                      <a:pt x="109731" y="478266"/>
                    </a:lnTo>
                    <a:lnTo>
                      <a:pt x="24215" y="442844"/>
                    </a:lnTo>
                    <a:lnTo>
                      <a:pt x="71055" y="329763"/>
                    </a:lnTo>
                    <a:lnTo>
                      <a:pt x="157494" y="365568"/>
                    </a:lnTo>
                    <a:lnTo>
                      <a:pt x="189952" y="313027"/>
                    </a:lnTo>
                    <a:lnTo>
                      <a:pt x="206152" y="292700"/>
                    </a:lnTo>
                    <a:lnTo>
                      <a:pt x="140013" y="226560"/>
                    </a:lnTo>
                    <a:lnTo>
                      <a:pt x="226561" y="140012"/>
                    </a:lnTo>
                    <a:lnTo>
                      <a:pt x="292763" y="206214"/>
                    </a:lnTo>
                    <a:lnTo>
                      <a:pt x="331296" y="178498"/>
                    </a:lnTo>
                    <a:lnTo>
                      <a:pt x="365854" y="158184"/>
                    </a:lnTo>
                    <a:lnTo>
                      <a:pt x="329764" y="71055"/>
                    </a:lnTo>
                    <a:lnTo>
                      <a:pt x="442845" y="24214"/>
                    </a:lnTo>
                    <a:lnTo>
                      <a:pt x="479264" y="112138"/>
                    </a:lnTo>
                    <a:lnTo>
                      <a:pt x="514705" y="103106"/>
                    </a:lnTo>
                    <a:lnTo>
                      <a:pt x="564580" y="95494"/>
                    </a:lnTo>
                    <a:close/>
                  </a:path>
                </a:pathLst>
              </a:custGeom>
              <a:solidFill>
                <a:srgbClr val="FA783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95" name="任意多边形 394"/>
              <p:cNvSpPr/>
              <p:nvPr/>
            </p:nvSpPr>
            <p:spPr>
              <a:xfrm rot="5400000">
                <a:off x="1951189" y="1372731"/>
                <a:ext cx="625779" cy="625780"/>
              </a:xfrm>
              <a:custGeom>
                <a:avLst/>
                <a:gdLst>
                  <a:gd name="connsiteX0" fmla="*/ 564580 w 625779"/>
                  <a:gd name="connsiteY0" fmla="*/ 0 h 625780"/>
                  <a:gd name="connsiteX1" fmla="*/ 625779 w 625779"/>
                  <a:gd name="connsiteY1" fmla="*/ 0 h 625780"/>
                  <a:gd name="connsiteX2" fmla="*/ 625779 w 625779"/>
                  <a:gd name="connsiteY2" fmla="*/ 303558 h 625780"/>
                  <a:gd name="connsiteX3" fmla="*/ 303558 w 625779"/>
                  <a:gd name="connsiteY3" fmla="*/ 625779 h 625780"/>
                  <a:gd name="connsiteX4" fmla="*/ 303559 w 625779"/>
                  <a:gd name="connsiteY4" fmla="*/ 625780 h 625780"/>
                  <a:gd name="connsiteX5" fmla="*/ 0 w 625779"/>
                  <a:gd name="connsiteY5" fmla="*/ 625780 h 625780"/>
                  <a:gd name="connsiteX6" fmla="*/ 0 w 625779"/>
                  <a:gd name="connsiteY6" fmla="*/ 564580 h 625780"/>
                  <a:gd name="connsiteX7" fmla="*/ 92614 w 625779"/>
                  <a:gd name="connsiteY7" fmla="*/ 564580 h 625780"/>
                  <a:gd name="connsiteX8" fmla="*/ 97048 w 625779"/>
                  <a:gd name="connsiteY8" fmla="*/ 531339 h 625780"/>
                  <a:gd name="connsiteX9" fmla="*/ 105718 w 625779"/>
                  <a:gd name="connsiteY9" fmla="*/ 491647 h 625780"/>
                  <a:gd name="connsiteX10" fmla="*/ 109731 w 625779"/>
                  <a:gd name="connsiteY10" fmla="*/ 478266 h 625780"/>
                  <a:gd name="connsiteX11" fmla="*/ 24215 w 625779"/>
                  <a:gd name="connsiteY11" fmla="*/ 442844 h 625780"/>
                  <a:gd name="connsiteX12" fmla="*/ 71055 w 625779"/>
                  <a:gd name="connsiteY12" fmla="*/ 329763 h 625780"/>
                  <a:gd name="connsiteX13" fmla="*/ 157494 w 625779"/>
                  <a:gd name="connsiteY13" fmla="*/ 365568 h 625780"/>
                  <a:gd name="connsiteX14" fmla="*/ 189952 w 625779"/>
                  <a:gd name="connsiteY14" fmla="*/ 313027 h 625780"/>
                  <a:gd name="connsiteX15" fmla="*/ 206152 w 625779"/>
                  <a:gd name="connsiteY15" fmla="*/ 292700 h 625780"/>
                  <a:gd name="connsiteX16" fmla="*/ 140013 w 625779"/>
                  <a:gd name="connsiteY16" fmla="*/ 226560 h 625780"/>
                  <a:gd name="connsiteX17" fmla="*/ 226561 w 625779"/>
                  <a:gd name="connsiteY17" fmla="*/ 140012 h 625780"/>
                  <a:gd name="connsiteX18" fmla="*/ 292763 w 625779"/>
                  <a:gd name="connsiteY18" fmla="*/ 206214 h 625780"/>
                  <a:gd name="connsiteX19" fmla="*/ 331296 w 625779"/>
                  <a:gd name="connsiteY19" fmla="*/ 178498 h 625780"/>
                  <a:gd name="connsiteX20" fmla="*/ 365854 w 625779"/>
                  <a:gd name="connsiteY20" fmla="*/ 158184 h 625780"/>
                  <a:gd name="connsiteX21" fmla="*/ 329764 w 625779"/>
                  <a:gd name="connsiteY21" fmla="*/ 71055 h 625780"/>
                  <a:gd name="connsiteX22" fmla="*/ 442845 w 625779"/>
                  <a:gd name="connsiteY22" fmla="*/ 24214 h 625780"/>
                  <a:gd name="connsiteX23" fmla="*/ 479264 w 625779"/>
                  <a:gd name="connsiteY23" fmla="*/ 112138 h 625780"/>
                  <a:gd name="connsiteX24" fmla="*/ 514705 w 625779"/>
                  <a:gd name="connsiteY24" fmla="*/ 103106 h 625780"/>
                  <a:gd name="connsiteX25" fmla="*/ 564580 w 625779"/>
                  <a:gd name="connsiteY25" fmla="*/ 95494 h 625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625779" h="625780">
                    <a:moveTo>
                      <a:pt x="564580" y="0"/>
                    </a:moveTo>
                    <a:lnTo>
                      <a:pt x="625779" y="0"/>
                    </a:lnTo>
                    <a:lnTo>
                      <a:pt x="625779" y="303558"/>
                    </a:lnTo>
                    <a:cubicBezTo>
                      <a:pt x="447821" y="303558"/>
                      <a:pt x="303558" y="447821"/>
                      <a:pt x="303558" y="625779"/>
                    </a:cubicBezTo>
                    <a:lnTo>
                      <a:pt x="303559" y="625780"/>
                    </a:lnTo>
                    <a:lnTo>
                      <a:pt x="0" y="625780"/>
                    </a:lnTo>
                    <a:lnTo>
                      <a:pt x="0" y="564580"/>
                    </a:lnTo>
                    <a:lnTo>
                      <a:pt x="92614" y="564580"/>
                    </a:lnTo>
                    <a:lnTo>
                      <a:pt x="97048" y="531339"/>
                    </a:lnTo>
                    <a:cubicBezTo>
                      <a:pt x="99443" y="517928"/>
                      <a:pt x="102339" y="504691"/>
                      <a:pt x="105718" y="491647"/>
                    </a:cubicBezTo>
                    <a:lnTo>
                      <a:pt x="109731" y="478266"/>
                    </a:lnTo>
                    <a:lnTo>
                      <a:pt x="24215" y="442844"/>
                    </a:lnTo>
                    <a:lnTo>
                      <a:pt x="71055" y="329763"/>
                    </a:lnTo>
                    <a:lnTo>
                      <a:pt x="157494" y="365568"/>
                    </a:lnTo>
                    <a:lnTo>
                      <a:pt x="189952" y="313027"/>
                    </a:lnTo>
                    <a:lnTo>
                      <a:pt x="206152" y="292700"/>
                    </a:lnTo>
                    <a:lnTo>
                      <a:pt x="140013" y="226560"/>
                    </a:lnTo>
                    <a:lnTo>
                      <a:pt x="226561" y="140012"/>
                    </a:lnTo>
                    <a:lnTo>
                      <a:pt x="292763" y="206214"/>
                    </a:lnTo>
                    <a:lnTo>
                      <a:pt x="331296" y="178498"/>
                    </a:lnTo>
                    <a:lnTo>
                      <a:pt x="365854" y="158184"/>
                    </a:lnTo>
                    <a:lnTo>
                      <a:pt x="329764" y="71055"/>
                    </a:lnTo>
                    <a:lnTo>
                      <a:pt x="442845" y="24214"/>
                    </a:lnTo>
                    <a:lnTo>
                      <a:pt x="479264" y="112138"/>
                    </a:lnTo>
                    <a:lnTo>
                      <a:pt x="514705" y="103106"/>
                    </a:lnTo>
                    <a:lnTo>
                      <a:pt x="564580" y="95494"/>
                    </a:lnTo>
                    <a:close/>
                  </a:path>
                </a:pathLst>
              </a:custGeom>
              <a:solidFill>
                <a:srgbClr val="E3413E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96" name="任意多边形 395"/>
              <p:cNvSpPr/>
              <p:nvPr/>
            </p:nvSpPr>
            <p:spPr>
              <a:xfrm rot="10800000">
                <a:off x="1951187" y="1998511"/>
                <a:ext cx="625779" cy="625780"/>
              </a:xfrm>
              <a:custGeom>
                <a:avLst/>
                <a:gdLst>
                  <a:gd name="connsiteX0" fmla="*/ 564580 w 625779"/>
                  <a:gd name="connsiteY0" fmla="*/ 0 h 625780"/>
                  <a:gd name="connsiteX1" fmla="*/ 625779 w 625779"/>
                  <a:gd name="connsiteY1" fmla="*/ 0 h 625780"/>
                  <a:gd name="connsiteX2" fmla="*/ 625779 w 625779"/>
                  <a:gd name="connsiteY2" fmla="*/ 303558 h 625780"/>
                  <a:gd name="connsiteX3" fmla="*/ 303558 w 625779"/>
                  <a:gd name="connsiteY3" fmla="*/ 625779 h 625780"/>
                  <a:gd name="connsiteX4" fmla="*/ 303559 w 625779"/>
                  <a:gd name="connsiteY4" fmla="*/ 625780 h 625780"/>
                  <a:gd name="connsiteX5" fmla="*/ 0 w 625779"/>
                  <a:gd name="connsiteY5" fmla="*/ 625780 h 625780"/>
                  <a:gd name="connsiteX6" fmla="*/ 0 w 625779"/>
                  <a:gd name="connsiteY6" fmla="*/ 564580 h 625780"/>
                  <a:gd name="connsiteX7" fmla="*/ 92614 w 625779"/>
                  <a:gd name="connsiteY7" fmla="*/ 564580 h 625780"/>
                  <a:gd name="connsiteX8" fmla="*/ 97048 w 625779"/>
                  <a:gd name="connsiteY8" fmla="*/ 531339 h 625780"/>
                  <a:gd name="connsiteX9" fmla="*/ 105718 w 625779"/>
                  <a:gd name="connsiteY9" fmla="*/ 491647 h 625780"/>
                  <a:gd name="connsiteX10" fmla="*/ 109731 w 625779"/>
                  <a:gd name="connsiteY10" fmla="*/ 478266 h 625780"/>
                  <a:gd name="connsiteX11" fmla="*/ 24215 w 625779"/>
                  <a:gd name="connsiteY11" fmla="*/ 442844 h 625780"/>
                  <a:gd name="connsiteX12" fmla="*/ 71055 w 625779"/>
                  <a:gd name="connsiteY12" fmla="*/ 329763 h 625780"/>
                  <a:gd name="connsiteX13" fmla="*/ 157494 w 625779"/>
                  <a:gd name="connsiteY13" fmla="*/ 365568 h 625780"/>
                  <a:gd name="connsiteX14" fmla="*/ 189952 w 625779"/>
                  <a:gd name="connsiteY14" fmla="*/ 313027 h 625780"/>
                  <a:gd name="connsiteX15" fmla="*/ 206152 w 625779"/>
                  <a:gd name="connsiteY15" fmla="*/ 292700 h 625780"/>
                  <a:gd name="connsiteX16" fmla="*/ 140013 w 625779"/>
                  <a:gd name="connsiteY16" fmla="*/ 226560 h 625780"/>
                  <a:gd name="connsiteX17" fmla="*/ 226561 w 625779"/>
                  <a:gd name="connsiteY17" fmla="*/ 140012 h 625780"/>
                  <a:gd name="connsiteX18" fmla="*/ 292763 w 625779"/>
                  <a:gd name="connsiteY18" fmla="*/ 206214 h 625780"/>
                  <a:gd name="connsiteX19" fmla="*/ 331296 w 625779"/>
                  <a:gd name="connsiteY19" fmla="*/ 178498 h 625780"/>
                  <a:gd name="connsiteX20" fmla="*/ 365854 w 625779"/>
                  <a:gd name="connsiteY20" fmla="*/ 158184 h 625780"/>
                  <a:gd name="connsiteX21" fmla="*/ 329764 w 625779"/>
                  <a:gd name="connsiteY21" fmla="*/ 71055 h 625780"/>
                  <a:gd name="connsiteX22" fmla="*/ 442845 w 625779"/>
                  <a:gd name="connsiteY22" fmla="*/ 24214 h 625780"/>
                  <a:gd name="connsiteX23" fmla="*/ 479264 w 625779"/>
                  <a:gd name="connsiteY23" fmla="*/ 112138 h 625780"/>
                  <a:gd name="connsiteX24" fmla="*/ 514705 w 625779"/>
                  <a:gd name="connsiteY24" fmla="*/ 103106 h 625780"/>
                  <a:gd name="connsiteX25" fmla="*/ 564580 w 625779"/>
                  <a:gd name="connsiteY25" fmla="*/ 95494 h 625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625779" h="625780">
                    <a:moveTo>
                      <a:pt x="564580" y="0"/>
                    </a:moveTo>
                    <a:lnTo>
                      <a:pt x="625779" y="0"/>
                    </a:lnTo>
                    <a:lnTo>
                      <a:pt x="625779" y="303558"/>
                    </a:lnTo>
                    <a:cubicBezTo>
                      <a:pt x="447821" y="303558"/>
                      <a:pt x="303558" y="447821"/>
                      <a:pt x="303558" y="625779"/>
                    </a:cubicBezTo>
                    <a:lnTo>
                      <a:pt x="303559" y="625780"/>
                    </a:lnTo>
                    <a:lnTo>
                      <a:pt x="0" y="625780"/>
                    </a:lnTo>
                    <a:lnTo>
                      <a:pt x="0" y="564580"/>
                    </a:lnTo>
                    <a:lnTo>
                      <a:pt x="92614" y="564580"/>
                    </a:lnTo>
                    <a:lnTo>
                      <a:pt x="97048" y="531339"/>
                    </a:lnTo>
                    <a:cubicBezTo>
                      <a:pt x="99443" y="517928"/>
                      <a:pt x="102339" y="504691"/>
                      <a:pt x="105718" y="491647"/>
                    </a:cubicBezTo>
                    <a:lnTo>
                      <a:pt x="109731" y="478266"/>
                    </a:lnTo>
                    <a:lnTo>
                      <a:pt x="24215" y="442844"/>
                    </a:lnTo>
                    <a:lnTo>
                      <a:pt x="71055" y="329763"/>
                    </a:lnTo>
                    <a:lnTo>
                      <a:pt x="157494" y="365568"/>
                    </a:lnTo>
                    <a:lnTo>
                      <a:pt x="189952" y="313027"/>
                    </a:lnTo>
                    <a:lnTo>
                      <a:pt x="206152" y="292700"/>
                    </a:lnTo>
                    <a:lnTo>
                      <a:pt x="140013" y="226560"/>
                    </a:lnTo>
                    <a:lnTo>
                      <a:pt x="226561" y="140012"/>
                    </a:lnTo>
                    <a:lnTo>
                      <a:pt x="292763" y="206214"/>
                    </a:lnTo>
                    <a:lnTo>
                      <a:pt x="331296" y="178498"/>
                    </a:lnTo>
                    <a:lnTo>
                      <a:pt x="365854" y="158184"/>
                    </a:lnTo>
                    <a:lnTo>
                      <a:pt x="329764" y="71055"/>
                    </a:lnTo>
                    <a:lnTo>
                      <a:pt x="442845" y="24214"/>
                    </a:lnTo>
                    <a:lnTo>
                      <a:pt x="479264" y="112138"/>
                    </a:lnTo>
                    <a:lnTo>
                      <a:pt x="514705" y="103106"/>
                    </a:lnTo>
                    <a:lnTo>
                      <a:pt x="564580" y="95494"/>
                    </a:lnTo>
                    <a:close/>
                  </a:path>
                </a:pathLst>
              </a:custGeom>
              <a:solidFill>
                <a:srgbClr val="FA783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97" name="任意多边形 396"/>
              <p:cNvSpPr/>
              <p:nvPr/>
            </p:nvSpPr>
            <p:spPr>
              <a:xfrm rot="16200000">
                <a:off x="1325411" y="1998511"/>
                <a:ext cx="625779" cy="625780"/>
              </a:xfrm>
              <a:custGeom>
                <a:avLst/>
                <a:gdLst>
                  <a:gd name="connsiteX0" fmla="*/ 564580 w 625779"/>
                  <a:gd name="connsiteY0" fmla="*/ 0 h 625780"/>
                  <a:gd name="connsiteX1" fmla="*/ 625779 w 625779"/>
                  <a:gd name="connsiteY1" fmla="*/ 0 h 625780"/>
                  <a:gd name="connsiteX2" fmla="*/ 625779 w 625779"/>
                  <a:gd name="connsiteY2" fmla="*/ 303558 h 625780"/>
                  <a:gd name="connsiteX3" fmla="*/ 303558 w 625779"/>
                  <a:gd name="connsiteY3" fmla="*/ 625779 h 625780"/>
                  <a:gd name="connsiteX4" fmla="*/ 303559 w 625779"/>
                  <a:gd name="connsiteY4" fmla="*/ 625780 h 625780"/>
                  <a:gd name="connsiteX5" fmla="*/ 0 w 625779"/>
                  <a:gd name="connsiteY5" fmla="*/ 625780 h 625780"/>
                  <a:gd name="connsiteX6" fmla="*/ 0 w 625779"/>
                  <a:gd name="connsiteY6" fmla="*/ 564580 h 625780"/>
                  <a:gd name="connsiteX7" fmla="*/ 92614 w 625779"/>
                  <a:gd name="connsiteY7" fmla="*/ 564580 h 625780"/>
                  <a:gd name="connsiteX8" fmla="*/ 97048 w 625779"/>
                  <a:gd name="connsiteY8" fmla="*/ 531339 h 625780"/>
                  <a:gd name="connsiteX9" fmla="*/ 105718 w 625779"/>
                  <a:gd name="connsiteY9" fmla="*/ 491647 h 625780"/>
                  <a:gd name="connsiteX10" fmla="*/ 109731 w 625779"/>
                  <a:gd name="connsiteY10" fmla="*/ 478266 h 625780"/>
                  <a:gd name="connsiteX11" fmla="*/ 24215 w 625779"/>
                  <a:gd name="connsiteY11" fmla="*/ 442844 h 625780"/>
                  <a:gd name="connsiteX12" fmla="*/ 71055 w 625779"/>
                  <a:gd name="connsiteY12" fmla="*/ 329763 h 625780"/>
                  <a:gd name="connsiteX13" fmla="*/ 157494 w 625779"/>
                  <a:gd name="connsiteY13" fmla="*/ 365568 h 625780"/>
                  <a:gd name="connsiteX14" fmla="*/ 189952 w 625779"/>
                  <a:gd name="connsiteY14" fmla="*/ 313027 h 625780"/>
                  <a:gd name="connsiteX15" fmla="*/ 206152 w 625779"/>
                  <a:gd name="connsiteY15" fmla="*/ 292700 h 625780"/>
                  <a:gd name="connsiteX16" fmla="*/ 140013 w 625779"/>
                  <a:gd name="connsiteY16" fmla="*/ 226560 h 625780"/>
                  <a:gd name="connsiteX17" fmla="*/ 226561 w 625779"/>
                  <a:gd name="connsiteY17" fmla="*/ 140012 h 625780"/>
                  <a:gd name="connsiteX18" fmla="*/ 292763 w 625779"/>
                  <a:gd name="connsiteY18" fmla="*/ 206214 h 625780"/>
                  <a:gd name="connsiteX19" fmla="*/ 331296 w 625779"/>
                  <a:gd name="connsiteY19" fmla="*/ 178498 h 625780"/>
                  <a:gd name="connsiteX20" fmla="*/ 365854 w 625779"/>
                  <a:gd name="connsiteY20" fmla="*/ 158184 h 625780"/>
                  <a:gd name="connsiteX21" fmla="*/ 329764 w 625779"/>
                  <a:gd name="connsiteY21" fmla="*/ 71055 h 625780"/>
                  <a:gd name="connsiteX22" fmla="*/ 442845 w 625779"/>
                  <a:gd name="connsiteY22" fmla="*/ 24214 h 625780"/>
                  <a:gd name="connsiteX23" fmla="*/ 479264 w 625779"/>
                  <a:gd name="connsiteY23" fmla="*/ 112138 h 625780"/>
                  <a:gd name="connsiteX24" fmla="*/ 514705 w 625779"/>
                  <a:gd name="connsiteY24" fmla="*/ 103106 h 625780"/>
                  <a:gd name="connsiteX25" fmla="*/ 564580 w 625779"/>
                  <a:gd name="connsiteY25" fmla="*/ 95494 h 625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625779" h="625780">
                    <a:moveTo>
                      <a:pt x="564580" y="0"/>
                    </a:moveTo>
                    <a:lnTo>
                      <a:pt x="625779" y="0"/>
                    </a:lnTo>
                    <a:lnTo>
                      <a:pt x="625779" y="303558"/>
                    </a:lnTo>
                    <a:cubicBezTo>
                      <a:pt x="447821" y="303558"/>
                      <a:pt x="303558" y="447821"/>
                      <a:pt x="303558" y="625779"/>
                    </a:cubicBezTo>
                    <a:lnTo>
                      <a:pt x="303559" y="625780"/>
                    </a:lnTo>
                    <a:lnTo>
                      <a:pt x="0" y="625780"/>
                    </a:lnTo>
                    <a:lnTo>
                      <a:pt x="0" y="564580"/>
                    </a:lnTo>
                    <a:lnTo>
                      <a:pt x="92614" y="564580"/>
                    </a:lnTo>
                    <a:lnTo>
                      <a:pt x="97048" y="531339"/>
                    </a:lnTo>
                    <a:cubicBezTo>
                      <a:pt x="99443" y="517928"/>
                      <a:pt x="102339" y="504691"/>
                      <a:pt x="105718" y="491647"/>
                    </a:cubicBezTo>
                    <a:lnTo>
                      <a:pt x="109731" y="478266"/>
                    </a:lnTo>
                    <a:lnTo>
                      <a:pt x="24215" y="442844"/>
                    </a:lnTo>
                    <a:lnTo>
                      <a:pt x="71055" y="329763"/>
                    </a:lnTo>
                    <a:lnTo>
                      <a:pt x="157494" y="365568"/>
                    </a:lnTo>
                    <a:lnTo>
                      <a:pt x="189952" y="313027"/>
                    </a:lnTo>
                    <a:lnTo>
                      <a:pt x="206152" y="292700"/>
                    </a:lnTo>
                    <a:lnTo>
                      <a:pt x="140013" y="226560"/>
                    </a:lnTo>
                    <a:lnTo>
                      <a:pt x="226561" y="140012"/>
                    </a:lnTo>
                    <a:lnTo>
                      <a:pt x="292763" y="206214"/>
                    </a:lnTo>
                    <a:lnTo>
                      <a:pt x="331296" y="178498"/>
                    </a:lnTo>
                    <a:lnTo>
                      <a:pt x="365854" y="158184"/>
                    </a:lnTo>
                    <a:lnTo>
                      <a:pt x="329764" y="71055"/>
                    </a:lnTo>
                    <a:lnTo>
                      <a:pt x="442845" y="24214"/>
                    </a:lnTo>
                    <a:lnTo>
                      <a:pt x="479264" y="112138"/>
                    </a:lnTo>
                    <a:lnTo>
                      <a:pt x="514705" y="103106"/>
                    </a:lnTo>
                    <a:lnTo>
                      <a:pt x="564580" y="95494"/>
                    </a:lnTo>
                    <a:close/>
                  </a:path>
                </a:pathLst>
              </a:custGeom>
              <a:solidFill>
                <a:srgbClr val="E3413E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398" name="椭圆 397"/>
            <p:cNvSpPr/>
            <p:nvPr/>
          </p:nvSpPr>
          <p:spPr>
            <a:xfrm rot="1860000">
              <a:off x="3289225" y="2185596"/>
              <a:ext cx="19279" cy="19282"/>
            </a:xfrm>
            <a:prstGeom prst="ellipse">
              <a:avLst/>
            </a:prstGeom>
            <a:solidFill>
              <a:sysClr val="window" lastClr="FFFFFF">
                <a:lumMod val="5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68589" tIns="34295" rIns="68589" bIns="34295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93" name="文本框 9"/>
          <p:cNvSpPr txBox="1"/>
          <p:nvPr/>
        </p:nvSpPr>
        <p:spPr>
          <a:xfrm>
            <a:off x="2556570" y="2763771"/>
            <a:ext cx="1577143" cy="482825"/>
          </a:xfrm>
          <a:prstGeom prst="rect">
            <a:avLst/>
          </a:prstGeom>
          <a:noFill/>
        </p:spPr>
        <p:txBody>
          <a:bodyPr wrap="square" lIns="51435" tIns="25718" rIns="51435" bIns="25718" rtlCol="0">
            <a:spAutoFit/>
          </a:bodyPr>
          <a:lstStyle/>
          <a:p>
            <a:pPr marL="0" lvl="1" algn="ctr"/>
            <a:r>
              <a:rPr lang="zh-CN" altLang="en-US" b="1" dirty="0">
                <a:gradFill>
                  <a:gsLst>
                    <a:gs pos="0">
                      <a:srgbClr val="E03C39">
                        <a:alpha val="55000"/>
                      </a:srgbClr>
                    </a:gs>
                    <a:gs pos="100000">
                      <a:srgbClr val="E03C39"/>
                    </a:gs>
                  </a:gsLst>
                  <a:lin ang="5400000" scaled="1"/>
                </a:gradFill>
                <a:cs typeface="+mn-ea"/>
                <a:sym typeface="+mn-lt"/>
              </a:rPr>
              <a:t>单击此处添加</a:t>
            </a:r>
            <a:endParaRPr lang="en-US" altLang="zh-CN" b="1" dirty="0">
              <a:gradFill>
                <a:gsLst>
                  <a:gs pos="0">
                    <a:srgbClr val="E03C39">
                      <a:alpha val="55000"/>
                    </a:srgbClr>
                  </a:gs>
                  <a:gs pos="100000">
                    <a:srgbClr val="E03C39"/>
                  </a:gs>
                </a:gsLst>
                <a:lin ang="5400000" scaled="1"/>
              </a:gradFill>
              <a:cs typeface="+mn-ea"/>
              <a:sym typeface="+mn-lt"/>
            </a:endParaRPr>
          </a:p>
          <a:p>
            <a:pPr marL="0" lvl="1" algn="ctr"/>
            <a:r>
              <a:rPr lang="zh-CN" altLang="en-US" b="1" dirty="0">
                <a:gradFill>
                  <a:gsLst>
                    <a:gs pos="0">
                      <a:srgbClr val="E03C39">
                        <a:alpha val="55000"/>
                      </a:srgbClr>
                    </a:gs>
                    <a:gs pos="100000">
                      <a:srgbClr val="E03C39"/>
                    </a:gs>
                  </a:gsLst>
                  <a:lin ang="5400000" scaled="1"/>
                </a:gradFill>
                <a:cs typeface="+mn-ea"/>
                <a:sym typeface="+mn-lt"/>
              </a:rPr>
              <a:t>描述文本</a:t>
            </a:r>
            <a:endParaRPr lang="en-US" altLang="zh-CN" b="1" dirty="0">
              <a:gradFill>
                <a:gsLst>
                  <a:gs pos="0">
                    <a:srgbClr val="E03C39">
                      <a:alpha val="55000"/>
                    </a:srgbClr>
                  </a:gs>
                  <a:gs pos="100000">
                    <a:srgbClr val="E03C39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cxnSp>
        <p:nvCxnSpPr>
          <p:cNvPr id="94" name="直接连接符 93"/>
          <p:cNvCxnSpPr/>
          <p:nvPr/>
        </p:nvCxnSpPr>
        <p:spPr>
          <a:xfrm>
            <a:off x="2426775" y="3317153"/>
            <a:ext cx="1782043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矩形 95"/>
          <p:cNvSpPr/>
          <p:nvPr/>
        </p:nvSpPr>
        <p:spPr>
          <a:xfrm>
            <a:off x="4772535" y="1185651"/>
            <a:ext cx="2032507" cy="281256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0E762AAC-AC05-48FC-8AC9-AF830A26E97B}"/>
              </a:ext>
            </a:extLst>
          </p:cNvPr>
          <p:cNvGrpSpPr/>
          <p:nvPr/>
        </p:nvGrpSpPr>
        <p:grpSpPr>
          <a:xfrm>
            <a:off x="216432" y="69422"/>
            <a:ext cx="3202190" cy="449771"/>
            <a:chOff x="216432" y="69422"/>
            <a:chExt cx="3202190" cy="449771"/>
          </a:xfrm>
        </p:grpSpPr>
        <p:sp>
          <p:nvSpPr>
            <p:cNvPr id="103" name="文本框 102">
              <a:extLst>
                <a:ext uri="{FF2B5EF4-FFF2-40B4-BE49-F238E27FC236}">
                  <a16:creationId xmlns:a16="http://schemas.microsoft.com/office/drawing/2014/main" id="{D237F19B-9F5D-4BA4-B6E4-EA7548B9417E}"/>
                </a:ext>
              </a:extLst>
            </p:cNvPr>
            <p:cNvSpPr txBox="1"/>
            <p:nvPr/>
          </p:nvSpPr>
          <p:spPr>
            <a:xfrm>
              <a:off x="734978" y="149861"/>
              <a:ext cx="268364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800" dirty="0">
                  <a:gradFill>
                    <a:gsLst>
                      <a:gs pos="0">
                        <a:srgbClr val="E3413E"/>
                      </a:gs>
                      <a:gs pos="100000">
                        <a:srgbClr val="C00000"/>
                      </a:gs>
                    </a:gsLst>
                    <a:lin ang="5400000" scaled="1"/>
                  </a:gradFill>
                  <a:effectLst>
                    <a:reflection blurRad="6350" stA="5000" endPos="45500" dist="50800" dir="5400000" sy="-100000" algn="bl" rotWithShape="0"/>
                  </a:effectLst>
                  <a:latin typeface="江城律动宋" panose="02020700000000000000" pitchFamily="18" charset="-122"/>
                  <a:ea typeface="江城律动宋" panose="02020700000000000000" pitchFamily="18" charset="-122"/>
                  <a:cs typeface="阿里巴巴普惠体 2.0 115 Black" panose="00020600040101010101" pitchFamily="18" charset="-122"/>
                  <a:sym typeface="+mn-lt"/>
                </a:rPr>
                <a:t>单击此处添加标题文本</a:t>
              </a:r>
              <a:endParaRPr lang="zh-CN" altLang="en-US" sz="1800" dirty="0">
                <a:latin typeface="江城律动宋" panose="02020700000000000000" pitchFamily="18" charset="-122"/>
                <a:ea typeface="江城律动宋" panose="02020700000000000000" pitchFamily="18" charset="-122"/>
              </a:endParaRPr>
            </a:p>
          </p:txBody>
        </p:sp>
        <p:sp>
          <p:nvSpPr>
            <p:cNvPr id="104" name="文本框 103">
              <a:extLst>
                <a:ext uri="{FF2B5EF4-FFF2-40B4-BE49-F238E27FC236}">
                  <a16:creationId xmlns:a16="http://schemas.microsoft.com/office/drawing/2014/main" id="{97BBF4E0-8D6F-41EF-8DD6-FD52DA673DC9}"/>
                </a:ext>
              </a:extLst>
            </p:cNvPr>
            <p:cNvSpPr txBox="1"/>
            <p:nvPr/>
          </p:nvSpPr>
          <p:spPr>
            <a:xfrm>
              <a:off x="216432" y="69422"/>
              <a:ext cx="53993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dirty="0">
                  <a:gradFill>
                    <a:gsLst>
                      <a:gs pos="0">
                        <a:srgbClr val="FFFF00">
                          <a:alpha val="84000"/>
                        </a:srgbClr>
                      </a:gs>
                      <a:gs pos="100000">
                        <a:srgbClr val="FFC000"/>
                      </a:gs>
                    </a:gsLst>
                    <a:lin ang="5400000" scaled="1"/>
                  </a:gradFill>
                  <a:effectLst>
                    <a:reflection blurRad="6350" stA="5000" endPos="45500" dist="50800" dir="5400000" sy="-100000" algn="bl" rotWithShape="0"/>
                  </a:effectLst>
                  <a:latin typeface="江城律动宋" panose="02020700000000000000" pitchFamily="18" charset="-122"/>
                  <a:ea typeface="江城律动宋" panose="02020700000000000000" pitchFamily="18" charset="-122"/>
                  <a:cs typeface="阿里巴巴普惠体 2.0 115 Black" panose="00020600040101010101" pitchFamily="18" charset="-122"/>
                  <a:sym typeface="+mn-lt"/>
                </a:rPr>
                <a:t>01</a:t>
              </a:r>
              <a:endParaRPr lang="zh-CN" altLang="en-US" sz="2000" dirty="0">
                <a:gradFill>
                  <a:gsLst>
                    <a:gs pos="0">
                      <a:srgbClr val="FFFF00">
                        <a:alpha val="84000"/>
                      </a:srgbClr>
                    </a:gs>
                    <a:gs pos="100000">
                      <a:srgbClr val="FFC000"/>
                    </a:gs>
                  </a:gsLst>
                  <a:lin ang="5400000" scaled="1"/>
                </a:gradFill>
                <a:latin typeface="江城律动宋" panose="02020700000000000000" pitchFamily="18" charset="-122"/>
                <a:ea typeface="江城律动宋" panose="02020700000000000000" pitchFamily="18" charset="-122"/>
              </a:endParaRPr>
            </a:p>
          </p:txBody>
        </p:sp>
      </p:grpSp>
      <p:sp>
        <p:nvSpPr>
          <p:cNvPr id="106" name="文本框 105">
            <a:extLst>
              <a:ext uri="{FF2B5EF4-FFF2-40B4-BE49-F238E27FC236}">
                <a16:creationId xmlns:a16="http://schemas.microsoft.com/office/drawing/2014/main" id="{CAFF05B8-59CC-4D69-95E2-9F6D889AB673}"/>
              </a:ext>
            </a:extLst>
          </p:cNvPr>
          <p:cNvSpPr txBox="1"/>
          <p:nvPr/>
        </p:nvSpPr>
        <p:spPr>
          <a:xfrm>
            <a:off x="2376465" y="3387883"/>
            <a:ext cx="198312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900" dirty="0"/>
              <a:t>此处添加详细文本描述，文字内容建议与标题相关尽量简洁生动……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矩形 134"/>
          <p:cNvSpPr/>
          <p:nvPr/>
        </p:nvSpPr>
        <p:spPr>
          <a:xfrm rot="12552175" flipV="1">
            <a:off x="3835104" y="3645191"/>
            <a:ext cx="994583" cy="117752"/>
          </a:xfrm>
          <a:prstGeom prst="rect">
            <a:avLst/>
          </a:prstGeom>
          <a:solidFill>
            <a:srgbClr val="E3413E"/>
          </a:solidFill>
          <a:ln w="28575" cap="flat">
            <a:noFill/>
            <a:prstDash val="solid"/>
            <a:miter lim="800000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68589" tIns="34295" rIns="68589" bIns="34295" numCol="1" anchor="t" anchorCtr="0" compatLnSpc="1"/>
          <a:lstStyle/>
          <a:p>
            <a:pPr defTabSz="914400"/>
            <a:endParaRPr lang="zh-CN" altLang="en-US" sz="1800" kern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36" name="矩形 135"/>
          <p:cNvSpPr/>
          <p:nvPr/>
        </p:nvSpPr>
        <p:spPr>
          <a:xfrm rot="20152320">
            <a:off x="3835104" y="2919580"/>
            <a:ext cx="994583" cy="117752"/>
          </a:xfrm>
          <a:prstGeom prst="rect">
            <a:avLst/>
          </a:prstGeom>
          <a:solidFill>
            <a:srgbClr val="FA783A"/>
          </a:solidFill>
          <a:ln w="28575" cap="flat">
            <a:noFill/>
            <a:prstDash val="solid"/>
            <a:miter lim="800000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68589" tIns="34295" rIns="68589" bIns="34295" numCol="1" anchor="t" anchorCtr="0" compatLnSpc="1"/>
          <a:lstStyle/>
          <a:p>
            <a:pPr defTabSz="914400"/>
            <a:endParaRPr lang="zh-CN" altLang="en-US" sz="1800" kern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37" name="矩形 136"/>
          <p:cNvSpPr/>
          <p:nvPr/>
        </p:nvSpPr>
        <p:spPr>
          <a:xfrm rot="1447680" flipV="1">
            <a:off x="3878202" y="2209064"/>
            <a:ext cx="994583" cy="117752"/>
          </a:xfrm>
          <a:prstGeom prst="rect">
            <a:avLst/>
          </a:prstGeom>
          <a:gradFill>
            <a:gsLst>
              <a:gs pos="100000">
                <a:srgbClr val="E94744"/>
              </a:gs>
              <a:gs pos="0">
                <a:srgbClr val="E94744">
                  <a:lumMod val="75000"/>
                </a:srgbClr>
              </a:gs>
            </a:gsLst>
            <a:lin ang="5400000" scaled="1"/>
          </a:gradFill>
          <a:ln w="28575" cap="flat">
            <a:noFill/>
            <a:prstDash val="solid"/>
            <a:miter lim="800000"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txBody>
          <a:bodyPr vert="horz" wrap="square" lIns="68589" tIns="34295" rIns="68589" bIns="34295" numCol="1" anchor="t" anchorCtr="0" compatLnSpc="1"/>
          <a:lstStyle/>
          <a:p>
            <a:pPr defTabSz="914400"/>
            <a:endParaRPr lang="zh-CN" altLang="en-US" sz="1800" kern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180" name="组合 179"/>
          <p:cNvGrpSpPr/>
          <p:nvPr/>
        </p:nvGrpSpPr>
        <p:grpSpPr>
          <a:xfrm>
            <a:off x="1620466" y="3717260"/>
            <a:ext cx="2745998" cy="404143"/>
            <a:chOff x="2463800" y="2482850"/>
            <a:chExt cx="3660695" cy="538691"/>
          </a:xfrm>
        </p:grpSpPr>
        <p:sp>
          <p:nvSpPr>
            <p:cNvPr id="181" name="任意多边形 180"/>
            <p:cNvSpPr/>
            <p:nvPr/>
          </p:nvSpPr>
          <p:spPr>
            <a:xfrm>
              <a:off x="2463800" y="2482850"/>
              <a:ext cx="3606800" cy="495300"/>
            </a:xfrm>
            <a:custGeom>
              <a:avLst/>
              <a:gdLst>
                <a:gd name="connsiteX0" fmla="*/ 3606800 w 3606800"/>
                <a:gd name="connsiteY0" fmla="*/ 495300 h 495300"/>
                <a:gd name="connsiteX1" fmla="*/ 2552700 w 3606800"/>
                <a:gd name="connsiteY1" fmla="*/ 0 h 495300"/>
                <a:gd name="connsiteX2" fmla="*/ 0 w 3606800"/>
                <a:gd name="connsiteY2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06800" h="495300">
                  <a:moveTo>
                    <a:pt x="3606800" y="495300"/>
                  </a:moveTo>
                  <a:lnTo>
                    <a:pt x="2552700" y="0"/>
                  </a:lnTo>
                  <a:lnTo>
                    <a:pt x="0" y="0"/>
                  </a:lnTo>
                </a:path>
              </a:pathLst>
            </a:custGeom>
            <a:noFill/>
            <a:ln w="19050" cap="flat" cmpd="sng" algn="ctr">
              <a:solidFill>
                <a:sysClr val="window" lastClr="FFFFFF"/>
              </a:solidFill>
              <a:prstDash val="dash"/>
              <a:miter lim="800000"/>
            </a:ln>
            <a:effectLst>
              <a:outerShdw blurRad="25400" dist="127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2" name="椭圆 181"/>
            <p:cNvSpPr/>
            <p:nvPr/>
          </p:nvSpPr>
          <p:spPr>
            <a:xfrm flipH="1" flipV="1">
              <a:off x="6043474" y="2947886"/>
              <a:ext cx="81021" cy="73655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01" name="组合 200"/>
          <p:cNvGrpSpPr/>
          <p:nvPr/>
        </p:nvGrpSpPr>
        <p:grpSpPr>
          <a:xfrm flipH="1">
            <a:off x="4309585" y="2984284"/>
            <a:ext cx="2745998" cy="404143"/>
            <a:chOff x="2463800" y="2482850"/>
            <a:chExt cx="3660695" cy="538691"/>
          </a:xfrm>
        </p:grpSpPr>
        <p:sp>
          <p:nvSpPr>
            <p:cNvPr id="202" name="任意多边形 201"/>
            <p:cNvSpPr/>
            <p:nvPr/>
          </p:nvSpPr>
          <p:spPr>
            <a:xfrm>
              <a:off x="2463800" y="2482850"/>
              <a:ext cx="3606800" cy="495300"/>
            </a:xfrm>
            <a:custGeom>
              <a:avLst/>
              <a:gdLst>
                <a:gd name="connsiteX0" fmla="*/ 3606800 w 3606800"/>
                <a:gd name="connsiteY0" fmla="*/ 495300 h 495300"/>
                <a:gd name="connsiteX1" fmla="*/ 2552700 w 3606800"/>
                <a:gd name="connsiteY1" fmla="*/ 0 h 495300"/>
                <a:gd name="connsiteX2" fmla="*/ 0 w 3606800"/>
                <a:gd name="connsiteY2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06800" h="495300">
                  <a:moveTo>
                    <a:pt x="3606800" y="495300"/>
                  </a:moveTo>
                  <a:lnTo>
                    <a:pt x="2552700" y="0"/>
                  </a:lnTo>
                  <a:lnTo>
                    <a:pt x="0" y="0"/>
                  </a:lnTo>
                </a:path>
              </a:pathLst>
            </a:custGeom>
            <a:noFill/>
            <a:ln w="19050" cap="flat" cmpd="sng" algn="ctr">
              <a:solidFill>
                <a:sysClr val="window" lastClr="FFFFFF"/>
              </a:solidFill>
              <a:prstDash val="dash"/>
              <a:miter lim="800000"/>
            </a:ln>
            <a:effectLst>
              <a:outerShdw blurRad="25400" dist="127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3" name="椭圆 202"/>
            <p:cNvSpPr/>
            <p:nvPr/>
          </p:nvSpPr>
          <p:spPr>
            <a:xfrm flipH="1" flipV="1">
              <a:off x="6043474" y="2947886"/>
              <a:ext cx="81021" cy="73655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021066" y="2621408"/>
            <a:ext cx="751414" cy="752707"/>
            <a:chOff x="7021066" y="2621408"/>
            <a:chExt cx="751414" cy="752707"/>
          </a:xfrm>
        </p:grpSpPr>
        <p:grpSp>
          <p:nvGrpSpPr>
            <p:cNvPr id="254" name="组合 253"/>
            <p:cNvGrpSpPr/>
            <p:nvPr/>
          </p:nvGrpSpPr>
          <p:grpSpPr>
            <a:xfrm>
              <a:off x="7021066" y="2621408"/>
              <a:ext cx="751414" cy="752707"/>
              <a:chOff x="5052187" y="3729874"/>
              <a:chExt cx="1001712" cy="1003300"/>
            </a:xfrm>
          </p:grpSpPr>
          <p:sp>
            <p:nvSpPr>
              <p:cNvPr id="255" name="MH_Other_13"/>
              <p:cNvSpPr/>
              <p:nvPr>
                <p:custDataLst>
                  <p:tags r:id="rId7"/>
                </p:custDataLst>
              </p:nvPr>
            </p:nvSpPr>
            <p:spPr>
              <a:xfrm flipH="1">
                <a:off x="5052187" y="3729874"/>
                <a:ext cx="1001712" cy="1003300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FFFFF"/>
                  </a:gs>
                  <a:gs pos="0">
                    <a:srgbClr val="B8BBBC"/>
                  </a:gs>
                </a:gsLst>
                <a:lin ang="6600000" scaled="0"/>
                <a:tileRect/>
              </a:gradFill>
              <a:ln w="12700" cap="flat" cmpd="sng" algn="ctr">
                <a:gradFill>
                  <a:gsLst>
                    <a:gs pos="0">
                      <a:sysClr val="window" lastClr="FFFFFF"/>
                    </a:gs>
                    <a:gs pos="100000">
                      <a:sysClr val="window" lastClr="FFFFFF">
                        <a:lumMod val="75000"/>
                      </a:sysClr>
                    </a:gs>
                  </a:gsLst>
                  <a:lin ang="5400000" scaled="1"/>
                </a:gradFill>
                <a:prstDash val="solid"/>
                <a:miter lim="800000"/>
              </a:ln>
              <a:effectLst>
                <a:outerShdw blurRad="50800" dist="88900" dir="2700000" algn="tl" rotWithShape="0">
                  <a:prstClr val="black">
                    <a:alpha val="34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56" name="MH_Other_14"/>
              <p:cNvSpPr/>
              <p:nvPr>
                <p:custDataLst>
                  <p:tags r:id="rId8"/>
                </p:custDataLst>
              </p:nvPr>
            </p:nvSpPr>
            <p:spPr>
              <a:xfrm flipH="1">
                <a:off x="5172075" y="3850244"/>
                <a:ext cx="761814" cy="761814"/>
              </a:xfrm>
              <a:prstGeom prst="ellipse">
                <a:avLst/>
              </a:prstGeom>
              <a:solidFill>
                <a:srgbClr val="FA783A"/>
              </a:solidFill>
              <a:ln w="12700" cap="flat" cmpd="sng" algn="ctr">
                <a:noFill/>
                <a:prstDash val="solid"/>
                <a:miter lim="800000"/>
              </a:ln>
              <a:effectLst>
                <a:innerShdw blurRad="114300">
                  <a:prstClr val="black">
                    <a:alpha val="50000"/>
                  </a:prstClr>
                </a:inn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264" name="文本框 9"/>
            <p:cNvSpPr txBox="1"/>
            <p:nvPr/>
          </p:nvSpPr>
          <p:spPr>
            <a:xfrm>
              <a:off x="7165082" y="2891680"/>
              <a:ext cx="481997" cy="267382"/>
            </a:xfrm>
            <a:prstGeom prst="rect">
              <a:avLst/>
            </a:prstGeom>
            <a:noFill/>
          </p:spPr>
          <p:txBody>
            <a:bodyPr wrap="square" lIns="51435" tIns="25718" rIns="51435" bIns="25718" rtlCol="0">
              <a:spAutoFit/>
            </a:bodyPr>
            <a:lstStyle/>
            <a:p>
              <a:pPr marL="0" lvl="1" algn="ctr"/>
              <a:r>
                <a:rPr lang="zh-CN" altLang="en-US" b="1" kern="0" dirty="0">
                  <a:solidFill>
                    <a:schemeClr val="bg1"/>
                  </a:solidFill>
                  <a:cs typeface="+mn-ea"/>
                  <a:sym typeface="+mn-lt"/>
                </a:rPr>
                <a:t>文字</a:t>
              </a:r>
              <a:endParaRPr lang="en-US" altLang="ko-KR" b="1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84" name="矩形 83"/>
          <p:cNvSpPr/>
          <p:nvPr/>
        </p:nvSpPr>
        <p:spPr>
          <a:xfrm rot="20152320">
            <a:off x="3878202" y="1447735"/>
            <a:ext cx="994583" cy="117752"/>
          </a:xfrm>
          <a:prstGeom prst="rect">
            <a:avLst/>
          </a:prstGeom>
          <a:gradFill>
            <a:gsLst>
              <a:gs pos="100000">
                <a:srgbClr val="F17445"/>
              </a:gs>
              <a:gs pos="0">
                <a:srgbClr val="F17445">
                  <a:lumMod val="75000"/>
                </a:srgbClr>
              </a:gs>
            </a:gsLst>
            <a:lin ang="5400000" scaled="1"/>
          </a:gradFill>
          <a:ln w="28575" cap="flat">
            <a:noFill/>
            <a:prstDash val="solid"/>
            <a:miter lim="800000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68589" tIns="34295" rIns="68589" bIns="34295" numCol="1" anchor="t" anchorCtr="0" compatLnSpc="1"/>
          <a:lstStyle/>
          <a:p>
            <a:pPr defTabSz="914400"/>
            <a:endParaRPr lang="zh-CN" altLang="en-US" sz="1800" kern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85" name="组合 84"/>
          <p:cNvGrpSpPr/>
          <p:nvPr/>
        </p:nvGrpSpPr>
        <p:grpSpPr>
          <a:xfrm>
            <a:off x="3577793" y="1614423"/>
            <a:ext cx="922993" cy="1030129"/>
            <a:chOff x="3550563" y="1638477"/>
            <a:chExt cx="922993" cy="1030129"/>
          </a:xfrm>
        </p:grpSpPr>
        <p:grpSp>
          <p:nvGrpSpPr>
            <p:cNvPr id="86" name="组合 85"/>
            <p:cNvGrpSpPr/>
            <p:nvPr/>
          </p:nvGrpSpPr>
          <p:grpSpPr>
            <a:xfrm>
              <a:off x="3550563" y="1638477"/>
              <a:ext cx="922993" cy="1030129"/>
              <a:chOff x="6474776" y="1019119"/>
              <a:chExt cx="1230443" cy="1373082"/>
            </a:xfrm>
          </p:grpSpPr>
          <p:sp>
            <p:nvSpPr>
              <p:cNvPr id="88" name="任意多边形 87"/>
              <p:cNvSpPr/>
              <p:nvPr/>
            </p:nvSpPr>
            <p:spPr>
              <a:xfrm rot="2760000">
                <a:off x="6525414" y="1212396"/>
                <a:ext cx="1298064" cy="1061546"/>
              </a:xfrm>
              <a:custGeom>
                <a:avLst/>
                <a:gdLst>
                  <a:gd name="connsiteX0" fmla="*/ 0 w 1042479"/>
                  <a:gd name="connsiteY0" fmla="*/ 6252 h 1700366"/>
                  <a:gd name="connsiteX1" fmla="*/ 15895 w 1042479"/>
                  <a:gd name="connsiteY1" fmla="*/ 4389 h 1700366"/>
                  <a:gd name="connsiteX2" fmla="*/ 129095 w 1042479"/>
                  <a:gd name="connsiteY2" fmla="*/ 0 h 1700366"/>
                  <a:gd name="connsiteX3" fmla="*/ 717656 w 1042479"/>
                  <a:gd name="connsiteY3" fmla="*/ 0 h 1700366"/>
                  <a:gd name="connsiteX4" fmla="*/ 940785 w 1042479"/>
                  <a:gd name="connsiteY4" fmla="*/ 17273 h 1700366"/>
                  <a:gd name="connsiteX5" fmla="*/ 1014005 w 1042479"/>
                  <a:gd name="connsiteY5" fmla="*/ 31730 h 1700366"/>
                  <a:gd name="connsiteX6" fmla="*/ 1042479 w 1042479"/>
                  <a:gd name="connsiteY6" fmla="*/ 1663014 h 1700366"/>
                  <a:gd name="connsiteX7" fmla="*/ 940785 w 1042479"/>
                  <a:gd name="connsiteY7" fmla="*/ 1683093 h 1700366"/>
                  <a:gd name="connsiteX8" fmla="*/ 717655 w 1042479"/>
                  <a:gd name="connsiteY8" fmla="*/ 1700366 h 1700366"/>
                  <a:gd name="connsiteX9" fmla="*/ 129095 w 1042479"/>
                  <a:gd name="connsiteY9" fmla="*/ 1700366 h 1700366"/>
                  <a:gd name="connsiteX10" fmla="*/ 38428 w 1042479"/>
                  <a:gd name="connsiteY10" fmla="*/ 1696850 h 17003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42479" h="1700366">
                    <a:moveTo>
                      <a:pt x="0" y="6252"/>
                    </a:moveTo>
                    <a:lnTo>
                      <a:pt x="15895" y="4389"/>
                    </a:lnTo>
                    <a:cubicBezTo>
                      <a:pt x="53114" y="1487"/>
                      <a:pt x="90879" y="0"/>
                      <a:pt x="129095" y="0"/>
                    </a:cubicBezTo>
                    <a:lnTo>
                      <a:pt x="717656" y="0"/>
                    </a:lnTo>
                    <a:cubicBezTo>
                      <a:pt x="794088" y="0"/>
                      <a:pt x="868712" y="5948"/>
                      <a:pt x="940785" y="17273"/>
                    </a:cubicBezTo>
                    <a:lnTo>
                      <a:pt x="1014005" y="31730"/>
                    </a:lnTo>
                    <a:lnTo>
                      <a:pt x="1042479" y="1663014"/>
                    </a:lnTo>
                    <a:lnTo>
                      <a:pt x="940785" y="1683093"/>
                    </a:lnTo>
                    <a:cubicBezTo>
                      <a:pt x="868712" y="1694418"/>
                      <a:pt x="794088" y="1700366"/>
                      <a:pt x="717655" y="1700366"/>
                    </a:cubicBezTo>
                    <a:lnTo>
                      <a:pt x="129095" y="1700366"/>
                    </a:lnTo>
                    <a:lnTo>
                      <a:pt x="38428" y="1696850"/>
                    </a:lnTo>
                    <a:close/>
                  </a:path>
                </a:pathLst>
              </a:custGeom>
              <a:gradFill>
                <a:gsLst>
                  <a:gs pos="0">
                    <a:sysClr val="windowText" lastClr="000000">
                      <a:alpha val="50000"/>
                    </a:sysClr>
                  </a:gs>
                  <a:gs pos="100000">
                    <a:srgbClr val="EBEBEB">
                      <a:alpha val="0"/>
                    </a:srgbClr>
                  </a:gs>
                </a:gsLst>
                <a:lin ang="0" scaled="0"/>
              </a:gradFill>
              <a:ln w="12700" cap="flat" cmpd="sng" algn="ctr">
                <a:noFill/>
                <a:prstDash val="solid"/>
                <a:miter lim="800000"/>
              </a:ln>
              <a:effectLst>
                <a:softEdge rad="76200"/>
              </a:effectLst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9" name="圆角矩形 88"/>
              <p:cNvSpPr/>
              <p:nvPr/>
            </p:nvSpPr>
            <p:spPr>
              <a:xfrm>
                <a:off x="6474776" y="1019119"/>
                <a:ext cx="668974" cy="668974"/>
              </a:xfrm>
              <a:prstGeom prst="roundRect">
                <a:avLst>
                  <a:gd name="adj" fmla="val 8667"/>
                </a:avLst>
              </a:prstGeom>
              <a:gradFill flip="none" rotWithShape="1">
                <a:gsLst>
                  <a:gs pos="1000">
                    <a:sysClr val="window" lastClr="FFFFFF">
                      <a:lumMod val="80000"/>
                    </a:sysClr>
                  </a:gs>
                  <a:gs pos="100000">
                    <a:sysClr val="window" lastClr="FFFFFF">
                      <a:lumMod val="99000"/>
                    </a:sysClr>
                  </a:gs>
                </a:gsLst>
                <a:lin ang="2700000" scaled="1"/>
                <a:tileRect/>
              </a:gradFill>
              <a:ln w="19050" cap="flat" cmpd="sng" algn="ctr">
                <a:gradFill flip="none" rotWithShape="1">
                  <a:gsLst>
                    <a:gs pos="0">
                      <a:sysClr val="window" lastClr="FFFFFF"/>
                    </a:gs>
                    <a:gs pos="100000">
                      <a:sysClr val="window" lastClr="FFFFFF">
                        <a:lumMod val="75000"/>
                      </a:sysClr>
                    </a:gs>
                  </a:gsLst>
                  <a:lin ang="2700000" scaled="1"/>
                  <a:tileRect/>
                </a:gradFill>
                <a:prstDash val="solid"/>
                <a:miter lim="800000"/>
              </a:ln>
              <a:effectLst>
                <a:outerShdw blurRad="190500" dist="635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90" name="圆角矩形 89"/>
              <p:cNvSpPr/>
              <p:nvPr/>
            </p:nvSpPr>
            <p:spPr>
              <a:xfrm>
                <a:off x="6541255" y="1085598"/>
                <a:ext cx="536016" cy="536016"/>
              </a:xfrm>
              <a:prstGeom prst="roundRect">
                <a:avLst>
                  <a:gd name="adj" fmla="val 8667"/>
                </a:avLst>
              </a:prstGeom>
              <a:gradFill flip="none" rotWithShape="1">
                <a:gsLst>
                  <a:gs pos="1000">
                    <a:sysClr val="window" lastClr="FFFFFF">
                      <a:lumMod val="80000"/>
                    </a:sysClr>
                  </a:gs>
                  <a:gs pos="100000">
                    <a:sysClr val="window" lastClr="FFFFFF">
                      <a:lumMod val="99000"/>
                    </a:sysClr>
                  </a:gs>
                </a:gsLst>
                <a:lin ang="2700000" scaled="1"/>
                <a:tileRect/>
              </a:gradFill>
              <a:ln w="19050" cap="flat" cmpd="sng" algn="ctr">
                <a:gradFill flip="none" rotWithShape="1">
                  <a:gsLst>
                    <a:gs pos="0">
                      <a:sysClr val="window" lastClr="FFFFFF"/>
                    </a:gs>
                    <a:gs pos="100000">
                      <a:sysClr val="window" lastClr="FFFFFF">
                        <a:lumMod val="75000"/>
                      </a:sysClr>
                    </a:gs>
                  </a:gsLst>
                  <a:lin ang="2700000" scaled="1"/>
                  <a:tileRect/>
                </a:gradFill>
                <a:prstDash val="solid"/>
                <a:miter lim="800000"/>
              </a:ln>
              <a:effectLst>
                <a:outerShdw blurRad="139700" dist="381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87" name="文本框 2"/>
            <p:cNvSpPr txBox="1"/>
            <p:nvPr/>
          </p:nvSpPr>
          <p:spPr>
            <a:xfrm>
              <a:off x="3580655" y="1715298"/>
              <a:ext cx="461882" cy="346356"/>
            </a:xfrm>
            <a:prstGeom prst="rect">
              <a:avLst/>
            </a:prstGeom>
            <a:noFill/>
          </p:spPr>
          <p:txBody>
            <a:bodyPr wrap="square" lIns="68589" tIns="34295" rIns="68589" bIns="34295" rtlCol="0">
              <a:spAutoFit/>
            </a:bodyPr>
            <a:lstStyle/>
            <a:p>
              <a:pPr algn="ctr"/>
              <a:r>
                <a:rPr lang="en-US" altLang="zh-CN" sz="1800" dirty="0">
                  <a:solidFill>
                    <a:srgbClr val="EC6C3E"/>
                  </a:solidFill>
                  <a:cs typeface="+mn-ea"/>
                  <a:sym typeface="+mn-lt"/>
                </a:rPr>
                <a:t>01</a:t>
              </a:r>
              <a:endParaRPr lang="zh-CN" altLang="en-US" sz="1800" dirty="0">
                <a:solidFill>
                  <a:srgbClr val="EC6C3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 flipH="1">
            <a:off x="4309585" y="1549845"/>
            <a:ext cx="2745998" cy="404143"/>
            <a:chOff x="2463800" y="2482850"/>
            <a:chExt cx="3660695" cy="538691"/>
          </a:xfrm>
        </p:grpSpPr>
        <p:sp>
          <p:nvSpPr>
            <p:cNvPr id="92" name="任意多边形 91"/>
            <p:cNvSpPr/>
            <p:nvPr/>
          </p:nvSpPr>
          <p:spPr>
            <a:xfrm>
              <a:off x="2463800" y="2482850"/>
              <a:ext cx="3606800" cy="495300"/>
            </a:xfrm>
            <a:custGeom>
              <a:avLst/>
              <a:gdLst>
                <a:gd name="connsiteX0" fmla="*/ 3606800 w 3606800"/>
                <a:gd name="connsiteY0" fmla="*/ 495300 h 495300"/>
                <a:gd name="connsiteX1" fmla="*/ 2552700 w 3606800"/>
                <a:gd name="connsiteY1" fmla="*/ 0 h 495300"/>
                <a:gd name="connsiteX2" fmla="*/ 0 w 3606800"/>
                <a:gd name="connsiteY2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06800" h="495300">
                  <a:moveTo>
                    <a:pt x="3606800" y="495300"/>
                  </a:moveTo>
                  <a:lnTo>
                    <a:pt x="2552700" y="0"/>
                  </a:lnTo>
                  <a:lnTo>
                    <a:pt x="0" y="0"/>
                  </a:lnTo>
                </a:path>
              </a:pathLst>
            </a:custGeom>
            <a:noFill/>
            <a:ln w="19050" cap="flat" cmpd="sng" algn="ctr">
              <a:solidFill>
                <a:sysClr val="window" lastClr="FFFFFF"/>
              </a:solidFill>
              <a:prstDash val="dash"/>
              <a:miter lim="800000"/>
            </a:ln>
            <a:effectLst>
              <a:outerShdw blurRad="25400" dist="127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3" name="椭圆 92"/>
            <p:cNvSpPr/>
            <p:nvPr/>
          </p:nvSpPr>
          <p:spPr>
            <a:xfrm flipH="1" flipV="1">
              <a:off x="6043474" y="2947886"/>
              <a:ext cx="81021" cy="73655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7010384" y="1211935"/>
            <a:ext cx="751414" cy="751517"/>
            <a:chOff x="7010384" y="1211935"/>
            <a:chExt cx="751414" cy="751517"/>
          </a:xfrm>
        </p:grpSpPr>
        <p:grpSp>
          <p:nvGrpSpPr>
            <p:cNvPr id="95" name="组合 94"/>
            <p:cNvGrpSpPr/>
            <p:nvPr/>
          </p:nvGrpSpPr>
          <p:grpSpPr>
            <a:xfrm>
              <a:off x="7010384" y="1211935"/>
              <a:ext cx="751414" cy="751517"/>
              <a:chOff x="4964170" y="1531186"/>
              <a:chExt cx="1001712" cy="1001713"/>
            </a:xfrm>
          </p:grpSpPr>
          <p:sp>
            <p:nvSpPr>
              <p:cNvPr id="97" name="MH_Other_7"/>
              <p:cNvSpPr/>
              <p:nvPr>
                <p:custDataLst>
                  <p:tags r:id="rId5"/>
                </p:custDataLst>
              </p:nvPr>
            </p:nvSpPr>
            <p:spPr>
              <a:xfrm flipH="1">
                <a:off x="4964170" y="1531186"/>
                <a:ext cx="1001712" cy="1001713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FFFFF"/>
                  </a:gs>
                  <a:gs pos="0">
                    <a:srgbClr val="B8BBBC"/>
                  </a:gs>
                </a:gsLst>
                <a:lin ang="6600000" scaled="0"/>
                <a:tileRect/>
              </a:gradFill>
              <a:ln w="12700" cap="flat" cmpd="sng" algn="ctr">
                <a:gradFill>
                  <a:gsLst>
                    <a:gs pos="0">
                      <a:sysClr val="window" lastClr="FFFFFF"/>
                    </a:gs>
                    <a:gs pos="100000">
                      <a:sysClr val="window" lastClr="FFFFFF">
                        <a:lumMod val="75000"/>
                      </a:sysClr>
                    </a:gs>
                  </a:gsLst>
                  <a:lin ang="5400000" scaled="1"/>
                </a:gradFill>
                <a:prstDash val="solid"/>
                <a:miter lim="800000"/>
              </a:ln>
              <a:effectLst>
                <a:outerShdw blurRad="50800" dist="88900" dir="2700000" algn="tl" rotWithShape="0">
                  <a:prstClr val="black">
                    <a:alpha val="34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98" name="MH_Other_8"/>
              <p:cNvSpPr/>
              <p:nvPr>
                <p:custDataLst>
                  <p:tags r:id="rId6"/>
                </p:custDataLst>
              </p:nvPr>
            </p:nvSpPr>
            <p:spPr>
              <a:xfrm flipH="1">
                <a:off x="5076825" y="1643832"/>
                <a:ext cx="776280" cy="776280"/>
              </a:xfrm>
              <a:prstGeom prst="ellipse">
                <a:avLst/>
              </a:prstGeom>
              <a:solidFill>
                <a:srgbClr val="F17445"/>
              </a:solidFill>
              <a:ln w="12700" cap="flat" cmpd="sng" algn="ctr">
                <a:noFill/>
                <a:prstDash val="solid"/>
                <a:miter lim="800000"/>
              </a:ln>
              <a:effectLst>
                <a:innerShdw blurRad="114300">
                  <a:prstClr val="black">
                    <a:alpha val="50000"/>
                  </a:prstClr>
                </a:inn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96" name="文本框 9"/>
            <p:cNvSpPr txBox="1"/>
            <p:nvPr/>
          </p:nvSpPr>
          <p:spPr>
            <a:xfrm>
              <a:off x="7165082" y="1469280"/>
              <a:ext cx="481997" cy="267382"/>
            </a:xfrm>
            <a:prstGeom prst="rect">
              <a:avLst/>
            </a:prstGeom>
            <a:noFill/>
          </p:spPr>
          <p:txBody>
            <a:bodyPr wrap="square" lIns="51435" tIns="25718" rIns="51435" bIns="25718" rtlCol="0">
              <a:spAutoFit/>
            </a:bodyPr>
            <a:lstStyle/>
            <a:p>
              <a:pPr marL="0" lvl="1" algn="ctr"/>
              <a:r>
                <a:rPr lang="zh-CN" altLang="en-US" b="1" kern="0" dirty="0">
                  <a:solidFill>
                    <a:schemeClr val="bg1"/>
                  </a:solidFill>
                  <a:cs typeface="+mn-ea"/>
                  <a:sym typeface="+mn-lt"/>
                </a:rPr>
                <a:t>文字</a:t>
              </a:r>
              <a:endParaRPr lang="en-US" altLang="ko-KR" b="1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4626672" y="2358660"/>
            <a:ext cx="922993" cy="1037568"/>
            <a:chOff x="4626672" y="2358660"/>
            <a:chExt cx="922993" cy="1037568"/>
          </a:xfrm>
        </p:grpSpPr>
        <p:grpSp>
          <p:nvGrpSpPr>
            <p:cNvPr id="101" name="组合 100"/>
            <p:cNvGrpSpPr/>
            <p:nvPr/>
          </p:nvGrpSpPr>
          <p:grpSpPr>
            <a:xfrm>
              <a:off x="4626672" y="2358660"/>
              <a:ext cx="922993" cy="1037568"/>
              <a:chOff x="6474776" y="1019119"/>
              <a:chExt cx="1230443" cy="1382997"/>
            </a:xfrm>
          </p:grpSpPr>
          <p:sp>
            <p:nvSpPr>
              <p:cNvPr id="103" name="任意多边形 102"/>
              <p:cNvSpPr/>
              <p:nvPr/>
            </p:nvSpPr>
            <p:spPr>
              <a:xfrm rot="2760000">
                <a:off x="6525414" y="1212396"/>
                <a:ext cx="1298064" cy="1061546"/>
              </a:xfrm>
              <a:custGeom>
                <a:avLst/>
                <a:gdLst>
                  <a:gd name="connsiteX0" fmla="*/ 0 w 1042479"/>
                  <a:gd name="connsiteY0" fmla="*/ 6252 h 1700366"/>
                  <a:gd name="connsiteX1" fmla="*/ 15895 w 1042479"/>
                  <a:gd name="connsiteY1" fmla="*/ 4389 h 1700366"/>
                  <a:gd name="connsiteX2" fmla="*/ 129095 w 1042479"/>
                  <a:gd name="connsiteY2" fmla="*/ 0 h 1700366"/>
                  <a:gd name="connsiteX3" fmla="*/ 717656 w 1042479"/>
                  <a:gd name="connsiteY3" fmla="*/ 0 h 1700366"/>
                  <a:gd name="connsiteX4" fmla="*/ 940785 w 1042479"/>
                  <a:gd name="connsiteY4" fmla="*/ 17273 h 1700366"/>
                  <a:gd name="connsiteX5" fmla="*/ 1014005 w 1042479"/>
                  <a:gd name="connsiteY5" fmla="*/ 31730 h 1700366"/>
                  <a:gd name="connsiteX6" fmla="*/ 1042479 w 1042479"/>
                  <a:gd name="connsiteY6" fmla="*/ 1663014 h 1700366"/>
                  <a:gd name="connsiteX7" fmla="*/ 940785 w 1042479"/>
                  <a:gd name="connsiteY7" fmla="*/ 1683093 h 1700366"/>
                  <a:gd name="connsiteX8" fmla="*/ 717655 w 1042479"/>
                  <a:gd name="connsiteY8" fmla="*/ 1700366 h 1700366"/>
                  <a:gd name="connsiteX9" fmla="*/ 129095 w 1042479"/>
                  <a:gd name="connsiteY9" fmla="*/ 1700366 h 1700366"/>
                  <a:gd name="connsiteX10" fmla="*/ 38428 w 1042479"/>
                  <a:gd name="connsiteY10" fmla="*/ 1696850 h 17003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42479" h="1700366">
                    <a:moveTo>
                      <a:pt x="0" y="6252"/>
                    </a:moveTo>
                    <a:lnTo>
                      <a:pt x="15895" y="4389"/>
                    </a:lnTo>
                    <a:cubicBezTo>
                      <a:pt x="53114" y="1487"/>
                      <a:pt x="90879" y="0"/>
                      <a:pt x="129095" y="0"/>
                    </a:cubicBezTo>
                    <a:lnTo>
                      <a:pt x="717656" y="0"/>
                    </a:lnTo>
                    <a:cubicBezTo>
                      <a:pt x="794088" y="0"/>
                      <a:pt x="868712" y="5948"/>
                      <a:pt x="940785" y="17273"/>
                    </a:cubicBezTo>
                    <a:lnTo>
                      <a:pt x="1014005" y="31730"/>
                    </a:lnTo>
                    <a:lnTo>
                      <a:pt x="1042479" y="1663014"/>
                    </a:lnTo>
                    <a:lnTo>
                      <a:pt x="940785" y="1683093"/>
                    </a:lnTo>
                    <a:cubicBezTo>
                      <a:pt x="868712" y="1694418"/>
                      <a:pt x="794088" y="1700366"/>
                      <a:pt x="717655" y="1700366"/>
                    </a:cubicBezTo>
                    <a:lnTo>
                      <a:pt x="129095" y="1700366"/>
                    </a:lnTo>
                    <a:lnTo>
                      <a:pt x="38428" y="1696850"/>
                    </a:lnTo>
                    <a:close/>
                  </a:path>
                </a:pathLst>
              </a:custGeom>
              <a:gradFill>
                <a:gsLst>
                  <a:gs pos="0">
                    <a:sysClr val="windowText" lastClr="000000">
                      <a:alpha val="50000"/>
                    </a:sysClr>
                  </a:gs>
                  <a:gs pos="100000">
                    <a:srgbClr val="EBEBEB">
                      <a:alpha val="0"/>
                    </a:srgbClr>
                  </a:gs>
                </a:gsLst>
                <a:lin ang="0" scaled="0"/>
              </a:gradFill>
              <a:ln w="12700" cap="flat" cmpd="sng" algn="ctr">
                <a:noFill/>
                <a:prstDash val="solid"/>
                <a:miter lim="800000"/>
              </a:ln>
              <a:effectLst>
                <a:softEdge rad="76200"/>
              </a:effectLst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4" name="圆角矩形 103"/>
              <p:cNvSpPr/>
              <p:nvPr/>
            </p:nvSpPr>
            <p:spPr>
              <a:xfrm>
                <a:off x="6474776" y="1019119"/>
                <a:ext cx="668974" cy="668974"/>
              </a:xfrm>
              <a:prstGeom prst="roundRect">
                <a:avLst>
                  <a:gd name="adj" fmla="val 8667"/>
                </a:avLst>
              </a:prstGeom>
              <a:gradFill flip="none" rotWithShape="1">
                <a:gsLst>
                  <a:gs pos="1000">
                    <a:sysClr val="window" lastClr="FFFFFF">
                      <a:lumMod val="80000"/>
                    </a:sysClr>
                  </a:gs>
                  <a:gs pos="100000">
                    <a:sysClr val="window" lastClr="FFFFFF">
                      <a:lumMod val="99000"/>
                    </a:sysClr>
                  </a:gs>
                </a:gsLst>
                <a:lin ang="2700000" scaled="1"/>
                <a:tileRect/>
              </a:gradFill>
              <a:ln w="19050" cap="flat" cmpd="sng" algn="ctr">
                <a:gradFill flip="none" rotWithShape="1">
                  <a:gsLst>
                    <a:gs pos="0">
                      <a:sysClr val="window" lastClr="FFFFFF"/>
                    </a:gs>
                    <a:gs pos="100000">
                      <a:sysClr val="window" lastClr="FFFFFF">
                        <a:lumMod val="75000"/>
                      </a:sysClr>
                    </a:gs>
                  </a:gsLst>
                  <a:lin ang="2700000" scaled="1"/>
                  <a:tileRect/>
                </a:gradFill>
                <a:prstDash val="solid"/>
                <a:miter lim="800000"/>
              </a:ln>
              <a:effectLst>
                <a:outerShdw blurRad="190500" dist="635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5" name="任意多边形 104"/>
              <p:cNvSpPr/>
              <p:nvPr/>
            </p:nvSpPr>
            <p:spPr>
              <a:xfrm rot="2760000">
                <a:off x="6517262" y="1296982"/>
                <a:ext cx="1298064" cy="912203"/>
              </a:xfrm>
              <a:custGeom>
                <a:avLst/>
                <a:gdLst>
                  <a:gd name="connsiteX0" fmla="*/ 0 w 1042479"/>
                  <a:gd name="connsiteY0" fmla="*/ 6252 h 1700366"/>
                  <a:gd name="connsiteX1" fmla="*/ 15895 w 1042479"/>
                  <a:gd name="connsiteY1" fmla="*/ 4389 h 1700366"/>
                  <a:gd name="connsiteX2" fmla="*/ 129095 w 1042479"/>
                  <a:gd name="connsiteY2" fmla="*/ 0 h 1700366"/>
                  <a:gd name="connsiteX3" fmla="*/ 717656 w 1042479"/>
                  <a:gd name="connsiteY3" fmla="*/ 0 h 1700366"/>
                  <a:gd name="connsiteX4" fmla="*/ 940785 w 1042479"/>
                  <a:gd name="connsiteY4" fmla="*/ 17273 h 1700366"/>
                  <a:gd name="connsiteX5" fmla="*/ 1014005 w 1042479"/>
                  <a:gd name="connsiteY5" fmla="*/ 31730 h 1700366"/>
                  <a:gd name="connsiteX6" fmla="*/ 1042479 w 1042479"/>
                  <a:gd name="connsiteY6" fmla="*/ 1663014 h 1700366"/>
                  <a:gd name="connsiteX7" fmla="*/ 940785 w 1042479"/>
                  <a:gd name="connsiteY7" fmla="*/ 1683093 h 1700366"/>
                  <a:gd name="connsiteX8" fmla="*/ 717655 w 1042479"/>
                  <a:gd name="connsiteY8" fmla="*/ 1700366 h 1700366"/>
                  <a:gd name="connsiteX9" fmla="*/ 129095 w 1042479"/>
                  <a:gd name="connsiteY9" fmla="*/ 1700366 h 1700366"/>
                  <a:gd name="connsiteX10" fmla="*/ 38428 w 1042479"/>
                  <a:gd name="connsiteY10" fmla="*/ 1696850 h 17003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42479" h="1700366">
                    <a:moveTo>
                      <a:pt x="0" y="6252"/>
                    </a:moveTo>
                    <a:lnTo>
                      <a:pt x="15895" y="4389"/>
                    </a:lnTo>
                    <a:cubicBezTo>
                      <a:pt x="53114" y="1487"/>
                      <a:pt x="90879" y="0"/>
                      <a:pt x="129095" y="0"/>
                    </a:cubicBezTo>
                    <a:lnTo>
                      <a:pt x="717656" y="0"/>
                    </a:lnTo>
                    <a:cubicBezTo>
                      <a:pt x="794088" y="0"/>
                      <a:pt x="868712" y="5948"/>
                      <a:pt x="940785" y="17273"/>
                    </a:cubicBezTo>
                    <a:lnTo>
                      <a:pt x="1014005" y="31730"/>
                    </a:lnTo>
                    <a:lnTo>
                      <a:pt x="1042479" y="1663014"/>
                    </a:lnTo>
                    <a:lnTo>
                      <a:pt x="940785" y="1683093"/>
                    </a:lnTo>
                    <a:cubicBezTo>
                      <a:pt x="868712" y="1694418"/>
                      <a:pt x="794088" y="1700366"/>
                      <a:pt x="717655" y="1700366"/>
                    </a:cubicBezTo>
                    <a:lnTo>
                      <a:pt x="129095" y="1700366"/>
                    </a:lnTo>
                    <a:lnTo>
                      <a:pt x="38428" y="1696850"/>
                    </a:lnTo>
                    <a:close/>
                  </a:path>
                </a:pathLst>
              </a:custGeom>
              <a:gradFill>
                <a:gsLst>
                  <a:gs pos="0">
                    <a:sysClr val="windowText" lastClr="000000">
                      <a:alpha val="50000"/>
                    </a:sysClr>
                  </a:gs>
                  <a:gs pos="100000">
                    <a:srgbClr val="EBEBEB">
                      <a:alpha val="0"/>
                    </a:srgbClr>
                  </a:gs>
                </a:gsLst>
                <a:lin ang="0" scaled="0"/>
              </a:gradFill>
              <a:ln w="12700" cap="flat" cmpd="sng" algn="ctr">
                <a:noFill/>
                <a:prstDash val="solid"/>
                <a:miter lim="800000"/>
              </a:ln>
              <a:effectLst>
                <a:softEdge rad="76200"/>
              </a:effectLst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6" name="圆角矩形 105"/>
              <p:cNvSpPr/>
              <p:nvPr/>
            </p:nvSpPr>
            <p:spPr>
              <a:xfrm>
                <a:off x="6541255" y="1085598"/>
                <a:ext cx="536016" cy="536016"/>
              </a:xfrm>
              <a:prstGeom prst="roundRect">
                <a:avLst>
                  <a:gd name="adj" fmla="val 8667"/>
                </a:avLst>
              </a:prstGeom>
              <a:gradFill flip="none" rotWithShape="1">
                <a:gsLst>
                  <a:gs pos="1000">
                    <a:sysClr val="window" lastClr="FFFFFF">
                      <a:lumMod val="80000"/>
                    </a:sysClr>
                  </a:gs>
                  <a:gs pos="100000">
                    <a:sysClr val="window" lastClr="FFFFFF">
                      <a:lumMod val="99000"/>
                    </a:sysClr>
                  </a:gs>
                </a:gsLst>
                <a:lin ang="2700000" scaled="1"/>
                <a:tileRect/>
              </a:gradFill>
              <a:ln w="19050" cap="flat" cmpd="sng" algn="ctr">
                <a:gradFill flip="none" rotWithShape="1">
                  <a:gsLst>
                    <a:gs pos="0">
                      <a:sysClr val="window" lastClr="FFFFFF"/>
                    </a:gs>
                    <a:gs pos="100000">
                      <a:sysClr val="window" lastClr="FFFFFF">
                        <a:lumMod val="75000"/>
                      </a:sysClr>
                    </a:gs>
                  </a:gsLst>
                  <a:lin ang="2700000" scaled="1"/>
                  <a:tileRect/>
                </a:gradFill>
                <a:prstDash val="solid"/>
                <a:miter lim="800000"/>
              </a:ln>
              <a:effectLst>
                <a:outerShdw blurRad="139700" dist="381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102" name="文本框 89"/>
            <p:cNvSpPr txBox="1"/>
            <p:nvPr/>
          </p:nvSpPr>
          <p:spPr>
            <a:xfrm>
              <a:off x="4638114" y="2439421"/>
              <a:ext cx="461882" cy="346356"/>
            </a:xfrm>
            <a:prstGeom prst="rect">
              <a:avLst/>
            </a:prstGeom>
            <a:noFill/>
          </p:spPr>
          <p:txBody>
            <a:bodyPr wrap="square" lIns="68589" tIns="34295" rIns="68589" bIns="34295" rtlCol="0">
              <a:spAutoFit/>
            </a:bodyPr>
            <a:lstStyle/>
            <a:p>
              <a:pPr algn="ctr"/>
              <a:r>
                <a:rPr lang="en-US" altLang="zh-CN" sz="1800" dirty="0">
                  <a:solidFill>
                    <a:srgbClr val="E3413E"/>
                  </a:solidFill>
                  <a:cs typeface="+mn-ea"/>
                  <a:sym typeface="+mn-lt"/>
                </a:rPr>
                <a:t>02</a:t>
              </a:r>
              <a:endParaRPr lang="zh-CN" altLang="en-US" sz="1800" dirty="0">
                <a:solidFill>
                  <a:srgbClr val="E3413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1620466" y="2264829"/>
            <a:ext cx="2745998" cy="404143"/>
            <a:chOff x="2463800" y="2482850"/>
            <a:chExt cx="3660695" cy="538691"/>
          </a:xfrm>
        </p:grpSpPr>
        <p:sp>
          <p:nvSpPr>
            <p:cNvPr id="108" name="任意多边形 107"/>
            <p:cNvSpPr/>
            <p:nvPr/>
          </p:nvSpPr>
          <p:spPr>
            <a:xfrm>
              <a:off x="2463800" y="2482850"/>
              <a:ext cx="3606800" cy="495300"/>
            </a:xfrm>
            <a:custGeom>
              <a:avLst/>
              <a:gdLst>
                <a:gd name="connsiteX0" fmla="*/ 3606800 w 3606800"/>
                <a:gd name="connsiteY0" fmla="*/ 495300 h 495300"/>
                <a:gd name="connsiteX1" fmla="*/ 2552700 w 3606800"/>
                <a:gd name="connsiteY1" fmla="*/ 0 h 495300"/>
                <a:gd name="connsiteX2" fmla="*/ 0 w 3606800"/>
                <a:gd name="connsiteY2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06800" h="495300">
                  <a:moveTo>
                    <a:pt x="3606800" y="495300"/>
                  </a:moveTo>
                  <a:lnTo>
                    <a:pt x="2552700" y="0"/>
                  </a:lnTo>
                  <a:lnTo>
                    <a:pt x="0" y="0"/>
                  </a:lnTo>
                </a:path>
              </a:pathLst>
            </a:custGeom>
            <a:noFill/>
            <a:ln w="19050" cap="flat" cmpd="sng" algn="ctr">
              <a:solidFill>
                <a:sysClr val="window" lastClr="FFFFFF"/>
              </a:solidFill>
              <a:prstDash val="dash"/>
              <a:miter lim="800000"/>
            </a:ln>
            <a:effectLst>
              <a:outerShdw blurRad="25400" dist="127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9" name="椭圆 108"/>
            <p:cNvSpPr/>
            <p:nvPr/>
          </p:nvSpPr>
          <p:spPr>
            <a:xfrm flipH="1" flipV="1">
              <a:off x="6043474" y="2947886"/>
              <a:ext cx="81021" cy="73655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1083884" y="1861007"/>
            <a:ext cx="752606" cy="752707"/>
            <a:chOff x="1083884" y="1861007"/>
            <a:chExt cx="752606" cy="752707"/>
          </a:xfrm>
        </p:grpSpPr>
        <p:grpSp>
          <p:nvGrpSpPr>
            <p:cNvPr id="112" name="组合 111"/>
            <p:cNvGrpSpPr/>
            <p:nvPr/>
          </p:nvGrpSpPr>
          <p:grpSpPr>
            <a:xfrm>
              <a:off x="1083884" y="1861007"/>
              <a:ext cx="752606" cy="752707"/>
              <a:chOff x="6143681" y="2577957"/>
              <a:chExt cx="1003300" cy="1003300"/>
            </a:xfrm>
          </p:grpSpPr>
          <p:sp>
            <p:nvSpPr>
              <p:cNvPr id="114" name="MH_Other_1"/>
              <p:cNvSpPr/>
              <p:nvPr>
                <p:custDataLst>
                  <p:tags r:id="rId3"/>
                </p:custDataLst>
              </p:nvPr>
            </p:nvSpPr>
            <p:spPr>
              <a:xfrm>
                <a:off x="6143681" y="2577957"/>
                <a:ext cx="1003300" cy="1003300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FFFFF"/>
                  </a:gs>
                  <a:gs pos="0">
                    <a:srgbClr val="B8BBBC"/>
                  </a:gs>
                </a:gsLst>
                <a:lin ang="6600000" scaled="0"/>
                <a:tileRect/>
              </a:gradFill>
              <a:ln w="12700" cap="flat" cmpd="sng" algn="ctr">
                <a:gradFill>
                  <a:gsLst>
                    <a:gs pos="0">
                      <a:sysClr val="window" lastClr="FFFFFF"/>
                    </a:gs>
                    <a:gs pos="100000">
                      <a:sysClr val="window" lastClr="FFFFFF">
                        <a:lumMod val="75000"/>
                      </a:sysClr>
                    </a:gs>
                  </a:gsLst>
                  <a:lin ang="5400000" scaled="1"/>
                </a:gradFill>
                <a:prstDash val="solid"/>
                <a:miter lim="800000"/>
              </a:ln>
              <a:effectLst>
                <a:outerShdw blurRad="50800" dist="88900" dir="2700000" algn="tl" rotWithShape="0">
                  <a:prstClr val="black">
                    <a:alpha val="34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5" name="MH_Other_2"/>
              <p:cNvSpPr/>
              <p:nvPr>
                <p:custDataLst>
                  <p:tags r:id="rId4"/>
                </p:custDataLst>
              </p:nvPr>
            </p:nvSpPr>
            <p:spPr>
              <a:xfrm>
                <a:off x="6257925" y="2692232"/>
                <a:ext cx="776022" cy="776024"/>
              </a:xfrm>
              <a:prstGeom prst="ellipse">
                <a:avLst/>
              </a:prstGeom>
              <a:solidFill>
                <a:srgbClr val="E94744"/>
              </a:solidFill>
              <a:ln w="12700" cap="flat" cmpd="sng" algn="ctr">
                <a:noFill/>
                <a:prstDash val="solid"/>
                <a:miter lim="800000"/>
              </a:ln>
              <a:effectLst>
                <a:innerShdw blurRad="114300">
                  <a:prstClr val="black">
                    <a:alpha val="50000"/>
                  </a:prstClr>
                </a:inn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113" name="文本框 9"/>
            <p:cNvSpPr txBox="1"/>
            <p:nvPr/>
          </p:nvSpPr>
          <p:spPr>
            <a:xfrm>
              <a:off x="1188418" y="2104147"/>
              <a:ext cx="481997" cy="267382"/>
            </a:xfrm>
            <a:prstGeom prst="rect">
              <a:avLst/>
            </a:prstGeom>
            <a:noFill/>
          </p:spPr>
          <p:txBody>
            <a:bodyPr wrap="square" lIns="51435" tIns="25718" rIns="51435" bIns="25718" rtlCol="0">
              <a:spAutoFit/>
            </a:bodyPr>
            <a:lstStyle/>
            <a:p>
              <a:pPr marL="0" lvl="1" algn="ctr"/>
              <a:r>
                <a:rPr lang="zh-CN" altLang="en-US" b="1" kern="0" dirty="0">
                  <a:solidFill>
                    <a:schemeClr val="bg1"/>
                  </a:solidFill>
                  <a:cs typeface="+mn-ea"/>
                  <a:sym typeface="+mn-lt"/>
                </a:rPr>
                <a:t>文字</a:t>
              </a:r>
              <a:endParaRPr lang="en-US" altLang="ko-KR" b="1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16" name="矩形 115"/>
          <p:cNvSpPr/>
          <p:nvPr/>
        </p:nvSpPr>
        <p:spPr>
          <a:xfrm>
            <a:off x="1848629" y="2349520"/>
            <a:ext cx="1915830" cy="46474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spcBef>
                <a:spcPts val="375"/>
              </a:spcBef>
              <a:defRPr/>
            </a:pPr>
            <a:r>
              <a:rPr lang="zh-CN" altLang="en-US" sz="900" kern="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kern="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grpSp>
        <p:nvGrpSpPr>
          <p:cNvPr id="117" name="组合 116"/>
          <p:cNvGrpSpPr/>
          <p:nvPr/>
        </p:nvGrpSpPr>
        <p:grpSpPr>
          <a:xfrm>
            <a:off x="3577793" y="3077115"/>
            <a:ext cx="922993" cy="1030129"/>
            <a:chOff x="3577793" y="3090295"/>
            <a:chExt cx="922993" cy="1030129"/>
          </a:xfrm>
        </p:grpSpPr>
        <p:grpSp>
          <p:nvGrpSpPr>
            <p:cNvPr id="118" name="组合 117"/>
            <p:cNvGrpSpPr/>
            <p:nvPr/>
          </p:nvGrpSpPr>
          <p:grpSpPr>
            <a:xfrm>
              <a:off x="3577793" y="3090295"/>
              <a:ext cx="922993" cy="1030129"/>
              <a:chOff x="6474776" y="1019119"/>
              <a:chExt cx="1230443" cy="1373082"/>
            </a:xfrm>
          </p:grpSpPr>
          <p:sp>
            <p:nvSpPr>
              <p:cNvPr id="120" name="任意多边形 119"/>
              <p:cNvSpPr/>
              <p:nvPr/>
            </p:nvSpPr>
            <p:spPr>
              <a:xfrm rot="2760000">
                <a:off x="6525414" y="1212396"/>
                <a:ext cx="1298064" cy="1061546"/>
              </a:xfrm>
              <a:custGeom>
                <a:avLst/>
                <a:gdLst>
                  <a:gd name="connsiteX0" fmla="*/ 0 w 1042479"/>
                  <a:gd name="connsiteY0" fmla="*/ 6252 h 1700366"/>
                  <a:gd name="connsiteX1" fmla="*/ 15895 w 1042479"/>
                  <a:gd name="connsiteY1" fmla="*/ 4389 h 1700366"/>
                  <a:gd name="connsiteX2" fmla="*/ 129095 w 1042479"/>
                  <a:gd name="connsiteY2" fmla="*/ 0 h 1700366"/>
                  <a:gd name="connsiteX3" fmla="*/ 717656 w 1042479"/>
                  <a:gd name="connsiteY3" fmla="*/ 0 h 1700366"/>
                  <a:gd name="connsiteX4" fmla="*/ 940785 w 1042479"/>
                  <a:gd name="connsiteY4" fmla="*/ 17273 h 1700366"/>
                  <a:gd name="connsiteX5" fmla="*/ 1014005 w 1042479"/>
                  <a:gd name="connsiteY5" fmla="*/ 31730 h 1700366"/>
                  <a:gd name="connsiteX6" fmla="*/ 1042479 w 1042479"/>
                  <a:gd name="connsiteY6" fmla="*/ 1663014 h 1700366"/>
                  <a:gd name="connsiteX7" fmla="*/ 940785 w 1042479"/>
                  <a:gd name="connsiteY7" fmla="*/ 1683093 h 1700366"/>
                  <a:gd name="connsiteX8" fmla="*/ 717655 w 1042479"/>
                  <a:gd name="connsiteY8" fmla="*/ 1700366 h 1700366"/>
                  <a:gd name="connsiteX9" fmla="*/ 129095 w 1042479"/>
                  <a:gd name="connsiteY9" fmla="*/ 1700366 h 1700366"/>
                  <a:gd name="connsiteX10" fmla="*/ 38428 w 1042479"/>
                  <a:gd name="connsiteY10" fmla="*/ 1696850 h 17003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42479" h="1700366">
                    <a:moveTo>
                      <a:pt x="0" y="6252"/>
                    </a:moveTo>
                    <a:lnTo>
                      <a:pt x="15895" y="4389"/>
                    </a:lnTo>
                    <a:cubicBezTo>
                      <a:pt x="53114" y="1487"/>
                      <a:pt x="90879" y="0"/>
                      <a:pt x="129095" y="0"/>
                    </a:cubicBezTo>
                    <a:lnTo>
                      <a:pt x="717656" y="0"/>
                    </a:lnTo>
                    <a:cubicBezTo>
                      <a:pt x="794088" y="0"/>
                      <a:pt x="868712" y="5948"/>
                      <a:pt x="940785" y="17273"/>
                    </a:cubicBezTo>
                    <a:lnTo>
                      <a:pt x="1014005" y="31730"/>
                    </a:lnTo>
                    <a:lnTo>
                      <a:pt x="1042479" y="1663014"/>
                    </a:lnTo>
                    <a:lnTo>
                      <a:pt x="940785" y="1683093"/>
                    </a:lnTo>
                    <a:cubicBezTo>
                      <a:pt x="868712" y="1694418"/>
                      <a:pt x="794088" y="1700366"/>
                      <a:pt x="717655" y="1700366"/>
                    </a:cubicBezTo>
                    <a:lnTo>
                      <a:pt x="129095" y="1700366"/>
                    </a:lnTo>
                    <a:lnTo>
                      <a:pt x="38428" y="1696850"/>
                    </a:lnTo>
                    <a:close/>
                  </a:path>
                </a:pathLst>
              </a:custGeom>
              <a:gradFill>
                <a:gsLst>
                  <a:gs pos="0">
                    <a:sysClr val="windowText" lastClr="000000">
                      <a:alpha val="50000"/>
                    </a:sysClr>
                  </a:gs>
                  <a:gs pos="100000">
                    <a:srgbClr val="EBEBEB">
                      <a:alpha val="0"/>
                    </a:srgbClr>
                  </a:gs>
                </a:gsLst>
                <a:lin ang="0" scaled="0"/>
              </a:gradFill>
              <a:ln w="12700" cap="flat" cmpd="sng" algn="ctr">
                <a:noFill/>
                <a:prstDash val="solid"/>
                <a:miter lim="800000"/>
              </a:ln>
              <a:effectLst>
                <a:softEdge rad="76200"/>
              </a:effectLst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1" name="圆角矩形 120"/>
              <p:cNvSpPr/>
              <p:nvPr/>
            </p:nvSpPr>
            <p:spPr>
              <a:xfrm>
                <a:off x="6474776" y="1019119"/>
                <a:ext cx="668974" cy="668974"/>
              </a:xfrm>
              <a:prstGeom prst="roundRect">
                <a:avLst>
                  <a:gd name="adj" fmla="val 8667"/>
                </a:avLst>
              </a:prstGeom>
              <a:gradFill flip="none" rotWithShape="1">
                <a:gsLst>
                  <a:gs pos="1000">
                    <a:sysClr val="window" lastClr="FFFFFF">
                      <a:lumMod val="80000"/>
                    </a:sysClr>
                  </a:gs>
                  <a:gs pos="100000">
                    <a:sysClr val="window" lastClr="FFFFFF">
                      <a:lumMod val="99000"/>
                    </a:sysClr>
                  </a:gs>
                </a:gsLst>
                <a:lin ang="2700000" scaled="1"/>
                <a:tileRect/>
              </a:gradFill>
              <a:ln w="19050" cap="flat" cmpd="sng" algn="ctr">
                <a:gradFill flip="none" rotWithShape="1">
                  <a:gsLst>
                    <a:gs pos="0">
                      <a:sysClr val="window" lastClr="FFFFFF"/>
                    </a:gs>
                    <a:gs pos="100000">
                      <a:sysClr val="window" lastClr="FFFFFF">
                        <a:lumMod val="75000"/>
                      </a:sysClr>
                    </a:gs>
                  </a:gsLst>
                  <a:lin ang="2700000" scaled="1"/>
                  <a:tileRect/>
                </a:gradFill>
                <a:prstDash val="solid"/>
                <a:miter lim="800000"/>
              </a:ln>
              <a:effectLst>
                <a:outerShdw blurRad="190500" dist="635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2" name="圆角矩形 121"/>
              <p:cNvSpPr/>
              <p:nvPr/>
            </p:nvSpPr>
            <p:spPr>
              <a:xfrm>
                <a:off x="6541255" y="1085598"/>
                <a:ext cx="536016" cy="536016"/>
              </a:xfrm>
              <a:prstGeom prst="roundRect">
                <a:avLst>
                  <a:gd name="adj" fmla="val 8667"/>
                </a:avLst>
              </a:prstGeom>
              <a:gradFill flip="none" rotWithShape="1">
                <a:gsLst>
                  <a:gs pos="1000">
                    <a:sysClr val="window" lastClr="FFFFFF">
                      <a:lumMod val="80000"/>
                    </a:sysClr>
                  </a:gs>
                  <a:gs pos="100000">
                    <a:sysClr val="window" lastClr="FFFFFF">
                      <a:lumMod val="99000"/>
                    </a:sysClr>
                  </a:gs>
                </a:gsLst>
                <a:lin ang="2700000" scaled="1"/>
                <a:tileRect/>
              </a:gradFill>
              <a:ln w="19050" cap="flat" cmpd="sng" algn="ctr">
                <a:gradFill flip="none" rotWithShape="1">
                  <a:gsLst>
                    <a:gs pos="0">
                      <a:sysClr val="window" lastClr="FFFFFF"/>
                    </a:gs>
                    <a:gs pos="100000">
                      <a:sysClr val="window" lastClr="FFFFFF">
                        <a:lumMod val="75000"/>
                      </a:sysClr>
                    </a:gs>
                  </a:gsLst>
                  <a:lin ang="2700000" scaled="1"/>
                  <a:tileRect/>
                </a:gradFill>
                <a:prstDash val="solid"/>
                <a:miter lim="800000"/>
              </a:ln>
              <a:effectLst>
                <a:outerShdw blurRad="139700" dist="381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119" name="文本框 88"/>
            <p:cNvSpPr txBox="1"/>
            <p:nvPr/>
          </p:nvSpPr>
          <p:spPr>
            <a:xfrm>
              <a:off x="3580655" y="3168308"/>
              <a:ext cx="461882" cy="346356"/>
            </a:xfrm>
            <a:prstGeom prst="rect">
              <a:avLst/>
            </a:prstGeom>
            <a:noFill/>
          </p:spPr>
          <p:txBody>
            <a:bodyPr wrap="square" lIns="68589" tIns="34295" rIns="68589" bIns="34295" rtlCol="0">
              <a:spAutoFit/>
            </a:bodyPr>
            <a:lstStyle/>
            <a:p>
              <a:pPr algn="ctr"/>
              <a:r>
                <a:rPr lang="en-US" altLang="zh-CN" sz="1800" dirty="0">
                  <a:solidFill>
                    <a:srgbClr val="FA783A"/>
                  </a:solidFill>
                  <a:cs typeface="+mn-ea"/>
                  <a:sym typeface="+mn-lt"/>
                </a:rPr>
                <a:t>03</a:t>
              </a:r>
              <a:endParaRPr lang="zh-CN" altLang="en-US" sz="1800" dirty="0">
                <a:solidFill>
                  <a:srgbClr val="FA783A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5" name="组合 124"/>
          <p:cNvGrpSpPr/>
          <p:nvPr/>
        </p:nvGrpSpPr>
        <p:grpSpPr>
          <a:xfrm>
            <a:off x="4626672" y="3817618"/>
            <a:ext cx="922993" cy="1030129"/>
            <a:chOff x="4626672" y="3817618"/>
            <a:chExt cx="922993" cy="1030129"/>
          </a:xfrm>
        </p:grpSpPr>
        <p:grpSp>
          <p:nvGrpSpPr>
            <p:cNvPr id="126" name="组合 125"/>
            <p:cNvGrpSpPr/>
            <p:nvPr/>
          </p:nvGrpSpPr>
          <p:grpSpPr>
            <a:xfrm>
              <a:off x="4626672" y="3817618"/>
              <a:ext cx="922993" cy="1030129"/>
              <a:chOff x="6474776" y="1019119"/>
              <a:chExt cx="1230443" cy="1373082"/>
            </a:xfrm>
          </p:grpSpPr>
          <p:sp>
            <p:nvSpPr>
              <p:cNvPr id="128" name="任意多边形 127"/>
              <p:cNvSpPr/>
              <p:nvPr/>
            </p:nvSpPr>
            <p:spPr>
              <a:xfrm rot="2760000">
                <a:off x="6525414" y="1212396"/>
                <a:ext cx="1298064" cy="1061546"/>
              </a:xfrm>
              <a:custGeom>
                <a:avLst/>
                <a:gdLst>
                  <a:gd name="connsiteX0" fmla="*/ 0 w 1042479"/>
                  <a:gd name="connsiteY0" fmla="*/ 6252 h 1700366"/>
                  <a:gd name="connsiteX1" fmla="*/ 15895 w 1042479"/>
                  <a:gd name="connsiteY1" fmla="*/ 4389 h 1700366"/>
                  <a:gd name="connsiteX2" fmla="*/ 129095 w 1042479"/>
                  <a:gd name="connsiteY2" fmla="*/ 0 h 1700366"/>
                  <a:gd name="connsiteX3" fmla="*/ 717656 w 1042479"/>
                  <a:gd name="connsiteY3" fmla="*/ 0 h 1700366"/>
                  <a:gd name="connsiteX4" fmla="*/ 940785 w 1042479"/>
                  <a:gd name="connsiteY4" fmla="*/ 17273 h 1700366"/>
                  <a:gd name="connsiteX5" fmla="*/ 1014005 w 1042479"/>
                  <a:gd name="connsiteY5" fmla="*/ 31730 h 1700366"/>
                  <a:gd name="connsiteX6" fmla="*/ 1042479 w 1042479"/>
                  <a:gd name="connsiteY6" fmla="*/ 1663014 h 1700366"/>
                  <a:gd name="connsiteX7" fmla="*/ 940785 w 1042479"/>
                  <a:gd name="connsiteY7" fmla="*/ 1683093 h 1700366"/>
                  <a:gd name="connsiteX8" fmla="*/ 717655 w 1042479"/>
                  <a:gd name="connsiteY8" fmla="*/ 1700366 h 1700366"/>
                  <a:gd name="connsiteX9" fmla="*/ 129095 w 1042479"/>
                  <a:gd name="connsiteY9" fmla="*/ 1700366 h 1700366"/>
                  <a:gd name="connsiteX10" fmla="*/ 38428 w 1042479"/>
                  <a:gd name="connsiteY10" fmla="*/ 1696850 h 17003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42479" h="1700366">
                    <a:moveTo>
                      <a:pt x="0" y="6252"/>
                    </a:moveTo>
                    <a:lnTo>
                      <a:pt x="15895" y="4389"/>
                    </a:lnTo>
                    <a:cubicBezTo>
                      <a:pt x="53114" y="1487"/>
                      <a:pt x="90879" y="0"/>
                      <a:pt x="129095" y="0"/>
                    </a:cubicBezTo>
                    <a:lnTo>
                      <a:pt x="717656" y="0"/>
                    </a:lnTo>
                    <a:cubicBezTo>
                      <a:pt x="794088" y="0"/>
                      <a:pt x="868712" y="5948"/>
                      <a:pt x="940785" y="17273"/>
                    </a:cubicBezTo>
                    <a:lnTo>
                      <a:pt x="1014005" y="31730"/>
                    </a:lnTo>
                    <a:lnTo>
                      <a:pt x="1042479" y="1663014"/>
                    </a:lnTo>
                    <a:lnTo>
                      <a:pt x="940785" y="1683093"/>
                    </a:lnTo>
                    <a:cubicBezTo>
                      <a:pt x="868712" y="1694418"/>
                      <a:pt x="794088" y="1700366"/>
                      <a:pt x="717655" y="1700366"/>
                    </a:cubicBezTo>
                    <a:lnTo>
                      <a:pt x="129095" y="1700366"/>
                    </a:lnTo>
                    <a:lnTo>
                      <a:pt x="38428" y="1696850"/>
                    </a:lnTo>
                    <a:close/>
                  </a:path>
                </a:pathLst>
              </a:custGeom>
              <a:gradFill>
                <a:gsLst>
                  <a:gs pos="0">
                    <a:sysClr val="windowText" lastClr="000000">
                      <a:alpha val="50000"/>
                    </a:sysClr>
                  </a:gs>
                  <a:gs pos="100000">
                    <a:srgbClr val="EBEBEB">
                      <a:alpha val="0"/>
                    </a:srgbClr>
                  </a:gs>
                </a:gsLst>
                <a:lin ang="0" scaled="0"/>
              </a:gradFill>
              <a:ln w="12700" cap="flat" cmpd="sng" algn="ctr">
                <a:noFill/>
                <a:prstDash val="solid"/>
                <a:miter lim="800000"/>
              </a:ln>
              <a:effectLst>
                <a:softEdge rad="76200"/>
              </a:effectLst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9" name="圆角矩形 128"/>
              <p:cNvSpPr/>
              <p:nvPr/>
            </p:nvSpPr>
            <p:spPr>
              <a:xfrm>
                <a:off x="6474776" y="1019119"/>
                <a:ext cx="668974" cy="668974"/>
              </a:xfrm>
              <a:prstGeom prst="roundRect">
                <a:avLst>
                  <a:gd name="adj" fmla="val 8667"/>
                </a:avLst>
              </a:prstGeom>
              <a:gradFill flip="none" rotWithShape="1">
                <a:gsLst>
                  <a:gs pos="1000">
                    <a:sysClr val="window" lastClr="FFFFFF">
                      <a:lumMod val="80000"/>
                    </a:sysClr>
                  </a:gs>
                  <a:gs pos="100000">
                    <a:sysClr val="window" lastClr="FFFFFF">
                      <a:lumMod val="99000"/>
                    </a:sysClr>
                  </a:gs>
                </a:gsLst>
                <a:lin ang="2700000" scaled="1"/>
                <a:tileRect/>
              </a:gradFill>
              <a:ln w="19050" cap="flat" cmpd="sng" algn="ctr">
                <a:gradFill flip="none" rotWithShape="1">
                  <a:gsLst>
                    <a:gs pos="0">
                      <a:sysClr val="window" lastClr="FFFFFF"/>
                    </a:gs>
                    <a:gs pos="100000">
                      <a:sysClr val="window" lastClr="FFFFFF">
                        <a:lumMod val="75000"/>
                      </a:sysClr>
                    </a:gs>
                  </a:gsLst>
                  <a:lin ang="2700000" scaled="1"/>
                  <a:tileRect/>
                </a:gradFill>
                <a:prstDash val="solid"/>
                <a:miter lim="800000"/>
              </a:ln>
              <a:effectLst>
                <a:outerShdw blurRad="190500" dist="635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30" name="圆角矩形 129"/>
              <p:cNvSpPr/>
              <p:nvPr/>
            </p:nvSpPr>
            <p:spPr>
              <a:xfrm>
                <a:off x="6541255" y="1085598"/>
                <a:ext cx="536016" cy="536016"/>
              </a:xfrm>
              <a:prstGeom prst="roundRect">
                <a:avLst>
                  <a:gd name="adj" fmla="val 8667"/>
                </a:avLst>
              </a:prstGeom>
              <a:gradFill flip="none" rotWithShape="1">
                <a:gsLst>
                  <a:gs pos="1000">
                    <a:sysClr val="window" lastClr="FFFFFF">
                      <a:lumMod val="80000"/>
                    </a:sysClr>
                  </a:gs>
                  <a:gs pos="100000">
                    <a:sysClr val="window" lastClr="FFFFFF">
                      <a:lumMod val="99000"/>
                    </a:sysClr>
                  </a:gs>
                </a:gsLst>
                <a:lin ang="2700000" scaled="1"/>
                <a:tileRect/>
              </a:gradFill>
              <a:ln w="19050" cap="flat" cmpd="sng" algn="ctr">
                <a:gradFill flip="none" rotWithShape="1">
                  <a:gsLst>
                    <a:gs pos="0">
                      <a:sysClr val="window" lastClr="FFFFFF"/>
                    </a:gs>
                    <a:gs pos="100000">
                      <a:sysClr val="window" lastClr="FFFFFF">
                        <a:lumMod val="75000"/>
                      </a:sysClr>
                    </a:gs>
                  </a:gsLst>
                  <a:lin ang="2700000" scaled="1"/>
                  <a:tileRect/>
                </a:gradFill>
                <a:prstDash val="solid"/>
                <a:miter lim="800000"/>
              </a:ln>
              <a:effectLst>
                <a:outerShdw blurRad="139700" dist="381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127" name="文本框 87"/>
            <p:cNvSpPr txBox="1"/>
            <p:nvPr/>
          </p:nvSpPr>
          <p:spPr>
            <a:xfrm>
              <a:off x="4638114" y="3887668"/>
              <a:ext cx="461882" cy="346356"/>
            </a:xfrm>
            <a:prstGeom prst="rect">
              <a:avLst/>
            </a:prstGeom>
            <a:noFill/>
          </p:spPr>
          <p:txBody>
            <a:bodyPr wrap="square" lIns="68589" tIns="34295" rIns="68589" bIns="34295" rtlCol="0">
              <a:spAutoFit/>
            </a:bodyPr>
            <a:lstStyle/>
            <a:p>
              <a:pPr algn="ctr"/>
              <a:r>
                <a:rPr lang="en-US" altLang="zh-CN" sz="1800" dirty="0">
                  <a:solidFill>
                    <a:srgbClr val="E3413E"/>
                  </a:solidFill>
                  <a:cs typeface="+mn-ea"/>
                  <a:sym typeface="+mn-lt"/>
                </a:rPr>
                <a:t>04</a:t>
              </a:r>
              <a:endParaRPr lang="zh-CN" altLang="en-US" sz="1800" dirty="0">
                <a:solidFill>
                  <a:srgbClr val="E3413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2" name="组合 131"/>
          <p:cNvGrpSpPr/>
          <p:nvPr/>
        </p:nvGrpSpPr>
        <p:grpSpPr>
          <a:xfrm>
            <a:off x="1044402" y="3342408"/>
            <a:ext cx="752606" cy="752707"/>
            <a:chOff x="1044402" y="3342408"/>
            <a:chExt cx="752606" cy="752707"/>
          </a:xfrm>
        </p:grpSpPr>
        <p:grpSp>
          <p:nvGrpSpPr>
            <p:cNvPr id="133" name="组合 132"/>
            <p:cNvGrpSpPr/>
            <p:nvPr/>
          </p:nvGrpSpPr>
          <p:grpSpPr>
            <a:xfrm>
              <a:off x="1044402" y="3342408"/>
              <a:ext cx="752606" cy="752707"/>
              <a:chOff x="6650094" y="4483185"/>
              <a:chExt cx="1003300" cy="1003300"/>
            </a:xfrm>
          </p:grpSpPr>
          <p:sp>
            <p:nvSpPr>
              <p:cNvPr id="142" name="MH_Other_1"/>
              <p:cNvSpPr/>
              <p:nvPr>
                <p:custDataLst>
                  <p:tags r:id="rId1"/>
                </p:custDataLst>
              </p:nvPr>
            </p:nvSpPr>
            <p:spPr>
              <a:xfrm>
                <a:off x="6650094" y="4483185"/>
                <a:ext cx="1003300" cy="1003300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FFFFF"/>
                  </a:gs>
                  <a:gs pos="0">
                    <a:srgbClr val="B8BBBC"/>
                  </a:gs>
                </a:gsLst>
                <a:lin ang="6600000" scaled="0"/>
                <a:tileRect/>
              </a:gradFill>
              <a:ln w="12700" cap="flat" cmpd="sng" algn="ctr">
                <a:gradFill>
                  <a:gsLst>
                    <a:gs pos="0">
                      <a:sysClr val="window" lastClr="FFFFFF"/>
                    </a:gs>
                    <a:gs pos="100000">
                      <a:sysClr val="window" lastClr="FFFFFF">
                        <a:lumMod val="75000"/>
                      </a:sysClr>
                    </a:gs>
                  </a:gsLst>
                  <a:lin ang="5400000" scaled="1"/>
                </a:gradFill>
                <a:prstDash val="solid"/>
                <a:miter lim="800000"/>
              </a:ln>
              <a:effectLst>
                <a:outerShdw blurRad="50800" dist="88900" dir="2700000" algn="tl" rotWithShape="0">
                  <a:prstClr val="black">
                    <a:alpha val="34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52" name="MH_Other_2"/>
              <p:cNvSpPr/>
              <p:nvPr>
                <p:custDataLst>
                  <p:tags r:id="rId2"/>
                </p:custDataLst>
              </p:nvPr>
            </p:nvSpPr>
            <p:spPr>
              <a:xfrm>
                <a:off x="6771443" y="4604565"/>
                <a:ext cx="761812" cy="761814"/>
              </a:xfrm>
              <a:prstGeom prst="ellipse">
                <a:avLst/>
              </a:prstGeom>
              <a:solidFill>
                <a:srgbClr val="E3413E"/>
              </a:solidFill>
              <a:ln w="12700" cap="flat" cmpd="sng" algn="ctr">
                <a:noFill/>
                <a:prstDash val="solid"/>
                <a:miter lim="800000"/>
              </a:ln>
              <a:effectLst>
                <a:innerShdw blurRad="114300">
                  <a:prstClr val="black">
                    <a:alpha val="50000"/>
                  </a:prstClr>
                </a:inn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134" name="文本框 9"/>
            <p:cNvSpPr txBox="1"/>
            <p:nvPr/>
          </p:nvSpPr>
          <p:spPr>
            <a:xfrm>
              <a:off x="1188418" y="3577347"/>
              <a:ext cx="481997" cy="267382"/>
            </a:xfrm>
            <a:prstGeom prst="rect">
              <a:avLst/>
            </a:prstGeom>
            <a:noFill/>
          </p:spPr>
          <p:txBody>
            <a:bodyPr wrap="square" lIns="51435" tIns="25718" rIns="51435" bIns="25718" rtlCol="0">
              <a:spAutoFit/>
            </a:bodyPr>
            <a:lstStyle/>
            <a:p>
              <a:pPr marL="0" lvl="1" algn="ctr"/>
              <a:r>
                <a:rPr lang="zh-CN" altLang="en-US" b="1" kern="0" dirty="0">
                  <a:solidFill>
                    <a:schemeClr val="bg1"/>
                  </a:solidFill>
                  <a:cs typeface="+mn-ea"/>
                  <a:sym typeface="+mn-lt"/>
                </a:rPr>
                <a:t>文字</a:t>
              </a:r>
              <a:endParaRPr lang="en-US" altLang="ko-KR" b="1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4626672" y="916360"/>
            <a:ext cx="922993" cy="1030129"/>
            <a:chOff x="4626672" y="916360"/>
            <a:chExt cx="922993" cy="1030129"/>
          </a:xfrm>
        </p:grpSpPr>
        <p:grpSp>
          <p:nvGrpSpPr>
            <p:cNvPr id="79" name="组合 78"/>
            <p:cNvGrpSpPr/>
            <p:nvPr/>
          </p:nvGrpSpPr>
          <p:grpSpPr>
            <a:xfrm>
              <a:off x="4626672" y="916360"/>
              <a:ext cx="922993" cy="1030129"/>
              <a:chOff x="6474776" y="1019119"/>
              <a:chExt cx="1230443" cy="1373082"/>
            </a:xfrm>
          </p:grpSpPr>
          <p:sp>
            <p:nvSpPr>
              <p:cNvPr id="81" name="任意多边形 80"/>
              <p:cNvSpPr/>
              <p:nvPr/>
            </p:nvSpPr>
            <p:spPr>
              <a:xfrm rot="2760000">
                <a:off x="6525414" y="1212396"/>
                <a:ext cx="1298064" cy="1061546"/>
              </a:xfrm>
              <a:custGeom>
                <a:avLst/>
                <a:gdLst>
                  <a:gd name="connsiteX0" fmla="*/ 0 w 1042479"/>
                  <a:gd name="connsiteY0" fmla="*/ 6252 h 1700366"/>
                  <a:gd name="connsiteX1" fmla="*/ 15895 w 1042479"/>
                  <a:gd name="connsiteY1" fmla="*/ 4389 h 1700366"/>
                  <a:gd name="connsiteX2" fmla="*/ 129095 w 1042479"/>
                  <a:gd name="connsiteY2" fmla="*/ 0 h 1700366"/>
                  <a:gd name="connsiteX3" fmla="*/ 717656 w 1042479"/>
                  <a:gd name="connsiteY3" fmla="*/ 0 h 1700366"/>
                  <a:gd name="connsiteX4" fmla="*/ 940785 w 1042479"/>
                  <a:gd name="connsiteY4" fmla="*/ 17273 h 1700366"/>
                  <a:gd name="connsiteX5" fmla="*/ 1014005 w 1042479"/>
                  <a:gd name="connsiteY5" fmla="*/ 31730 h 1700366"/>
                  <a:gd name="connsiteX6" fmla="*/ 1042479 w 1042479"/>
                  <a:gd name="connsiteY6" fmla="*/ 1663014 h 1700366"/>
                  <a:gd name="connsiteX7" fmla="*/ 940785 w 1042479"/>
                  <a:gd name="connsiteY7" fmla="*/ 1683093 h 1700366"/>
                  <a:gd name="connsiteX8" fmla="*/ 717655 w 1042479"/>
                  <a:gd name="connsiteY8" fmla="*/ 1700366 h 1700366"/>
                  <a:gd name="connsiteX9" fmla="*/ 129095 w 1042479"/>
                  <a:gd name="connsiteY9" fmla="*/ 1700366 h 1700366"/>
                  <a:gd name="connsiteX10" fmla="*/ 38428 w 1042479"/>
                  <a:gd name="connsiteY10" fmla="*/ 1696850 h 17003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42479" h="1700366">
                    <a:moveTo>
                      <a:pt x="0" y="6252"/>
                    </a:moveTo>
                    <a:lnTo>
                      <a:pt x="15895" y="4389"/>
                    </a:lnTo>
                    <a:cubicBezTo>
                      <a:pt x="53114" y="1487"/>
                      <a:pt x="90879" y="0"/>
                      <a:pt x="129095" y="0"/>
                    </a:cubicBezTo>
                    <a:lnTo>
                      <a:pt x="717656" y="0"/>
                    </a:lnTo>
                    <a:cubicBezTo>
                      <a:pt x="794088" y="0"/>
                      <a:pt x="868712" y="5948"/>
                      <a:pt x="940785" y="17273"/>
                    </a:cubicBezTo>
                    <a:lnTo>
                      <a:pt x="1014005" y="31730"/>
                    </a:lnTo>
                    <a:lnTo>
                      <a:pt x="1042479" y="1663014"/>
                    </a:lnTo>
                    <a:lnTo>
                      <a:pt x="940785" y="1683093"/>
                    </a:lnTo>
                    <a:cubicBezTo>
                      <a:pt x="868712" y="1694418"/>
                      <a:pt x="794088" y="1700366"/>
                      <a:pt x="717655" y="1700366"/>
                    </a:cubicBezTo>
                    <a:lnTo>
                      <a:pt x="129095" y="1700366"/>
                    </a:lnTo>
                    <a:lnTo>
                      <a:pt x="38428" y="1696850"/>
                    </a:lnTo>
                    <a:close/>
                  </a:path>
                </a:pathLst>
              </a:custGeom>
              <a:gradFill>
                <a:gsLst>
                  <a:gs pos="0">
                    <a:sysClr val="windowText" lastClr="000000">
                      <a:alpha val="50000"/>
                    </a:sysClr>
                  </a:gs>
                  <a:gs pos="100000">
                    <a:srgbClr val="EBEBEB">
                      <a:alpha val="0"/>
                    </a:srgbClr>
                  </a:gs>
                </a:gsLst>
                <a:lin ang="0" scaled="0"/>
              </a:gradFill>
              <a:ln w="12700" cap="flat" cmpd="sng" algn="ctr">
                <a:noFill/>
                <a:prstDash val="solid"/>
                <a:miter lim="800000"/>
              </a:ln>
              <a:effectLst>
                <a:softEdge rad="76200"/>
              </a:effectLst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2" name="圆角矩形 81"/>
              <p:cNvSpPr/>
              <p:nvPr/>
            </p:nvSpPr>
            <p:spPr>
              <a:xfrm>
                <a:off x="6474776" y="1019119"/>
                <a:ext cx="668974" cy="668974"/>
              </a:xfrm>
              <a:prstGeom prst="roundRect">
                <a:avLst>
                  <a:gd name="adj" fmla="val 8667"/>
                </a:avLst>
              </a:prstGeom>
              <a:gradFill flip="none" rotWithShape="1">
                <a:gsLst>
                  <a:gs pos="1000">
                    <a:sysClr val="window" lastClr="FFFFFF">
                      <a:lumMod val="80000"/>
                    </a:sysClr>
                  </a:gs>
                  <a:gs pos="100000">
                    <a:sysClr val="window" lastClr="FFFFFF">
                      <a:lumMod val="99000"/>
                    </a:sysClr>
                  </a:gs>
                </a:gsLst>
                <a:lin ang="2700000" scaled="1"/>
                <a:tileRect/>
              </a:gradFill>
              <a:ln w="19050" cap="flat" cmpd="sng" algn="ctr">
                <a:gradFill flip="none" rotWithShape="1">
                  <a:gsLst>
                    <a:gs pos="0">
                      <a:sysClr val="window" lastClr="FFFFFF"/>
                    </a:gs>
                    <a:gs pos="100000">
                      <a:sysClr val="window" lastClr="FFFFFF">
                        <a:lumMod val="75000"/>
                      </a:sysClr>
                    </a:gs>
                  </a:gsLst>
                  <a:lin ang="2700000" scaled="1"/>
                  <a:tileRect/>
                </a:gradFill>
                <a:prstDash val="solid"/>
                <a:miter lim="800000"/>
              </a:ln>
              <a:effectLst>
                <a:outerShdw blurRad="190500" dist="635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3" name="圆角矩形 82"/>
              <p:cNvSpPr/>
              <p:nvPr/>
            </p:nvSpPr>
            <p:spPr>
              <a:xfrm>
                <a:off x="6541255" y="1085598"/>
                <a:ext cx="536016" cy="536016"/>
              </a:xfrm>
              <a:prstGeom prst="roundRect">
                <a:avLst>
                  <a:gd name="adj" fmla="val 8667"/>
                </a:avLst>
              </a:prstGeom>
              <a:gradFill flip="none" rotWithShape="1">
                <a:gsLst>
                  <a:gs pos="1000">
                    <a:sysClr val="window" lastClr="FFFFFF">
                      <a:lumMod val="80000"/>
                    </a:sysClr>
                  </a:gs>
                  <a:gs pos="100000">
                    <a:sysClr val="window" lastClr="FFFFFF">
                      <a:lumMod val="99000"/>
                    </a:sysClr>
                  </a:gs>
                </a:gsLst>
                <a:lin ang="2700000" scaled="1"/>
                <a:tileRect/>
              </a:gradFill>
              <a:ln w="19050" cap="flat" cmpd="sng" algn="ctr">
                <a:gradFill flip="none" rotWithShape="1">
                  <a:gsLst>
                    <a:gs pos="0">
                      <a:sysClr val="window" lastClr="FFFFFF"/>
                    </a:gs>
                    <a:gs pos="100000">
                      <a:sysClr val="window" lastClr="FFFFFF">
                        <a:lumMod val="75000"/>
                      </a:sysClr>
                    </a:gs>
                  </a:gsLst>
                  <a:lin ang="2700000" scaled="1"/>
                  <a:tileRect/>
                </a:gradFill>
                <a:prstDash val="solid"/>
                <a:miter lim="800000"/>
              </a:ln>
              <a:effectLst>
                <a:outerShdw blurRad="139700" dist="381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80" name="Freeform 48"/>
            <p:cNvSpPr>
              <a:spLocks noEditPoints="1"/>
            </p:cNvSpPr>
            <p:nvPr/>
          </p:nvSpPr>
          <p:spPr bwMode="auto">
            <a:xfrm>
              <a:off x="4755860" y="1005460"/>
              <a:ext cx="280299" cy="304896"/>
            </a:xfrm>
            <a:custGeom>
              <a:avLst/>
              <a:gdLst>
                <a:gd name="T0" fmla="*/ 189 w 311"/>
                <a:gd name="T1" fmla="*/ 220 h 339"/>
                <a:gd name="T2" fmla="*/ 209 w 311"/>
                <a:gd name="T3" fmla="*/ 163 h 339"/>
                <a:gd name="T4" fmla="*/ 221 w 311"/>
                <a:gd name="T5" fmla="*/ 120 h 339"/>
                <a:gd name="T6" fmla="*/ 221 w 311"/>
                <a:gd name="T7" fmla="*/ 120 h 339"/>
                <a:gd name="T8" fmla="*/ 222 w 311"/>
                <a:gd name="T9" fmla="*/ 116 h 339"/>
                <a:gd name="T10" fmla="*/ 222 w 311"/>
                <a:gd name="T11" fmla="*/ 112 h 339"/>
                <a:gd name="T12" fmla="*/ 223 w 311"/>
                <a:gd name="T13" fmla="*/ 109 h 339"/>
                <a:gd name="T14" fmla="*/ 223 w 311"/>
                <a:gd name="T15" fmla="*/ 105 h 339"/>
                <a:gd name="T16" fmla="*/ 223 w 311"/>
                <a:gd name="T17" fmla="*/ 102 h 339"/>
                <a:gd name="T18" fmla="*/ 224 w 311"/>
                <a:gd name="T19" fmla="*/ 98 h 339"/>
                <a:gd name="T20" fmla="*/ 224 w 311"/>
                <a:gd name="T21" fmla="*/ 95 h 339"/>
                <a:gd name="T22" fmla="*/ 224 w 311"/>
                <a:gd name="T23" fmla="*/ 92 h 339"/>
                <a:gd name="T24" fmla="*/ 223 w 311"/>
                <a:gd name="T25" fmla="*/ 89 h 339"/>
                <a:gd name="T26" fmla="*/ 223 w 311"/>
                <a:gd name="T27" fmla="*/ 87 h 339"/>
                <a:gd name="T28" fmla="*/ 223 w 311"/>
                <a:gd name="T29" fmla="*/ 85 h 339"/>
                <a:gd name="T30" fmla="*/ 223 w 311"/>
                <a:gd name="T31" fmla="*/ 83 h 339"/>
                <a:gd name="T32" fmla="*/ 223 w 311"/>
                <a:gd name="T33" fmla="*/ 82 h 339"/>
                <a:gd name="T34" fmla="*/ 223 w 311"/>
                <a:gd name="T35" fmla="*/ 81 h 339"/>
                <a:gd name="T36" fmla="*/ 223 w 311"/>
                <a:gd name="T37" fmla="*/ 81 h 339"/>
                <a:gd name="T38" fmla="*/ 108 w 311"/>
                <a:gd name="T39" fmla="*/ 36 h 339"/>
                <a:gd name="T40" fmla="*/ 78 w 311"/>
                <a:gd name="T41" fmla="*/ 55 h 339"/>
                <a:gd name="T42" fmla="*/ 77 w 311"/>
                <a:gd name="T43" fmla="*/ 59 h 339"/>
                <a:gd name="T44" fmla="*/ 76 w 311"/>
                <a:gd name="T45" fmla="*/ 64 h 339"/>
                <a:gd name="T46" fmla="*/ 76 w 311"/>
                <a:gd name="T47" fmla="*/ 69 h 339"/>
                <a:gd name="T48" fmla="*/ 75 w 311"/>
                <a:gd name="T49" fmla="*/ 74 h 339"/>
                <a:gd name="T50" fmla="*/ 75 w 311"/>
                <a:gd name="T51" fmla="*/ 78 h 339"/>
                <a:gd name="T52" fmla="*/ 76 w 311"/>
                <a:gd name="T53" fmla="*/ 83 h 339"/>
                <a:gd name="T54" fmla="*/ 76 w 311"/>
                <a:gd name="T55" fmla="*/ 87 h 339"/>
                <a:gd name="T56" fmla="*/ 77 w 311"/>
                <a:gd name="T57" fmla="*/ 92 h 339"/>
                <a:gd name="T58" fmla="*/ 77 w 311"/>
                <a:gd name="T59" fmla="*/ 96 h 339"/>
                <a:gd name="T60" fmla="*/ 78 w 311"/>
                <a:gd name="T61" fmla="*/ 100 h 339"/>
                <a:gd name="T62" fmla="*/ 79 w 311"/>
                <a:gd name="T63" fmla="*/ 104 h 339"/>
                <a:gd name="T64" fmla="*/ 80 w 311"/>
                <a:gd name="T65" fmla="*/ 106 h 339"/>
                <a:gd name="T66" fmla="*/ 84 w 311"/>
                <a:gd name="T67" fmla="*/ 119 h 339"/>
                <a:gd name="T68" fmla="*/ 92 w 311"/>
                <a:gd name="T69" fmla="*/ 161 h 339"/>
                <a:gd name="T70" fmla="*/ 104 w 311"/>
                <a:gd name="T71" fmla="*/ 238 h 339"/>
                <a:gd name="T72" fmla="*/ 0 w 311"/>
                <a:gd name="T73" fmla="*/ 339 h 339"/>
                <a:gd name="T74" fmla="*/ 148 w 311"/>
                <a:gd name="T75" fmla="*/ 271 h 339"/>
                <a:gd name="T76" fmla="*/ 146 w 311"/>
                <a:gd name="T77" fmla="*/ 249 h 339"/>
                <a:gd name="T78" fmla="*/ 175 w 311"/>
                <a:gd name="T79" fmla="*/ 258 h 339"/>
                <a:gd name="T80" fmla="*/ 174 w 311"/>
                <a:gd name="T81" fmla="*/ 339 h 339"/>
                <a:gd name="T82" fmla="*/ 216 w 311"/>
                <a:gd name="T83" fmla="*/ 244 h 339"/>
                <a:gd name="T84" fmla="*/ 81 w 311"/>
                <a:gd name="T85" fmla="*/ 139 h 339"/>
                <a:gd name="T86" fmla="*/ 93 w 311"/>
                <a:gd name="T87" fmla="*/ 136 h 339"/>
                <a:gd name="T88" fmla="*/ 105 w 311"/>
                <a:gd name="T89" fmla="*/ 72 h 339"/>
                <a:gd name="T90" fmla="*/ 211 w 311"/>
                <a:gd name="T91" fmla="*/ 131 h 339"/>
                <a:gd name="T92" fmla="*/ 222 w 311"/>
                <a:gd name="T93" fmla="*/ 130 h 339"/>
                <a:gd name="T94" fmla="*/ 183 w 311"/>
                <a:gd name="T95" fmla="*/ 201 h 339"/>
                <a:gd name="T96" fmla="*/ 96 w 311"/>
                <a:gd name="T97" fmla="*/ 158 h 339"/>
                <a:gd name="T98" fmla="*/ 166 w 311"/>
                <a:gd name="T99" fmla="*/ 245 h 339"/>
                <a:gd name="T100" fmla="*/ 117 w 311"/>
                <a:gd name="T101" fmla="*/ 225 h 339"/>
                <a:gd name="T102" fmla="*/ 152 w 311"/>
                <a:gd name="T103" fmla="*/ 220 h 339"/>
                <a:gd name="T104" fmla="*/ 185 w 311"/>
                <a:gd name="T105" fmla="*/ 222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11" h="339">
                  <a:moveTo>
                    <a:pt x="216" y="244"/>
                  </a:moveTo>
                  <a:cubicBezTo>
                    <a:pt x="194" y="236"/>
                    <a:pt x="189" y="220"/>
                    <a:pt x="189" y="220"/>
                  </a:cubicBezTo>
                  <a:cubicBezTo>
                    <a:pt x="189" y="202"/>
                    <a:pt x="189" y="202"/>
                    <a:pt x="189" y="202"/>
                  </a:cubicBezTo>
                  <a:cubicBezTo>
                    <a:pt x="205" y="182"/>
                    <a:pt x="209" y="163"/>
                    <a:pt x="209" y="163"/>
                  </a:cubicBezTo>
                  <a:cubicBezTo>
                    <a:pt x="212" y="160"/>
                    <a:pt x="218" y="154"/>
                    <a:pt x="218" y="154"/>
                  </a:cubicBezTo>
                  <a:cubicBezTo>
                    <a:pt x="229" y="137"/>
                    <a:pt x="225" y="116"/>
                    <a:pt x="221" y="120"/>
                  </a:cubicBezTo>
                  <a:cubicBezTo>
                    <a:pt x="221" y="120"/>
                    <a:pt x="221" y="121"/>
                    <a:pt x="220" y="122"/>
                  </a:cubicBezTo>
                  <a:cubicBezTo>
                    <a:pt x="220" y="121"/>
                    <a:pt x="221" y="121"/>
                    <a:pt x="221" y="120"/>
                  </a:cubicBezTo>
                  <a:cubicBezTo>
                    <a:pt x="221" y="120"/>
                    <a:pt x="221" y="119"/>
                    <a:pt x="221" y="119"/>
                  </a:cubicBezTo>
                  <a:cubicBezTo>
                    <a:pt x="221" y="118"/>
                    <a:pt x="221" y="117"/>
                    <a:pt x="222" y="116"/>
                  </a:cubicBezTo>
                  <a:cubicBezTo>
                    <a:pt x="222" y="116"/>
                    <a:pt x="222" y="116"/>
                    <a:pt x="222" y="115"/>
                  </a:cubicBezTo>
                  <a:cubicBezTo>
                    <a:pt x="222" y="114"/>
                    <a:pt x="222" y="113"/>
                    <a:pt x="222" y="112"/>
                  </a:cubicBezTo>
                  <a:cubicBezTo>
                    <a:pt x="222" y="112"/>
                    <a:pt x="222" y="112"/>
                    <a:pt x="222" y="111"/>
                  </a:cubicBezTo>
                  <a:cubicBezTo>
                    <a:pt x="223" y="110"/>
                    <a:pt x="223" y="110"/>
                    <a:pt x="223" y="109"/>
                  </a:cubicBezTo>
                  <a:cubicBezTo>
                    <a:pt x="223" y="108"/>
                    <a:pt x="223" y="108"/>
                    <a:pt x="223" y="108"/>
                  </a:cubicBezTo>
                  <a:cubicBezTo>
                    <a:pt x="223" y="107"/>
                    <a:pt x="223" y="106"/>
                    <a:pt x="223" y="105"/>
                  </a:cubicBezTo>
                  <a:cubicBezTo>
                    <a:pt x="223" y="105"/>
                    <a:pt x="223" y="105"/>
                    <a:pt x="223" y="104"/>
                  </a:cubicBezTo>
                  <a:cubicBezTo>
                    <a:pt x="223" y="103"/>
                    <a:pt x="223" y="103"/>
                    <a:pt x="223" y="102"/>
                  </a:cubicBezTo>
                  <a:cubicBezTo>
                    <a:pt x="223" y="101"/>
                    <a:pt x="223" y="101"/>
                    <a:pt x="224" y="101"/>
                  </a:cubicBezTo>
                  <a:cubicBezTo>
                    <a:pt x="224" y="100"/>
                    <a:pt x="224" y="99"/>
                    <a:pt x="224" y="98"/>
                  </a:cubicBezTo>
                  <a:cubicBezTo>
                    <a:pt x="224" y="98"/>
                    <a:pt x="224" y="98"/>
                    <a:pt x="224" y="98"/>
                  </a:cubicBezTo>
                  <a:cubicBezTo>
                    <a:pt x="224" y="97"/>
                    <a:pt x="224" y="96"/>
                    <a:pt x="224" y="95"/>
                  </a:cubicBezTo>
                  <a:cubicBezTo>
                    <a:pt x="224" y="95"/>
                    <a:pt x="224" y="95"/>
                    <a:pt x="224" y="94"/>
                  </a:cubicBezTo>
                  <a:cubicBezTo>
                    <a:pt x="224" y="94"/>
                    <a:pt x="224" y="93"/>
                    <a:pt x="224" y="92"/>
                  </a:cubicBezTo>
                  <a:cubicBezTo>
                    <a:pt x="224" y="92"/>
                    <a:pt x="224" y="92"/>
                    <a:pt x="224" y="91"/>
                  </a:cubicBezTo>
                  <a:cubicBezTo>
                    <a:pt x="224" y="91"/>
                    <a:pt x="224" y="90"/>
                    <a:pt x="223" y="89"/>
                  </a:cubicBezTo>
                  <a:cubicBezTo>
                    <a:pt x="223" y="89"/>
                    <a:pt x="223" y="89"/>
                    <a:pt x="223" y="89"/>
                  </a:cubicBezTo>
                  <a:cubicBezTo>
                    <a:pt x="223" y="88"/>
                    <a:pt x="223" y="88"/>
                    <a:pt x="223" y="87"/>
                  </a:cubicBezTo>
                  <a:cubicBezTo>
                    <a:pt x="223" y="87"/>
                    <a:pt x="223" y="87"/>
                    <a:pt x="223" y="87"/>
                  </a:cubicBezTo>
                  <a:cubicBezTo>
                    <a:pt x="223" y="86"/>
                    <a:pt x="223" y="86"/>
                    <a:pt x="223" y="85"/>
                  </a:cubicBezTo>
                  <a:cubicBezTo>
                    <a:pt x="223" y="85"/>
                    <a:pt x="223" y="85"/>
                    <a:pt x="223" y="85"/>
                  </a:cubicBezTo>
                  <a:cubicBezTo>
                    <a:pt x="223" y="84"/>
                    <a:pt x="223" y="84"/>
                    <a:pt x="223" y="83"/>
                  </a:cubicBezTo>
                  <a:cubicBezTo>
                    <a:pt x="223" y="83"/>
                    <a:pt x="223" y="83"/>
                    <a:pt x="223" y="83"/>
                  </a:cubicBezTo>
                  <a:cubicBezTo>
                    <a:pt x="223" y="83"/>
                    <a:pt x="223" y="82"/>
                    <a:pt x="223" y="82"/>
                  </a:cubicBezTo>
                  <a:cubicBezTo>
                    <a:pt x="223" y="82"/>
                    <a:pt x="223" y="82"/>
                    <a:pt x="223" y="82"/>
                  </a:cubicBezTo>
                  <a:cubicBezTo>
                    <a:pt x="223" y="82"/>
                    <a:pt x="223" y="81"/>
                    <a:pt x="223" y="81"/>
                  </a:cubicBezTo>
                  <a:cubicBezTo>
                    <a:pt x="223" y="81"/>
                    <a:pt x="223" y="81"/>
                    <a:pt x="223" y="81"/>
                  </a:cubicBezTo>
                  <a:cubicBezTo>
                    <a:pt x="223" y="81"/>
                    <a:pt x="223" y="81"/>
                    <a:pt x="223" y="81"/>
                  </a:cubicBezTo>
                  <a:cubicBezTo>
                    <a:pt x="221" y="33"/>
                    <a:pt x="182" y="21"/>
                    <a:pt x="182" y="21"/>
                  </a:cubicBezTo>
                  <a:cubicBezTo>
                    <a:pt x="134" y="0"/>
                    <a:pt x="108" y="36"/>
                    <a:pt x="108" y="36"/>
                  </a:cubicBezTo>
                  <a:cubicBezTo>
                    <a:pt x="89" y="27"/>
                    <a:pt x="79" y="51"/>
                    <a:pt x="79" y="51"/>
                  </a:cubicBezTo>
                  <a:cubicBezTo>
                    <a:pt x="79" y="52"/>
                    <a:pt x="78" y="54"/>
                    <a:pt x="78" y="55"/>
                  </a:cubicBezTo>
                  <a:cubicBezTo>
                    <a:pt x="78" y="55"/>
                    <a:pt x="78" y="56"/>
                    <a:pt x="78" y="56"/>
                  </a:cubicBezTo>
                  <a:cubicBezTo>
                    <a:pt x="78" y="57"/>
                    <a:pt x="77" y="58"/>
                    <a:pt x="77" y="59"/>
                  </a:cubicBezTo>
                  <a:cubicBezTo>
                    <a:pt x="77" y="60"/>
                    <a:pt x="77" y="60"/>
                    <a:pt x="77" y="61"/>
                  </a:cubicBezTo>
                  <a:cubicBezTo>
                    <a:pt x="77" y="62"/>
                    <a:pt x="76" y="63"/>
                    <a:pt x="76" y="64"/>
                  </a:cubicBezTo>
                  <a:cubicBezTo>
                    <a:pt x="76" y="65"/>
                    <a:pt x="76" y="65"/>
                    <a:pt x="76" y="65"/>
                  </a:cubicBezTo>
                  <a:cubicBezTo>
                    <a:pt x="76" y="66"/>
                    <a:pt x="76" y="68"/>
                    <a:pt x="76" y="69"/>
                  </a:cubicBezTo>
                  <a:cubicBezTo>
                    <a:pt x="76" y="70"/>
                    <a:pt x="76" y="70"/>
                    <a:pt x="76" y="71"/>
                  </a:cubicBezTo>
                  <a:cubicBezTo>
                    <a:pt x="76" y="72"/>
                    <a:pt x="75" y="73"/>
                    <a:pt x="75" y="74"/>
                  </a:cubicBezTo>
                  <a:cubicBezTo>
                    <a:pt x="75" y="74"/>
                    <a:pt x="75" y="75"/>
                    <a:pt x="75" y="75"/>
                  </a:cubicBezTo>
                  <a:cubicBezTo>
                    <a:pt x="75" y="76"/>
                    <a:pt x="75" y="77"/>
                    <a:pt x="75" y="78"/>
                  </a:cubicBezTo>
                  <a:cubicBezTo>
                    <a:pt x="75" y="79"/>
                    <a:pt x="75" y="79"/>
                    <a:pt x="75" y="79"/>
                  </a:cubicBezTo>
                  <a:cubicBezTo>
                    <a:pt x="75" y="81"/>
                    <a:pt x="76" y="82"/>
                    <a:pt x="76" y="83"/>
                  </a:cubicBezTo>
                  <a:cubicBezTo>
                    <a:pt x="76" y="84"/>
                    <a:pt x="76" y="84"/>
                    <a:pt x="76" y="84"/>
                  </a:cubicBezTo>
                  <a:cubicBezTo>
                    <a:pt x="76" y="85"/>
                    <a:pt x="76" y="86"/>
                    <a:pt x="76" y="87"/>
                  </a:cubicBezTo>
                  <a:cubicBezTo>
                    <a:pt x="76" y="88"/>
                    <a:pt x="76" y="88"/>
                    <a:pt x="76" y="89"/>
                  </a:cubicBezTo>
                  <a:cubicBezTo>
                    <a:pt x="76" y="90"/>
                    <a:pt x="76" y="91"/>
                    <a:pt x="77" y="92"/>
                  </a:cubicBezTo>
                  <a:cubicBezTo>
                    <a:pt x="77" y="92"/>
                    <a:pt x="77" y="92"/>
                    <a:pt x="77" y="93"/>
                  </a:cubicBezTo>
                  <a:cubicBezTo>
                    <a:pt x="77" y="94"/>
                    <a:pt x="77" y="95"/>
                    <a:pt x="77" y="96"/>
                  </a:cubicBezTo>
                  <a:cubicBezTo>
                    <a:pt x="77" y="97"/>
                    <a:pt x="77" y="97"/>
                    <a:pt x="77" y="97"/>
                  </a:cubicBezTo>
                  <a:cubicBezTo>
                    <a:pt x="78" y="98"/>
                    <a:pt x="78" y="99"/>
                    <a:pt x="78" y="100"/>
                  </a:cubicBezTo>
                  <a:cubicBezTo>
                    <a:pt x="78" y="101"/>
                    <a:pt x="78" y="101"/>
                    <a:pt x="78" y="101"/>
                  </a:cubicBezTo>
                  <a:cubicBezTo>
                    <a:pt x="79" y="102"/>
                    <a:pt x="79" y="103"/>
                    <a:pt x="79" y="104"/>
                  </a:cubicBezTo>
                  <a:cubicBezTo>
                    <a:pt x="79" y="104"/>
                    <a:pt x="79" y="105"/>
                    <a:pt x="79" y="105"/>
                  </a:cubicBezTo>
                  <a:cubicBezTo>
                    <a:pt x="79" y="105"/>
                    <a:pt x="80" y="105"/>
                    <a:pt x="80" y="106"/>
                  </a:cubicBezTo>
                  <a:cubicBezTo>
                    <a:pt x="80" y="106"/>
                    <a:pt x="80" y="106"/>
                    <a:pt x="80" y="106"/>
                  </a:cubicBezTo>
                  <a:cubicBezTo>
                    <a:pt x="81" y="111"/>
                    <a:pt x="83" y="115"/>
                    <a:pt x="84" y="119"/>
                  </a:cubicBezTo>
                  <a:cubicBezTo>
                    <a:pt x="77" y="115"/>
                    <a:pt x="76" y="123"/>
                    <a:pt x="76" y="123"/>
                  </a:cubicBezTo>
                  <a:cubicBezTo>
                    <a:pt x="76" y="152"/>
                    <a:pt x="92" y="161"/>
                    <a:pt x="92" y="161"/>
                  </a:cubicBezTo>
                  <a:cubicBezTo>
                    <a:pt x="95" y="180"/>
                    <a:pt x="114" y="200"/>
                    <a:pt x="114" y="200"/>
                  </a:cubicBezTo>
                  <a:cubicBezTo>
                    <a:pt x="121" y="227"/>
                    <a:pt x="104" y="238"/>
                    <a:pt x="104" y="238"/>
                  </a:cubicBezTo>
                  <a:cubicBezTo>
                    <a:pt x="75" y="249"/>
                    <a:pt x="75" y="249"/>
                    <a:pt x="75" y="249"/>
                  </a:cubicBezTo>
                  <a:cubicBezTo>
                    <a:pt x="0" y="273"/>
                    <a:pt x="0" y="339"/>
                    <a:pt x="0" y="339"/>
                  </a:cubicBezTo>
                  <a:cubicBezTo>
                    <a:pt x="137" y="339"/>
                    <a:pt x="137" y="339"/>
                    <a:pt x="137" y="339"/>
                  </a:cubicBezTo>
                  <a:cubicBezTo>
                    <a:pt x="148" y="271"/>
                    <a:pt x="148" y="271"/>
                    <a:pt x="148" y="271"/>
                  </a:cubicBezTo>
                  <a:cubicBezTo>
                    <a:pt x="136" y="258"/>
                    <a:pt x="136" y="258"/>
                    <a:pt x="136" y="258"/>
                  </a:cubicBezTo>
                  <a:cubicBezTo>
                    <a:pt x="146" y="249"/>
                    <a:pt x="146" y="249"/>
                    <a:pt x="146" y="249"/>
                  </a:cubicBezTo>
                  <a:cubicBezTo>
                    <a:pt x="166" y="249"/>
                    <a:pt x="166" y="249"/>
                    <a:pt x="166" y="249"/>
                  </a:cubicBezTo>
                  <a:cubicBezTo>
                    <a:pt x="175" y="258"/>
                    <a:pt x="175" y="258"/>
                    <a:pt x="175" y="258"/>
                  </a:cubicBezTo>
                  <a:cubicBezTo>
                    <a:pt x="164" y="271"/>
                    <a:pt x="164" y="271"/>
                    <a:pt x="164" y="271"/>
                  </a:cubicBezTo>
                  <a:cubicBezTo>
                    <a:pt x="174" y="339"/>
                    <a:pt x="174" y="339"/>
                    <a:pt x="174" y="339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307" y="274"/>
                    <a:pt x="238" y="252"/>
                    <a:pt x="216" y="244"/>
                  </a:cubicBezTo>
                  <a:close/>
                  <a:moveTo>
                    <a:pt x="96" y="158"/>
                  </a:moveTo>
                  <a:cubicBezTo>
                    <a:pt x="94" y="157"/>
                    <a:pt x="86" y="153"/>
                    <a:pt x="81" y="139"/>
                  </a:cubicBezTo>
                  <a:cubicBezTo>
                    <a:pt x="81" y="139"/>
                    <a:pt x="77" y="124"/>
                    <a:pt x="81" y="123"/>
                  </a:cubicBezTo>
                  <a:cubicBezTo>
                    <a:pt x="81" y="123"/>
                    <a:pt x="86" y="119"/>
                    <a:pt x="93" y="136"/>
                  </a:cubicBezTo>
                  <a:cubicBezTo>
                    <a:pt x="94" y="139"/>
                    <a:pt x="96" y="142"/>
                    <a:pt x="97" y="143"/>
                  </a:cubicBezTo>
                  <a:cubicBezTo>
                    <a:pt x="97" y="143"/>
                    <a:pt x="82" y="98"/>
                    <a:pt x="105" y="72"/>
                  </a:cubicBezTo>
                  <a:cubicBezTo>
                    <a:pt x="105" y="72"/>
                    <a:pt x="155" y="137"/>
                    <a:pt x="211" y="104"/>
                  </a:cubicBezTo>
                  <a:cubicBezTo>
                    <a:pt x="211" y="131"/>
                    <a:pt x="211" y="131"/>
                    <a:pt x="211" y="131"/>
                  </a:cubicBezTo>
                  <a:cubicBezTo>
                    <a:pt x="211" y="138"/>
                    <a:pt x="211" y="143"/>
                    <a:pt x="215" y="136"/>
                  </a:cubicBezTo>
                  <a:cubicBezTo>
                    <a:pt x="222" y="120"/>
                    <a:pt x="222" y="130"/>
                    <a:pt x="222" y="130"/>
                  </a:cubicBezTo>
                  <a:cubicBezTo>
                    <a:pt x="220" y="148"/>
                    <a:pt x="212" y="156"/>
                    <a:pt x="206" y="161"/>
                  </a:cubicBezTo>
                  <a:cubicBezTo>
                    <a:pt x="201" y="176"/>
                    <a:pt x="193" y="190"/>
                    <a:pt x="183" y="201"/>
                  </a:cubicBezTo>
                  <a:cubicBezTo>
                    <a:pt x="152" y="236"/>
                    <a:pt x="121" y="201"/>
                    <a:pt x="121" y="201"/>
                  </a:cubicBezTo>
                  <a:cubicBezTo>
                    <a:pt x="109" y="191"/>
                    <a:pt x="101" y="175"/>
                    <a:pt x="96" y="158"/>
                  </a:cubicBezTo>
                  <a:close/>
                  <a:moveTo>
                    <a:pt x="185" y="222"/>
                  </a:moveTo>
                  <a:cubicBezTo>
                    <a:pt x="166" y="245"/>
                    <a:pt x="166" y="245"/>
                    <a:pt x="166" y="245"/>
                  </a:cubicBezTo>
                  <a:cubicBezTo>
                    <a:pt x="147" y="245"/>
                    <a:pt x="147" y="245"/>
                    <a:pt x="147" y="245"/>
                  </a:cubicBezTo>
                  <a:cubicBezTo>
                    <a:pt x="117" y="225"/>
                    <a:pt x="117" y="225"/>
                    <a:pt x="117" y="225"/>
                  </a:cubicBezTo>
                  <a:cubicBezTo>
                    <a:pt x="117" y="225"/>
                    <a:pt x="119" y="216"/>
                    <a:pt x="119" y="204"/>
                  </a:cubicBezTo>
                  <a:cubicBezTo>
                    <a:pt x="119" y="204"/>
                    <a:pt x="132" y="221"/>
                    <a:pt x="152" y="220"/>
                  </a:cubicBezTo>
                  <a:cubicBezTo>
                    <a:pt x="152" y="220"/>
                    <a:pt x="171" y="222"/>
                    <a:pt x="185" y="204"/>
                  </a:cubicBezTo>
                  <a:lnTo>
                    <a:pt x="185" y="222"/>
                  </a:ln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>
              <a:noFill/>
            </a:ln>
          </p:spPr>
          <p:txBody>
            <a:bodyPr vert="horz" wrap="square" lIns="68589" tIns="34295" rIns="68589" bIns="34295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8B96FF04-FD15-49DF-AFA1-C5EA1DA6DD21}"/>
              </a:ext>
            </a:extLst>
          </p:cNvPr>
          <p:cNvGrpSpPr/>
          <p:nvPr/>
        </p:nvGrpSpPr>
        <p:grpSpPr>
          <a:xfrm>
            <a:off x="216432" y="69422"/>
            <a:ext cx="3202190" cy="449771"/>
            <a:chOff x="216432" y="69422"/>
            <a:chExt cx="3202190" cy="449771"/>
          </a:xfrm>
        </p:grpSpPr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921A3B9E-9CF7-4910-840F-8450A3C18C78}"/>
                </a:ext>
              </a:extLst>
            </p:cNvPr>
            <p:cNvSpPr txBox="1"/>
            <p:nvPr/>
          </p:nvSpPr>
          <p:spPr>
            <a:xfrm>
              <a:off x="734978" y="149861"/>
              <a:ext cx="268364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800" dirty="0">
                  <a:gradFill>
                    <a:gsLst>
                      <a:gs pos="0">
                        <a:srgbClr val="E3413E"/>
                      </a:gs>
                      <a:gs pos="100000">
                        <a:srgbClr val="C00000"/>
                      </a:gs>
                    </a:gsLst>
                    <a:lin ang="5400000" scaled="1"/>
                  </a:gradFill>
                  <a:effectLst>
                    <a:reflection blurRad="6350" stA="5000" endPos="45500" dist="50800" dir="5400000" sy="-100000" algn="bl" rotWithShape="0"/>
                  </a:effectLst>
                  <a:latin typeface="江城律动宋" panose="02020700000000000000" pitchFamily="18" charset="-122"/>
                  <a:ea typeface="江城律动宋" panose="02020700000000000000" pitchFamily="18" charset="-122"/>
                  <a:cs typeface="阿里巴巴普惠体 2.0 115 Black" panose="00020600040101010101" pitchFamily="18" charset="-122"/>
                  <a:sym typeface="+mn-lt"/>
                </a:rPr>
                <a:t>单击此处添加标题文本</a:t>
              </a:r>
              <a:endParaRPr lang="zh-CN" altLang="en-US" sz="1800" dirty="0">
                <a:latin typeface="江城律动宋" panose="02020700000000000000" pitchFamily="18" charset="-122"/>
                <a:ea typeface="江城律动宋" panose="02020700000000000000" pitchFamily="18" charset="-122"/>
              </a:endParaRPr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102AF2DA-156C-4AB1-BE81-FE7140D996E5}"/>
                </a:ext>
              </a:extLst>
            </p:cNvPr>
            <p:cNvSpPr txBox="1"/>
            <p:nvPr/>
          </p:nvSpPr>
          <p:spPr>
            <a:xfrm>
              <a:off x="216432" y="69422"/>
              <a:ext cx="53993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dirty="0">
                  <a:gradFill>
                    <a:gsLst>
                      <a:gs pos="0">
                        <a:srgbClr val="FFFF00">
                          <a:alpha val="84000"/>
                        </a:srgbClr>
                      </a:gs>
                      <a:gs pos="100000">
                        <a:srgbClr val="FFC000"/>
                      </a:gs>
                    </a:gsLst>
                    <a:lin ang="5400000" scaled="1"/>
                  </a:gradFill>
                  <a:effectLst>
                    <a:reflection blurRad="6350" stA="5000" endPos="45500" dist="50800" dir="5400000" sy="-100000" algn="bl" rotWithShape="0"/>
                  </a:effectLst>
                  <a:latin typeface="江城律动宋" panose="02020700000000000000" pitchFamily="18" charset="-122"/>
                  <a:ea typeface="江城律动宋" panose="02020700000000000000" pitchFamily="18" charset="-122"/>
                  <a:cs typeface="阿里巴巴普惠体 2.0 115 Black" panose="00020600040101010101" pitchFamily="18" charset="-122"/>
                  <a:sym typeface="+mn-lt"/>
                </a:rPr>
                <a:t>01</a:t>
              </a:r>
              <a:endParaRPr lang="zh-CN" altLang="en-US" sz="2000" dirty="0">
                <a:gradFill>
                  <a:gsLst>
                    <a:gs pos="0">
                      <a:srgbClr val="FFFF00">
                        <a:alpha val="84000"/>
                      </a:srgbClr>
                    </a:gs>
                    <a:gs pos="100000">
                      <a:srgbClr val="FFC000"/>
                    </a:gs>
                  </a:gsLst>
                  <a:lin ang="5400000" scaled="1"/>
                </a:gradFill>
                <a:latin typeface="江城律动宋" panose="02020700000000000000" pitchFamily="18" charset="-122"/>
                <a:ea typeface="江城律动宋" panose="02020700000000000000" pitchFamily="18" charset="-122"/>
              </a:endParaRPr>
            </a:p>
          </p:txBody>
        </p:sp>
      </p:grpSp>
      <p:sp>
        <p:nvSpPr>
          <p:cNvPr id="76" name="矩形 75">
            <a:extLst>
              <a:ext uri="{FF2B5EF4-FFF2-40B4-BE49-F238E27FC236}">
                <a16:creationId xmlns:a16="http://schemas.microsoft.com/office/drawing/2014/main" id="{4527AB74-19E5-4BA7-9404-7A1A92B07E54}"/>
              </a:ext>
            </a:extLst>
          </p:cNvPr>
          <p:cNvSpPr/>
          <p:nvPr/>
        </p:nvSpPr>
        <p:spPr>
          <a:xfrm>
            <a:off x="1848629" y="3883489"/>
            <a:ext cx="1915830" cy="46474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spcBef>
                <a:spcPts val="375"/>
              </a:spcBef>
              <a:defRPr/>
            </a:pPr>
            <a:r>
              <a:rPr lang="zh-CN" altLang="en-US" sz="900" kern="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kern="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77" name="矩形 76">
            <a:extLst>
              <a:ext uri="{FF2B5EF4-FFF2-40B4-BE49-F238E27FC236}">
                <a16:creationId xmlns:a16="http://schemas.microsoft.com/office/drawing/2014/main" id="{88BE96BA-9B68-4207-8E47-AF9037F38874}"/>
              </a:ext>
            </a:extLst>
          </p:cNvPr>
          <p:cNvSpPr/>
          <p:nvPr/>
        </p:nvSpPr>
        <p:spPr>
          <a:xfrm>
            <a:off x="5064432" y="1626279"/>
            <a:ext cx="1915830" cy="46474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r">
              <a:lnSpc>
                <a:spcPct val="150000"/>
              </a:lnSpc>
              <a:spcBef>
                <a:spcPts val="375"/>
              </a:spcBef>
              <a:defRPr/>
            </a:pPr>
            <a:r>
              <a:rPr lang="zh-CN" altLang="en-US" sz="900" kern="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kern="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110" name="矩形 109">
            <a:extLst>
              <a:ext uri="{FF2B5EF4-FFF2-40B4-BE49-F238E27FC236}">
                <a16:creationId xmlns:a16="http://schemas.microsoft.com/office/drawing/2014/main" id="{85E6F435-D7D7-4DE0-A99A-5724D80C1C97}"/>
              </a:ext>
            </a:extLst>
          </p:cNvPr>
          <p:cNvSpPr/>
          <p:nvPr/>
        </p:nvSpPr>
        <p:spPr>
          <a:xfrm>
            <a:off x="5064432" y="3069780"/>
            <a:ext cx="1915830" cy="46474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r">
              <a:lnSpc>
                <a:spcPct val="150000"/>
              </a:lnSpc>
              <a:spcBef>
                <a:spcPts val="375"/>
              </a:spcBef>
              <a:defRPr/>
            </a:pPr>
            <a:r>
              <a:rPr lang="zh-CN" altLang="en-US" sz="900" kern="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kern="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2" name="直接连接符 51"/>
          <p:cNvCxnSpPr>
            <a:stCxn id="53" idx="6"/>
          </p:cNvCxnSpPr>
          <p:nvPr/>
        </p:nvCxnSpPr>
        <p:spPr>
          <a:xfrm>
            <a:off x="1263390" y="3228620"/>
            <a:ext cx="6519646" cy="0"/>
          </a:xfrm>
          <a:prstGeom prst="line">
            <a:avLst/>
          </a:prstGeom>
          <a:ln w="44450">
            <a:gradFill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innerShdw blurRad="88900" dist="38100" dir="135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椭圆 52"/>
          <p:cNvSpPr/>
          <p:nvPr/>
        </p:nvSpPr>
        <p:spPr>
          <a:xfrm>
            <a:off x="972394" y="3083102"/>
            <a:ext cx="290996" cy="291035"/>
          </a:xfrm>
          <a:prstGeom prst="ellipse">
            <a:avLst/>
          </a:prstGeom>
          <a:solidFill>
            <a:schemeClr val="bg1">
              <a:lumMod val="85000"/>
            </a:schemeClr>
          </a:solidFill>
          <a:ln w="19050">
            <a:gradFill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innerShdw blurRad="88900" dist="381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9" tIns="34295" rIns="68589" bIns="34295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1315472" y="1352931"/>
            <a:ext cx="1286366" cy="2138101"/>
            <a:chOff x="1418799" y="1154523"/>
            <a:chExt cx="1286366" cy="2138101"/>
          </a:xfrm>
        </p:grpSpPr>
        <p:sp>
          <p:nvSpPr>
            <p:cNvPr id="55" name="椭圆 54"/>
            <p:cNvSpPr/>
            <p:nvPr/>
          </p:nvSpPr>
          <p:spPr>
            <a:xfrm>
              <a:off x="1799227" y="2763468"/>
              <a:ext cx="529084" cy="52915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19050">
              <a:gradFill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889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9" tIns="34295" rIns="68589" bIns="34295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任意多边形 59"/>
            <p:cNvSpPr/>
            <p:nvPr/>
          </p:nvSpPr>
          <p:spPr>
            <a:xfrm>
              <a:off x="1422370" y="1154523"/>
              <a:ext cx="1282795" cy="2037805"/>
            </a:xfrm>
            <a:custGeom>
              <a:avLst/>
              <a:gdLst>
                <a:gd name="connsiteX0" fmla="*/ 261702 w 1710096"/>
                <a:gd name="connsiteY0" fmla="*/ 0 h 2716235"/>
                <a:gd name="connsiteX1" fmla="*/ 1448394 w 1710096"/>
                <a:gd name="connsiteY1" fmla="*/ 0 h 2716235"/>
                <a:gd name="connsiteX2" fmla="*/ 1710096 w 1710096"/>
                <a:gd name="connsiteY2" fmla="*/ 261702 h 2716235"/>
                <a:gd name="connsiteX3" fmla="*/ 1710096 w 1710096"/>
                <a:gd name="connsiteY3" fmla="*/ 1308476 h 2716235"/>
                <a:gd name="connsiteX4" fmla="*/ 1448394 w 1710096"/>
                <a:gd name="connsiteY4" fmla="*/ 1570178 h 2716235"/>
                <a:gd name="connsiteX5" fmla="*/ 904405 w 1710096"/>
                <a:gd name="connsiteY5" fmla="*/ 1570178 h 2716235"/>
                <a:gd name="connsiteX6" fmla="*/ 904405 w 1710096"/>
                <a:gd name="connsiteY6" fmla="*/ 2288250 h 2716235"/>
                <a:gd name="connsiteX7" fmla="*/ 940283 w 1710096"/>
                <a:gd name="connsiteY7" fmla="*/ 2295493 h 2716235"/>
                <a:gd name="connsiteX8" fmla="*/ 1074023 w 1710096"/>
                <a:gd name="connsiteY8" fmla="*/ 2497260 h 2716235"/>
                <a:gd name="connsiteX9" fmla="*/ 855048 w 1710096"/>
                <a:gd name="connsiteY9" fmla="*/ 2716235 h 2716235"/>
                <a:gd name="connsiteX10" fmla="*/ 636073 w 1710096"/>
                <a:gd name="connsiteY10" fmla="*/ 2497260 h 2716235"/>
                <a:gd name="connsiteX11" fmla="*/ 769813 w 1710096"/>
                <a:gd name="connsiteY11" fmla="*/ 2295493 h 2716235"/>
                <a:gd name="connsiteX12" fmla="*/ 805691 w 1710096"/>
                <a:gd name="connsiteY12" fmla="*/ 2288250 h 2716235"/>
                <a:gd name="connsiteX13" fmla="*/ 805691 w 1710096"/>
                <a:gd name="connsiteY13" fmla="*/ 1570178 h 2716235"/>
                <a:gd name="connsiteX14" fmla="*/ 261702 w 1710096"/>
                <a:gd name="connsiteY14" fmla="*/ 1570178 h 2716235"/>
                <a:gd name="connsiteX15" fmla="*/ 0 w 1710096"/>
                <a:gd name="connsiteY15" fmla="*/ 1308476 h 2716235"/>
                <a:gd name="connsiteX16" fmla="*/ 0 w 1710096"/>
                <a:gd name="connsiteY16" fmla="*/ 261702 h 2716235"/>
                <a:gd name="connsiteX17" fmla="*/ 261702 w 1710096"/>
                <a:gd name="connsiteY17" fmla="*/ 0 h 2716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710096" h="2716235">
                  <a:moveTo>
                    <a:pt x="261702" y="0"/>
                  </a:moveTo>
                  <a:lnTo>
                    <a:pt x="1448394" y="0"/>
                  </a:lnTo>
                  <a:cubicBezTo>
                    <a:pt x="1592928" y="0"/>
                    <a:pt x="1710096" y="117168"/>
                    <a:pt x="1710096" y="261702"/>
                  </a:cubicBezTo>
                  <a:lnTo>
                    <a:pt x="1710096" y="1308476"/>
                  </a:lnTo>
                  <a:cubicBezTo>
                    <a:pt x="1710096" y="1453010"/>
                    <a:pt x="1592928" y="1570178"/>
                    <a:pt x="1448394" y="1570178"/>
                  </a:cubicBezTo>
                  <a:lnTo>
                    <a:pt x="904405" y="1570178"/>
                  </a:lnTo>
                  <a:lnTo>
                    <a:pt x="904405" y="2288250"/>
                  </a:lnTo>
                  <a:lnTo>
                    <a:pt x="940283" y="2295493"/>
                  </a:lnTo>
                  <a:cubicBezTo>
                    <a:pt x="1018877" y="2328735"/>
                    <a:pt x="1074023" y="2406558"/>
                    <a:pt x="1074023" y="2497260"/>
                  </a:cubicBezTo>
                  <a:cubicBezTo>
                    <a:pt x="1074023" y="2618197"/>
                    <a:pt x="975985" y="2716235"/>
                    <a:pt x="855048" y="2716235"/>
                  </a:cubicBezTo>
                  <a:cubicBezTo>
                    <a:pt x="734111" y="2716235"/>
                    <a:pt x="636073" y="2618197"/>
                    <a:pt x="636073" y="2497260"/>
                  </a:cubicBezTo>
                  <a:cubicBezTo>
                    <a:pt x="636073" y="2406558"/>
                    <a:pt x="691220" y="2328735"/>
                    <a:pt x="769813" y="2295493"/>
                  </a:cubicBezTo>
                  <a:lnTo>
                    <a:pt x="805691" y="2288250"/>
                  </a:lnTo>
                  <a:lnTo>
                    <a:pt x="805691" y="1570178"/>
                  </a:lnTo>
                  <a:lnTo>
                    <a:pt x="261702" y="1570178"/>
                  </a:lnTo>
                  <a:cubicBezTo>
                    <a:pt x="117168" y="1570178"/>
                    <a:pt x="0" y="1453010"/>
                    <a:pt x="0" y="1308476"/>
                  </a:cubicBezTo>
                  <a:lnTo>
                    <a:pt x="0" y="261702"/>
                  </a:lnTo>
                  <a:cubicBezTo>
                    <a:pt x="0" y="117168"/>
                    <a:pt x="117168" y="0"/>
                    <a:pt x="261702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27000" dist="50800" dir="27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2540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9" tIns="34295" rIns="68589" bIns="34295" rtlCol="0" anchor="ctr"/>
            <a:lstStyle/>
            <a:p>
              <a:pPr algn="ctr"/>
              <a:endParaRPr lang="zh-CN" altLang="en-US">
                <a:solidFill>
                  <a:srgbClr val="FFB850"/>
                </a:solidFill>
                <a:cs typeface="+mn-ea"/>
                <a:sym typeface="+mn-lt"/>
              </a:endParaRPr>
            </a:p>
          </p:txBody>
        </p:sp>
        <p:sp>
          <p:nvSpPr>
            <p:cNvPr id="65" name="任意多边形 64"/>
            <p:cNvSpPr/>
            <p:nvPr/>
          </p:nvSpPr>
          <p:spPr bwMode="auto">
            <a:xfrm>
              <a:off x="1944274" y="2956911"/>
              <a:ext cx="238988" cy="142268"/>
            </a:xfrm>
            <a:custGeom>
              <a:avLst/>
              <a:gdLst>
                <a:gd name="connsiteX0" fmla="*/ 2389719 w 3268922"/>
                <a:gd name="connsiteY0" fmla="*/ 97 h 1945710"/>
                <a:gd name="connsiteX1" fmla="*/ 2489590 w 3268922"/>
                <a:gd name="connsiteY1" fmla="*/ 73289 h 1945710"/>
                <a:gd name="connsiteX2" fmla="*/ 3193503 w 3268922"/>
                <a:gd name="connsiteY2" fmla="*/ 771568 h 1945710"/>
                <a:gd name="connsiteX3" fmla="*/ 3193503 w 3268922"/>
                <a:gd name="connsiteY3" fmla="*/ 1159501 h 1945710"/>
                <a:gd name="connsiteX4" fmla="*/ 2489590 w 3268922"/>
                <a:gd name="connsiteY4" fmla="*/ 1883641 h 1945710"/>
                <a:gd name="connsiteX5" fmla="*/ 2313612 w 3268922"/>
                <a:gd name="connsiteY5" fmla="*/ 1806055 h 1945710"/>
                <a:gd name="connsiteX6" fmla="*/ 2037075 w 3268922"/>
                <a:gd name="connsiteY6" fmla="*/ 1521571 h 1945710"/>
                <a:gd name="connsiteX7" fmla="*/ 1374210 w 3268922"/>
                <a:gd name="connsiteY7" fmla="*/ 1521571 h 1945710"/>
                <a:gd name="connsiteX8" fmla="*/ 1283452 w 3268922"/>
                <a:gd name="connsiteY8" fmla="*/ 1521571 h 1945710"/>
                <a:gd name="connsiteX9" fmla="*/ 1283452 w 3268922"/>
                <a:gd name="connsiteY9" fmla="*/ 1521571 h 1945710"/>
                <a:gd name="connsiteX10" fmla="*/ 1275261 w 3268922"/>
                <a:gd name="connsiteY10" fmla="*/ 1521571 h 1945710"/>
                <a:gd name="connsiteX11" fmla="*/ 1108752 w 3268922"/>
                <a:gd name="connsiteY11" fmla="*/ 1521571 h 1945710"/>
                <a:gd name="connsiteX12" fmla="*/ 956065 w 3268922"/>
                <a:gd name="connsiteY12" fmla="*/ 1521571 h 1945710"/>
                <a:gd name="connsiteX13" fmla="*/ 947874 w 3268922"/>
                <a:gd name="connsiteY13" fmla="*/ 1521571 h 1945710"/>
                <a:gd name="connsiteX14" fmla="*/ 903970 w 3268922"/>
                <a:gd name="connsiteY14" fmla="*/ 1521571 h 1945710"/>
                <a:gd name="connsiteX15" fmla="*/ 781365 w 3268922"/>
                <a:gd name="connsiteY15" fmla="*/ 1521571 h 1945710"/>
                <a:gd name="connsiteX16" fmla="*/ 654774 w 3268922"/>
                <a:gd name="connsiteY16" fmla="*/ 1521571 h 1945710"/>
                <a:gd name="connsiteX17" fmla="*/ 646583 w 3268922"/>
                <a:gd name="connsiteY17" fmla="*/ 1521571 h 1945710"/>
                <a:gd name="connsiteX18" fmla="*/ 576583 w 3268922"/>
                <a:gd name="connsiteY18" fmla="*/ 1521571 h 1945710"/>
                <a:gd name="connsiteX19" fmla="*/ 480074 w 3268922"/>
                <a:gd name="connsiteY19" fmla="*/ 1521571 h 1945710"/>
                <a:gd name="connsiteX20" fmla="*/ 275292 w 3268922"/>
                <a:gd name="connsiteY20" fmla="*/ 1521571 h 1945710"/>
                <a:gd name="connsiteX21" fmla="*/ 0 w 3268922"/>
                <a:gd name="connsiteY21" fmla="*/ 1237087 h 1945710"/>
                <a:gd name="connsiteX22" fmla="*/ 0 w 3268922"/>
                <a:gd name="connsiteY22" fmla="*/ 693981 h 1945710"/>
                <a:gd name="connsiteX23" fmla="*/ 275292 w 3268922"/>
                <a:gd name="connsiteY23" fmla="*/ 409497 h 1945710"/>
                <a:gd name="connsiteX24" fmla="*/ 501631 w 3268922"/>
                <a:gd name="connsiteY24" fmla="*/ 409497 h 1945710"/>
                <a:gd name="connsiteX25" fmla="*/ 576583 w 3268922"/>
                <a:gd name="connsiteY25" fmla="*/ 409497 h 1945710"/>
                <a:gd name="connsiteX26" fmla="*/ 604876 w 3268922"/>
                <a:gd name="connsiteY26" fmla="*/ 409497 h 1945710"/>
                <a:gd name="connsiteX27" fmla="*/ 613150 w 3268922"/>
                <a:gd name="connsiteY27" fmla="*/ 409497 h 1945710"/>
                <a:gd name="connsiteX28" fmla="*/ 631842 w 3268922"/>
                <a:gd name="connsiteY28" fmla="*/ 409497 h 1945710"/>
                <a:gd name="connsiteX29" fmla="*/ 654774 w 3268922"/>
                <a:gd name="connsiteY29" fmla="*/ 409497 h 1945710"/>
                <a:gd name="connsiteX30" fmla="*/ 672070 w 3268922"/>
                <a:gd name="connsiteY30" fmla="*/ 409497 h 1945710"/>
                <a:gd name="connsiteX31" fmla="*/ 802922 w 3268922"/>
                <a:gd name="connsiteY31" fmla="*/ 409497 h 1945710"/>
                <a:gd name="connsiteX32" fmla="*/ 903970 w 3268922"/>
                <a:gd name="connsiteY32" fmla="*/ 409497 h 1945710"/>
                <a:gd name="connsiteX33" fmla="*/ 909249 w 3268922"/>
                <a:gd name="connsiteY33" fmla="*/ 409497 h 1945710"/>
                <a:gd name="connsiteX34" fmla="*/ 914441 w 3268922"/>
                <a:gd name="connsiteY34" fmla="*/ 409497 h 1945710"/>
                <a:gd name="connsiteX35" fmla="*/ 921787 w 3268922"/>
                <a:gd name="connsiteY35" fmla="*/ 409497 h 1945710"/>
                <a:gd name="connsiteX36" fmla="*/ 946202 w 3268922"/>
                <a:gd name="connsiteY36" fmla="*/ 409497 h 1945710"/>
                <a:gd name="connsiteX37" fmla="*/ 956065 w 3268922"/>
                <a:gd name="connsiteY37" fmla="*/ 409497 h 1945710"/>
                <a:gd name="connsiteX38" fmla="*/ 986455 w 3268922"/>
                <a:gd name="connsiteY38" fmla="*/ 409497 h 1945710"/>
                <a:gd name="connsiteX39" fmla="*/ 1241828 w 3268922"/>
                <a:gd name="connsiteY39" fmla="*/ 409497 h 1945710"/>
                <a:gd name="connsiteX40" fmla="*/ 1283452 w 3268922"/>
                <a:gd name="connsiteY40" fmla="*/ 409497 h 1945710"/>
                <a:gd name="connsiteX41" fmla="*/ 1283452 w 3268922"/>
                <a:gd name="connsiteY41" fmla="*/ 409497 h 1945710"/>
                <a:gd name="connsiteX42" fmla="*/ 1333161 w 3268922"/>
                <a:gd name="connsiteY42" fmla="*/ 409497 h 1945710"/>
                <a:gd name="connsiteX43" fmla="*/ 2037075 w 3268922"/>
                <a:gd name="connsiteY43" fmla="*/ 409497 h 1945710"/>
                <a:gd name="connsiteX44" fmla="*/ 2313612 w 3268922"/>
                <a:gd name="connsiteY44" fmla="*/ 150875 h 1945710"/>
                <a:gd name="connsiteX45" fmla="*/ 2389719 w 3268922"/>
                <a:gd name="connsiteY45" fmla="*/ 97 h 1945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3268922" h="1945710">
                  <a:moveTo>
                    <a:pt x="2389719" y="97"/>
                  </a:moveTo>
                  <a:cubicBezTo>
                    <a:pt x="2417706" y="1764"/>
                    <a:pt x="2451881" y="24797"/>
                    <a:pt x="2489590" y="73289"/>
                  </a:cubicBezTo>
                  <a:cubicBezTo>
                    <a:pt x="2489590" y="73289"/>
                    <a:pt x="2489590" y="73289"/>
                    <a:pt x="3193503" y="771568"/>
                  </a:cubicBezTo>
                  <a:cubicBezTo>
                    <a:pt x="3294062" y="875016"/>
                    <a:pt x="3294062" y="1056052"/>
                    <a:pt x="3193503" y="1159501"/>
                  </a:cubicBezTo>
                  <a:lnTo>
                    <a:pt x="2489590" y="1883641"/>
                  </a:lnTo>
                  <a:cubicBezTo>
                    <a:pt x="2389031" y="1987090"/>
                    <a:pt x="2313612" y="1961228"/>
                    <a:pt x="2313612" y="1806055"/>
                  </a:cubicBezTo>
                  <a:cubicBezTo>
                    <a:pt x="2313612" y="1650882"/>
                    <a:pt x="2187913" y="1521571"/>
                    <a:pt x="2037075" y="1521571"/>
                  </a:cubicBezTo>
                  <a:cubicBezTo>
                    <a:pt x="2037075" y="1521571"/>
                    <a:pt x="2037075" y="1521571"/>
                    <a:pt x="1374210" y="1521571"/>
                  </a:cubicBezTo>
                  <a:lnTo>
                    <a:pt x="1283452" y="1521571"/>
                  </a:lnTo>
                  <a:lnTo>
                    <a:pt x="1283452" y="1521571"/>
                  </a:lnTo>
                  <a:lnTo>
                    <a:pt x="1275261" y="1521571"/>
                  </a:lnTo>
                  <a:cubicBezTo>
                    <a:pt x="1225697" y="1521571"/>
                    <a:pt x="1170414" y="1521571"/>
                    <a:pt x="1108752" y="1521571"/>
                  </a:cubicBezTo>
                  <a:lnTo>
                    <a:pt x="956065" y="1521571"/>
                  </a:lnTo>
                  <a:lnTo>
                    <a:pt x="947874" y="1521571"/>
                  </a:lnTo>
                  <a:lnTo>
                    <a:pt x="903970" y="1521571"/>
                  </a:lnTo>
                  <a:lnTo>
                    <a:pt x="781365" y="1521571"/>
                  </a:lnTo>
                  <a:lnTo>
                    <a:pt x="654774" y="1521571"/>
                  </a:lnTo>
                  <a:lnTo>
                    <a:pt x="646583" y="1521571"/>
                  </a:lnTo>
                  <a:lnTo>
                    <a:pt x="576583" y="1521571"/>
                  </a:lnTo>
                  <a:lnTo>
                    <a:pt x="480074" y="1521571"/>
                  </a:lnTo>
                  <a:cubicBezTo>
                    <a:pt x="418412" y="1521571"/>
                    <a:pt x="350372" y="1521571"/>
                    <a:pt x="275292" y="1521571"/>
                  </a:cubicBezTo>
                  <a:cubicBezTo>
                    <a:pt x="125133" y="1521571"/>
                    <a:pt x="0" y="1392260"/>
                    <a:pt x="0" y="1237087"/>
                  </a:cubicBezTo>
                  <a:cubicBezTo>
                    <a:pt x="0" y="1237087"/>
                    <a:pt x="0" y="1237087"/>
                    <a:pt x="0" y="693981"/>
                  </a:cubicBezTo>
                  <a:cubicBezTo>
                    <a:pt x="0" y="538808"/>
                    <a:pt x="125133" y="409497"/>
                    <a:pt x="275292" y="409497"/>
                  </a:cubicBezTo>
                  <a:cubicBezTo>
                    <a:pt x="275292" y="409497"/>
                    <a:pt x="275292" y="409497"/>
                    <a:pt x="501631" y="409497"/>
                  </a:cubicBezTo>
                  <a:lnTo>
                    <a:pt x="576583" y="409497"/>
                  </a:lnTo>
                  <a:cubicBezTo>
                    <a:pt x="576583" y="409497"/>
                    <a:pt x="576583" y="409497"/>
                    <a:pt x="604876" y="409497"/>
                  </a:cubicBezTo>
                  <a:lnTo>
                    <a:pt x="613150" y="409497"/>
                  </a:lnTo>
                  <a:lnTo>
                    <a:pt x="631842" y="409497"/>
                  </a:lnTo>
                  <a:lnTo>
                    <a:pt x="654774" y="409497"/>
                  </a:lnTo>
                  <a:lnTo>
                    <a:pt x="672070" y="409497"/>
                  </a:lnTo>
                  <a:cubicBezTo>
                    <a:pt x="703899" y="409497"/>
                    <a:pt x="746337" y="409497"/>
                    <a:pt x="802922" y="409497"/>
                  </a:cubicBezTo>
                  <a:lnTo>
                    <a:pt x="903970" y="409497"/>
                  </a:lnTo>
                  <a:lnTo>
                    <a:pt x="909249" y="409497"/>
                  </a:lnTo>
                  <a:lnTo>
                    <a:pt x="914441" y="409497"/>
                  </a:lnTo>
                  <a:lnTo>
                    <a:pt x="921787" y="409497"/>
                  </a:lnTo>
                  <a:lnTo>
                    <a:pt x="946202" y="409497"/>
                  </a:lnTo>
                  <a:lnTo>
                    <a:pt x="956065" y="409497"/>
                  </a:lnTo>
                  <a:lnTo>
                    <a:pt x="986455" y="409497"/>
                  </a:lnTo>
                  <a:cubicBezTo>
                    <a:pt x="1035946" y="409497"/>
                    <a:pt x="1115131" y="409497"/>
                    <a:pt x="1241828" y="409497"/>
                  </a:cubicBezTo>
                  <a:lnTo>
                    <a:pt x="1283452" y="409497"/>
                  </a:lnTo>
                  <a:lnTo>
                    <a:pt x="1283452" y="409497"/>
                  </a:lnTo>
                  <a:lnTo>
                    <a:pt x="1333161" y="409497"/>
                  </a:lnTo>
                  <a:cubicBezTo>
                    <a:pt x="1433721" y="409497"/>
                    <a:pt x="1634839" y="409497"/>
                    <a:pt x="2037075" y="409497"/>
                  </a:cubicBezTo>
                  <a:cubicBezTo>
                    <a:pt x="2187913" y="409497"/>
                    <a:pt x="2313612" y="306048"/>
                    <a:pt x="2313612" y="150875"/>
                  </a:cubicBezTo>
                  <a:cubicBezTo>
                    <a:pt x="2313612" y="53892"/>
                    <a:pt x="2343073" y="-2681"/>
                    <a:pt x="2389719" y="97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28575">
              <a:noFill/>
            </a:ln>
            <a:effectLst/>
          </p:spPr>
          <p:txBody>
            <a:bodyPr vert="horz" wrap="square" lIns="68589" tIns="34295" rIns="68589" bIns="34295" numCol="1" anchor="t" anchorCtr="0" compatLnSpc="1">
              <a:noAutofit/>
            </a:bodyPr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5" name="同侧圆角矩形 74"/>
            <p:cNvSpPr/>
            <p:nvPr/>
          </p:nvSpPr>
          <p:spPr>
            <a:xfrm rot="5400000">
              <a:off x="1764819" y="981101"/>
              <a:ext cx="451494" cy="1143534"/>
            </a:xfrm>
            <a:prstGeom prst="round2SameRect">
              <a:avLst>
                <a:gd name="adj1" fmla="val 19083"/>
                <a:gd name="adj2" fmla="val 0"/>
              </a:avLst>
            </a:prstGeom>
            <a:gradFill>
              <a:gsLst>
                <a:gs pos="100000">
                  <a:srgbClr val="F17445"/>
                </a:gs>
                <a:gs pos="0">
                  <a:srgbClr val="F17445">
                    <a:lumMod val="75000"/>
                  </a:srgbClr>
                </a:gs>
              </a:gsLst>
              <a:lin ang="5400000" scaled="1"/>
            </a:gradFill>
            <a:ln w="28575" cap="flat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vert="horz" wrap="square" lIns="68589" tIns="34295" rIns="68589" bIns="34295" numCol="1" anchor="t" anchorCtr="0" compatLnSpc="1"/>
            <a:lstStyle/>
            <a:p>
              <a:pPr defTabSz="914400"/>
              <a:endParaRPr lang="zh-CN" altLang="en-US" sz="18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3" name="文本框 9"/>
            <p:cNvSpPr txBox="1"/>
            <p:nvPr/>
          </p:nvSpPr>
          <p:spPr>
            <a:xfrm>
              <a:off x="1510744" y="1437688"/>
              <a:ext cx="949563" cy="267382"/>
            </a:xfrm>
            <a:prstGeom prst="rect">
              <a:avLst/>
            </a:prstGeom>
            <a:noFill/>
          </p:spPr>
          <p:txBody>
            <a:bodyPr wrap="square" lIns="51435" tIns="25718" rIns="51435" bIns="25718" rtlCol="0">
              <a:spAutoFit/>
            </a:bodyPr>
            <a:lstStyle/>
            <a:p>
              <a:pPr marL="0" lvl="1" algn="ctr"/>
              <a:r>
                <a:rPr lang="zh-CN" altLang="en-US" b="1" kern="0" dirty="0">
                  <a:solidFill>
                    <a:schemeClr val="bg1"/>
                  </a:solidFill>
                  <a:cs typeface="+mn-ea"/>
                  <a:sym typeface="+mn-lt"/>
                </a:rPr>
                <a:t>标题文本</a:t>
              </a:r>
              <a:endParaRPr lang="en-US" altLang="ko-KR" b="1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736821" y="1849991"/>
              <a:ext cx="54373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b="1" dirty="0">
                  <a:solidFill>
                    <a:srgbClr val="FA783A"/>
                  </a:solidFill>
                  <a:cs typeface="+mn-ea"/>
                  <a:sym typeface="+mn-lt"/>
                </a:rPr>
                <a:t>文字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3004572" y="1352931"/>
            <a:ext cx="1286366" cy="2138101"/>
            <a:chOff x="3044399" y="1154523"/>
            <a:chExt cx="1286366" cy="2138101"/>
          </a:xfrm>
        </p:grpSpPr>
        <p:sp>
          <p:nvSpPr>
            <p:cNvPr id="43" name="椭圆 42"/>
            <p:cNvSpPr/>
            <p:nvPr/>
          </p:nvSpPr>
          <p:spPr>
            <a:xfrm>
              <a:off x="3424827" y="2763468"/>
              <a:ext cx="529084" cy="52915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19050">
              <a:gradFill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889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9" tIns="34295" rIns="68589" bIns="34295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3047970" y="1154523"/>
              <a:ext cx="1282795" cy="2037805"/>
            </a:xfrm>
            <a:custGeom>
              <a:avLst/>
              <a:gdLst>
                <a:gd name="connsiteX0" fmla="*/ 261702 w 1710096"/>
                <a:gd name="connsiteY0" fmla="*/ 0 h 2716235"/>
                <a:gd name="connsiteX1" fmla="*/ 1448394 w 1710096"/>
                <a:gd name="connsiteY1" fmla="*/ 0 h 2716235"/>
                <a:gd name="connsiteX2" fmla="*/ 1710096 w 1710096"/>
                <a:gd name="connsiteY2" fmla="*/ 261702 h 2716235"/>
                <a:gd name="connsiteX3" fmla="*/ 1710096 w 1710096"/>
                <a:gd name="connsiteY3" fmla="*/ 1308476 h 2716235"/>
                <a:gd name="connsiteX4" fmla="*/ 1448394 w 1710096"/>
                <a:gd name="connsiteY4" fmla="*/ 1570178 h 2716235"/>
                <a:gd name="connsiteX5" fmla="*/ 904405 w 1710096"/>
                <a:gd name="connsiteY5" fmla="*/ 1570178 h 2716235"/>
                <a:gd name="connsiteX6" fmla="*/ 904405 w 1710096"/>
                <a:gd name="connsiteY6" fmla="*/ 2288250 h 2716235"/>
                <a:gd name="connsiteX7" fmla="*/ 940283 w 1710096"/>
                <a:gd name="connsiteY7" fmla="*/ 2295493 h 2716235"/>
                <a:gd name="connsiteX8" fmla="*/ 1074023 w 1710096"/>
                <a:gd name="connsiteY8" fmla="*/ 2497260 h 2716235"/>
                <a:gd name="connsiteX9" fmla="*/ 855048 w 1710096"/>
                <a:gd name="connsiteY9" fmla="*/ 2716235 h 2716235"/>
                <a:gd name="connsiteX10" fmla="*/ 636073 w 1710096"/>
                <a:gd name="connsiteY10" fmla="*/ 2497260 h 2716235"/>
                <a:gd name="connsiteX11" fmla="*/ 769813 w 1710096"/>
                <a:gd name="connsiteY11" fmla="*/ 2295493 h 2716235"/>
                <a:gd name="connsiteX12" fmla="*/ 805691 w 1710096"/>
                <a:gd name="connsiteY12" fmla="*/ 2288250 h 2716235"/>
                <a:gd name="connsiteX13" fmla="*/ 805691 w 1710096"/>
                <a:gd name="connsiteY13" fmla="*/ 1570178 h 2716235"/>
                <a:gd name="connsiteX14" fmla="*/ 261702 w 1710096"/>
                <a:gd name="connsiteY14" fmla="*/ 1570178 h 2716235"/>
                <a:gd name="connsiteX15" fmla="*/ 0 w 1710096"/>
                <a:gd name="connsiteY15" fmla="*/ 1308476 h 2716235"/>
                <a:gd name="connsiteX16" fmla="*/ 0 w 1710096"/>
                <a:gd name="connsiteY16" fmla="*/ 261702 h 2716235"/>
                <a:gd name="connsiteX17" fmla="*/ 261702 w 1710096"/>
                <a:gd name="connsiteY17" fmla="*/ 0 h 2716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710096" h="2716235">
                  <a:moveTo>
                    <a:pt x="261702" y="0"/>
                  </a:moveTo>
                  <a:lnTo>
                    <a:pt x="1448394" y="0"/>
                  </a:lnTo>
                  <a:cubicBezTo>
                    <a:pt x="1592928" y="0"/>
                    <a:pt x="1710096" y="117168"/>
                    <a:pt x="1710096" y="261702"/>
                  </a:cubicBezTo>
                  <a:lnTo>
                    <a:pt x="1710096" y="1308476"/>
                  </a:lnTo>
                  <a:cubicBezTo>
                    <a:pt x="1710096" y="1453010"/>
                    <a:pt x="1592928" y="1570178"/>
                    <a:pt x="1448394" y="1570178"/>
                  </a:cubicBezTo>
                  <a:lnTo>
                    <a:pt x="904405" y="1570178"/>
                  </a:lnTo>
                  <a:lnTo>
                    <a:pt x="904405" y="2288250"/>
                  </a:lnTo>
                  <a:lnTo>
                    <a:pt x="940283" y="2295493"/>
                  </a:lnTo>
                  <a:cubicBezTo>
                    <a:pt x="1018877" y="2328735"/>
                    <a:pt x="1074023" y="2406558"/>
                    <a:pt x="1074023" y="2497260"/>
                  </a:cubicBezTo>
                  <a:cubicBezTo>
                    <a:pt x="1074023" y="2618197"/>
                    <a:pt x="975985" y="2716235"/>
                    <a:pt x="855048" y="2716235"/>
                  </a:cubicBezTo>
                  <a:cubicBezTo>
                    <a:pt x="734111" y="2716235"/>
                    <a:pt x="636073" y="2618197"/>
                    <a:pt x="636073" y="2497260"/>
                  </a:cubicBezTo>
                  <a:cubicBezTo>
                    <a:pt x="636073" y="2406558"/>
                    <a:pt x="691220" y="2328735"/>
                    <a:pt x="769813" y="2295493"/>
                  </a:cubicBezTo>
                  <a:lnTo>
                    <a:pt x="805691" y="2288250"/>
                  </a:lnTo>
                  <a:lnTo>
                    <a:pt x="805691" y="1570178"/>
                  </a:lnTo>
                  <a:lnTo>
                    <a:pt x="261702" y="1570178"/>
                  </a:lnTo>
                  <a:cubicBezTo>
                    <a:pt x="117168" y="1570178"/>
                    <a:pt x="0" y="1453010"/>
                    <a:pt x="0" y="1308476"/>
                  </a:cubicBezTo>
                  <a:lnTo>
                    <a:pt x="0" y="261702"/>
                  </a:lnTo>
                  <a:cubicBezTo>
                    <a:pt x="0" y="117168"/>
                    <a:pt x="117168" y="0"/>
                    <a:pt x="261702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27000" dist="50800" dir="27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2540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9" tIns="34295" rIns="68589" bIns="34295" rtlCol="0" anchor="ctr"/>
            <a:lstStyle/>
            <a:p>
              <a:pPr algn="ctr"/>
              <a:endParaRPr lang="zh-CN" altLang="en-US">
                <a:solidFill>
                  <a:srgbClr val="FFB850"/>
                </a:solidFill>
                <a:cs typeface="+mn-ea"/>
                <a:sym typeface="+mn-lt"/>
              </a:endParaRPr>
            </a:p>
          </p:txBody>
        </p:sp>
        <p:sp>
          <p:nvSpPr>
            <p:cNvPr id="45" name="任意多边形 44"/>
            <p:cNvSpPr/>
            <p:nvPr/>
          </p:nvSpPr>
          <p:spPr bwMode="auto">
            <a:xfrm>
              <a:off x="3569874" y="2956911"/>
              <a:ext cx="238988" cy="142268"/>
            </a:xfrm>
            <a:custGeom>
              <a:avLst/>
              <a:gdLst>
                <a:gd name="connsiteX0" fmla="*/ 2389719 w 3268922"/>
                <a:gd name="connsiteY0" fmla="*/ 97 h 1945710"/>
                <a:gd name="connsiteX1" fmla="*/ 2489590 w 3268922"/>
                <a:gd name="connsiteY1" fmla="*/ 73289 h 1945710"/>
                <a:gd name="connsiteX2" fmla="*/ 3193503 w 3268922"/>
                <a:gd name="connsiteY2" fmla="*/ 771568 h 1945710"/>
                <a:gd name="connsiteX3" fmla="*/ 3193503 w 3268922"/>
                <a:gd name="connsiteY3" fmla="*/ 1159501 h 1945710"/>
                <a:gd name="connsiteX4" fmla="*/ 2489590 w 3268922"/>
                <a:gd name="connsiteY4" fmla="*/ 1883641 h 1945710"/>
                <a:gd name="connsiteX5" fmla="*/ 2313612 w 3268922"/>
                <a:gd name="connsiteY5" fmla="*/ 1806055 h 1945710"/>
                <a:gd name="connsiteX6" fmla="*/ 2037075 w 3268922"/>
                <a:gd name="connsiteY6" fmla="*/ 1521571 h 1945710"/>
                <a:gd name="connsiteX7" fmla="*/ 1374210 w 3268922"/>
                <a:gd name="connsiteY7" fmla="*/ 1521571 h 1945710"/>
                <a:gd name="connsiteX8" fmla="*/ 1283452 w 3268922"/>
                <a:gd name="connsiteY8" fmla="*/ 1521571 h 1945710"/>
                <a:gd name="connsiteX9" fmla="*/ 1283452 w 3268922"/>
                <a:gd name="connsiteY9" fmla="*/ 1521571 h 1945710"/>
                <a:gd name="connsiteX10" fmla="*/ 1275261 w 3268922"/>
                <a:gd name="connsiteY10" fmla="*/ 1521571 h 1945710"/>
                <a:gd name="connsiteX11" fmla="*/ 1108752 w 3268922"/>
                <a:gd name="connsiteY11" fmla="*/ 1521571 h 1945710"/>
                <a:gd name="connsiteX12" fmla="*/ 956065 w 3268922"/>
                <a:gd name="connsiteY12" fmla="*/ 1521571 h 1945710"/>
                <a:gd name="connsiteX13" fmla="*/ 947874 w 3268922"/>
                <a:gd name="connsiteY13" fmla="*/ 1521571 h 1945710"/>
                <a:gd name="connsiteX14" fmla="*/ 903970 w 3268922"/>
                <a:gd name="connsiteY14" fmla="*/ 1521571 h 1945710"/>
                <a:gd name="connsiteX15" fmla="*/ 781365 w 3268922"/>
                <a:gd name="connsiteY15" fmla="*/ 1521571 h 1945710"/>
                <a:gd name="connsiteX16" fmla="*/ 654774 w 3268922"/>
                <a:gd name="connsiteY16" fmla="*/ 1521571 h 1945710"/>
                <a:gd name="connsiteX17" fmla="*/ 646583 w 3268922"/>
                <a:gd name="connsiteY17" fmla="*/ 1521571 h 1945710"/>
                <a:gd name="connsiteX18" fmla="*/ 576583 w 3268922"/>
                <a:gd name="connsiteY18" fmla="*/ 1521571 h 1945710"/>
                <a:gd name="connsiteX19" fmla="*/ 480074 w 3268922"/>
                <a:gd name="connsiteY19" fmla="*/ 1521571 h 1945710"/>
                <a:gd name="connsiteX20" fmla="*/ 275292 w 3268922"/>
                <a:gd name="connsiteY20" fmla="*/ 1521571 h 1945710"/>
                <a:gd name="connsiteX21" fmla="*/ 0 w 3268922"/>
                <a:gd name="connsiteY21" fmla="*/ 1237087 h 1945710"/>
                <a:gd name="connsiteX22" fmla="*/ 0 w 3268922"/>
                <a:gd name="connsiteY22" fmla="*/ 693981 h 1945710"/>
                <a:gd name="connsiteX23" fmla="*/ 275292 w 3268922"/>
                <a:gd name="connsiteY23" fmla="*/ 409497 h 1945710"/>
                <a:gd name="connsiteX24" fmla="*/ 501631 w 3268922"/>
                <a:gd name="connsiteY24" fmla="*/ 409497 h 1945710"/>
                <a:gd name="connsiteX25" fmla="*/ 576583 w 3268922"/>
                <a:gd name="connsiteY25" fmla="*/ 409497 h 1945710"/>
                <a:gd name="connsiteX26" fmla="*/ 604876 w 3268922"/>
                <a:gd name="connsiteY26" fmla="*/ 409497 h 1945710"/>
                <a:gd name="connsiteX27" fmla="*/ 613150 w 3268922"/>
                <a:gd name="connsiteY27" fmla="*/ 409497 h 1945710"/>
                <a:gd name="connsiteX28" fmla="*/ 631842 w 3268922"/>
                <a:gd name="connsiteY28" fmla="*/ 409497 h 1945710"/>
                <a:gd name="connsiteX29" fmla="*/ 654774 w 3268922"/>
                <a:gd name="connsiteY29" fmla="*/ 409497 h 1945710"/>
                <a:gd name="connsiteX30" fmla="*/ 672070 w 3268922"/>
                <a:gd name="connsiteY30" fmla="*/ 409497 h 1945710"/>
                <a:gd name="connsiteX31" fmla="*/ 802922 w 3268922"/>
                <a:gd name="connsiteY31" fmla="*/ 409497 h 1945710"/>
                <a:gd name="connsiteX32" fmla="*/ 903970 w 3268922"/>
                <a:gd name="connsiteY32" fmla="*/ 409497 h 1945710"/>
                <a:gd name="connsiteX33" fmla="*/ 909249 w 3268922"/>
                <a:gd name="connsiteY33" fmla="*/ 409497 h 1945710"/>
                <a:gd name="connsiteX34" fmla="*/ 914441 w 3268922"/>
                <a:gd name="connsiteY34" fmla="*/ 409497 h 1945710"/>
                <a:gd name="connsiteX35" fmla="*/ 921787 w 3268922"/>
                <a:gd name="connsiteY35" fmla="*/ 409497 h 1945710"/>
                <a:gd name="connsiteX36" fmla="*/ 946202 w 3268922"/>
                <a:gd name="connsiteY36" fmla="*/ 409497 h 1945710"/>
                <a:gd name="connsiteX37" fmla="*/ 956065 w 3268922"/>
                <a:gd name="connsiteY37" fmla="*/ 409497 h 1945710"/>
                <a:gd name="connsiteX38" fmla="*/ 986455 w 3268922"/>
                <a:gd name="connsiteY38" fmla="*/ 409497 h 1945710"/>
                <a:gd name="connsiteX39" fmla="*/ 1241828 w 3268922"/>
                <a:gd name="connsiteY39" fmla="*/ 409497 h 1945710"/>
                <a:gd name="connsiteX40" fmla="*/ 1283452 w 3268922"/>
                <a:gd name="connsiteY40" fmla="*/ 409497 h 1945710"/>
                <a:gd name="connsiteX41" fmla="*/ 1283452 w 3268922"/>
                <a:gd name="connsiteY41" fmla="*/ 409497 h 1945710"/>
                <a:gd name="connsiteX42" fmla="*/ 1333161 w 3268922"/>
                <a:gd name="connsiteY42" fmla="*/ 409497 h 1945710"/>
                <a:gd name="connsiteX43" fmla="*/ 2037075 w 3268922"/>
                <a:gd name="connsiteY43" fmla="*/ 409497 h 1945710"/>
                <a:gd name="connsiteX44" fmla="*/ 2313612 w 3268922"/>
                <a:gd name="connsiteY44" fmla="*/ 150875 h 1945710"/>
                <a:gd name="connsiteX45" fmla="*/ 2389719 w 3268922"/>
                <a:gd name="connsiteY45" fmla="*/ 97 h 1945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3268922" h="1945710">
                  <a:moveTo>
                    <a:pt x="2389719" y="97"/>
                  </a:moveTo>
                  <a:cubicBezTo>
                    <a:pt x="2417706" y="1764"/>
                    <a:pt x="2451881" y="24797"/>
                    <a:pt x="2489590" y="73289"/>
                  </a:cubicBezTo>
                  <a:cubicBezTo>
                    <a:pt x="2489590" y="73289"/>
                    <a:pt x="2489590" y="73289"/>
                    <a:pt x="3193503" y="771568"/>
                  </a:cubicBezTo>
                  <a:cubicBezTo>
                    <a:pt x="3294062" y="875016"/>
                    <a:pt x="3294062" y="1056052"/>
                    <a:pt x="3193503" y="1159501"/>
                  </a:cubicBezTo>
                  <a:lnTo>
                    <a:pt x="2489590" y="1883641"/>
                  </a:lnTo>
                  <a:cubicBezTo>
                    <a:pt x="2389031" y="1987090"/>
                    <a:pt x="2313612" y="1961228"/>
                    <a:pt x="2313612" y="1806055"/>
                  </a:cubicBezTo>
                  <a:cubicBezTo>
                    <a:pt x="2313612" y="1650882"/>
                    <a:pt x="2187913" y="1521571"/>
                    <a:pt x="2037075" y="1521571"/>
                  </a:cubicBezTo>
                  <a:cubicBezTo>
                    <a:pt x="2037075" y="1521571"/>
                    <a:pt x="2037075" y="1521571"/>
                    <a:pt x="1374210" y="1521571"/>
                  </a:cubicBezTo>
                  <a:lnTo>
                    <a:pt x="1283452" y="1521571"/>
                  </a:lnTo>
                  <a:lnTo>
                    <a:pt x="1283452" y="1521571"/>
                  </a:lnTo>
                  <a:lnTo>
                    <a:pt x="1275261" y="1521571"/>
                  </a:lnTo>
                  <a:cubicBezTo>
                    <a:pt x="1225697" y="1521571"/>
                    <a:pt x="1170414" y="1521571"/>
                    <a:pt x="1108752" y="1521571"/>
                  </a:cubicBezTo>
                  <a:lnTo>
                    <a:pt x="956065" y="1521571"/>
                  </a:lnTo>
                  <a:lnTo>
                    <a:pt x="947874" y="1521571"/>
                  </a:lnTo>
                  <a:lnTo>
                    <a:pt x="903970" y="1521571"/>
                  </a:lnTo>
                  <a:lnTo>
                    <a:pt x="781365" y="1521571"/>
                  </a:lnTo>
                  <a:lnTo>
                    <a:pt x="654774" y="1521571"/>
                  </a:lnTo>
                  <a:lnTo>
                    <a:pt x="646583" y="1521571"/>
                  </a:lnTo>
                  <a:lnTo>
                    <a:pt x="576583" y="1521571"/>
                  </a:lnTo>
                  <a:lnTo>
                    <a:pt x="480074" y="1521571"/>
                  </a:lnTo>
                  <a:cubicBezTo>
                    <a:pt x="418412" y="1521571"/>
                    <a:pt x="350372" y="1521571"/>
                    <a:pt x="275292" y="1521571"/>
                  </a:cubicBezTo>
                  <a:cubicBezTo>
                    <a:pt x="125133" y="1521571"/>
                    <a:pt x="0" y="1392260"/>
                    <a:pt x="0" y="1237087"/>
                  </a:cubicBezTo>
                  <a:cubicBezTo>
                    <a:pt x="0" y="1237087"/>
                    <a:pt x="0" y="1237087"/>
                    <a:pt x="0" y="693981"/>
                  </a:cubicBezTo>
                  <a:cubicBezTo>
                    <a:pt x="0" y="538808"/>
                    <a:pt x="125133" y="409497"/>
                    <a:pt x="275292" y="409497"/>
                  </a:cubicBezTo>
                  <a:cubicBezTo>
                    <a:pt x="275292" y="409497"/>
                    <a:pt x="275292" y="409497"/>
                    <a:pt x="501631" y="409497"/>
                  </a:cubicBezTo>
                  <a:lnTo>
                    <a:pt x="576583" y="409497"/>
                  </a:lnTo>
                  <a:cubicBezTo>
                    <a:pt x="576583" y="409497"/>
                    <a:pt x="576583" y="409497"/>
                    <a:pt x="604876" y="409497"/>
                  </a:cubicBezTo>
                  <a:lnTo>
                    <a:pt x="613150" y="409497"/>
                  </a:lnTo>
                  <a:lnTo>
                    <a:pt x="631842" y="409497"/>
                  </a:lnTo>
                  <a:lnTo>
                    <a:pt x="654774" y="409497"/>
                  </a:lnTo>
                  <a:lnTo>
                    <a:pt x="672070" y="409497"/>
                  </a:lnTo>
                  <a:cubicBezTo>
                    <a:pt x="703899" y="409497"/>
                    <a:pt x="746337" y="409497"/>
                    <a:pt x="802922" y="409497"/>
                  </a:cubicBezTo>
                  <a:lnTo>
                    <a:pt x="903970" y="409497"/>
                  </a:lnTo>
                  <a:lnTo>
                    <a:pt x="909249" y="409497"/>
                  </a:lnTo>
                  <a:lnTo>
                    <a:pt x="914441" y="409497"/>
                  </a:lnTo>
                  <a:lnTo>
                    <a:pt x="921787" y="409497"/>
                  </a:lnTo>
                  <a:lnTo>
                    <a:pt x="946202" y="409497"/>
                  </a:lnTo>
                  <a:lnTo>
                    <a:pt x="956065" y="409497"/>
                  </a:lnTo>
                  <a:lnTo>
                    <a:pt x="986455" y="409497"/>
                  </a:lnTo>
                  <a:cubicBezTo>
                    <a:pt x="1035946" y="409497"/>
                    <a:pt x="1115131" y="409497"/>
                    <a:pt x="1241828" y="409497"/>
                  </a:cubicBezTo>
                  <a:lnTo>
                    <a:pt x="1283452" y="409497"/>
                  </a:lnTo>
                  <a:lnTo>
                    <a:pt x="1283452" y="409497"/>
                  </a:lnTo>
                  <a:lnTo>
                    <a:pt x="1333161" y="409497"/>
                  </a:lnTo>
                  <a:cubicBezTo>
                    <a:pt x="1433721" y="409497"/>
                    <a:pt x="1634839" y="409497"/>
                    <a:pt x="2037075" y="409497"/>
                  </a:cubicBezTo>
                  <a:cubicBezTo>
                    <a:pt x="2187913" y="409497"/>
                    <a:pt x="2313612" y="306048"/>
                    <a:pt x="2313612" y="150875"/>
                  </a:cubicBezTo>
                  <a:cubicBezTo>
                    <a:pt x="2313612" y="53892"/>
                    <a:pt x="2343073" y="-2681"/>
                    <a:pt x="2389719" y="97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28575">
              <a:noFill/>
            </a:ln>
            <a:effectLst/>
          </p:spPr>
          <p:txBody>
            <a:bodyPr vert="horz" wrap="square" lIns="68589" tIns="34295" rIns="68589" bIns="34295" numCol="1" anchor="t" anchorCtr="0" compatLnSpc="1">
              <a:noAutofit/>
            </a:bodyPr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6" name="同侧圆角矩形 45"/>
            <p:cNvSpPr/>
            <p:nvPr/>
          </p:nvSpPr>
          <p:spPr>
            <a:xfrm rot="5400000">
              <a:off x="3390419" y="981101"/>
              <a:ext cx="451494" cy="1143534"/>
            </a:xfrm>
            <a:prstGeom prst="round2SameRect">
              <a:avLst>
                <a:gd name="adj1" fmla="val 19083"/>
                <a:gd name="adj2" fmla="val 0"/>
              </a:avLst>
            </a:prstGeom>
            <a:gradFill>
              <a:gsLst>
                <a:gs pos="100000">
                  <a:srgbClr val="E94744"/>
                </a:gs>
                <a:gs pos="0">
                  <a:srgbClr val="E94744">
                    <a:lumMod val="75000"/>
                  </a:srgbClr>
                </a:gs>
              </a:gsLst>
              <a:lin ang="5400000" scaled="1"/>
            </a:gradFill>
            <a:ln w="28575" cap="flat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vert="horz" wrap="square" lIns="68589" tIns="34295" rIns="68589" bIns="34295" numCol="1" anchor="t" anchorCtr="0" compatLnSpc="1"/>
            <a:lstStyle/>
            <a:p>
              <a:pPr defTabSz="914400"/>
              <a:endParaRPr lang="zh-CN" altLang="en-US" sz="18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7" name="文本框 9"/>
            <p:cNvSpPr txBox="1"/>
            <p:nvPr/>
          </p:nvSpPr>
          <p:spPr>
            <a:xfrm>
              <a:off x="3136344" y="1437688"/>
              <a:ext cx="949563" cy="267382"/>
            </a:xfrm>
            <a:prstGeom prst="rect">
              <a:avLst/>
            </a:prstGeom>
            <a:noFill/>
          </p:spPr>
          <p:txBody>
            <a:bodyPr wrap="square" lIns="51435" tIns="25718" rIns="51435" bIns="25718" rtlCol="0">
              <a:spAutoFit/>
            </a:bodyPr>
            <a:lstStyle/>
            <a:p>
              <a:pPr marL="0" lvl="1" algn="ctr"/>
              <a:r>
                <a:rPr lang="zh-CN" altLang="en-US" b="1" kern="0" dirty="0">
                  <a:solidFill>
                    <a:schemeClr val="bg1"/>
                  </a:solidFill>
                  <a:cs typeface="+mn-ea"/>
                  <a:sym typeface="+mn-lt"/>
                </a:rPr>
                <a:t>标题文本</a:t>
              </a:r>
              <a:endParaRPr lang="en-US" altLang="ko-KR" b="1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3362421" y="1849991"/>
              <a:ext cx="54373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b="1" dirty="0">
                  <a:solidFill>
                    <a:srgbClr val="FA783A"/>
                  </a:solidFill>
                  <a:cs typeface="+mn-ea"/>
                  <a:sym typeface="+mn-lt"/>
                </a:rPr>
                <a:t>文字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4693672" y="1352931"/>
            <a:ext cx="1286366" cy="2138101"/>
            <a:chOff x="4796999" y="1154523"/>
            <a:chExt cx="1286366" cy="2138101"/>
          </a:xfrm>
        </p:grpSpPr>
        <p:sp>
          <p:nvSpPr>
            <p:cNvPr id="51" name="椭圆 50"/>
            <p:cNvSpPr/>
            <p:nvPr/>
          </p:nvSpPr>
          <p:spPr>
            <a:xfrm>
              <a:off x="5177427" y="2763468"/>
              <a:ext cx="529084" cy="52915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19050">
              <a:gradFill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889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9" tIns="34295" rIns="68589" bIns="34295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任意多边形 55"/>
            <p:cNvSpPr/>
            <p:nvPr/>
          </p:nvSpPr>
          <p:spPr>
            <a:xfrm>
              <a:off x="4800570" y="1154523"/>
              <a:ext cx="1282795" cy="2037805"/>
            </a:xfrm>
            <a:custGeom>
              <a:avLst/>
              <a:gdLst>
                <a:gd name="connsiteX0" fmla="*/ 261702 w 1710096"/>
                <a:gd name="connsiteY0" fmla="*/ 0 h 2716235"/>
                <a:gd name="connsiteX1" fmla="*/ 1448394 w 1710096"/>
                <a:gd name="connsiteY1" fmla="*/ 0 h 2716235"/>
                <a:gd name="connsiteX2" fmla="*/ 1710096 w 1710096"/>
                <a:gd name="connsiteY2" fmla="*/ 261702 h 2716235"/>
                <a:gd name="connsiteX3" fmla="*/ 1710096 w 1710096"/>
                <a:gd name="connsiteY3" fmla="*/ 1308476 h 2716235"/>
                <a:gd name="connsiteX4" fmla="*/ 1448394 w 1710096"/>
                <a:gd name="connsiteY4" fmla="*/ 1570178 h 2716235"/>
                <a:gd name="connsiteX5" fmla="*/ 904405 w 1710096"/>
                <a:gd name="connsiteY5" fmla="*/ 1570178 h 2716235"/>
                <a:gd name="connsiteX6" fmla="*/ 904405 w 1710096"/>
                <a:gd name="connsiteY6" fmla="*/ 2288250 h 2716235"/>
                <a:gd name="connsiteX7" fmla="*/ 940283 w 1710096"/>
                <a:gd name="connsiteY7" fmla="*/ 2295493 h 2716235"/>
                <a:gd name="connsiteX8" fmla="*/ 1074023 w 1710096"/>
                <a:gd name="connsiteY8" fmla="*/ 2497260 h 2716235"/>
                <a:gd name="connsiteX9" fmla="*/ 855048 w 1710096"/>
                <a:gd name="connsiteY9" fmla="*/ 2716235 h 2716235"/>
                <a:gd name="connsiteX10" fmla="*/ 636073 w 1710096"/>
                <a:gd name="connsiteY10" fmla="*/ 2497260 h 2716235"/>
                <a:gd name="connsiteX11" fmla="*/ 769813 w 1710096"/>
                <a:gd name="connsiteY11" fmla="*/ 2295493 h 2716235"/>
                <a:gd name="connsiteX12" fmla="*/ 805691 w 1710096"/>
                <a:gd name="connsiteY12" fmla="*/ 2288250 h 2716235"/>
                <a:gd name="connsiteX13" fmla="*/ 805691 w 1710096"/>
                <a:gd name="connsiteY13" fmla="*/ 1570178 h 2716235"/>
                <a:gd name="connsiteX14" fmla="*/ 261702 w 1710096"/>
                <a:gd name="connsiteY14" fmla="*/ 1570178 h 2716235"/>
                <a:gd name="connsiteX15" fmla="*/ 0 w 1710096"/>
                <a:gd name="connsiteY15" fmla="*/ 1308476 h 2716235"/>
                <a:gd name="connsiteX16" fmla="*/ 0 w 1710096"/>
                <a:gd name="connsiteY16" fmla="*/ 261702 h 2716235"/>
                <a:gd name="connsiteX17" fmla="*/ 261702 w 1710096"/>
                <a:gd name="connsiteY17" fmla="*/ 0 h 2716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710096" h="2716235">
                  <a:moveTo>
                    <a:pt x="261702" y="0"/>
                  </a:moveTo>
                  <a:lnTo>
                    <a:pt x="1448394" y="0"/>
                  </a:lnTo>
                  <a:cubicBezTo>
                    <a:pt x="1592928" y="0"/>
                    <a:pt x="1710096" y="117168"/>
                    <a:pt x="1710096" y="261702"/>
                  </a:cubicBezTo>
                  <a:lnTo>
                    <a:pt x="1710096" y="1308476"/>
                  </a:lnTo>
                  <a:cubicBezTo>
                    <a:pt x="1710096" y="1453010"/>
                    <a:pt x="1592928" y="1570178"/>
                    <a:pt x="1448394" y="1570178"/>
                  </a:cubicBezTo>
                  <a:lnTo>
                    <a:pt x="904405" y="1570178"/>
                  </a:lnTo>
                  <a:lnTo>
                    <a:pt x="904405" y="2288250"/>
                  </a:lnTo>
                  <a:lnTo>
                    <a:pt x="940283" y="2295493"/>
                  </a:lnTo>
                  <a:cubicBezTo>
                    <a:pt x="1018877" y="2328735"/>
                    <a:pt x="1074023" y="2406558"/>
                    <a:pt x="1074023" y="2497260"/>
                  </a:cubicBezTo>
                  <a:cubicBezTo>
                    <a:pt x="1074023" y="2618197"/>
                    <a:pt x="975985" y="2716235"/>
                    <a:pt x="855048" y="2716235"/>
                  </a:cubicBezTo>
                  <a:cubicBezTo>
                    <a:pt x="734111" y="2716235"/>
                    <a:pt x="636073" y="2618197"/>
                    <a:pt x="636073" y="2497260"/>
                  </a:cubicBezTo>
                  <a:cubicBezTo>
                    <a:pt x="636073" y="2406558"/>
                    <a:pt x="691220" y="2328735"/>
                    <a:pt x="769813" y="2295493"/>
                  </a:cubicBezTo>
                  <a:lnTo>
                    <a:pt x="805691" y="2288250"/>
                  </a:lnTo>
                  <a:lnTo>
                    <a:pt x="805691" y="1570178"/>
                  </a:lnTo>
                  <a:lnTo>
                    <a:pt x="261702" y="1570178"/>
                  </a:lnTo>
                  <a:cubicBezTo>
                    <a:pt x="117168" y="1570178"/>
                    <a:pt x="0" y="1453010"/>
                    <a:pt x="0" y="1308476"/>
                  </a:cubicBezTo>
                  <a:lnTo>
                    <a:pt x="0" y="261702"/>
                  </a:lnTo>
                  <a:cubicBezTo>
                    <a:pt x="0" y="117168"/>
                    <a:pt x="117168" y="0"/>
                    <a:pt x="261702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27000" dist="50800" dir="27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2540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9" tIns="34295" rIns="68589" bIns="34295" rtlCol="0" anchor="ctr"/>
            <a:lstStyle/>
            <a:p>
              <a:pPr algn="ctr"/>
              <a:endParaRPr lang="zh-CN" altLang="en-US">
                <a:solidFill>
                  <a:srgbClr val="FFB850"/>
                </a:solidFill>
                <a:cs typeface="+mn-ea"/>
                <a:sym typeface="+mn-lt"/>
              </a:endParaRPr>
            </a:p>
          </p:txBody>
        </p:sp>
        <p:sp>
          <p:nvSpPr>
            <p:cNvPr id="57" name="任意多边形 56"/>
            <p:cNvSpPr/>
            <p:nvPr/>
          </p:nvSpPr>
          <p:spPr bwMode="auto">
            <a:xfrm>
              <a:off x="5322474" y="2956911"/>
              <a:ext cx="238988" cy="142268"/>
            </a:xfrm>
            <a:custGeom>
              <a:avLst/>
              <a:gdLst>
                <a:gd name="connsiteX0" fmla="*/ 2389719 w 3268922"/>
                <a:gd name="connsiteY0" fmla="*/ 97 h 1945710"/>
                <a:gd name="connsiteX1" fmla="*/ 2489590 w 3268922"/>
                <a:gd name="connsiteY1" fmla="*/ 73289 h 1945710"/>
                <a:gd name="connsiteX2" fmla="*/ 3193503 w 3268922"/>
                <a:gd name="connsiteY2" fmla="*/ 771568 h 1945710"/>
                <a:gd name="connsiteX3" fmla="*/ 3193503 w 3268922"/>
                <a:gd name="connsiteY3" fmla="*/ 1159501 h 1945710"/>
                <a:gd name="connsiteX4" fmla="*/ 2489590 w 3268922"/>
                <a:gd name="connsiteY4" fmla="*/ 1883641 h 1945710"/>
                <a:gd name="connsiteX5" fmla="*/ 2313612 w 3268922"/>
                <a:gd name="connsiteY5" fmla="*/ 1806055 h 1945710"/>
                <a:gd name="connsiteX6" fmla="*/ 2037075 w 3268922"/>
                <a:gd name="connsiteY6" fmla="*/ 1521571 h 1945710"/>
                <a:gd name="connsiteX7" fmla="*/ 1374210 w 3268922"/>
                <a:gd name="connsiteY7" fmla="*/ 1521571 h 1945710"/>
                <a:gd name="connsiteX8" fmla="*/ 1283452 w 3268922"/>
                <a:gd name="connsiteY8" fmla="*/ 1521571 h 1945710"/>
                <a:gd name="connsiteX9" fmla="*/ 1283452 w 3268922"/>
                <a:gd name="connsiteY9" fmla="*/ 1521571 h 1945710"/>
                <a:gd name="connsiteX10" fmla="*/ 1275261 w 3268922"/>
                <a:gd name="connsiteY10" fmla="*/ 1521571 h 1945710"/>
                <a:gd name="connsiteX11" fmla="*/ 1108752 w 3268922"/>
                <a:gd name="connsiteY11" fmla="*/ 1521571 h 1945710"/>
                <a:gd name="connsiteX12" fmla="*/ 956065 w 3268922"/>
                <a:gd name="connsiteY12" fmla="*/ 1521571 h 1945710"/>
                <a:gd name="connsiteX13" fmla="*/ 947874 w 3268922"/>
                <a:gd name="connsiteY13" fmla="*/ 1521571 h 1945710"/>
                <a:gd name="connsiteX14" fmla="*/ 903970 w 3268922"/>
                <a:gd name="connsiteY14" fmla="*/ 1521571 h 1945710"/>
                <a:gd name="connsiteX15" fmla="*/ 781365 w 3268922"/>
                <a:gd name="connsiteY15" fmla="*/ 1521571 h 1945710"/>
                <a:gd name="connsiteX16" fmla="*/ 654774 w 3268922"/>
                <a:gd name="connsiteY16" fmla="*/ 1521571 h 1945710"/>
                <a:gd name="connsiteX17" fmla="*/ 646583 w 3268922"/>
                <a:gd name="connsiteY17" fmla="*/ 1521571 h 1945710"/>
                <a:gd name="connsiteX18" fmla="*/ 576583 w 3268922"/>
                <a:gd name="connsiteY18" fmla="*/ 1521571 h 1945710"/>
                <a:gd name="connsiteX19" fmla="*/ 480074 w 3268922"/>
                <a:gd name="connsiteY19" fmla="*/ 1521571 h 1945710"/>
                <a:gd name="connsiteX20" fmla="*/ 275292 w 3268922"/>
                <a:gd name="connsiteY20" fmla="*/ 1521571 h 1945710"/>
                <a:gd name="connsiteX21" fmla="*/ 0 w 3268922"/>
                <a:gd name="connsiteY21" fmla="*/ 1237087 h 1945710"/>
                <a:gd name="connsiteX22" fmla="*/ 0 w 3268922"/>
                <a:gd name="connsiteY22" fmla="*/ 693981 h 1945710"/>
                <a:gd name="connsiteX23" fmla="*/ 275292 w 3268922"/>
                <a:gd name="connsiteY23" fmla="*/ 409497 h 1945710"/>
                <a:gd name="connsiteX24" fmla="*/ 501631 w 3268922"/>
                <a:gd name="connsiteY24" fmla="*/ 409497 h 1945710"/>
                <a:gd name="connsiteX25" fmla="*/ 576583 w 3268922"/>
                <a:gd name="connsiteY25" fmla="*/ 409497 h 1945710"/>
                <a:gd name="connsiteX26" fmla="*/ 604876 w 3268922"/>
                <a:gd name="connsiteY26" fmla="*/ 409497 h 1945710"/>
                <a:gd name="connsiteX27" fmla="*/ 613150 w 3268922"/>
                <a:gd name="connsiteY27" fmla="*/ 409497 h 1945710"/>
                <a:gd name="connsiteX28" fmla="*/ 631842 w 3268922"/>
                <a:gd name="connsiteY28" fmla="*/ 409497 h 1945710"/>
                <a:gd name="connsiteX29" fmla="*/ 654774 w 3268922"/>
                <a:gd name="connsiteY29" fmla="*/ 409497 h 1945710"/>
                <a:gd name="connsiteX30" fmla="*/ 672070 w 3268922"/>
                <a:gd name="connsiteY30" fmla="*/ 409497 h 1945710"/>
                <a:gd name="connsiteX31" fmla="*/ 802922 w 3268922"/>
                <a:gd name="connsiteY31" fmla="*/ 409497 h 1945710"/>
                <a:gd name="connsiteX32" fmla="*/ 903970 w 3268922"/>
                <a:gd name="connsiteY32" fmla="*/ 409497 h 1945710"/>
                <a:gd name="connsiteX33" fmla="*/ 909249 w 3268922"/>
                <a:gd name="connsiteY33" fmla="*/ 409497 h 1945710"/>
                <a:gd name="connsiteX34" fmla="*/ 914441 w 3268922"/>
                <a:gd name="connsiteY34" fmla="*/ 409497 h 1945710"/>
                <a:gd name="connsiteX35" fmla="*/ 921787 w 3268922"/>
                <a:gd name="connsiteY35" fmla="*/ 409497 h 1945710"/>
                <a:gd name="connsiteX36" fmla="*/ 946202 w 3268922"/>
                <a:gd name="connsiteY36" fmla="*/ 409497 h 1945710"/>
                <a:gd name="connsiteX37" fmla="*/ 956065 w 3268922"/>
                <a:gd name="connsiteY37" fmla="*/ 409497 h 1945710"/>
                <a:gd name="connsiteX38" fmla="*/ 986455 w 3268922"/>
                <a:gd name="connsiteY38" fmla="*/ 409497 h 1945710"/>
                <a:gd name="connsiteX39" fmla="*/ 1241828 w 3268922"/>
                <a:gd name="connsiteY39" fmla="*/ 409497 h 1945710"/>
                <a:gd name="connsiteX40" fmla="*/ 1283452 w 3268922"/>
                <a:gd name="connsiteY40" fmla="*/ 409497 h 1945710"/>
                <a:gd name="connsiteX41" fmla="*/ 1283452 w 3268922"/>
                <a:gd name="connsiteY41" fmla="*/ 409497 h 1945710"/>
                <a:gd name="connsiteX42" fmla="*/ 1333161 w 3268922"/>
                <a:gd name="connsiteY42" fmla="*/ 409497 h 1945710"/>
                <a:gd name="connsiteX43" fmla="*/ 2037075 w 3268922"/>
                <a:gd name="connsiteY43" fmla="*/ 409497 h 1945710"/>
                <a:gd name="connsiteX44" fmla="*/ 2313612 w 3268922"/>
                <a:gd name="connsiteY44" fmla="*/ 150875 h 1945710"/>
                <a:gd name="connsiteX45" fmla="*/ 2389719 w 3268922"/>
                <a:gd name="connsiteY45" fmla="*/ 97 h 1945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3268922" h="1945710">
                  <a:moveTo>
                    <a:pt x="2389719" y="97"/>
                  </a:moveTo>
                  <a:cubicBezTo>
                    <a:pt x="2417706" y="1764"/>
                    <a:pt x="2451881" y="24797"/>
                    <a:pt x="2489590" y="73289"/>
                  </a:cubicBezTo>
                  <a:cubicBezTo>
                    <a:pt x="2489590" y="73289"/>
                    <a:pt x="2489590" y="73289"/>
                    <a:pt x="3193503" y="771568"/>
                  </a:cubicBezTo>
                  <a:cubicBezTo>
                    <a:pt x="3294062" y="875016"/>
                    <a:pt x="3294062" y="1056052"/>
                    <a:pt x="3193503" y="1159501"/>
                  </a:cubicBezTo>
                  <a:lnTo>
                    <a:pt x="2489590" y="1883641"/>
                  </a:lnTo>
                  <a:cubicBezTo>
                    <a:pt x="2389031" y="1987090"/>
                    <a:pt x="2313612" y="1961228"/>
                    <a:pt x="2313612" y="1806055"/>
                  </a:cubicBezTo>
                  <a:cubicBezTo>
                    <a:pt x="2313612" y="1650882"/>
                    <a:pt x="2187913" y="1521571"/>
                    <a:pt x="2037075" y="1521571"/>
                  </a:cubicBezTo>
                  <a:cubicBezTo>
                    <a:pt x="2037075" y="1521571"/>
                    <a:pt x="2037075" y="1521571"/>
                    <a:pt x="1374210" y="1521571"/>
                  </a:cubicBezTo>
                  <a:lnTo>
                    <a:pt x="1283452" y="1521571"/>
                  </a:lnTo>
                  <a:lnTo>
                    <a:pt x="1283452" y="1521571"/>
                  </a:lnTo>
                  <a:lnTo>
                    <a:pt x="1275261" y="1521571"/>
                  </a:lnTo>
                  <a:cubicBezTo>
                    <a:pt x="1225697" y="1521571"/>
                    <a:pt x="1170414" y="1521571"/>
                    <a:pt x="1108752" y="1521571"/>
                  </a:cubicBezTo>
                  <a:lnTo>
                    <a:pt x="956065" y="1521571"/>
                  </a:lnTo>
                  <a:lnTo>
                    <a:pt x="947874" y="1521571"/>
                  </a:lnTo>
                  <a:lnTo>
                    <a:pt x="903970" y="1521571"/>
                  </a:lnTo>
                  <a:lnTo>
                    <a:pt x="781365" y="1521571"/>
                  </a:lnTo>
                  <a:lnTo>
                    <a:pt x="654774" y="1521571"/>
                  </a:lnTo>
                  <a:lnTo>
                    <a:pt x="646583" y="1521571"/>
                  </a:lnTo>
                  <a:lnTo>
                    <a:pt x="576583" y="1521571"/>
                  </a:lnTo>
                  <a:lnTo>
                    <a:pt x="480074" y="1521571"/>
                  </a:lnTo>
                  <a:cubicBezTo>
                    <a:pt x="418412" y="1521571"/>
                    <a:pt x="350372" y="1521571"/>
                    <a:pt x="275292" y="1521571"/>
                  </a:cubicBezTo>
                  <a:cubicBezTo>
                    <a:pt x="125133" y="1521571"/>
                    <a:pt x="0" y="1392260"/>
                    <a:pt x="0" y="1237087"/>
                  </a:cubicBezTo>
                  <a:cubicBezTo>
                    <a:pt x="0" y="1237087"/>
                    <a:pt x="0" y="1237087"/>
                    <a:pt x="0" y="693981"/>
                  </a:cubicBezTo>
                  <a:cubicBezTo>
                    <a:pt x="0" y="538808"/>
                    <a:pt x="125133" y="409497"/>
                    <a:pt x="275292" y="409497"/>
                  </a:cubicBezTo>
                  <a:cubicBezTo>
                    <a:pt x="275292" y="409497"/>
                    <a:pt x="275292" y="409497"/>
                    <a:pt x="501631" y="409497"/>
                  </a:cubicBezTo>
                  <a:lnTo>
                    <a:pt x="576583" y="409497"/>
                  </a:lnTo>
                  <a:cubicBezTo>
                    <a:pt x="576583" y="409497"/>
                    <a:pt x="576583" y="409497"/>
                    <a:pt x="604876" y="409497"/>
                  </a:cubicBezTo>
                  <a:lnTo>
                    <a:pt x="613150" y="409497"/>
                  </a:lnTo>
                  <a:lnTo>
                    <a:pt x="631842" y="409497"/>
                  </a:lnTo>
                  <a:lnTo>
                    <a:pt x="654774" y="409497"/>
                  </a:lnTo>
                  <a:lnTo>
                    <a:pt x="672070" y="409497"/>
                  </a:lnTo>
                  <a:cubicBezTo>
                    <a:pt x="703899" y="409497"/>
                    <a:pt x="746337" y="409497"/>
                    <a:pt x="802922" y="409497"/>
                  </a:cubicBezTo>
                  <a:lnTo>
                    <a:pt x="903970" y="409497"/>
                  </a:lnTo>
                  <a:lnTo>
                    <a:pt x="909249" y="409497"/>
                  </a:lnTo>
                  <a:lnTo>
                    <a:pt x="914441" y="409497"/>
                  </a:lnTo>
                  <a:lnTo>
                    <a:pt x="921787" y="409497"/>
                  </a:lnTo>
                  <a:lnTo>
                    <a:pt x="946202" y="409497"/>
                  </a:lnTo>
                  <a:lnTo>
                    <a:pt x="956065" y="409497"/>
                  </a:lnTo>
                  <a:lnTo>
                    <a:pt x="986455" y="409497"/>
                  </a:lnTo>
                  <a:cubicBezTo>
                    <a:pt x="1035946" y="409497"/>
                    <a:pt x="1115131" y="409497"/>
                    <a:pt x="1241828" y="409497"/>
                  </a:cubicBezTo>
                  <a:lnTo>
                    <a:pt x="1283452" y="409497"/>
                  </a:lnTo>
                  <a:lnTo>
                    <a:pt x="1283452" y="409497"/>
                  </a:lnTo>
                  <a:lnTo>
                    <a:pt x="1333161" y="409497"/>
                  </a:lnTo>
                  <a:cubicBezTo>
                    <a:pt x="1433721" y="409497"/>
                    <a:pt x="1634839" y="409497"/>
                    <a:pt x="2037075" y="409497"/>
                  </a:cubicBezTo>
                  <a:cubicBezTo>
                    <a:pt x="2187913" y="409497"/>
                    <a:pt x="2313612" y="306048"/>
                    <a:pt x="2313612" y="150875"/>
                  </a:cubicBezTo>
                  <a:cubicBezTo>
                    <a:pt x="2313612" y="53892"/>
                    <a:pt x="2343073" y="-2681"/>
                    <a:pt x="2389719" y="97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28575">
              <a:noFill/>
            </a:ln>
            <a:effectLst/>
          </p:spPr>
          <p:txBody>
            <a:bodyPr vert="horz" wrap="square" lIns="68589" tIns="34295" rIns="68589" bIns="34295" numCol="1" anchor="t" anchorCtr="0" compatLnSpc="1">
              <a:noAutofit/>
            </a:bodyPr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8" name="同侧圆角矩形 57"/>
            <p:cNvSpPr/>
            <p:nvPr/>
          </p:nvSpPr>
          <p:spPr>
            <a:xfrm rot="5400000">
              <a:off x="5143019" y="981101"/>
              <a:ext cx="451494" cy="1143534"/>
            </a:xfrm>
            <a:prstGeom prst="round2SameRect">
              <a:avLst>
                <a:gd name="adj1" fmla="val 19083"/>
                <a:gd name="adj2" fmla="val 0"/>
              </a:avLst>
            </a:prstGeom>
            <a:solidFill>
              <a:srgbClr val="FA783A"/>
            </a:solidFill>
            <a:ln w="28575" cap="flat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vert="horz" wrap="square" lIns="68589" tIns="34295" rIns="68589" bIns="34295" numCol="1" anchor="t" anchorCtr="0" compatLnSpc="1"/>
            <a:lstStyle/>
            <a:p>
              <a:pPr defTabSz="914400"/>
              <a:endParaRPr lang="zh-CN" altLang="en-US" sz="18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9" name="文本框 9"/>
            <p:cNvSpPr txBox="1"/>
            <p:nvPr/>
          </p:nvSpPr>
          <p:spPr>
            <a:xfrm>
              <a:off x="4888944" y="1437688"/>
              <a:ext cx="949563" cy="267382"/>
            </a:xfrm>
            <a:prstGeom prst="rect">
              <a:avLst/>
            </a:prstGeom>
            <a:noFill/>
          </p:spPr>
          <p:txBody>
            <a:bodyPr wrap="square" lIns="51435" tIns="25718" rIns="51435" bIns="25718" rtlCol="0">
              <a:spAutoFit/>
            </a:bodyPr>
            <a:lstStyle/>
            <a:p>
              <a:pPr marL="0" lvl="1" algn="ctr"/>
              <a:r>
                <a:rPr lang="zh-CN" altLang="en-US" b="1" kern="0" dirty="0">
                  <a:solidFill>
                    <a:schemeClr val="bg1"/>
                  </a:solidFill>
                  <a:cs typeface="+mn-ea"/>
                  <a:sym typeface="+mn-lt"/>
                </a:rPr>
                <a:t>标题文本</a:t>
              </a:r>
              <a:endParaRPr lang="en-US" altLang="ko-KR" b="1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>
              <a:off x="5115021" y="1849991"/>
              <a:ext cx="54373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b="1" dirty="0">
                  <a:solidFill>
                    <a:srgbClr val="FA783A"/>
                  </a:solidFill>
                  <a:cs typeface="+mn-ea"/>
                  <a:sym typeface="+mn-lt"/>
                </a:rPr>
                <a:t>文字</a:t>
              </a: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6382772" y="1352931"/>
            <a:ext cx="1286366" cy="2138101"/>
            <a:chOff x="6486099" y="1154523"/>
            <a:chExt cx="1286366" cy="2138101"/>
          </a:xfrm>
        </p:grpSpPr>
        <p:sp>
          <p:nvSpPr>
            <p:cNvPr id="64" name="椭圆 63"/>
            <p:cNvSpPr/>
            <p:nvPr/>
          </p:nvSpPr>
          <p:spPr>
            <a:xfrm>
              <a:off x="6866527" y="2763468"/>
              <a:ext cx="529084" cy="52915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19050">
              <a:gradFill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889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9" tIns="34295" rIns="68589" bIns="34295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任意多边形 65"/>
            <p:cNvSpPr/>
            <p:nvPr/>
          </p:nvSpPr>
          <p:spPr>
            <a:xfrm>
              <a:off x="6489670" y="1154523"/>
              <a:ext cx="1282795" cy="2037805"/>
            </a:xfrm>
            <a:custGeom>
              <a:avLst/>
              <a:gdLst>
                <a:gd name="connsiteX0" fmla="*/ 261702 w 1710096"/>
                <a:gd name="connsiteY0" fmla="*/ 0 h 2716235"/>
                <a:gd name="connsiteX1" fmla="*/ 1448394 w 1710096"/>
                <a:gd name="connsiteY1" fmla="*/ 0 h 2716235"/>
                <a:gd name="connsiteX2" fmla="*/ 1710096 w 1710096"/>
                <a:gd name="connsiteY2" fmla="*/ 261702 h 2716235"/>
                <a:gd name="connsiteX3" fmla="*/ 1710096 w 1710096"/>
                <a:gd name="connsiteY3" fmla="*/ 1308476 h 2716235"/>
                <a:gd name="connsiteX4" fmla="*/ 1448394 w 1710096"/>
                <a:gd name="connsiteY4" fmla="*/ 1570178 h 2716235"/>
                <a:gd name="connsiteX5" fmla="*/ 904405 w 1710096"/>
                <a:gd name="connsiteY5" fmla="*/ 1570178 h 2716235"/>
                <a:gd name="connsiteX6" fmla="*/ 904405 w 1710096"/>
                <a:gd name="connsiteY6" fmla="*/ 2288250 h 2716235"/>
                <a:gd name="connsiteX7" fmla="*/ 940283 w 1710096"/>
                <a:gd name="connsiteY7" fmla="*/ 2295493 h 2716235"/>
                <a:gd name="connsiteX8" fmla="*/ 1074023 w 1710096"/>
                <a:gd name="connsiteY8" fmla="*/ 2497260 h 2716235"/>
                <a:gd name="connsiteX9" fmla="*/ 855048 w 1710096"/>
                <a:gd name="connsiteY9" fmla="*/ 2716235 h 2716235"/>
                <a:gd name="connsiteX10" fmla="*/ 636073 w 1710096"/>
                <a:gd name="connsiteY10" fmla="*/ 2497260 h 2716235"/>
                <a:gd name="connsiteX11" fmla="*/ 769813 w 1710096"/>
                <a:gd name="connsiteY11" fmla="*/ 2295493 h 2716235"/>
                <a:gd name="connsiteX12" fmla="*/ 805691 w 1710096"/>
                <a:gd name="connsiteY12" fmla="*/ 2288250 h 2716235"/>
                <a:gd name="connsiteX13" fmla="*/ 805691 w 1710096"/>
                <a:gd name="connsiteY13" fmla="*/ 1570178 h 2716235"/>
                <a:gd name="connsiteX14" fmla="*/ 261702 w 1710096"/>
                <a:gd name="connsiteY14" fmla="*/ 1570178 h 2716235"/>
                <a:gd name="connsiteX15" fmla="*/ 0 w 1710096"/>
                <a:gd name="connsiteY15" fmla="*/ 1308476 h 2716235"/>
                <a:gd name="connsiteX16" fmla="*/ 0 w 1710096"/>
                <a:gd name="connsiteY16" fmla="*/ 261702 h 2716235"/>
                <a:gd name="connsiteX17" fmla="*/ 261702 w 1710096"/>
                <a:gd name="connsiteY17" fmla="*/ 0 h 2716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710096" h="2716235">
                  <a:moveTo>
                    <a:pt x="261702" y="0"/>
                  </a:moveTo>
                  <a:lnTo>
                    <a:pt x="1448394" y="0"/>
                  </a:lnTo>
                  <a:cubicBezTo>
                    <a:pt x="1592928" y="0"/>
                    <a:pt x="1710096" y="117168"/>
                    <a:pt x="1710096" y="261702"/>
                  </a:cubicBezTo>
                  <a:lnTo>
                    <a:pt x="1710096" y="1308476"/>
                  </a:lnTo>
                  <a:cubicBezTo>
                    <a:pt x="1710096" y="1453010"/>
                    <a:pt x="1592928" y="1570178"/>
                    <a:pt x="1448394" y="1570178"/>
                  </a:cubicBezTo>
                  <a:lnTo>
                    <a:pt x="904405" y="1570178"/>
                  </a:lnTo>
                  <a:lnTo>
                    <a:pt x="904405" y="2288250"/>
                  </a:lnTo>
                  <a:lnTo>
                    <a:pt x="940283" y="2295493"/>
                  </a:lnTo>
                  <a:cubicBezTo>
                    <a:pt x="1018877" y="2328735"/>
                    <a:pt x="1074023" y="2406558"/>
                    <a:pt x="1074023" y="2497260"/>
                  </a:cubicBezTo>
                  <a:cubicBezTo>
                    <a:pt x="1074023" y="2618197"/>
                    <a:pt x="975985" y="2716235"/>
                    <a:pt x="855048" y="2716235"/>
                  </a:cubicBezTo>
                  <a:cubicBezTo>
                    <a:pt x="734111" y="2716235"/>
                    <a:pt x="636073" y="2618197"/>
                    <a:pt x="636073" y="2497260"/>
                  </a:cubicBezTo>
                  <a:cubicBezTo>
                    <a:pt x="636073" y="2406558"/>
                    <a:pt x="691220" y="2328735"/>
                    <a:pt x="769813" y="2295493"/>
                  </a:cubicBezTo>
                  <a:lnTo>
                    <a:pt x="805691" y="2288250"/>
                  </a:lnTo>
                  <a:lnTo>
                    <a:pt x="805691" y="1570178"/>
                  </a:lnTo>
                  <a:lnTo>
                    <a:pt x="261702" y="1570178"/>
                  </a:lnTo>
                  <a:cubicBezTo>
                    <a:pt x="117168" y="1570178"/>
                    <a:pt x="0" y="1453010"/>
                    <a:pt x="0" y="1308476"/>
                  </a:cubicBezTo>
                  <a:lnTo>
                    <a:pt x="0" y="261702"/>
                  </a:lnTo>
                  <a:cubicBezTo>
                    <a:pt x="0" y="117168"/>
                    <a:pt x="117168" y="0"/>
                    <a:pt x="261702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27000" dist="50800" dir="27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2540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9" tIns="34295" rIns="68589" bIns="34295" rtlCol="0" anchor="ctr"/>
            <a:lstStyle/>
            <a:p>
              <a:pPr algn="ctr"/>
              <a:endParaRPr lang="zh-CN" altLang="en-US">
                <a:solidFill>
                  <a:srgbClr val="FFB850"/>
                </a:solidFill>
                <a:cs typeface="+mn-ea"/>
                <a:sym typeface="+mn-lt"/>
              </a:endParaRPr>
            </a:p>
          </p:txBody>
        </p:sp>
        <p:sp>
          <p:nvSpPr>
            <p:cNvPr id="67" name="任意多边形 66"/>
            <p:cNvSpPr/>
            <p:nvPr/>
          </p:nvSpPr>
          <p:spPr bwMode="auto">
            <a:xfrm>
              <a:off x="7011574" y="2956911"/>
              <a:ext cx="238988" cy="142268"/>
            </a:xfrm>
            <a:custGeom>
              <a:avLst/>
              <a:gdLst>
                <a:gd name="connsiteX0" fmla="*/ 2389719 w 3268922"/>
                <a:gd name="connsiteY0" fmla="*/ 97 h 1945710"/>
                <a:gd name="connsiteX1" fmla="*/ 2489590 w 3268922"/>
                <a:gd name="connsiteY1" fmla="*/ 73289 h 1945710"/>
                <a:gd name="connsiteX2" fmla="*/ 3193503 w 3268922"/>
                <a:gd name="connsiteY2" fmla="*/ 771568 h 1945710"/>
                <a:gd name="connsiteX3" fmla="*/ 3193503 w 3268922"/>
                <a:gd name="connsiteY3" fmla="*/ 1159501 h 1945710"/>
                <a:gd name="connsiteX4" fmla="*/ 2489590 w 3268922"/>
                <a:gd name="connsiteY4" fmla="*/ 1883641 h 1945710"/>
                <a:gd name="connsiteX5" fmla="*/ 2313612 w 3268922"/>
                <a:gd name="connsiteY5" fmla="*/ 1806055 h 1945710"/>
                <a:gd name="connsiteX6" fmla="*/ 2037075 w 3268922"/>
                <a:gd name="connsiteY6" fmla="*/ 1521571 h 1945710"/>
                <a:gd name="connsiteX7" fmla="*/ 1374210 w 3268922"/>
                <a:gd name="connsiteY7" fmla="*/ 1521571 h 1945710"/>
                <a:gd name="connsiteX8" fmla="*/ 1283452 w 3268922"/>
                <a:gd name="connsiteY8" fmla="*/ 1521571 h 1945710"/>
                <a:gd name="connsiteX9" fmla="*/ 1283452 w 3268922"/>
                <a:gd name="connsiteY9" fmla="*/ 1521571 h 1945710"/>
                <a:gd name="connsiteX10" fmla="*/ 1275261 w 3268922"/>
                <a:gd name="connsiteY10" fmla="*/ 1521571 h 1945710"/>
                <a:gd name="connsiteX11" fmla="*/ 1108752 w 3268922"/>
                <a:gd name="connsiteY11" fmla="*/ 1521571 h 1945710"/>
                <a:gd name="connsiteX12" fmla="*/ 956065 w 3268922"/>
                <a:gd name="connsiteY12" fmla="*/ 1521571 h 1945710"/>
                <a:gd name="connsiteX13" fmla="*/ 947874 w 3268922"/>
                <a:gd name="connsiteY13" fmla="*/ 1521571 h 1945710"/>
                <a:gd name="connsiteX14" fmla="*/ 903970 w 3268922"/>
                <a:gd name="connsiteY14" fmla="*/ 1521571 h 1945710"/>
                <a:gd name="connsiteX15" fmla="*/ 781365 w 3268922"/>
                <a:gd name="connsiteY15" fmla="*/ 1521571 h 1945710"/>
                <a:gd name="connsiteX16" fmla="*/ 654774 w 3268922"/>
                <a:gd name="connsiteY16" fmla="*/ 1521571 h 1945710"/>
                <a:gd name="connsiteX17" fmla="*/ 646583 w 3268922"/>
                <a:gd name="connsiteY17" fmla="*/ 1521571 h 1945710"/>
                <a:gd name="connsiteX18" fmla="*/ 576583 w 3268922"/>
                <a:gd name="connsiteY18" fmla="*/ 1521571 h 1945710"/>
                <a:gd name="connsiteX19" fmla="*/ 480074 w 3268922"/>
                <a:gd name="connsiteY19" fmla="*/ 1521571 h 1945710"/>
                <a:gd name="connsiteX20" fmla="*/ 275292 w 3268922"/>
                <a:gd name="connsiteY20" fmla="*/ 1521571 h 1945710"/>
                <a:gd name="connsiteX21" fmla="*/ 0 w 3268922"/>
                <a:gd name="connsiteY21" fmla="*/ 1237087 h 1945710"/>
                <a:gd name="connsiteX22" fmla="*/ 0 w 3268922"/>
                <a:gd name="connsiteY22" fmla="*/ 693981 h 1945710"/>
                <a:gd name="connsiteX23" fmla="*/ 275292 w 3268922"/>
                <a:gd name="connsiteY23" fmla="*/ 409497 h 1945710"/>
                <a:gd name="connsiteX24" fmla="*/ 501631 w 3268922"/>
                <a:gd name="connsiteY24" fmla="*/ 409497 h 1945710"/>
                <a:gd name="connsiteX25" fmla="*/ 576583 w 3268922"/>
                <a:gd name="connsiteY25" fmla="*/ 409497 h 1945710"/>
                <a:gd name="connsiteX26" fmla="*/ 604876 w 3268922"/>
                <a:gd name="connsiteY26" fmla="*/ 409497 h 1945710"/>
                <a:gd name="connsiteX27" fmla="*/ 613150 w 3268922"/>
                <a:gd name="connsiteY27" fmla="*/ 409497 h 1945710"/>
                <a:gd name="connsiteX28" fmla="*/ 631842 w 3268922"/>
                <a:gd name="connsiteY28" fmla="*/ 409497 h 1945710"/>
                <a:gd name="connsiteX29" fmla="*/ 654774 w 3268922"/>
                <a:gd name="connsiteY29" fmla="*/ 409497 h 1945710"/>
                <a:gd name="connsiteX30" fmla="*/ 672070 w 3268922"/>
                <a:gd name="connsiteY30" fmla="*/ 409497 h 1945710"/>
                <a:gd name="connsiteX31" fmla="*/ 802922 w 3268922"/>
                <a:gd name="connsiteY31" fmla="*/ 409497 h 1945710"/>
                <a:gd name="connsiteX32" fmla="*/ 903970 w 3268922"/>
                <a:gd name="connsiteY32" fmla="*/ 409497 h 1945710"/>
                <a:gd name="connsiteX33" fmla="*/ 909249 w 3268922"/>
                <a:gd name="connsiteY33" fmla="*/ 409497 h 1945710"/>
                <a:gd name="connsiteX34" fmla="*/ 914441 w 3268922"/>
                <a:gd name="connsiteY34" fmla="*/ 409497 h 1945710"/>
                <a:gd name="connsiteX35" fmla="*/ 921787 w 3268922"/>
                <a:gd name="connsiteY35" fmla="*/ 409497 h 1945710"/>
                <a:gd name="connsiteX36" fmla="*/ 946202 w 3268922"/>
                <a:gd name="connsiteY36" fmla="*/ 409497 h 1945710"/>
                <a:gd name="connsiteX37" fmla="*/ 956065 w 3268922"/>
                <a:gd name="connsiteY37" fmla="*/ 409497 h 1945710"/>
                <a:gd name="connsiteX38" fmla="*/ 986455 w 3268922"/>
                <a:gd name="connsiteY38" fmla="*/ 409497 h 1945710"/>
                <a:gd name="connsiteX39" fmla="*/ 1241828 w 3268922"/>
                <a:gd name="connsiteY39" fmla="*/ 409497 h 1945710"/>
                <a:gd name="connsiteX40" fmla="*/ 1283452 w 3268922"/>
                <a:gd name="connsiteY40" fmla="*/ 409497 h 1945710"/>
                <a:gd name="connsiteX41" fmla="*/ 1283452 w 3268922"/>
                <a:gd name="connsiteY41" fmla="*/ 409497 h 1945710"/>
                <a:gd name="connsiteX42" fmla="*/ 1333161 w 3268922"/>
                <a:gd name="connsiteY42" fmla="*/ 409497 h 1945710"/>
                <a:gd name="connsiteX43" fmla="*/ 2037075 w 3268922"/>
                <a:gd name="connsiteY43" fmla="*/ 409497 h 1945710"/>
                <a:gd name="connsiteX44" fmla="*/ 2313612 w 3268922"/>
                <a:gd name="connsiteY44" fmla="*/ 150875 h 1945710"/>
                <a:gd name="connsiteX45" fmla="*/ 2389719 w 3268922"/>
                <a:gd name="connsiteY45" fmla="*/ 97 h 1945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3268922" h="1945710">
                  <a:moveTo>
                    <a:pt x="2389719" y="97"/>
                  </a:moveTo>
                  <a:cubicBezTo>
                    <a:pt x="2417706" y="1764"/>
                    <a:pt x="2451881" y="24797"/>
                    <a:pt x="2489590" y="73289"/>
                  </a:cubicBezTo>
                  <a:cubicBezTo>
                    <a:pt x="2489590" y="73289"/>
                    <a:pt x="2489590" y="73289"/>
                    <a:pt x="3193503" y="771568"/>
                  </a:cubicBezTo>
                  <a:cubicBezTo>
                    <a:pt x="3294062" y="875016"/>
                    <a:pt x="3294062" y="1056052"/>
                    <a:pt x="3193503" y="1159501"/>
                  </a:cubicBezTo>
                  <a:lnTo>
                    <a:pt x="2489590" y="1883641"/>
                  </a:lnTo>
                  <a:cubicBezTo>
                    <a:pt x="2389031" y="1987090"/>
                    <a:pt x="2313612" y="1961228"/>
                    <a:pt x="2313612" y="1806055"/>
                  </a:cubicBezTo>
                  <a:cubicBezTo>
                    <a:pt x="2313612" y="1650882"/>
                    <a:pt x="2187913" y="1521571"/>
                    <a:pt x="2037075" y="1521571"/>
                  </a:cubicBezTo>
                  <a:cubicBezTo>
                    <a:pt x="2037075" y="1521571"/>
                    <a:pt x="2037075" y="1521571"/>
                    <a:pt x="1374210" y="1521571"/>
                  </a:cubicBezTo>
                  <a:lnTo>
                    <a:pt x="1283452" y="1521571"/>
                  </a:lnTo>
                  <a:lnTo>
                    <a:pt x="1283452" y="1521571"/>
                  </a:lnTo>
                  <a:lnTo>
                    <a:pt x="1275261" y="1521571"/>
                  </a:lnTo>
                  <a:cubicBezTo>
                    <a:pt x="1225697" y="1521571"/>
                    <a:pt x="1170414" y="1521571"/>
                    <a:pt x="1108752" y="1521571"/>
                  </a:cubicBezTo>
                  <a:lnTo>
                    <a:pt x="956065" y="1521571"/>
                  </a:lnTo>
                  <a:lnTo>
                    <a:pt x="947874" y="1521571"/>
                  </a:lnTo>
                  <a:lnTo>
                    <a:pt x="903970" y="1521571"/>
                  </a:lnTo>
                  <a:lnTo>
                    <a:pt x="781365" y="1521571"/>
                  </a:lnTo>
                  <a:lnTo>
                    <a:pt x="654774" y="1521571"/>
                  </a:lnTo>
                  <a:lnTo>
                    <a:pt x="646583" y="1521571"/>
                  </a:lnTo>
                  <a:lnTo>
                    <a:pt x="576583" y="1521571"/>
                  </a:lnTo>
                  <a:lnTo>
                    <a:pt x="480074" y="1521571"/>
                  </a:lnTo>
                  <a:cubicBezTo>
                    <a:pt x="418412" y="1521571"/>
                    <a:pt x="350372" y="1521571"/>
                    <a:pt x="275292" y="1521571"/>
                  </a:cubicBezTo>
                  <a:cubicBezTo>
                    <a:pt x="125133" y="1521571"/>
                    <a:pt x="0" y="1392260"/>
                    <a:pt x="0" y="1237087"/>
                  </a:cubicBezTo>
                  <a:cubicBezTo>
                    <a:pt x="0" y="1237087"/>
                    <a:pt x="0" y="1237087"/>
                    <a:pt x="0" y="693981"/>
                  </a:cubicBezTo>
                  <a:cubicBezTo>
                    <a:pt x="0" y="538808"/>
                    <a:pt x="125133" y="409497"/>
                    <a:pt x="275292" y="409497"/>
                  </a:cubicBezTo>
                  <a:cubicBezTo>
                    <a:pt x="275292" y="409497"/>
                    <a:pt x="275292" y="409497"/>
                    <a:pt x="501631" y="409497"/>
                  </a:cubicBezTo>
                  <a:lnTo>
                    <a:pt x="576583" y="409497"/>
                  </a:lnTo>
                  <a:cubicBezTo>
                    <a:pt x="576583" y="409497"/>
                    <a:pt x="576583" y="409497"/>
                    <a:pt x="604876" y="409497"/>
                  </a:cubicBezTo>
                  <a:lnTo>
                    <a:pt x="613150" y="409497"/>
                  </a:lnTo>
                  <a:lnTo>
                    <a:pt x="631842" y="409497"/>
                  </a:lnTo>
                  <a:lnTo>
                    <a:pt x="654774" y="409497"/>
                  </a:lnTo>
                  <a:lnTo>
                    <a:pt x="672070" y="409497"/>
                  </a:lnTo>
                  <a:cubicBezTo>
                    <a:pt x="703899" y="409497"/>
                    <a:pt x="746337" y="409497"/>
                    <a:pt x="802922" y="409497"/>
                  </a:cubicBezTo>
                  <a:lnTo>
                    <a:pt x="903970" y="409497"/>
                  </a:lnTo>
                  <a:lnTo>
                    <a:pt x="909249" y="409497"/>
                  </a:lnTo>
                  <a:lnTo>
                    <a:pt x="914441" y="409497"/>
                  </a:lnTo>
                  <a:lnTo>
                    <a:pt x="921787" y="409497"/>
                  </a:lnTo>
                  <a:lnTo>
                    <a:pt x="946202" y="409497"/>
                  </a:lnTo>
                  <a:lnTo>
                    <a:pt x="956065" y="409497"/>
                  </a:lnTo>
                  <a:lnTo>
                    <a:pt x="986455" y="409497"/>
                  </a:lnTo>
                  <a:cubicBezTo>
                    <a:pt x="1035946" y="409497"/>
                    <a:pt x="1115131" y="409497"/>
                    <a:pt x="1241828" y="409497"/>
                  </a:cubicBezTo>
                  <a:lnTo>
                    <a:pt x="1283452" y="409497"/>
                  </a:lnTo>
                  <a:lnTo>
                    <a:pt x="1283452" y="409497"/>
                  </a:lnTo>
                  <a:lnTo>
                    <a:pt x="1333161" y="409497"/>
                  </a:lnTo>
                  <a:cubicBezTo>
                    <a:pt x="1433721" y="409497"/>
                    <a:pt x="1634839" y="409497"/>
                    <a:pt x="2037075" y="409497"/>
                  </a:cubicBezTo>
                  <a:cubicBezTo>
                    <a:pt x="2187913" y="409497"/>
                    <a:pt x="2313612" y="306048"/>
                    <a:pt x="2313612" y="150875"/>
                  </a:cubicBezTo>
                  <a:cubicBezTo>
                    <a:pt x="2313612" y="53892"/>
                    <a:pt x="2343073" y="-2681"/>
                    <a:pt x="2389719" y="97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28575">
              <a:noFill/>
            </a:ln>
            <a:effectLst/>
          </p:spPr>
          <p:txBody>
            <a:bodyPr vert="horz" wrap="square" lIns="68589" tIns="34295" rIns="68589" bIns="34295" numCol="1" anchor="t" anchorCtr="0" compatLnSpc="1">
              <a:noAutofit/>
            </a:bodyPr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8" name="同侧圆角矩形 67"/>
            <p:cNvSpPr/>
            <p:nvPr/>
          </p:nvSpPr>
          <p:spPr>
            <a:xfrm rot="5400000">
              <a:off x="6832119" y="981101"/>
              <a:ext cx="451494" cy="1143534"/>
            </a:xfrm>
            <a:prstGeom prst="round2SameRect">
              <a:avLst>
                <a:gd name="adj1" fmla="val 19083"/>
                <a:gd name="adj2" fmla="val 0"/>
              </a:avLst>
            </a:prstGeom>
            <a:solidFill>
              <a:srgbClr val="E3413E"/>
            </a:solidFill>
            <a:ln w="28575" cap="flat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vert="horz" wrap="square" lIns="68589" tIns="34295" rIns="68589" bIns="34295" numCol="1" anchor="t" anchorCtr="0" compatLnSpc="1"/>
            <a:lstStyle/>
            <a:p>
              <a:pPr defTabSz="914400"/>
              <a:endParaRPr lang="zh-CN" altLang="en-US" sz="18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9" name="文本框 9"/>
            <p:cNvSpPr txBox="1"/>
            <p:nvPr/>
          </p:nvSpPr>
          <p:spPr>
            <a:xfrm>
              <a:off x="6578044" y="1437688"/>
              <a:ext cx="949563" cy="267382"/>
            </a:xfrm>
            <a:prstGeom prst="rect">
              <a:avLst/>
            </a:prstGeom>
            <a:noFill/>
          </p:spPr>
          <p:txBody>
            <a:bodyPr wrap="square" lIns="51435" tIns="25718" rIns="51435" bIns="25718" rtlCol="0">
              <a:spAutoFit/>
            </a:bodyPr>
            <a:lstStyle/>
            <a:p>
              <a:pPr marL="0" lvl="1" algn="ctr"/>
              <a:r>
                <a:rPr lang="zh-CN" altLang="en-US" b="1" kern="0" dirty="0">
                  <a:solidFill>
                    <a:schemeClr val="bg1"/>
                  </a:solidFill>
                  <a:cs typeface="+mn-ea"/>
                  <a:sym typeface="+mn-lt"/>
                </a:rPr>
                <a:t>标题文本</a:t>
              </a:r>
              <a:endParaRPr lang="en-US" altLang="ko-KR" b="1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>
              <a:off x="6804121" y="1849991"/>
              <a:ext cx="54373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b="1" dirty="0">
                  <a:solidFill>
                    <a:srgbClr val="FA783A"/>
                  </a:solidFill>
                  <a:cs typeface="+mn-ea"/>
                  <a:sym typeface="+mn-lt"/>
                </a:rPr>
                <a:t>文字</a:t>
              </a:r>
            </a:p>
          </p:txBody>
        </p:sp>
      </p:grpSp>
      <p:sp>
        <p:nvSpPr>
          <p:cNvPr id="72" name="椭圆 71"/>
          <p:cNvSpPr/>
          <p:nvPr/>
        </p:nvSpPr>
        <p:spPr>
          <a:xfrm>
            <a:off x="7783036" y="3083102"/>
            <a:ext cx="290996" cy="291035"/>
          </a:xfrm>
          <a:prstGeom prst="ellipse">
            <a:avLst/>
          </a:prstGeom>
          <a:solidFill>
            <a:schemeClr val="bg1">
              <a:lumMod val="85000"/>
            </a:schemeClr>
          </a:solidFill>
          <a:ln w="19050">
            <a:gradFill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innerShdw blurRad="88900" dist="381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9" tIns="34295" rIns="68589" bIns="34295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A0FFEE73-F0F9-4926-A741-F7EF29AC2B4E}"/>
              </a:ext>
            </a:extLst>
          </p:cNvPr>
          <p:cNvGrpSpPr/>
          <p:nvPr/>
        </p:nvGrpSpPr>
        <p:grpSpPr>
          <a:xfrm>
            <a:off x="216432" y="69422"/>
            <a:ext cx="3202190" cy="449771"/>
            <a:chOff x="216432" y="69422"/>
            <a:chExt cx="3202190" cy="449771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1EA9A272-4FE5-401F-A3A1-7023209BE5DC}"/>
                </a:ext>
              </a:extLst>
            </p:cNvPr>
            <p:cNvSpPr txBox="1"/>
            <p:nvPr/>
          </p:nvSpPr>
          <p:spPr>
            <a:xfrm>
              <a:off x="734978" y="149861"/>
              <a:ext cx="268364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800" dirty="0">
                  <a:gradFill>
                    <a:gsLst>
                      <a:gs pos="0">
                        <a:srgbClr val="E3413E"/>
                      </a:gs>
                      <a:gs pos="100000">
                        <a:srgbClr val="C00000"/>
                      </a:gs>
                    </a:gsLst>
                    <a:lin ang="5400000" scaled="1"/>
                  </a:gradFill>
                  <a:effectLst>
                    <a:reflection blurRad="6350" stA="5000" endPos="45500" dist="50800" dir="5400000" sy="-100000" algn="bl" rotWithShape="0"/>
                  </a:effectLst>
                  <a:latin typeface="江城律动宋" panose="02020700000000000000" pitchFamily="18" charset="-122"/>
                  <a:ea typeface="江城律动宋" panose="02020700000000000000" pitchFamily="18" charset="-122"/>
                  <a:cs typeface="阿里巴巴普惠体 2.0 115 Black" panose="00020600040101010101" pitchFamily="18" charset="-122"/>
                  <a:sym typeface="+mn-lt"/>
                </a:rPr>
                <a:t>单击此处添加标题文本</a:t>
              </a:r>
              <a:endParaRPr lang="zh-CN" altLang="en-US" sz="1800" dirty="0">
                <a:latin typeface="江城律动宋" panose="02020700000000000000" pitchFamily="18" charset="-122"/>
                <a:ea typeface="江城律动宋" panose="02020700000000000000" pitchFamily="18" charset="-122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383B898D-CD52-4848-86A1-514BCAD67633}"/>
                </a:ext>
              </a:extLst>
            </p:cNvPr>
            <p:cNvSpPr txBox="1"/>
            <p:nvPr/>
          </p:nvSpPr>
          <p:spPr>
            <a:xfrm>
              <a:off x="216432" y="69422"/>
              <a:ext cx="53993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dirty="0">
                  <a:gradFill>
                    <a:gsLst>
                      <a:gs pos="0">
                        <a:srgbClr val="FFFF00">
                          <a:alpha val="84000"/>
                        </a:srgbClr>
                      </a:gs>
                      <a:gs pos="100000">
                        <a:srgbClr val="FFC000"/>
                      </a:gs>
                    </a:gsLst>
                    <a:lin ang="5400000" scaled="1"/>
                  </a:gradFill>
                  <a:effectLst>
                    <a:reflection blurRad="6350" stA="5000" endPos="45500" dist="50800" dir="5400000" sy="-100000" algn="bl" rotWithShape="0"/>
                  </a:effectLst>
                  <a:latin typeface="江城律动宋" panose="02020700000000000000" pitchFamily="18" charset="-122"/>
                  <a:ea typeface="江城律动宋" panose="02020700000000000000" pitchFamily="18" charset="-122"/>
                  <a:cs typeface="阿里巴巴普惠体 2.0 115 Black" panose="00020600040101010101" pitchFamily="18" charset="-122"/>
                  <a:sym typeface="+mn-lt"/>
                </a:rPr>
                <a:t>01</a:t>
              </a:r>
              <a:endParaRPr lang="zh-CN" altLang="en-US" sz="2000" dirty="0">
                <a:gradFill>
                  <a:gsLst>
                    <a:gs pos="0">
                      <a:srgbClr val="FFFF00">
                        <a:alpha val="84000"/>
                      </a:srgbClr>
                    </a:gs>
                    <a:gs pos="100000">
                      <a:srgbClr val="FFC000"/>
                    </a:gs>
                  </a:gsLst>
                  <a:lin ang="5400000" scaled="1"/>
                </a:gradFill>
                <a:latin typeface="江城律动宋" panose="02020700000000000000" pitchFamily="18" charset="-122"/>
                <a:ea typeface="江城律动宋" panose="02020700000000000000" pitchFamily="18" charset="-122"/>
              </a:endParaRPr>
            </a:p>
          </p:txBody>
        </p:sp>
      </p:grpSp>
      <p:sp>
        <p:nvSpPr>
          <p:cNvPr id="41" name="矩形 40">
            <a:extLst>
              <a:ext uri="{FF2B5EF4-FFF2-40B4-BE49-F238E27FC236}">
                <a16:creationId xmlns:a16="http://schemas.microsoft.com/office/drawing/2014/main" id="{226B861D-434A-484E-BA26-84C53E22D744}"/>
              </a:ext>
            </a:extLst>
          </p:cNvPr>
          <p:cNvSpPr/>
          <p:nvPr/>
        </p:nvSpPr>
        <p:spPr>
          <a:xfrm>
            <a:off x="1319043" y="3563334"/>
            <a:ext cx="1282795" cy="6724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50000"/>
              </a:lnSpc>
              <a:spcBef>
                <a:spcPts val="375"/>
              </a:spcBef>
              <a:defRPr/>
            </a:pPr>
            <a:r>
              <a:rPr lang="zh-CN" altLang="en-US" sz="900" kern="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kern="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id="{D0879068-25C6-4A8D-A508-811B4632E12C}"/>
              </a:ext>
            </a:extLst>
          </p:cNvPr>
          <p:cNvSpPr/>
          <p:nvPr/>
        </p:nvSpPr>
        <p:spPr>
          <a:xfrm>
            <a:off x="3004572" y="3563334"/>
            <a:ext cx="1282795" cy="6724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50000"/>
              </a:lnSpc>
              <a:spcBef>
                <a:spcPts val="375"/>
              </a:spcBef>
              <a:defRPr/>
            </a:pPr>
            <a:r>
              <a:rPr lang="zh-CN" altLang="en-US" sz="900" kern="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kern="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73" name="矩形 72">
            <a:extLst>
              <a:ext uri="{FF2B5EF4-FFF2-40B4-BE49-F238E27FC236}">
                <a16:creationId xmlns:a16="http://schemas.microsoft.com/office/drawing/2014/main" id="{C34338E2-D788-48D2-A053-6C23DD72C3D1}"/>
              </a:ext>
            </a:extLst>
          </p:cNvPr>
          <p:cNvSpPr/>
          <p:nvPr/>
        </p:nvSpPr>
        <p:spPr>
          <a:xfrm>
            <a:off x="4689961" y="3563334"/>
            <a:ext cx="1282795" cy="6724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50000"/>
              </a:lnSpc>
              <a:spcBef>
                <a:spcPts val="375"/>
              </a:spcBef>
              <a:defRPr/>
            </a:pPr>
            <a:r>
              <a:rPr lang="zh-CN" altLang="en-US" sz="900" kern="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kern="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74" name="矩形 73">
            <a:extLst>
              <a:ext uri="{FF2B5EF4-FFF2-40B4-BE49-F238E27FC236}">
                <a16:creationId xmlns:a16="http://schemas.microsoft.com/office/drawing/2014/main" id="{57356463-AC14-4A40-808B-F6630BB9B5C9}"/>
              </a:ext>
            </a:extLst>
          </p:cNvPr>
          <p:cNvSpPr/>
          <p:nvPr/>
        </p:nvSpPr>
        <p:spPr>
          <a:xfrm>
            <a:off x="6375350" y="3563334"/>
            <a:ext cx="1282795" cy="6724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50000"/>
              </a:lnSpc>
              <a:spcBef>
                <a:spcPts val="375"/>
              </a:spcBef>
              <a:defRPr/>
            </a:pPr>
            <a:r>
              <a:rPr lang="zh-CN" altLang="en-US" sz="900" kern="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kern="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>
            <a:extLst>
              <a:ext uri="{FF2B5EF4-FFF2-40B4-BE49-F238E27FC236}">
                <a16:creationId xmlns:a16="http://schemas.microsoft.com/office/drawing/2014/main" id="{2E1B8D53-029E-48A1-9DA1-06DD76AF6BCE}"/>
              </a:ext>
            </a:extLst>
          </p:cNvPr>
          <p:cNvGrpSpPr/>
          <p:nvPr/>
        </p:nvGrpSpPr>
        <p:grpSpPr>
          <a:xfrm>
            <a:off x="4154820" y="3584721"/>
            <a:ext cx="2894623" cy="1058636"/>
            <a:chOff x="5233132" y="1502938"/>
            <a:chExt cx="3858828" cy="1411079"/>
          </a:xfrm>
        </p:grpSpPr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F4965F33-9BF9-4376-A934-8514B04A8BB8}"/>
                </a:ext>
              </a:extLst>
            </p:cNvPr>
            <p:cNvGrpSpPr/>
            <p:nvPr/>
          </p:nvGrpSpPr>
          <p:grpSpPr>
            <a:xfrm>
              <a:off x="5442041" y="1502938"/>
              <a:ext cx="3649919" cy="1411079"/>
              <a:chOff x="5841004" y="1334791"/>
              <a:chExt cx="3649919" cy="1411079"/>
            </a:xfrm>
          </p:grpSpPr>
          <p:sp>
            <p:nvSpPr>
              <p:cNvPr id="41" name="MH_SubTitle_1">
                <a:extLst>
                  <a:ext uri="{FF2B5EF4-FFF2-40B4-BE49-F238E27FC236}">
                    <a16:creationId xmlns:a16="http://schemas.microsoft.com/office/drawing/2014/main" id="{B568BD34-EC3E-4219-87A3-9126E2880C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H="1">
                <a:off x="5841004" y="1334791"/>
                <a:ext cx="1861725" cy="4512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b="1" dirty="0">
                    <a:gradFill>
                      <a:gsLst>
                        <a:gs pos="0">
                          <a:srgbClr val="E03C39"/>
                        </a:gs>
                        <a:gs pos="100000">
                          <a:srgbClr val="C00000"/>
                        </a:gs>
                      </a:gsLst>
                      <a:lin ang="5400000" scaled="1"/>
                    </a:gradFill>
                    <a:cs typeface="+mn-ea"/>
                    <a:sym typeface="+mn-lt"/>
                  </a:rPr>
                  <a:t>添加标题文本</a:t>
                </a:r>
                <a:endParaRPr lang="en-US" altLang="zh-CN" sz="1600" b="1" dirty="0">
                  <a:gradFill>
                    <a:gsLst>
                      <a:gs pos="0">
                        <a:srgbClr val="E03C39"/>
                      </a:gs>
                      <a:gs pos="100000">
                        <a:srgbClr val="C00000"/>
                      </a:gs>
                    </a:gsLst>
                    <a:lin ang="5400000" scaled="1"/>
                  </a:gradFill>
                  <a:cs typeface="+mn-ea"/>
                  <a:sym typeface="+mn-lt"/>
                </a:endParaRPr>
              </a:p>
            </p:txBody>
          </p:sp>
          <p:sp>
            <p:nvSpPr>
              <p:cNvPr id="42" name="Rectangle 5">
                <a:extLst>
                  <a:ext uri="{FF2B5EF4-FFF2-40B4-BE49-F238E27FC236}">
                    <a16:creationId xmlns:a16="http://schemas.microsoft.com/office/drawing/2014/main" id="{EB27A8CC-08A4-450A-A80B-B8F19CF2A806}"/>
                  </a:ext>
                </a:extLst>
              </p:cNvPr>
              <p:cNvSpPr/>
              <p:nvPr/>
            </p:nvSpPr>
            <p:spPr bwMode="auto">
              <a:xfrm>
                <a:off x="5980702" y="1933362"/>
                <a:ext cx="3510221" cy="8125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t"/>
              <a:lstStyle/>
              <a:p>
                <a:pPr>
                  <a:lnSpc>
                    <a:spcPct val="150000"/>
                  </a:lnSpc>
                  <a:spcBef>
                    <a:spcPts val="375"/>
                  </a:spcBef>
                  <a:defRPr/>
                </a:pPr>
                <a:r>
                  <a:rPr lang="zh-CN" altLang="en-US" sz="900" kern="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900" kern="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... ...</a:t>
                </a:r>
              </a:p>
              <a:p>
                <a:pPr>
                  <a:lnSpc>
                    <a:spcPct val="150000"/>
                  </a:lnSpc>
                  <a:spcBef>
                    <a:spcPts val="375"/>
                  </a:spcBef>
                  <a:defRPr/>
                </a:pPr>
                <a:endParaRPr lang="zh-CN" altLang="en-US" sz="900" kern="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1CBA45AA-1581-4FD3-9B44-F618FEFC8D47}"/>
                </a:ext>
              </a:extLst>
            </p:cNvPr>
            <p:cNvCxnSpPr/>
            <p:nvPr/>
          </p:nvCxnSpPr>
          <p:spPr>
            <a:xfrm>
              <a:off x="5233132" y="1985192"/>
              <a:ext cx="2966458" cy="0"/>
            </a:xfrm>
            <a:prstGeom prst="line">
              <a:avLst/>
            </a:prstGeom>
            <a:noFill/>
            <a:ln w="19050" cap="flat" cmpd="sng" algn="ctr">
              <a:solidFill>
                <a:srgbClr val="E7E6E6">
                  <a:lumMod val="50000"/>
                </a:srgbClr>
              </a:solidFill>
              <a:prstDash val="sysDot"/>
              <a:miter lim="800000"/>
              <a:tailEnd type="oval"/>
            </a:ln>
            <a:effectLst/>
          </p:spPr>
        </p:cxn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40A361CE-769F-4A91-8027-CD974ACE04B8}"/>
              </a:ext>
            </a:extLst>
          </p:cNvPr>
          <p:cNvGrpSpPr/>
          <p:nvPr/>
        </p:nvGrpSpPr>
        <p:grpSpPr>
          <a:xfrm>
            <a:off x="4668934" y="2309661"/>
            <a:ext cx="2894623" cy="1058636"/>
            <a:chOff x="5233132" y="1502938"/>
            <a:chExt cx="3858828" cy="1411079"/>
          </a:xfrm>
        </p:grpSpPr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B2767313-3F0F-4D3F-841E-AC8ED5F3374B}"/>
                </a:ext>
              </a:extLst>
            </p:cNvPr>
            <p:cNvGrpSpPr/>
            <p:nvPr/>
          </p:nvGrpSpPr>
          <p:grpSpPr>
            <a:xfrm>
              <a:off x="5442041" y="1502938"/>
              <a:ext cx="3649919" cy="1411079"/>
              <a:chOff x="5841004" y="1334791"/>
              <a:chExt cx="3649919" cy="1411079"/>
            </a:xfrm>
          </p:grpSpPr>
          <p:sp>
            <p:nvSpPr>
              <p:cNvPr id="36" name="MH_SubTitle_1">
                <a:extLst>
                  <a:ext uri="{FF2B5EF4-FFF2-40B4-BE49-F238E27FC236}">
                    <a16:creationId xmlns:a16="http://schemas.microsoft.com/office/drawing/2014/main" id="{E26A7134-9A66-4040-A28E-188803FFA3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H="1">
                <a:off x="5841004" y="1334791"/>
                <a:ext cx="1861725" cy="4512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b="1" dirty="0">
                    <a:gradFill>
                      <a:gsLst>
                        <a:gs pos="0">
                          <a:srgbClr val="E03C39"/>
                        </a:gs>
                        <a:gs pos="100000">
                          <a:srgbClr val="C00000"/>
                        </a:gs>
                      </a:gsLst>
                      <a:lin ang="5400000" scaled="1"/>
                    </a:gradFill>
                    <a:cs typeface="+mn-ea"/>
                    <a:sym typeface="+mn-lt"/>
                  </a:rPr>
                  <a:t>添加标题文本</a:t>
                </a:r>
                <a:endParaRPr lang="en-US" altLang="zh-CN" sz="1600" b="1" dirty="0">
                  <a:gradFill>
                    <a:gsLst>
                      <a:gs pos="0">
                        <a:srgbClr val="E03C39"/>
                      </a:gs>
                      <a:gs pos="100000">
                        <a:srgbClr val="C00000"/>
                      </a:gs>
                    </a:gsLst>
                    <a:lin ang="5400000" scaled="1"/>
                  </a:gradFill>
                  <a:cs typeface="+mn-ea"/>
                  <a:sym typeface="+mn-lt"/>
                </a:endParaRPr>
              </a:p>
            </p:txBody>
          </p:sp>
          <p:sp>
            <p:nvSpPr>
              <p:cNvPr id="37" name="Rectangle 5">
                <a:extLst>
                  <a:ext uri="{FF2B5EF4-FFF2-40B4-BE49-F238E27FC236}">
                    <a16:creationId xmlns:a16="http://schemas.microsoft.com/office/drawing/2014/main" id="{62BF73CB-229B-4664-9C04-AB455F7C53DD}"/>
                  </a:ext>
                </a:extLst>
              </p:cNvPr>
              <p:cNvSpPr/>
              <p:nvPr/>
            </p:nvSpPr>
            <p:spPr bwMode="auto">
              <a:xfrm>
                <a:off x="5980702" y="1933362"/>
                <a:ext cx="3510221" cy="8125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t"/>
              <a:lstStyle/>
              <a:p>
                <a:pPr>
                  <a:lnSpc>
                    <a:spcPct val="150000"/>
                  </a:lnSpc>
                  <a:spcBef>
                    <a:spcPts val="375"/>
                  </a:spcBef>
                  <a:defRPr/>
                </a:pPr>
                <a:r>
                  <a:rPr lang="zh-CN" altLang="en-US" sz="900" kern="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900" kern="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... ...</a:t>
                </a:r>
              </a:p>
              <a:p>
                <a:pPr>
                  <a:lnSpc>
                    <a:spcPct val="150000"/>
                  </a:lnSpc>
                  <a:spcBef>
                    <a:spcPts val="375"/>
                  </a:spcBef>
                  <a:defRPr/>
                </a:pPr>
                <a:endParaRPr lang="zh-CN" altLang="en-US" sz="900" kern="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A9A80224-E3CA-4152-9C45-1543B957C61A}"/>
                </a:ext>
              </a:extLst>
            </p:cNvPr>
            <p:cNvCxnSpPr/>
            <p:nvPr/>
          </p:nvCxnSpPr>
          <p:spPr>
            <a:xfrm>
              <a:off x="5233132" y="1985192"/>
              <a:ext cx="2966458" cy="0"/>
            </a:xfrm>
            <a:prstGeom prst="line">
              <a:avLst/>
            </a:prstGeom>
            <a:noFill/>
            <a:ln w="19050" cap="flat" cmpd="sng" algn="ctr">
              <a:solidFill>
                <a:srgbClr val="E7E6E6">
                  <a:lumMod val="50000"/>
                </a:srgbClr>
              </a:solidFill>
              <a:prstDash val="sysDot"/>
              <a:miter lim="800000"/>
              <a:tailEnd type="oval"/>
            </a:ln>
            <a:effectLst/>
          </p:spPr>
        </p:cxnSp>
      </p:grpSp>
      <p:sp>
        <p:nvSpPr>
          <p:cNvPr id="139" name="任意多边形 138"/>
          <p:cNvSpPr/>
          <p:nvPr/>
        </p:nvSpPr>
        <p:spPr>
          <a:xfrm rot="19335404">
            <a:off x="1391711" y="1044953"/>
            <a:ext cx="3585149" cy="3536614"/>
          </a:xfrm>
          <a:custGeom>
            <a:avLst/>
            <a:gdLst>
              <a:gd name="connsiteX0" fmla="*/ 4538432 w 4779369"/>
              <a:gd name="connsiteY0" fmla="*/ 949730 h 4714030"/>
              <a:gd name="connsiteX1" fmla="*/ 4649383 w 4779369"/>
              <a:gd name="connsiteY1" fmla="*/ 1821057 h 4714030"/>
              <a:gd name="connsiteX2" fmla="*/ 3778057 w 4779369"/>
              <a:gd name="connsiteY2" fmla="*/ 1932008 h 4714030"/>
              <a:gd name="connsiteX3" fmla="*/ 3686799 w 4779369"/>
              <a:gd name="connsiteY3" fmla="*/ 1845408 h 4714030"/>
              <a:gd name="connsiteX4" fmla="*/ 3658543 w 4779369"/>
              <a:gd name="connsiteY4" fmla="*/ 1805072 h 4714030"/>
              <a:gd name="connsiteX5" fmla="*/ 3658543 w 4779369"/>
              <a:gd name="connsiteY5" fmla="*/ 1811336 h 4714030"/>
              <a:gd name="connsiteX6" fmla="*/ 3606598 w 4779369"/>
              <a:gd name="connsiteY6" fmla="*/ 1770199 h 4714030"/>
              <a:gd name="connsiteX7" fmla="*/ 3336570 w 4779369"/>
              <a:gd name="connsiteY7" fmla="*/ 1691032 h 4714030"/>
              <a:gd name="connsiteX8" fmla="*/ 3192952 w 4779369"/>
              <a:gd name="connsiteY8" fmla="*/ 1711872 h 4714030"/>
              <a:gd name="connsiteX9" fmla="*/ 3137695 w 4779369"/>
              <a:gd name="connsiteY9" fmla="*/ 1732769 h 4714030"/>
              <a:gd name="connsiteX10" fmla="*/ 3126960 w 4779369"/>
              <a:gd name="connsiteY10" fmla="*/ 1827523 h 4714030"/>
              <a:gd name="connsiteX11" fmla="*/ 3048503 w 4779369"/>
              <a:gd name="connsiteY11" fmla="*/ 2123573 h 4714030"/>
              <a:gd name="connsiteX12" fmla="*/ 2992344 w 4779369"/>
              <a:gd name="connsiteY12" fmla="*/ 2253828 h 4714030"/>
              <a:gd name="connsiteX13" fmla="*/ 2997806 w 4779369"/>
              <a:gd name="connsiteY13" fmla="*/ 2275931 h 4714030"/>
              <a:gd name="connsiteX14" fmla="*/ 3162873 w 4779369"/>
              <a:gd name="connsiteY14" fmla="*/ 2503824 h 4714030"/>
              <a:gd name="connsiteX15" fmla="*/ 3356427 w 4779369"/>
              <a:gd name="connsiteY15" fmla="*/ 2595846 h 4714030"/>
              <a:gd name="connsiteX16" fmla="*/ 3414277 w 4779369"/>
              <a:gd name="connsiteY16" fmla="*/ 2604863 h 4714030"/>
              <a:gd name="connsiteX17" fmla="*/ 3454240 w 4779369"/>
              <a:gd name="connsiteY17" fmla="*/ 2587267 h 4714030"/>
              <a:gd name="connsiteX18" fmla="*/ 4029121 w 4779369"/>
              <a:gd name="connsiteY18" fmla="*/ 2685987 h 4714030"/>
              <a:gd name="connsiteX19" fmla="*/ 4140072 w 4779369"/>
              <a:gd name="connsiteY19" fmla="*/ 3557314 h 4714030"/>
              <a:gd name="connsiteX20" fmla="*/ 3268745 w 4779369"/>
              <a:gd name="connsiteY20" fmla="*/ 3668264 h 4714030"/>
              <a:gd name="connsiteX21" fmla="*/ 3029106 w 4779369"/>
              <a:gd name="connsiteY21" fmla="*/ 3136468 h 4714030"/>
              <a:gd name="connsiteX22" fmla="*/ 3040867 w 4779369"/>
              <a:gd name="connsiteY22" fmla="*/ 3064259 h 4714030"/>
              <a:gd name="connsiteX23" fmla="*/ 3024015 w 4779369"/>
              <a:gd name="connsiteY23" fmla="*/ 3025265 h 4714030"/>
              <a:gd name="connsiteX24" fmla="*/ 2886424 w 4779369"/>
              <a:gd name="connsiteY24" fmla="*/ 2860950 h 4714030"/>
              <a:gd name="connsiteX25" fmla="*/ 2624436 w 4779369"/>
              <a:gd name="connsiteY25" fmla="*/ 2758262 h 4714030"/>
              <a:gd name="connsiteX26" fmla="*/ 2608775 w 4779369"/>
              <a:gd name="connsiteY26" fmla="*/ 2758435 h 4714030"/>
              <a:gd name="connsiteX27" fmla="*/ 2598603 w 4779369"/>
              <a:gd name="connsiteY27" fmla="*/ 2768115 h 4714030"/>
              <a:gd name="connsiteX28" fmla="*/ 2138389 w 4779369"/>
              <a:gd name="connsiteY28" fmla="*/ 3042691 h 4714030"/>
              <a:gd name="connsiteX29" fmla="*/ 2080005 w 4779369"/>
              <a:gd name="connsiteY29" fmla="*/ 3062295 h 4714030"/>
              <a:gd name="connsiteX30" fmla="*/ 2075740 w 4779369"/>
              <a:gd name="connsiteY30" fmla="*/ 3101544 h 4714030"/>
              <a:gd name="connsiteX31" fmla="*/ 2091557 w 4779369"/>
              <a:gd name="connsiteY31" fmla="*/ 3245802 h 4714030"/>
              <a:gd name="connsiteX32" fmla="*/ 2235869 w 4779369"/>
              <a:gd name="connsiteY32" fmla="*/ 3487372 h 4714030"/>
              <a:gd name="connsiteX33" fmla="*/ 2246040 w 4779369"/>
              <a:gd name="connsiteY33" fmla="*/ 3495068 h 4714030"/>
              <a:gd name="connsiteX34" fmla="*/ 2353186 w 4779369"/>
              <a:gd name="connsiteY34" fmla="*/ 3535124 h 4714030"/>
              <a:gd name="connsiteX35" fmla="*/ 2459892 w 4779369"/>
              <a:gd name="connsiteY35" fmla="*/ 3601767 h 4714030"/>
              <a:gd name="connsiteX36" fmla="*/ 2570842 w 4779369"/>
              <a:gd name="connsiteY36" fmla="*/ 4473093 h 4714030"/>
              <a:gd name="connsiteX37" fmla="*/ 1699516 w 4779369"/>
              <a:gd name="connsiteY37" fmla="*/ 4584044 h 4714030"/>
              <a:gd name="connsiteX38" fmla="*/ 1588565 w 4779369"/>
              <a:gd name="connsiteY38" fmla="*/ 3712718 h 4714030"/>
              <a:gd name="connsiteX39" fmla="*/ 1634920 w 4779369"/>
              <a:gd name="connsiteY39" fmla="*/ 3663870 h 4714030"/>
              <a:gd name="connsiteX40" fmla="*/ 1645376 w 4779369"/>
              <a:gd name="connsiteY40" fmla="*/ 3640232 h 4714030"/>
              <a:gd name="connsiteX41" fmla="*/ 1654346 w 4779369"/>
              <a:gd name="connsiteY41" fmla="*/ 3358982 h 4714030"/>
              <a:gd name="connsiteX42" fmla="*/ 1557620 w 4779369"/>
              <a:gd name="connsiteY42" fmla="*/ 3167736 h 4714030"/>
              <a:gd name="connsiteX43" fmla="*/ 1536748 w 4779369"/>
              <a:gd name="connsiteY43" fmla="*/ 3145662 h 4714030"/>
              <a:gd name="connsiteX44" fmla="*/ 1489568 w 4779369"/>
              <a:gd name="connsiteY44" fmla="*/ 3145159 h 4714030"/>
              <a:gd name="connsiteX45" fmla="*/ 610434 w 4779369"/>
              <a:gd name="connsiteY45" fmla="*/ 2818009 h 4714030"/>
              <a:gd name="connsiteX46" fmla="*/ 329331 w 4779369"/>
              <a:gd name="connsiteY46" fmla="*/ 610434 h 4714030"/>
              <a:gd name="connsiteX47" fmla="*/ 2536907 w 4779369"/>
              <a:gd name="connsiteY47" fmla="*/ 329331 h 4714030"/>
              <a:gd name="connsiteX48" fmla="*/ 3068123 w 4779369"/>
              <a:gd name="connsiteY48" fmla="*/ 1080399 h 4714030"/>
              <a:gd name="connsiteX49" fmla="*/ 3094483 w 4779369"/>
              <a:gd name="connsiteY49" fmla="*/ 1175656 h 4714030"/>
              <a:gd name="connsiteX50" fmla="*/ 3127186 w 4779369"/>
              <a:gd name="connsiteY50" fmla="*/ 1193698 h 4714030"/>
              <a:gd name="connsiteX51" fmla="*/ 3336570 w 4779369"/>
              <a:gd name="connsiteY51" fmla="*/ 1239409 h 4714030"/>
              <a:gd name="connsiteX52" fmla="*/ 3545953 w 4779369"/>
              <a:gd name="connsiteY52" fmla="*/ 1193698 h 4714030"/>
              <a:gd name="connsiteX53" fmla="*/ 3604045 w 4779369"/>
              <a:gd name="connsiteY53" fmla="*/ 1161650 h 4714030"/>
              <a:gd name="connsiteX54" fmla="*/ 3667106 w 4779369"/>
              <a:gd name="connsiteY54" fmla="*/ 1060681 h 4714030"/>
              <a:gd name="connsiteX55" fmla="*/ 4538432 w 4779369"/>
              <a:gd name="connsiteY55" fmla="*/ 949730 h 4714030"/>
              <a:gd name="connsiteX0-1" fmla="*/ 4538432 w 4779369"/>
              <a:gd name="connsiteY0-2" fmla="*/ 949730 h 4714030"/>
              <a:gd name="connsiteX1-3" fmla="*/ 4649383 w 4779369"/>
              <a:gd name="connsiteY1-4" fmla="*/ 1821057 h 4714030"/>
              <a:gd name="connsiteX2-5" fmla="*/ 3778057 w 4779369"/>
              <a:gd name="connsiteY2-6" fmla="*/ 1932008 h 4714030"/>
              <a:gd name="connsiteX3-7" fmla="*/ 3686799 w 4779369"/>
              <a:gd name="connsiteY3-8" fmla="*/ 1845408 h 4714030"/>
              <a:gd name="connsiteX4-9" fmla="*/ 3658543 w 4779369"/>
              <a:gd name="connsiteY4-10" fmla="*/ 1805072 h 4714030"/>
              <a:gd name="connsiteX5-11" fmla="*/ 3658543 w 4779369"/>
              <a:gd name="connsiteY5-12" fmla="*/ 1811336 h 4714030"/>
              <a:gd name="connsiteX6-13" fmla="*/ 3606598 w 4779369"/>
              <a:gd name="connsiteY6-14" fmla="*/ 1770199 h 4714030"/>
              <a:gd name="connsiteX7-15" fmla="*/ 3336570 w 4779369"/>
              <a:gd name="connsiteY7-16" fmla="*/ 1691032 h 4714030"/>
              <a:gd name="connsiteX8-17" fmla="*/ 3192952 w 4779369"/>
              <a:gd name="connsiteY8-18" fmla="*/ 1711872 h 4714030"/>
              <a:gd name="connsiteX9-19" fmla="*/ 3137695 w 4779369"/>
              <a:gd name="connsiteY9-20" fmla="*/ 1732769 h 4714030"/>
              <a:gd name="connsiteX10-21" fmla="*/ 3126960 w 4779369"/>
              <a:gd name="connsiteY10-22" fmla="*/ 1827523 h 4714030"/>
              <a:gd name="connsiteX11-23" fmla="*/ 3048503 w 4779369"/>
              <a:gd name="connsiteY11-24" fmla="*/ 2123573 h 4714030"/>
              <a:gd name="connsiteX12-25" fmla="*/ 2992344 w 4779369"/>
              <a:gd name="connsiteY12-26" fmla="*/ 2253828 h 4714030"/>
              <a:gd name="connsiteX13-27" fmla="*/ 2997806 w 4779369"/>
              <a:gd name="connsiteY13-28" fmla="*/ 2275931 h 4714030"/>
              <a:gd name="connsiteX14-29" fmla="*/ 3162873 w 4779369"/>
              <a:gd name="connsiteY14-30" fmla="*/ 2503824 h 4714030"/>
              <a:gd name="connsiteX15-31" fmla="*/ 3356427 w 4779369"/>
              <a:gd name="connsiteY15-32" fmla="*/ 2595846 h 4714030"/>
              <a:gd name="connsiteX16-33" fmla="*/ 3414277 w 4779369"/>
              <a:gd name="connsiteY16-34" fmla="*/ 2604863 h 4714030"/>
              <a:gd name="connsiteX17-35" fmla="*/ 3454240 w 4779369"/>
              <a:gd name="connsiteY17-36" fmla="*/ 2587267 h 4714030"/>
              <a:gd name="connsiteX18-37" fmla="*/ 4029121 w 4779369"/>
              <a:gd name="connsiteY18-38" fmla="*/ 2685987 h 4714030"/>
              <a:gd name="connsiteX19-39" fmla="*/ 4140072 w 4779369"/>
              <a:gd name="connsiteY19-40" fmla="*/ 3557314 h 4714030"/>
              <a:gd name="connsiteX20-41" fmla="*/ 3268745 w 4779369"/>
              <a:gd name="connsiteY20-42" fmla="*/ 3668264 h 4714030"/>
              <a:gd name="connsiteX21-43" fmla="*/ 3029106 w 4779369"/>
              <a:gd name="connsiteY21-44" fmla="*/ 3136468 h 4714030"/>
              <a:gd name="connsiteX22-45" fmla="*/ 3040867 w 4779369"/>
              <a:gd name="connsiteY22-46" fmla="*/ 3064259 h 4714030"/>
              <a:gd name="connsiteX23-47" fmla="*/ 3024015 w 4779369"/>
              <a:gd name="connsiteY23-48" fmla="*/ 3025265 h 4714030"/>
              <a:gd name="connsiteX24-49" fmla="*/ 2886424 w 4779369"/>
              <a:gd name="connsiteY24-50" fmla="*/ 2860950 h 4714030"/>
              <a:gd name="connsiteX25-51" fmla="*/ 2624436 w 4779369"/>
              <a:gd name="connsiteY25-52" fmla="*/ 2758262 h 4714030"/>
              <a:gd name="connsiteX26-53" fmla="*/ 2608775 w 4779369"/>
              <a:gd name="connsiteY26-54" fmla="*/ 2758435 h 4714030"/>
              <a:gd name="connsiteX27-55" fmla="*/ 2598603 w 4779369"/>
              <a:gd name="connsiteY27-56" fmla="*/ 2768115 h 4714030"/>
              <a:gd name="connsiteX28-57" fmla="*/ 2138389 w 4779369"/>
              <a:gd name="connsiteY28-58" fmla="*/ 3042691 h 4714030"/>
              <a:gd name="connsiteX29-59" fmla="*/ 2080005 w 4779369"/>
              <a:gd name="connsiteY29-60" fmla="*/ 3062295 h 4714030"/>
              <a:gd name="connsiteX30-61" fmla="*/ 2075740 w 4779369"/>
              <a:gd name="connsiteY30-62" fmla="*/ 3101544 h 4714030"/>
              <a:gd name="connsiteX31-63" fmla="*/ 2091557 w 4779369"/>
              <a:gd name="connsiteY31-64" fmla="*/ 3245802 h 4714030"/>
              <a:gd name="connsiteX32-65" fmla="*/ 2235869 w 4779369"/>
              <a:gd name="connsiteY32-66" fmla="*/ 3487372 h 4714030"/>
              <a:gd name="connsiteX33-67" fmla="*/ 2246040 w 4779369"/>
              <a:gd name="connsiteY33-68" fmla="*/ 3495068 h 4714030"/>
              <a:gd name="connsiteX34-69" fmla="*/ 2353186 w 4779369"/>
              <a:gd name="connsiteY34-70" fmla="*/ 3535124 h 4714030"/>
              <a:gd name="connsiteX35-71" fmla="*/ 2459892 w 4779369"/>
              <a:gd name="connsiteY35-72" fmla="*/ 3601767 h 4714030"/>
              <a:gd name="connsiteX36-73" fmla="*/ 2570842 w 4779369"/>
              <a:gd name="connsiteY36-74" fmla="*/ 4473093 h 4714030"/>
              <a:gd name="connsiteX37-75" fmla="*/ 1699516 w 4779369"/>
              <a:gd name="connsiteY37-76" fmla="*/ 4584044 h 4714030"/>
              <a:gd name="connsiteX38-77" fmla="*/ 1588565 w 4779369"/>
              <a:gd name="connsiteY38-78" fmla="*/ 3712718 h 4714030"/>
              <a:gd name="connsiteX39-79" fmla="*/ 1634920 w 4779369"/>
              <a:gd name="connsiteY39-80" fmla="*/ 3663870 h 4714030"/>
              <a:gd name="connsiteX40-81" fmla="*/ 1645376 w 4779369"/>
              <a:gd name="connsiteY40-82" fmla="*/ 3640232 h 4714030"/>
              <a:gd name="connsiteX41-83" fmla="*/ 1654346 w 4779369"/>
              <a:gd name="connsiteY41-84" fmla="*/ 3358982 h 4714030"/>
              <a:gd name="connsiteX42-85" fmla="*/ 1557620 w 4779369"/>
              <a:gd name="connsiteY42-86" fmla="*/ 3167736 h 4714030"/>
              <a:gd name="connsiteX43-87" fmla="*/ 1536748 w 4779369"/>
              <a:gd name="connsiteY43-88" fmla="*/ 3145662 h 4714030"/>
              <a:gd name="connsiteX44-89" fmla="*/ 1489568 w 4779369"/>
              <a:gd name="connsiteY44-90" fmla="*/ 3145159 h 4714030"/>
              <a:gd name="connsiteX45-91" fmla="*/ 610434 w 4779369"/>
              <a:gd name="connsiteY45-92" fmla="*/ 2818009 h 4714030"/>
              <a:gd name="connsiteX46-93" fmla="*/ 329331 w 4779369"/>
              <a:gd name="connsiteY46-94" fmla="*/ 610434 h 4714030"/>
              <a:gd name="connsiteX47-95" fmla="*/ 2536907 w 4779369"/>
              <a:gd name="connsiteY47-96" fmla="*/ 329331 h 4714030"/>
              <a:gd name="connsiteX48-97" fmla="*/ 3068123 w 4779369"/>
              <a:gd name="connsiteY48-98" fmla="*/ 1080399 h 4714030"/>
              <a:gd name="connsiteX49-99" fmla="*/ 3127186 w 4779369"/>
              <a:gd name="connsiteY49-100" fmla="*/ 1193698 h 4714030"/>
              <a:gd name="connsiteX50-101" fmla="*/ 3336570 w 4779369"/>
              <a:gd name="connsiteY50-102" fmla="*/ 1239409 h 4714030"/>
              <a:gd name="connsiteX51-103" fmla="*/ 3545953 w 4779369"/>
              <a:gd name="connsiteY51-104" fmla="*/ 1193698 h 4714030"/>
              <a:gd name="connsiteX52-105" fmla="*/ 3604045 w 4779369"/>
              <a:gd name="connsiteY52-106" fmla="*/ 1161650 h 4714030"/>
              <a:gd name="connsiteX53-107" fmla="*/ 3667106 w 4779369"/>
              <a:gd name="connsiteY53-108" fmla="*/ 1060681 h 4714030"/>
              <a:gd name="connsiteX54-109" fmla="*/ 4538432 w 4779369"/>
              <a:gd name="connsiteY54-110" fmla="*/ 949730 h 4714030"/>
              <a:gd name="connsiteX0-111" fmla="*/ 4538432 w 4779369"/>
              <a:gd name="connsiteY0-112" fmla="*/ 949730 h 4714030"/>
              <a:gd name="connsiteX1-113" fmla="*/ 4649383 w 4779369"/>
              <a:gd name="connsiteY1-114" fmla="*/ 1821057 h 4714030"/>
              <a:gd name="connsiteX2-115" fmla="*/ 3778057 w 4779369"/>
              <a:gd name="connsiteY2-116" fmla="*/ 1932008 h 4714030"/>
              <a:gd name="connsiteX3-117" fmla="*/ 3686799 w 4779369"/>
              <a:gd name="connsiteY3-118" fmla="*/ 1845408 h 4714030"/>
              <a:gd name="connsiteX4-119" fmla="*/ 3658543 w 4779369"/>
              <a:gd name="connsiteY4-120" fmla="*/ 1805072 h 4714030"/>
              <a:gd name="connsiteX5-121" fmla="*/ 3658543 w 4779369"/>
              <a:gd name="connsiteY5-122" fmla="*/ 1811336 h 4714030"/>
              <a:gd name="connsiteX6-123" fmla="*/ 3606598 w 4779369"/>
              <a:gd name="connsiteY6-124" fmla="*/ 1770199 h 4714030"/>
              <a:gd name="connsiteX7-125" fmla="*/ 3336570 w 4779369"/>
              <a:gd name="connsiteY7-126" fmla="*/ 1691032 h 4714030"/>
              <a:gd name="connsiteX8-127" fmla="*/ 3192952 w 4779369"/>
              <a:gd name="connsiteY8-128" fmla="*/ 1711872 h 4714030"/>
              <a:gd name="connsiteX9-129" fmla="*/ 3126960 w 4779369"/>
              <a:gd name="connsiteY9-130" fmla="*/ 1827523 h 4714030"/>
              <a:gd name="connsiteX10-131" fmla="*/ 3048503 w 4779369"/>
              <a:gd name="connsiteY10-132" fmla="*/ 2123573 h 4714030"/>
              <a:gd name="connsiteX11-133" fmla="*/ 2992344 w 4779369"/>
              <a:gd name="connsiteY11-134" fmla="*/ 2253828 h 4714030"/>
              <a:gd name="connsiteX12-135" fmla="*/ 2997806 w 4779369"/>
              <a:gd name="connsiteY12-136" fmla="*/ 2275931 h 4714030"/>
              <a:gd name="connsiteX13-137" fmla="*/ 3162873 w 4779369"/>
              <a:gd name="connsiteY13-138" fmla="*/ 2503824 h 4714030"/>
              <a:gd name="connsiteX14-139" fmla="*/ 3356427 w 4779369"/>
              <a:gd name="connsiteY14-140" fmla="*/ 2595846 h 4714030"/>
              <a:gd name="connsiteX15-141" fmla="*/ 3414277 w 4779369"/>
              <a:gd name="connsiteY15-142" fmla="*/ 2604863 h 4714030"/>
              <a:gd name="connsiteX16-143" fmla="*/ 3454240 w 4779369"/>
              <a:gd name="connsiteY16-144" fmla="*/ 2587267 h 4714030"/>
              <a:gd name="connsiteX17-145" fmla="*/ 4029121 w 4779369"/>
              <a:gd name="connsiteY17-146" fmla="*/ 2685987 h 4714030"/>
              <a:gd name="connsiteX18-147" fmla="*/ 4140072 w 4779369"/>
              <a:gd name="connsiteY18-148" fmla="*/ 3557314 h 4714030"/>
              <a:gd name="connsiteX19-149" fmla="*/ 3268745 w 4779369"/>
              <a:gd name="connsiteY19-150" fmla="*/ 3668264 h 4714030"/>
              <a:gd name="connsiteX20-151" fmla="*/ 3029106 w 4779369"/>
              <a:gd name="connsiteY20-152" fmla="*/ 3136468 h 4714030"/>
              <a:gd name="connsiteX21-153" fmla="*/ 3040867 w 4779369"/>
              <a:gd name="connsiteY21-154" fmla="*/ 3064259 h 4714030"/>
              <a:gd name="connsiteX22-155" fmla="*/ 3024015 w 4779369"/>
              <a:gd name="connsiteY22-156" fmla="*/ 3025265 h 4714030"/>
              <a:gd name="connsiteX23-157" fmla="*/ 2886424 w 4779369"/>
              <a:gd name="connsiteY23-158" fmla="*/ 2860950 h 4714030"/>
              <a:gd name="connsiteX24-159" fmla="*/ 2624436 w 4779369"/>
              <a:gd name="connsiteY24-160" fmla="*/ 2758262 h 4714030"/>
              <a:gd name="connsiteX25-161" fmla="*/ 2608775 w 4779369"/>
              <a:gd name="connsiteY25-162" fmla="*/ 2758435 h 4714030"/>
              <a:gd name="connsiteX26-163" fmla="*/ 2598603 w 4779369"/>
              <a:gd name="connsiteY26-164" fmla="*/ 2768115 h 4714030"/>
              <a:gd name="connsiteX27-165" fmla="*/ 2138389 w 4779369"/>
              <a:gd name="connsiteY27-166" fmla="*/ 3042691 h 4714030"/>
              <a:gd name="connsiteX28-167" fmla="*/ 2080005 w 4779369"/>
              <a:gd name="connsiteY28-168" fmla="*/ 3062295 h 4714030"/>
              <a:gd name="connsiteX29-169" fmla="*/ 2075740 w 4779369"/>
              <a:gd name="connsiteY29-170" fmla="*/ 3101544 h 4714030"/>
              <a:gd name="connsiteX30-171" fmla="*/ 2091557 w 4779369"/>
              <a:gd name="connsiteY30-172" fmla="*/ 3245802 h 4714030"/>
              <a:gd name="connsiteX31-173" fmla="*/ 2235869 w 4779369"/>
              <a:gd name="connsiteY31-174" fmla="*/ 3487372 h 4714030"/>
              <a:gd name="connsiteX32-175" fmla="*/ 2246040 w 4779369"/>
              <a:gd name="connsiteY32-176" fmla="*/ 3495068 h 4714030"/>
              <a:gd name="connsiteX33-177" fmla="*/ 2353186 w 4779369"/>
              <a:gd name="connsiteY33-178" fmla="*/ 3535124 h 4714030"/>
              <a:gd name="connsiteX34-179" fmla="*/ 2459892 w 4779369"/>
              <a:gd name="connsiteY34-180" fmla="*/ 3601767 h 4714030"/>
              <a:gd name="connsiteX35-181" fmla="*/ 2570842 w 4779369"/>
              <a:gd name="connsiteY35-182" fmla="*/ 4473093 h 4714030"/>
              <a:gd name="connsiteX36-183" fmla="*/ 1699516 w 4779369"/>
              <a:gd name="connsiteY36-184" fmla="*/ 4584044 h 4714030"/>
              <a:gd name="connsiteX37-185" fmla="*/ 1588565 w 4779369"/>
              <a:gd name="connsiteY37-186" fmla="*/ 3712718 h 4714030"/>
              <a:gd name="connsiteX38-187" fmla="*/ 1634920 w 4779369"/>
              <a:gd name="connsiteY38-188" fmla="*/ 3663870 h 4714030"/>
              <a:gd name="connsiteX39-189" fmla="*/ 1645376 w 4779369"/>
              <a:gd name="connsiteY39-190" fmla="*/ 3640232 h 4714030"/>
              <a:gd name="connsiteX40-191" fmla="*/ 1654346 w 4779369"/>
              <a:gd name="connsiteY40-192" fmla="*/ 3358982 h 4714030"/>
              <a:gd name="connsiteX41-193" fmla="*/ 1557620 w 4779369"/>
              <a:gd name="connsiteY41-194" fmla="*/ 3167736 h 4714030"/>
              <a:gd name="connsiteX42-195" fmla="*/ 1536748 w 4779369"/>
              <a:gd name="connsiteY42-196" fmla="*/ 3145662 h 4714030"/>
              <a:gd name="connsiteX43-197" fmla="*/ 1489568 w 4779369"/>
              <a:gd name="connsiteY43-198" fmla="*/ 3145159 h 4714030"/>
              <a:gd name="connsiteX44-199" fmla="*/ 610434 w 4779369"/>
              <a:gd name="connsiteY44-200" fmla="*/ 2818009 h 4714030"/>
              <a:gd name="connsiteX45-201" fmla="*/ 329331 w 4779369"/>
              <a:gd name="connsiteY45-202" fmla="*/ 610434 h 4714030"/>
              <a:gd name="connsiteX46-203" fmla="*/ 2536907 w 4779369"/>
              <a:gd name="connsiteY46-204" fmla="*/ 329331 h 4714030"/>
              <a:gd name="connsiteX47-205" fmla="*/ 3068123 w 4779369"/>
              <a:gd name="connsiteY47-206" fmla="*/ 1080399 h 4714030"/>
              <a:gd name="connsiteX48-207" fmla="*/ 3127186 w 4779369"/>
              <a:gd name="connsiteY48-208" fmla="*/ 1193698 h 4714030"/>
              <a:gd name="connsiteX49-209" fmla="*/ 3336570 w 4779369"/>
              <a:gd name="connsiteY49-210" fmla="*/ 1239409 h 4714030"/>
              <a:gd name="connsiteX50-211" fmla="*/ 3545953 w 4779369"/>
              <a:gd name="connsiteY50-212" fmla="*/ 1193698 h 4714030"/>
              <a:gd name="connsiteX51-213" fmla="*/ 3604045 w 4779369"/>
              <a:gd name="connsiteY51-214" fmla="*/ 1161650 h 4714030"/>
              <a:gd name="connsiteX52-215" fmla="*/ 3667106 w 4779369"/>
              <a:gd name="connsiteY52-216" fmla="*/ 1060681 h 4714030"/>
              <a:gd name="connsiteX53-217" fmla="*/ 4538432 w 4779369"/>
              <a:gd name="connsiteY53-218" fmla="*/ 949730 h 4714030"/>
              <a:gd name="connsiteX0-219" fmla="*/ 4538432 w 4779369"/>
              <a:gd name="connsiteY0-220" fmla="*/ 949730 h 4714030"/>
              <a:gd name="connsiteX1-221" fmla="*/ 4649383 w 4779369"/>
              <a:gd name="connsiteY1-222" fmla="*/ 1821057 h 4714030"/>
              <a:gd name="connsiteX2-223" fmla="*/ 3778057 w 4779369"/>
              <a:gd name="connsiteY2-224" fmla="*/ 1932008 h 4714030"/>
              <a:gd name="connsiteX3-225" fmla="*/ 3686799 w 4779369"/>
              <a:gd name="connsiteY3-226" fmla="*/ 1845408 h 4714030"/>
              <a:gd name="connsiteX4-227" fmla="*/ 3658543 w 4779369"/>
              <a:gd name="connsiteY4-228" fmla="*/ 1805072 h 4714030"/>
              <a:gd name="connsiteX5-229" fmla="*/ 3606598 w 4779369"/>
              <a:gd name="connsiteY5-230" fmla="*/ 1770199 h 4714030"/>
              <a:gd name="connsiteX6-231" fmla="*/ 3336570 w 4779369"/>
              <a:gd name="connsiteY6-232" fmla="*/ 1691032 h 4714030"/>
              <a:gd name="connsiteX7-233" fmla="*/ 3192952 w 4779369"/>
              <a:gd name="connsiteY7-234" fmla="*/ 1711872 h 4714030"/>
              <a:gd name="connsiteX8-235" fmla="*/ 3126960 w 4779369"/>
              <a:gd name="connsiteY8-236" fmla="*/ 1827523 h 4714030"/>
              <a:gd name="connsiteX9-237" fmla="*/ 3048503 w 4779369"/>
              <a:gd name="connsiteY9-238" fmla="*/ 2123573 h 4714030"/>
              <a:gd name="connsiteX10-239" fmla="*/ 2992344 w 4779369"/>
              <a:gd name="connsiteY10-240" fmla="*/ 2253828 h 4714030"/>
              <a:gd name="connsiteX11-241" fmla="*/ 2997806 w 4779369"/>
              <a:gd name="connsiteY11-242" fmla="*/ 2275931 h 4714030"/>
              <a:gd name="connsiteX12-243" fmla="*/ 3162873 w 4779369"/>
              <a:gd name="connsiteY12-244" fmla="*/ 2503824 h 4714030"/>
              <a:gd name="connsiteX13-245" fmla="*/ 3356427 w 4779369"/>
              <a:gd name="connsiteY13-246" fmla="*/ 2595846 h 4714030"/>
              <a:gd name="connsiteX14-247" fmla="*/ 3414277 w 4779369"/>
              <a:gd name="connsiteY14-248" fmla="*/ 2604863 h 4714030"/>
              <a:gd name="connsiteX15-249" fmla="*/ 3454240 w 4779369"/>
              <a:gd name="connsiteY15-250" fmla="*/ 2587267 h 4714030"/>
              <a:gd name="connsiteX16-251" fmla="*/ 4029121 w 4779369"/>
              <a:gd name="connsiteY16-252" fmla="*/ 2685987 h 4714030"/>
              <a:gd name="connsiteX17-253" fmla="*/ 4140072 w 4779369"/>
              <a:gd name="connsiteY17-254" fmla="*/ 3557314 h 4714030"/>
              <a:gd name="connsiteX18-255" fmla="*/ 3268745 w 4779369"/>
              <a:gd name="connsiteY18-256" fmla="*/ 3668264 h 4714030"/>
              <a:gd name="connsiteX19-257" fmla="*/ 3029106 w 4779369"/>
              <a:gd name="connsiteY19-258" fmla="*/ 3136468 h 4714030"/>
              <a:gd name="connsiteX20-259" fmla="*/ 3040867 w 4779369"/>
              <a:gd name="connsiteY20-260" fmla="*/ 3064259 h 4714030"/>
              <a:gd name="connsiteX21-261" fmla="*/ 3024015 w 4779369"/>
              <a:gd name="connsiteY21-262" fmla="*/ 3025265 h 4714030"/>
              <a:gd name="connsiteX22-263" fmla="*/ 2886424 w 4779369"/>
              <a:gd name="connsiteY22-264" fmla="*/ 2860950 h 4714030"/>
              <a:gd name="connsiteX23-265" fmla="*/ 2624436 w 4779369"/>
              <a:gd name="connsiteY23-266" fmla="*/ 2758262 h 4714030"/>
              <a:gd name="connsiteX24-267" fmla="*/ 2608775 w 4779369"/>
              <a:gd name="connsiteY24-268" fmla="*/ 2758435 h 4714030"/>
              <a:gd name="connsiteX25-269" fmla="*/ 2598603 w 4779369"/>
              <a:gd name="connsiteY25-270" fmla="*/ 2768115 h 4714030"/>
              <a:gd name="connsiteX26-271" fmla="*/ 2138389 w 4779369"/>
              <a:gd name="connsiteY26-272" fmla="*/ 3042691 h 4714030"/>
              <a:gd name="connsiteX27-273" fmla="*/ 2080005 w 4779369"/>
              <a:gd name="connsiteY27-274" fmla="*/ 3062295 h 4714030"/>
              <a:gd name="connsiteX28-275" fmla="*/ 2075740 w 4779369"/>
              <a:gd name="connsiteY28-276" fmla="*/ 3101544 h 4714030"/>
              <a:gd name="connsiteX29-277" fmla="*/ 2091557 w 4779369"/>
              <a:gd name="connsiteY29-278" fmla="*/ 3245802 h 4714030"/>
              <a:gd name="connsiteX30-279" fmla="*/ 2235869 w 4779369"/>
              <a:gd name="connsiteY30-280" fmla="*/ 3487372 h 4714030"/>
              <a:gd name="connsiteX31-281" fmla="*/ 2246040 w 4779369"/>
              <a:gd name="connsiteY31-282" fmla="*/ 3495068 h 4714030"/>
              <a:gd name="connsiteX32-283" fmla="*/ 2353186 w 4779369"/>
              <a:gd name="connsiteY32-284" fmla="*/ 3535124 h 4714030"/>
              <a:gd name="connsiteX33-285" fmla="*/ 2459892 w 4779369"/>
              <a:gd name="connsiteY33-286" fmla="*/ 3601767 h 4714030"/>
              <a:gd name="connsiteX34-287" fmla="*/ 2570842 w 4779369"/>
              <a:gd name="connsiteY34-288" fmla="*/ 4473093 h 4714030"/>
              <a:gd name="connsiteX35-289" fmla="*/ 1699516 w 4779369"/>
              <a:gd name="connsiteY35-290" fmla="*/ 4584044 h 4714030"/>
              <a:gd name="connsiteX36-291" fmla="*/ 1588565 w 4779369"/>
              <a:gd name="connsiteY36-292" fmla="*/ 3712718 h 4714030"/>
              <a:gd name="connsiteX37-293" fmla="*/ 1634920 w 4779369"/>
              <a:gd name="connsiteY37-294" fmla="*/ 3663870 h 4714030"/>
              <a:gd name="connsiteX38-295" fmla="*/ 1645376 w 4779369"/>
              <a:gd name="connsiteY38-296" fmla="*/ 3640232 h 4714030"/>
              <a:gd name="connsiteX39-297" fmla="*/ 1654346 w 4779369"/>
              <a:gd name="connsiteY39-298" fmla="*/ 3358982 h 4714030"/>
              <a:gd name="connsiteX40-299" fmla="*/ 1557620 w 4779369"/>
              <a:gd name="connsiteY40-300" fmla="*/ 3167736 h 4714030"/>
              <a:gd name="connsiteX41-301" fmla="*/ 1536748 w 4779369"/>
              <a:gd name="connsiteY41-302" fmla="*/ 3145662 h 4714030"/>
              <a:gd name="connsiteX42-303" fmla="*/ 1489568 w 4779369"/>
              <a:gd name="connsiteY42-304" fmla="*/ 3145159 h 4714030"/>
              <a:gd name="connsiteX43-305" fmla="*/ 610434 w 4779369"/>
              <a:gd name="connsiteY43-306" fmla="*/ 2818009 h 4714030"/>
              <a:gd name="connsiteX44-307" fmla="*/ 329331 w 4779369"/>
              <a:gd name="connsiteY44-308" fmla="*/ 610434 h 4714030"/>
              <a:gd name="connsiteX45-309" fmla="*/ 2536907 w 4779369"/>
              <a:gd name="connsiteY45-310" fmla="*/ 329331 h 4714030"/>
              <a:gd name="connsiteX46-311" fmla="*/ 3068123 w 4779369"/>
              <a:gd name="connsiteY46-312" fmla="*/ 1080399 h 4714030"/>
              <a:gd name="connsiteX47-313" fmla="*/ 3127186 w 4779369"/>
              <a:gd name="connsiteY47-314" fmla="*/ 1193698 h 4714030"/>
              <a:gd name="connsiteX48-315" fmla="*/ 3336570 w 4779369"/>
              <a:gd name="connsiteY48-316" fmla="*/ 1239409 h 4714030"/>
              <a:gd name="connsiteX49-317" fmla="*/ 3545953 w 4779369"/>
              <a:gd name="connsiteY49-318" fmla="*/ 1193698 h 4714030"/>
              <a:gd name="connsiteX50-319" fmla="*/ 3604045 w 4779369"/>
              <a:gd name="connsiteY50-320" fmla="*/ 1161650 h 4714030"/>
              <a:gd name="connsiteX51-321" fmla="*/ 3667106 w 4779369"/>
              <a:gd name="connsiteY51-322" fmla="*/ 1060681 h 4714030"/>
              <a:gd name="connsiteX52-323" fmla="*/ 4538432 w 4779369"/>
              <a:gd name="connsiteY52-324" fmla="*/ 949730 h 4714030"/>
              <a:gd name="connsiteX0-325" fmla="*/ 4538432 w 4779369"/>
              <a:gd name="connsiteY0-326" fmla="*/ 949730 h 4714030"/>
              <a:gd name="connsiteX1-327" fmla="*/ 4649383 w 4779369"/>
              <a:gd name="connsiteY1-328" fmla="*/ 1821057 h 4714030"/>
              <a:gd name="connsiteX2-329" fmla="*/ 3778057 w 4779369"/>
              <a:gd name="connsiteY2-330" fmla="*/ 1932008 h 4714030"/>
              <a:gd name="connsiteX3-331" fmla="*/ 3686799 w 4779369"/>
              <a:gd name="connsiteY3-332" fmla="*/ 1845408 h 4714030"/>
              <a:gd name="connsiteX4-333" fmla="*/ 3606598 w 4779369"/>
              <a:gd name="connsiteY4-334" fmla="*/ 1770199 h 4714030"/>
              <a:gd name="connsiteX5-335" fmla="*/ 3336570 w 4779369"/>
              <a:gd name="connsiteY5-336" fmla="*/ 1691032 h 4714030"/>
              <a:gd name="connsiteX6-337" fmla="*/ 3192952 w 4779369"/>
              <a:gd name="connsiteY6-338" fmla="*/ 1711872 h 4714030"/>
              <a:gd name="connsiteX7-339" fmla="*/ 3126960 w 4779369"/>
              <a:gd name="connsiteY7-340" fmla="*/ 1827523 h 4714030"/>
              <a:gd name="connsiteX8-341" fmla="*/ 3048503 w 4779369"/>
              <a:gd name="connsiteY8-342" fmla="*/ 2123573 h 4714030"/>
              <a:gd name="connsiteX9-343" fmla="*/ 2992344 w 4779369"/>
              <a:gd name="connsiteY9-344" fmla="*/ 2253828 h 4714030"/>
              <a:gd name="connsiteX10-345" fmla="*/ 2997806 w 4779369"/>
              <a:gd name="connsiteY10-346" fmla="*/ 2275931 h 4714030"/>
              <a:gd name="connsiteX11-347" fmla="*/ 3162873 w 4779369"/>
              <a:gd name="connsiteY11-348" fmla="*/ 2503824 h 4714030"/>
              <a:gd name="connsiteX12-349" fmla="*/ 3356427 w 4779369"/>
              <a:gd name="connsiteY12-350" fmla="*/ 2595846 h 4714030"/>
              <a:gd name="connsiteX13-351" fmla="*/ 3414277 w 4779369"/>
              <a:gd name="connsiteY13-352" fmla="*/ 2604863 h 4714030"/>
              <a:gd name="connsiteX14-353" fmla="*/ 3454240 w 4779369"/>
              <a:gd name="connsiteY14-354" fmla="*/ 2587267 h 4714030"/>
              <a:gd name="connsiteX15-355" fmla="*/ 4029121 w 4779369"/>
              <a:gd name="connsiteY15-356" fmla="*/ 2685987 h 4714030"/>
              <a:gd name="connsiteX16-357" fmla="*/ 4140072 w 4779369"/>
              <a:gd name="connsiteY16-358" fmla="*/ 3557314 h 4714030"/>
              <a:gd name="connsiteX17-359" fmla="*/ 3268745 w 4779369"/>
              <a:gd name="connsiteY17-360" fmla="*/ 3668264 h 4714030"/>
              <a:gd name="connsiteX18-361" fmla="*/ 3029106 w 4779369"/>
              <a:gd name="connsiteY18-362" fmla="*/ 3136468 h 4714030"/>
              <a:gd name="connsiteX19-363" fmla="*/ 3040867 w 4779369"/>
              <a:gd name="connsiteY19-364" fmla="*/ 3064259 h 4714030"/>
              <a:gd name="connsiteX20-365" fmla="*/ 3024015 w 4779369"/>
              <a:gd name="connsiteY20-366" fmla="*/ 3025265 h 4714030"/>
              <a:gd name="connsiteX21-367" fmla="*/ 2886424 w 4779369"/>
              <a:gd name="connsiteY21-368" fmla="*/ 2860950 h 4714030"/>
              <a:gd name="connsiteX22-369" fmla="*/ 2624436 w 4779369"/>
              <a:gd name="connsiteY22-370" fmla="*/ 2758262 h 4714030"/>
              <a:gd name="connsiteX23-371" fmla="*/ 2608775 w 4779369"/>
              <a:gd name="connsiteY23-372" fmla="*/ 2758435 h 4714030"/>
              <a:gd name="connsiteX24-373" fmla="*/ 2598603 w 4779369"/>
              <a:gd name="connsiteY24-374" fmla="*/ 2768115 h 4714030"/>
              <a:gd name="connsiteX25-375" fmla="*/ 2138389 w 4779369"/>
              <a:gd name="connsiteY25-376" fmla="*/ 3042691 h 4714030"/>
              <a:gd name="connsiteX26-377" fmla="*/ 2080005 w 4779369"/>
              <a:gd name="connsiteY26-378" fmla="*/ 3062295 h 4714030"/>
              <a:gd name="connsiteX27-379" fmla="*/ 2075740 w 4779369"/>
              <a:gd name="connsiteY27-380" fmla="*/ 3101544 h 4714030"/>
              <a:gd name="connsiteX28-381" fmla="*/ 2091557 w 4779369"/>
              <a:gd name="connsiteY28-382" fmla="*/ 3245802 h 4714030"/>
              <a:gd name="connsiteX29-383" fmla="*/ 2235869 w 4779369"/>
              <a:gd name="connsiteY29-384" fmla="*/ 3487372 h 4714030"/>
              <a:gd name="connsiteX30-385" fmla="*/ 2246040 w 4779369"/>
              <a:gd name="connsiteY30-386" fmla="*/ 3495068 h 4714030"/>
              <a:gd name="connsiteX31-387" fmla="*/ 2353186 w 4779369"/>
              <a:gd name="connsiteY31-388" fmla="*/ 3535124 h 4714030"/>
              <a:gd name="connsiteX32-389" fmla="*/ 2459892 w 4779369"/>
              <a:gd name="connsiteY32-390" fmla="*/ 3601767 h 4714030"/>
              <a:gd name="connsiteX33-391" fmla="*/ 2570842 w 4779369"/>
              <a:gd name="connsiteY33-392" fmla="*/ 4473093 h 4714030"/>
              <a:gd name="connsiteX34-393" fmla="*/ 1699516 w 4779369"/>
              <a:gd name="connsiteY34-394" fmla="*/ 4584044 h 4714030"/>
              <a:gd name="connsiteX35-395" fmla="*/ 1588565 w 4779369"/>
              <a:gd name="connsiteY35-396" fmla="*/ 3712718 h 4714030"/>
              <a:gd name="connsiteX36-397" fmla="*/ 1634920 w 4779369"/>
              <a:gd name="connsiteY36-398" fmla="*/ 3663870 h 4714030"/>
              <a:gd name="connsiteX37-399" fmla="*/ 1645376 w 4779369"/>
              <a:gd name="connsiteY37-400" fmla="*/ 3640232 h 4714030"/>
              <a:gd name="connsiteX38-401" fmla="*/ 1654346 w 4779369"/>
              <a:gd name="connsiteY38-402" fmla="*/ 3358982 h 4714030"/>
              <a:gd name="connsiteX39-403" fmla="*/ 1557620 w 4779369"/>
              <a:gd name="connsiteY39-404" fmla="*/ 3167736 h 4714030"/>
              <a:gd name="connsiteX40-405" fmla="*/ 1536748 w 4779369"/>
              <a:gd name="connsiteY40-406" fmla="*/ 3145662 h 4714030"/>
              <a:gd name="connsiteX41-407" fmla="*/ 1489568 w 4779369"/>
              <a:gd name="connsiteY41-408" fmla="*/ 3145159 h 4714030"/>
              <a:gd name="connsiteX42-409" fmla="*/ 610434 w 4779369"/>
              <a:gd name="connsiteY42-410" fmla="*/ 2818009 h 4714030"/>
              <a:gd name="connsiteX43-411" fmla="*/ 329331 w 4779369"/>
              <a:gd name="connsiteY43-412" fmla="*/ 610434 h 4714030"/>
              <a:gd name="connsiteX44-413" fmla="*/ 2536907 w 4779369"/>
              <a:gd name="connsiteY44-414" fmla="*/ 329331 h 4714030"/>
              <a:gd name="connsiteX45-415" fmla="*/ 3068123 w 4779369"/>
              <a:gd name="connsiteY45-416" fmla="*/ 1080399 h 4714030"/>
              <a:gd name="connsiteX46-417" fmla="*/ 3127186 w 4779369"/>
              <a:gd name="connsiteY46-418" fmla="*/ 1193698 h 4714030"/>
              <a:gd name="connsiteX47-419" fmla="*/ 3336570 w 4779369"/>
              <a:gd name="connsiteY47-420" fmla="*/ 1239409 h 4714030"/>
              <a:gd name="connsiteX48-421" fmla="*/ 3545953 w 4779369"/>
              <a:gd name="connsiteY48-422" fmla="*/ 1193698 h 4714030"/>
              <a:gd name="connsiteX49-423" fmla="*/ 3604045 w 4779369"/>
              <a:gd name="connsiteY49-424" fmla="*/ 1161650 h 4714030"/>
              <a:gd name="connsiteX50-425" fmla="*/ 3667106 w 4779369"/>
              <a:gd name="connsiteY50-426" fmla="*/ 1060681 h 4714030"/>
              <a:gd name="connsiteX51-427" fmla="*/ 4538432 w 4779369"/>
              <a:gd name="connsiteY51-428" fmla="*/ 949730 h 4714030"/>
              <a:gd name="connsiteX0-429" fmla="*/ 4538432 w 4779369"/>
              <a:gd name="connsiteY0-430" fmla="*/ 949730 h 4714030"/>
              <a:gd name="connsiteX1-431" fmla="*/ 4649383 w 4779369"/>
              <a:gd name="connsiteY1-432" fmla="*/ 1821057 h 4714030"/>
              <a:gd name="connsiteX2-433" fmla="*/ 3778057 w 4779369"/>
              <a:gd name="connsiteY2-434" fmla="*/ 1932008 h 4714030"/>
              <a:gd name="connsiteX3-435" fmla="*/ 3686799 w 4779369"/>
              <a:gd name="connsiteY3-436" fmla="*/ 1845408 h 4714030"/>
              <a:gd name="connsiteX4-437" fmla="*/ 3606598 w 4779369"/>
              <a:gd name="connsiteY4-438" fmla="*/ 1770199 h 4714030"/>
              <a:gd name="connsiteX5-439" fmla="*/ 3336570 w 4779369"/>
              <a:gd name="connsiteY5-440" fmla="*/ 1691032 h 4714030"/>
              <a:gd name="connsiteX6-441" fmla="*/ 3192952 w 4779369"/>
              <a:gd name="connsiteY6-442" fmla="*/ 1711872 h 4714030"/>
              <a:gd name="connsiteX7-443" fmla="*/ 3126960 w 4779369"/>
              <a:gd name="connsiteY7-444" fmla="*/ 1827523 h 4714030"/>
              <a:gd name="connsiteX8-445" fmla="*/ 3048503 w 4779369"/>
              <a:gd name="connsiteY8-446" fmla="*/ 2123573 h 4714030"/>
              <a:gd name="connsiteX9-447" fmla="*/ 2992344 w 4779369"/>
              <a:gd name="connsiteY9-448" fmla="*/ 2253828 h 4714030"/>
              <a:gd name="connsiteX10-449" fmla="*/ 2997806 w 4779369"/>
              <a:gd name="connsiteY10-450" fmla="*/ 2275931 h 4714030"/>
              <a:gd name="connsiteX11-451" fmla="*/ 3162873 w 4779369"/>
              <a:gd name="connsiteY11-452" fmla="*/ 2503824 h 4714030"/>
              <a:gd name="connsiteX12-453" fmla="*/ 3356427 w 4779369"/>
              <a:gd name="connsiteY12-454" fmla="*/ 2595846 h 4714030"/>
              <a:gd name="connsiteX13-455" fmla="*/ 3414277 w 4779369"/>
              <a:gd name="connsiteY13-456" fmla="*/ 2604863 h 4714030"/>
              <a:gd name="connsiteX14-457" fmla="*/ 3454240 w 4779369"/>
              <a:gd name="connsiteY14-458" fmla="*/ 2587267 h 4714030"/>
              <a:gd name="connsiteX15-459" fmla="*/ 4029121 w 4779369"/>
              <a:gd name="connsiteY15-460" fmla="*/ 2685987 h 4714030"/>
              <a:gd name="connsiteX16-461" fmla="*/ 4140072 w 4779369"/>
              <a:gd name="connsiteY16-462" fmla="*/ 3557314 h 4714030"/>
              <a:gd name="connsiteX17-463" fmla="*/ 3268745 w 4779369"/>
              <a:gd name="connsiteY17-464" fmla="*/ 3668264 h 4714030"/>
              <a:gd name="connsiteX18-465" fmla="*/ 3029106 w 4779369"/>
              <a:gd name="connsiteY18-466" fmla="*/ 3136468 h 4714030"/>
              <a:gd name="connsiteX19-467" fmla="*/ 3040867 w 4779369"/>
              <a:gd name="connsiteY19-468" fmla="*/ 3064259 h 4714030"/>
              <a:gd name="connsiteX20-469" fmla="*/ 3024015 w 4779369"/>
              <a:gd name="connsiteY20-470" fmla="*/ 3025265 h 4714030"/>
              <a:gd name="connsiteX21-471" fmla="*/ 2886424 w 4779369"/>
              <a:gd name="connsiteY21-472" fmla="*/ 2860950 h 4714030"/>
              <a:gd name="connsiteX22-473" fmla="*/ 2624436 w 4779369"/>
              <a:gd name="connsiteY22-474" fmla="*/ 2758262 h 4714030"/>
              <a:gd name="connsiteX23-475" fmla="*/ 2608775 w 4779369"/>
              <a:gd name="connsiteY23-476" fmla="*/ 2758435 h 4714030"/>
              <a:gd name="connsiteX24-477" fmla="*/ 2598603 w 4779369"/>
              <a:gd name="connsiteY24-478" fmla="*/ 2768115 h 4714030"/>
              <a:gd name="connsiteX25-479" fmla="*/ 2138389 w 4779369"/>
              <a:gd name="connsiteY25-480" fmla="*/ 3042691 h 4714030"/>
              <a:gd name="connsiteX26-481" fmla="*/ 2080005 w 4779369"/>
              <a:gd name="connsiteY26-482" fmla="*/ 3062295 h 4714030"/>
              <a:gd name="connsiteX27-483" fmla="*/ 2075740 w 4779369"/>
              <a:gd name="connsiteY27-484" fmla="*/ 3101544 h 4714030"/>
              <a:gd name="connsiteX28-485" fmla="*/ 2091557 w 4779369"/>
              <a:gd name="connsiteY28-486" fmla="*/ 3245802 h 4714030"/>
              <a:gd name="connsiteX29-487" fmla="*/ 2235869 w 4779369"/>
              <a:gd name="connsiteY29-488" fmla="*/ 3487372 h 4714030"/>
              <a:gd name="connsiteX30-489" fmla="*/ 2246040 w 4779369"/>
              <a:gd name="connsiteY30-490" fmla="*/ 3495068 h 4714030"/>
              <a:gd name="connsiteX31-491" fmla="*/ 2353186 w 4779369"/>
              <a:gd name="connsiteY31-492" fmla="*/ 3535124 h 4714030"/>
              <a:gd name="connsiteX32-493" fmla="*/ 2459892 w 4779369"/>
              <a:gd name="connsiteY32-494" fmla="*/ 3601767 h 4714030"/>
              <a:gd name="connsiteX33-495" fmla="*/ 2570842 w 4779369"/>
              <a:gd name="connsiteY33-496" fmla="*/ 4473093 h 4714030"/>
              <a:gd name="connsiteX34-497" fmla="*/ 1699516 w 4779369"/>
              <a:gd name="connsiteY34-498" fmla="*/ 4584044 h 4714030"/>
              <a:gd name="connsiteX35-499" fmla="*/ 1588565 w 4779369"/>
              <a:gd name="connsiteY35-500" fmla="*/ 3712718 h 4714030"/>
              <a:gd name="connsiteX36-501" fmla="*/ 1634920 w 4779369"/>
              <a:gd name="connsiteY36-502" fmla="*/ 3663870 h 4714030"/>
              <a:gd name="connsiteX37-503" fmla="*/ 1645376 w 4779369"/>
              <a:gd name="connsiteY37-504" fmla="*/ 3640232 h 4714030"/>
              <a:gd name="connsiteX38-505" fmla="*/ 1654346 w 4779369"/>
              <a:gd name="connsiteY38-506" fmla="*/ 3358982 h 4714030"/>
              <a:gd name="connsiteX39-507" fmla="*/ 1557620 w 4779369"/>
              <a:gd name="connsiteY39-508" fmla="*/ 3167736 h 4714030"/>
              <a:gd name="connsiteX40-509" fmla="*/ 1536748 w 4779369"/>
              <a:gd name="connsiteY40-510" fmla="*/ 3145662 h 4714030"/>
              <a:gd name="connsiteX41-511" fmla="*/ 1489568 w 4779369"/>
              <a:gd name="connsiteY41-512" fmla="*/ 3145159 h 4714030"/>
              <a:gd name="connsiteX42-513" fmla="*/ 610434 w 4779369"/>
              <a:gd name="connsiteY42-514" fmla="*/ 2818009 h 4714030"/>
              <a:gd name="connsiteX43-515" fmla="*/ 329331 w 4779369"/>
              <a:gd name="connsiteY43-516" fmla="*/ 610434 h 4714030"/>
              <a:gd name="connsiteX44-517" fmla="*/ 2536907 w 4779369"/>
              <a:gd name="connsiteY44-518" fmla="*/ 329331 h 4714030"/>
              <a:gd name="connsiteX45-519" fmla="*/ 3068123 w 4779369"/>
              <a:gd name="connsiteY45-520" fmla="*/ 1080399 h 4714030"/>
              <a:gd name="connsiteX46-521" fmla="*/ 3127186 w 4779369"/>
              <a:gd name="connsiteY46-522" fmla="*/ 1193698 h 4714030"/>
              <a:gd name="connsiteX47-523" fmla="*/ 3336570 w 4779369"/>
              <a:gd name="connsiteY47-524" fmla="*/ 1239409 h 4714030"/>
              <a:gd name="connsiteX48-525" fmla="*/ 3545953 w 4779369"/>
              <a:gd name="connsiteY48-526" fmla="*/ 1193698 h 4714030"/>
              <a:gd name="connsiteX49-527" fmla="*/ 3667106 w 4779369"/>
              <a:gd name="connsiteY49-528" fmla="*/ 1060681 h 4714030"/>
              <a:gd name="connsiteX50-529" fmla="*/ 4538432 w 4779369"/>
              <a:gd name="connsiteY50-530" fmla="*/ 949730 h 4714030"/>
              <a:gd name="connsiteX0-531" fmla="*/ 4538432 w 4779369"/>
              <a:gd name="connsiteY0-532" fmla="*/ 949730 h 4714030"/>
              <a:gd name="connsiteX1-533" fmla="*/ 4649383 w 4779369"/>
              <a:gd name="connsiteY1-534" fmla="*/ 1821057 h 4714030"/>
              <a:gd name="connsiteX2-535" fmla="*/ 3778057 w 4779369"/>
              <a:gd name="connsiteY2-536" fmla="*/ 1932008 h 4714030"/>
              <a:gd name="connsiteX3-537" fmla="*/ 3686799 w 4779369"/>
              <a:gd name="connsiteY3-538" fmla="*/ 1845408 h 4714030"/>
              <a:gd name="connsiteX4-539" fmla="*/ 3606598 w 4779369"/>
              <a:gd name="connsiteY4-540" fmla="*/ 1770199 h 4714030"/>
              <a:gd name="connsiteX5-541" fmla="*/ 3336570 w 4779369"/>
              <a:gd name="connsiteY5-542" fmla="*/ 1691032 h 4714030"/>
              <a:gd name="connsiteX6-543" fmla="*/ 3192952 w 4779369"/>
              <a:gd name="connsiteY6-544" fmla="*/ 1711872 h 4714030"/>
              <a:gd name="connsiteX7-545" fmla="*/ 3126960 w 4779369"/>
              <a:gd name="connsiteY7-546" fmla="*/ 1827523 h 4714030"/>
              <a:gd name="connsiteX8-547" fmla="*/ 3048503 w 4779369"/>
              <a:gd name="connsiteY8-548" fmla="*/ 2123573 h 4714030"/>
              <a:gd name="connsiteX9-549" fmla="*/ 2992344 w 4779369"/>
              <a:gd name="connsiteY9-550" fmla="*/ 2253828 h 4714030"/>
              <a:gd name="connsiteX10-551" fmla="*/ 2997806 w 4779369"/>
              <a:gd name="connsiteY10-552" fmla="*/ 2275931 h 4714030"/>
              <a:gd name="connsiteX11-553" fmla="*/ 3162873 w 4779369"/>
              <a:gd name="connsiteY11-554" fmla="*/ 2503824 h 4714030"/>
              <a:gd name="connsiteX12-555" fmla="*/ 3356427 w 4779369"/>
              <a:gd name="connsiteY12-556" fmla="*/ 2595846 h 4714030"/>
              <a:gd name="connsiteX13-557" fmla="*/ 3414277 w 4779369"/>
              <a:gd name="connsiteY13-558" fmla="*/ 2604863 h 4714030"/>
              <a:gd name="connsiteX14-559" fmla="*/ 3454240 w 4779369"/>
              <a:gd name="connsiteY14-560" fmla="*/ 2587267 h 4714030"/>
              <a:gd name="connsiteX15-561" fmla="*/ 4029121 w 4779369"/>
              <a:gd name="connsiteY15-562" fmla="*/ 2685987 h 4714030"/>
              <a:gd name="connsiteX16-563" fmla="*/ 4140072 w 4779369"/>
              <a:gd name="connsiteY16-564" fmla="*/ 3557314 h 4714030"/>
              <a:gd name="connsiteX17-565" fmla="*/ 3268745 w 4779369"/>
              <a:gd name="connsiteY17-566" fmla="*/ 3668264 h 4714030"/>
              <a:gd name="connsiteX18-567" fmla="*/ 3029106 w 4779369"/>
              <a:gd name="connsiteY18-568" fmla="*/ 3136468 h 4714030"/>
              <a:gd name="connsiteX19-569" fmla="*/ 3024015 w 4779369"/>
              <a:gd name="connsiteY19-570" fmla="*/ 3025265 h 4714030"/>
              <a:gd name="connsiteX20-571" fmla="*/ 2886424 w 4779369"/>
              <a:gd name="connsiteY20-572" fmla="*/ 2860950 h 4714030"/>
              <a:gd name="connsiteX21-573" fmla="*/ 2624436 w 4779369"/>
              <a:gd name="connsiteY21-574" fmla="*/ 2758262 h 4714030"/>
              <a:gd name="connsiteX22-575" fmla="*/ 2608775 w 4779369"/>
              <a:gd name="connsiteY22-576" fmla="*/ 2758435 h 4714030"/>
              <a:gd name="connsiteX23-577" fmla="*/ 2598603 w 4779369"/>
              <a:gd name="connsiteY23-578" fmla="*/ 2768115 h 4714030"/>
              <a:gd name="connsiteX24-579" fmla="*/ 2138389 w 4779369"/>
              <a:gd name="connsiteY24-580" fmla="*/ 3042691 h 4714030"/>
              <a:gd name="connsiteX25-581" fmla="*/ 2080005 w 4779369"/>
              <a:gd name="connsiteY25-582" fmla="*/ 3062295 h 4714030"/>
              <a:gd name="connsiteX26-583" fmla="*/ 2075740 w 4779369"/>
              <a:gd name="connsiteY26-584" fmla="*/ 3101544 h 4714030"/>
              <a:gd name="connsiteX27-585" fmla="*/ 2091557 w 4779369"/>
              <a:gd name="connsiteY27-586" fmla="*/ 3245802 h 4714030"/>
              <a:gd name="connsiteX28-587" fmla="*/ 2235869 w 4779369"/>
              <a:gd name="connsiteY28-588" fmla="*/ 3487372 h 4714030"/>
              <a:gd name="connsiteX29-589" fmla="*/ 2246040 w 4779369"/>
              <a:gd name="connsiteY29-590" fmla="*/ 3495068 h 4714030"/>
              <a:gd name="connsiteX30-591" fmla="*/ 2353186 w 4779369"/>
              <a:gd name="connsiteY30-592" fmla="*/ 3535124 h 4714030"/>
              <a:gd name="connsiteX31-593" fmla="*/ 2459892 w 4779369"/>
              <a:gd name="connsiteY31-594" fmla="*/ 3601767 h 4714030"/>
              <a:gd name="connsiteX32-595" fmla="*/ 2570842 w 4779369"/>
              <a:gd name="connsiteY32-596" fmla="*/ 4473093 h 4714030"/>
              <a:gd name="connsiteX33-597" fmla="*/ 1699516 w 4779369"/>
              <a:gd name="connsiteY33-598" fmla="*/ 4584044 h 4714030"/>
              <a:gd name="connsiteX34-599" fmla="*/ 1588565 w 4779369"/>
              <a:gd name="connsiteY34-600" fmla="*/ 3712718 h 4714030"/>
              <a:gd name="connsiteX35-601" fmla="*/ 1634920 w 4779369"/>
              <a:gd name="connsiteY35-602" fmla="*/ 3663870 h 4714030"/>
              <a:gd name="connsiteX36-603" fmla="*/ 1645376 w 4779369"/>
              <a:gd name="connsiteY36-604" fmla="*/ 3640232 h 4714030"/>
              <a:gd name="connsiteX37-605" fmla="*/ 1654346 w 4779369"/>
              <a:gd name="connsiteY37-606" fmla="*/ 3358982 h 4714030"/>
              <a:gd name="connsiteX38-607" fmla="*/ 1557620 w 4779369"/>
              <a:gd name="connsiteY38-608" fmla="*/ 3167736 h 4714030"/>
              <a:gd name="connsiteX39-609" fmla="*/ 1536748 w 4779369"/>
              <a:gd name="connsiteY39-610" fmla="*/ 3145662 h 4714030"/>
              <a:gd name="connsiteX40-611" fmla="*/ 1489568 w 4779369"/>
              <a:gd name="connsiteY40-612" fmla="*/ 3145159 h 4714030"/>
              <a:gd name="connsiteX41-613" fmla="*/ 610434 w 4779369"/>
              <a:gd name="connsiteY41-614" fmla="*/ 2818009 h 4714030"/>
              <a:gd name="connsiteX42-615" fmla="*/ 329331 w 4779369"/>
              <a:gd name="connsiteY42-616" fmla="*/ 610434 h 4714030"/>
              <a:gd name="connsiteX43-617" fmla="*/ 2536907 w 4779369"/>
              <a:gd name="connsiteY43-618" fmla="*/ 329331 h 4714030"/>
              <a:gd name="connsiteX44-619" fmla="*/ 3068123 w 4779369"/>
              <a:gd name="connsiteY44-620" fmla="*/ 1080399 h 4714030"/>
              <a:gd name="connsiteX45-621" fmla="*/ 3127186 w 4779369"/>
              <a:gd name="connsiteY45-622" fmla="*/ 1193698 h 4714030"/>
              <a:gd name="connsiteX46-623" fmla="*/ 3336570 w 4779369"/>
              <a:gd name="connsiteY46-624" fmla="*/ 1239409 h 4714030"/>
              <a:gd name="connsiteX47-625" fmla="*/ 3545953 w 4779369"/>
              <a:gd name="connsiteY47-626" fmla="*/ 1193698 h 4714030"/>
              <a:gd name="connsiteX48-627" fmla="*/ 3667106 w 4779369"/>
              <a:gd name="connsiteY48-628" fmla="*/ 1060681 h 4714030"/>
              <a:gd name="connsiteX49-629" fmla="*/ 4538432 w 4779369"/>
              <a:gd name="connsiteY49-630" fmla="*/ 949730 h 4714030"/>
              <a:gd name="connsiteX0-631" fmla="*/ 4538432 w 4779369"/>
              <a:gd name="connsiteY0-632" fmla="*/ 949730 h 4714030"/>
              <a:gd name="connsiteX1-633" fmla="*/ 4649383 w 4779369"/>
              <a:gd name="connsiteY1-634" fmla="*/ 1821057 h 4714030"/>
              <a:gd name="connsiteX2-635" fmla="*/ 3778057 w 4779369"/>
              <a:gd name="connsiteY2-636" fmla="*/ 1932008 h 4714030"/>
              <a:gd name="connsiteX3-637" fmla="*/ 3686799 w 4779369"/>
              <a:gd name="connsiteY3-638" fmla="*/ 1845408 h 4714030"/>
              <a:gd name="connsiteX4-639" fmla="*/ 3606598 w 4779369"/>
              <a:gd name="connsiteY4-640" fmla="*/ 1770199 h 4714030"/>
              <a:gd name="connsiteX5-641" fmla="*/ 3336570 w 4779369"/>
              <a:gd name="connsiteY5-642" fmla="*/ 1691032 h 4714030"/>
              <a:gd name="connsiteX6-643" fmla="*/ 3192952 w 4779369"/>
              <a:gd name="connsiteY6-644" fmla="*/ 1711872 h 4714030"/>
              <a:gd name="connsiteX7-645" fmla="*/ 3126960 w 4779369"/>
              <a:gd name="connsiteY7-646" fmla="*/ 1827523 h 4714030"/>
              <a:gd name="connsiteX8-647" fmla="*/ 3048503 w 4779369"/>
              <a:gd name="connsiteY8-648" fmla="*/ 2123573 h 4714030"/>
              <a:gd name="connsiteX9-649" fmla="*/ 2992344 w 4779369"/>
              <a:gd name="connsiteY9-650" fmla="*/ 2253828 h 4714030"/>
              <a:gd name="connsiteX10-651" fmla="*/ 2997806 w 4779369"/>
              <a:gd name="connsiteY10-652" fmla="*/ 2275931 h 4714030"/>
              <a:gd name="connsiteX11-653" fmla="*/ 3162873 w 4779369"/>
              <a:gd name="connsiteY11-654" fmla="*/ 2503824 h 4714030"/>
              <a:gd name="connsiteX12-655" fmla="*/ 3356427 w 4779369"/>
              <a:gd name="connsiteY12-656" fmla="*/ 2595846 h 4714030"/>
              <a:gd name="connsiteX13-657" fmla="*/ 3454240 w 4779369"/>
              <a:gd name="connsiteY13-658" fmla="*/ 2587267 h 4714030"/>
              <a:gd name="connsiteX14-659" fmla="*/ 4029121 w 4779369"/>
              <a:gd name="connsiteY14-660" fmla="*/ 2685987 h 4714030"/>
              <a:gd name="connsiteX15-661" fmla="*/ 4140072 w 4779369"/>
              <a:gd name="connsiteY15-662" fmla="*/ 3557314 h 4714030"/>
              <a:gd name="connsiteX16-663" fmla="*/ 3268745 w 4779369"/>
              <a:gd name="connsiteY16-664" fmla="*/ 3668264 h 4714030"/>
              <a:gd name="connsiteX17-665" fmla="*/ 3029106 w 4779369"/>
              <a:gd name="connsiteY17-666" fmla="*/ 3136468 h 4714030"/>
              <a:gd name="connsiteX18-667" fmla="*/ 3024015 w 4779369"/>
              <a:gd name="connsiteY18-668" fmla="*/ 3025265 h 4714030"/>
              <a:gd name="connsiteX19-669" fmla="*/ 2886424 w 4779369"/>
              <a:gd name="connsiteY19-670" fmla="*/ 2860950 h 4714030"/>
              <a:gd name="connsiteX20-671" fmla="*/ 2624436 w 4779369"/>
              <a:gd name="connsiteY20-672" fmla="*/ 2758262 h 4714030"/>
              <a:gd name="connsiteX21-673" fmla="*/ 2608775 w 4779369"/>
              <a:gd name="connsiteY21-674" fmla="*/ 2758435 h 4714030"/>
              <a:gd name="connsiteX22-675" fmla="*/ 2598603 w 4779369"/>
              <a:gd name="connsiteY22-676" fmla="*/ 2768115 h 4714030"/>
              <a:gd name="connsiteX23-677" fmla="*/ 2138389 w 4779369"/>
              <a:gd name="connsiteY23-678" fmla="*/ 3042691 h 4714030"/>
              <a:gd name="connsiteX24-679" fmla="*/ 2080005 w 4779369"/>
              <a:gd name="connsiteY24-680" fmla="*/ 3062295 h 4714030"/>
              <a:gd name="connsiteX25-681" fmla="*/ 2075740 w 4779369"/>
              <a:gd name="connsiteY25-682" fmla="*/ 3101544 h 4714030"/>
              <a:gd name="connsiteX26-683" fmla="*/ 2091557 w 4779369"/>
              <a:gd name="connsiteY26-684" fmla="*/ 3245802 h 4714030"/>
              <a:gd name="connsiteX27-685" fmla="*/ 2235869 w 4779369"/>
              <a:gd name="connsiteY27-686" fmla="*/ 3487372 h 4714030"/>
              <a:gd name="connsiteX28-687" fmla="*/ 2246040 w 4779369"/>
              <a:gd name="connsiteY28-688" fmla="*/ 3495068 h 4714030"/>
              <a:gd name="connsiteX29-689" fmla="*/ 2353186 w 4779369"/>
              <a:gd name="connsiteY29-690" fmla="*/ 3535124 h 4714030"/>
              <a:gd name="connsiteX30-691" fmla="*/ 2459892 w 4779369"/>
              <a:gd name="connsiteY30-692" fmla="*/ 3601767 h 4714030"/>
              <a:gd name="connsiteX31-693" fmla="*/ 2570842 w 4779369"/>
              <a:gd name="connsiteY31-694" fmla="*/ 4473093 h 4714030"/>
              <a:gd name="connsiteX32-695" fmla="*/ 1699516 w 4779369"/>
              <a:gd name="connsiteY32-696" fmla="*/ 4584044 h 4714030"/>
              <a:gd name="connsiteX33-697" fmla="*/ 1588565 w 4779369"/>
              <a:gd name="connsiteY33-698" fmla="*/ 3712718 h 4714030"/>
              <a:gd name="connsiteX34-699" fmla="*/ 1634920 w 4779369"/>
              <a:gd name="connsiteY34-700" fmla="*/ 3663870 h 4714030"/>
              <a:gd name="connsiteX35-701" fmla="*/ 1645376 w 4779369"/>
              <a:gd name="connsiteY35-702" fmla="*/ 3640232 h 4714030"/>
              <a:gd name="connsiteX36-703" fmla="*/ 1654346 w 4779369"/>
              <a:gd name="connsiteY36-704" fmla="*/ 3358982 h 4714030"/>
              <a:gd name="connsiteX37-705" fmla="*/ 1557620 w 4779369"/>
              <a:gd name="connsiteY37-706" fmla="*/ 3167736 h 4714030"/>
              <a:gd name="connsiteX38-707" fmla="*/ 1536748 w 4779369"/>
              <a:gd name="connsiteY38-708" fmla="*/ 3145662 h 4714030"/>
              <a:gd name="connsiteX39-709" fmla="*/ 1489568 w 4779369"/>
              <a:gd name="connsiteY39-710" fmla="*/ 3145159 h 4714030"/>
              <a:gd name="connsiteX40-711" fmla="*/ 610434 w 4779369"/>
              <a:gd name="connsiteY40-712" fmla="*/ 2818009 h 4714030"/>
              <a:gd name="connsiteX41-713" fmla="*/ 329331 w 4779369"/>
              <a:gd name="connsiteY41-714" fmla="*/ 610434 h 4714030"/>
              <a:gd name="connsiteX42-715" fmla="*/ 2536907 w 4779369"/>
              <a:gd name="connsiteY42-716" fmla="*/ 329331 h 4714030"/>
              <a:gd name="connsiteX43-717" fmla="*/ 3068123 w 4779369"/>
              <a:gd name="connsiteY43-718" fmla="*/ 1080399 h 4714030"/>
              <a:gd name="connsiteX44-719" fmla="*/ 3127186 w 4779369"/>
              <a:gd name="connsiteY44-720" fmla="*/ 1193698 h 4714030"/>
              <a:gd name="connsiteX45-721" fmla="*/ 3336570 w 4779369"/>
              <a:gd name="connsiteY45-722" fmla="*/ 1239409 h 4714030"/>
              <a:gd name="connsiteX46-723" fmla="*/ 3545953 w 4779369"/>
              <a:gd name="connsiteY46-724" fmla="*/ 1193698 h 4714030"/>
              <a:gd name="connsiteX47-725" fmla="*/ 3667106 w 4779369"/>
              <a:gd name="connsiteY47-726" fmla="*/ 1060681 h 4714030"/>
              <a:gd name="connsiteX48-727" fmla="*/ 4538432 w 4779369"/>
              <a:gd name="connsiteY48-728" fmla="*/ 949730 h 4714030"/>
              <a:gd name="connsiteX0-729" fmla="*/ 4538432 w 4779369"/>
              <a:gd name="connsiteY0-730" fmla="*/ 949730 h 4714030"/>
              <a:gd name="connsiteX1-731" fmla="*/ 4649383 w 4779369"/>
              <a:gd name="connsiteY1-732" fmla="*/ 1821057 h 4714030"/>
              <a:gd name="connsiteX2-733" fmla="*/ 3778057 w 4779369"/>
              <a:gd name="connsiteY2-734" fmla="*/ 1932008 h 4714030"/>
              <a:gd name="connsiteX3-735" fmla="*/ 3686799 w 4779369"/>
              <a:gd name="connsiteY3-736" fmla="*/ 1845408 h 4714030"/>
              <a:gd name="connsiteX4-737" fmla="*/ 3606598 w 4779369"/>
              <a:gd name="connsiteY4-738" fmla="*/ 1770199 h 4714030"/>
              <a:gd name="connsiteX5-739" fmla="*/ 3336570 w 4779369"/>
              <a:gd name="connsiteY5-740" fmla="*/ 1691032 h 4714030"/>
              <a:gd name="connsiteX6-741" fmla="*/ 3192952 w 4779369"/>
              <a:gd name="connsiteY6-742" fmla="*/ 1711872 h 4714030"/>
              <a:gd name="connsiteX7-743" fmla="*/ 3126960 w 4779369"/>
              <a:gd name="connsiteY7-744" fmla="*/ 1827523 h 4714030"/>
              <a:gd name="connsiteX8-745" fmla="*/ 3048503 w 4779369"/>
              <a:gd name="connsiteY8-746" fmla="*/ 2123573 h 4714030"/>
              <a:gd name="connsiteX9-747" fmla="*/ 2997806 w 4779369"/>
              <a:gd name="connsiteY9-748" fmla="*/ 2275931 h 4714030"/>
              <a:gd name="connsiteX10-749" fmla="*/ 3162873 w 4779369"/>
              <a:gd name="connsiteY10-750" fmla="*/ 2503824 h 4714030"/>
              <a:gd name="connsiteX11-751" fmla="*/ 3356427 w 4779369"/>
              <a:gd name="connsiteY11-752" fmla="*/ 2595846 h 4714030"/>
              <a:gd name="connsiteX12-753" fmla="*/ 3454240 w 4779369"/>
              <a:gd name="connsiteY12-754" fmla="*/ 2587267 h 4714030"/>
              <a:gd name="connsiteX13-755" fmla="*/ 4029121 w 4779369"/>
              <a:gd name="connsiteY13-756" fmla="*/ 2685987 h 4714030"/>
              <a:gd name="connsiteX14-757" fmla="*/ 4140072 w 4779369"/>
              <a:gd name="connsiteY14-758" fmla="*/ 3557314 h 4714030"/>
              <a:gd name="connsiteX15-759" fmla="*/ 3268745 w 4779369"/>
              <a:gd name="connsiteY15-760" fmla="*/ 3668264 h 4714030"/>
              <a:gd name="connsiteX16-761" fmla="*/ 3029106 w 4779369"/>
              <a:gd name="connsiteY16-762" fmla="*/ 3136468 h 4714030"/>
              <a:gd name="connsiteX17-763" fmla="*/ 3024015 w 4779369"/>
              <a:gd name="connsiteY17-764" fmla="*/ 3025265 h 4714030"/>
              <a:gd name="connsiteX18-765" fmla="*/ 2886424 w 4779369"/>
              <a:gd name="connsiteY18-766" fmla="*/ 2860950 h 4714030"/>
              <a:gd name="connsiteX19-767" fmla="*/ 2624436 w 4779369"/>
              <a:gd name="connsiteY19-768" fmla="*/ 2758262 h 4714030"/>
              <a:gd name="connsiteX20-769" fmla="*/ 2608775 w 4779369"/>
              <a:gd name="connsiteY20-770" fmla="*/ 2758435 h 4714030"/>
              <a:gd name="connsiteX21-771" fmla="*/ 2598603 w 4779369"/>
              <a:gd name="connsiteY21-772" fmla="*/ 2768115 h 4714030"/>
              <a:gd name="connsiteX22-773" fmla="*/ 2138389 w 4779369"/>
              <a:gd name="connsiteY22-774" fmla="*/ 3042691 h 4714030"/>
              <a:gd name="connsiteX23-775" fmla="*/ 2080005 w 4779369"/>
              <a:gd name="connsiteY23-776" fmla="*/ 3062295 h 4714030"/>
              <a:gd name="connsiteX24-777" fmla="*/ 2075740 w 4779369"/>
              <a:gd name="connsiteY24-778" fmla="*/ 3101544 h 4714030"/>
              <a:gd name="connsiteX25-779" fmla="*/ 2091557 w 4779369"/>
              <a:gd name="connsiteY25-780" fmla="*/ 3245802 h 4714030"/>
              <a:gd name="connsiteX26-781" fmla="*/ 2235869 w 4779369"/>
              <a:gd name="connsiteY26-782" fmla="*/ 3487372 h 4714030"/>
              <a:gd name="connsiteX27-783" fmla="*/ 2246040 w 4779369"/>
              <a:gd name="connsiteY27-784" fmla="*/ 3495068 h 4714030"/>
              <a:gd name="connsiteX28-785" fmla="*/ 2353186 w 4779369"/>
              <a:gd name="connsiteY28-786" fmla="*/ 3535124 h 4714030"/>
              <a:gd name="connsiteX29-787" fmla="*/ 2459892 w 4779369"/>
              <a:gd name="connsiteY29-788" fmla="*/ 3601767 h 4714030"/>
              <a:gd name="connsiteX30-789" fmla="*/ 2570842 w 4779369"/>
              <a:gd name="connsiteY30-790" fmla="*/ 4473093 h 4714030"/>
              <a:gd name="connsiteX31-791" fmla="*/ 1699516 w 4779369"/>
              <a:gd name="connsiteY31-792" fmla="*/ 4584044 h 4714030"/>
              <a:gd name="connsiteX32-793" fmla="*/ 1588565 w 4779369"/>
              <a:gd name="connsiteY32-794" fmla="*/ 3712718 h 4714030"/>
              <a:gd name="connsiteX33-795" fmla="*/ 1634920 w 4779369"/>
              <a:gd name="connsiteY33-796" fmla="*/ 3663870 h 4714030"/>
              <a:gd name="connsiteX34-797" fmla="*/ 1645376 w 4779369"/>
              <a:gd name="connsiteY34-798" fmla="*/ 3640232 h 4714030"/>
              <a:gd name="connsiteX35-799" fmla="*/ 1654346 w 4779369"/>
              <a:gd name="connsiteY35-800" fmla="*/ 3358982 h 4714030"/>
              <a:gd name="connsiteX36-801" fmla="*/ 1557620 w 4779369"/>
              <a:gd name="connsiteY36-802" fmla="*/ 3167736 h 4714030"/>
              <a:gd name="connsiteX37-803" fmla="*/ 1536748 w 4779369"/>
              <a:gd name="connsiteY37-804" fmla="*/ 3145662 h 4714030"/>
              <a:gd name="connsiteX38-805" fmla="*/ 1489568 w 4779369"/>
              <a:gd name="connsiteY38-806" fmla="*/ 3145159 h 4714030"/>
              <a:gd name="connsiteX39-807" fmla="*/ 610434 w 4779369"/>
              <a:gd name="connsiteY39-808" fmla="*/ 2818009 h 4714030"/>
              <a:gd name="connsiteX40-809" fmla="*/ 329331 w 4779369"/>
              <a:gd name="connsiteY40-810" fmla="*/ 610434 h 4714030"/>
              <a:gd name="connsiteX41-811" fmla="*/ 2536907 w 4779369"/>
              <a:gd name="connsiteY41-812" fmla="*/ 329331 h 4714030"/>
              <a:gd name="connsiteX42-813" fmla="*/ 3068123 w 4779369"/>
              <a:gd name="connsiteY42-814" fmla="*/ 1080399 h 4714030"/>
              <a:gd name="connsiteX43-815" fmla="*/ 3127186 w 4779369"/>
              <a:gd name="connsiteY43-816" fmla="*/ 1193698 h 4714030"/>
              <a:gd name="connsiteX44-817" fmla="*/ 3336570 w 4779369"/>
              <a:gd name="connsiteY44-818" fmla="*/ 1239409 h 4714030"/>
              <a:gd name="connsiteX45-819" fmla="*/ 3545953 w 4779369"/>
              <a:gd name="connsiteY45-820" fmla="*/ 1193698 h 4714030"/>
              <a:gd name="connsiteX46-821" fmla="*/ 3667106 w 4779369"/>
              <a:gd name="connsiteY46-822" fmla="*/ 1060681 h 4714030"/>
              <a:gd name="connsiteX47-823" fmla="*/ 4538432 w 4779369"/>
              <a:gd name="connsiteY47-824" fmla="*/ 949730 h 4714030"/>
              <a:gd name="connsiteX0-825" fmla="*/ 4538432 w 4779369"/>
              <a:gd name="connsiteY0-826" fmla="*/ 949730 h 4714030"/>
              <a:gd name="connsiteX1-827" fmla="*/ 4649383 w 4779369"/>
              <a:gd name="connsiteY1-828" fmla="*/ 1821057 h 4714030"/>
              <a:gd name="connsiteX2-829" fmla="*/ 3778057 w 4779369"/>
              <a:gd name="connsiteY2-830" fmla="*/ 1932008 h 4714030"/>
              <a:gd name="connsiteX3-831" fmla="*/ 3686799 w 4779369"/>
              <a:gd name="connsiteY3-832" fmla="*/ 1845408 h 4714030"/>
              <a:gd name="connsiteX4-833" fmla="*/ 3606598 w 4779369"/>
              <a:gd name="connsiteY4-834" fmla="*/ 1770199 h 4714030"/>
              <a:gd name="connsiteX5-835" fmla="*/ 3336570 w 4779369"/>
              <a:gd name="connsiteY5-836" fmla="*/ 1691032 h 4714030"/>
              <a:gd name="connsiteX6-837" fmla="*/ 3192952 w 4779369"/>
              <a:gd name="connsiteY6-838" fmla="*/ 1711872 h 4714030"/>
              <a:gd name="connsiteX7-839" fmla="*/ 3126960 w 4779369"/>
              <a:gd name="connsiteY7-840" fmla="*/ 1827523 h 4714030"/>
              <a:gd name="connsiteX8-841" fmla="*/ 3048503 w 4779369"/>
              <a:gd name="connsiteY8-842" fmla="*/ 2123573 h 4714030"/>
              <a:gd name="connsiteX9-843" fmla="*/ 2997806 w 4779369"/>
              <a:gd name="connsiteY9-844" fmla="*/ 2275931 h 4714030"/>
              <a:gd name="connsiteX10-845" fmla="*/ 3162873 w 4779369"/>
              <a:gd name="connsiteY10-846" fmla="*/ 2503824 h 4714030"/>
              <a:gd name="connsiteX11-847" fmla="*/ 3356427 w 4779369"/>
              <a:gd name="connsiteY11-848" fmla="*/ 2595846 h 4714030"/>
              <a:gd name="connsiteX12-849" fmla="*/ 3454240 w 4779369"/>
              <a:gd name="connsiteY12-850" fmla="*/ 2587267 h 4714030"/>
              <a:gd name="connsiteX13-851" fmla="*/ 4029121 w 4779369"/>
              <a:gd name="connsiteY13-852" fmla="*/ 2685987 h 4714030"/>
              <a:gd name="connsiteX14-853" fmla="*/ 4140072 w 4779369"/>
              <a:gd name="connsiteY14-854" fmla="*/ 3557314 h 4714030"/>
              <a:gd name="connsiteX15-855" fmla="*/ 3268745 w 4779369"/>
              <a:gd name="connsiteY15-856" fmla="*/ 3668264 h 4714030"/>
              <a:gd name="connsiteX16-857" fmla="*/ 3029106 w 4779369"/>
              <a:gd name="connsiteY16-858" fmla="*/ 3136468 h 4714030"/>
              <a:gd name="connsiteX17-859" fmla="*/ 3024015 w 4779369"/>
              <a:gd name="connsiteY17-860" fmla="*/ 3025265 h 4714030"/>
              <a:gd name="connsiteX18-861" fmla="*/ 2886424 w 4779369"/>
              <a:gd name="connsiteY18-862" fmla="*/ 2860950 h 4714030"/>
              <a:gd name="connsiteX19-863" fmla="*/ 2624436 w 4779369"/>
              <a:gd name="connsiteY19-864" fmla="*/ 2758262 h 4714030"/>
              <a:gd name="connsiteX20-865" fmla="*/ 2598603 w 4779369"/>
              <a:gd name="connsiteY20-866" fmla="*/ 2768115 h 4714030"/>
              <a:gd name="connsiteX21-867" fmla="*/ 2138389 w 4779369"/>
              <a:gd name="connsiteY21-868" fmla="*/ 3042691 h 4714030"/>
              <a:gd name="connsiteX22-869" fmla="*/ 2080005 w 4779369"/>
              <a:gd name="connsiteY22-870" fmla="*/ 3062295 h 4714030"/>
              <a:gd name="connsiteX23-871" fmla="*/ 2075740 w 4779369"/>
              <a:gd name="connsiteY23-872" fmla="*/ 3101544 h 4714030"/>
              <a:gd name="connsiteX24-873" fmla="*/ 2091557 w 4779369"/>
              <a:gd name="connsiteY24-874" fmla="*/ 3245802 h 4714030"/>
              <a:gd name="connsiteX25-875" fmla="*/ 2235869 w 4779369"/>
              <a:gd name="connsiteY25-876" fmla="*/ 3487372 h 4714030"/>
              <a:gd name="connsiteX26-877" fmla="*/ 2246040 w 4779369"/>
              <a:gd name="connsiteY26-878" fmla="*/ 3495068 h 4714030"/>
              <a:gd name="connsiteX27-879" fmla="*/ 2353186 w 4779369"/>
              <a:gd name="connsiteY27-880" fmla="*/ 3535124 h 4714030"/>
              <a:gd name="connsiteX28-881" fmla="*/ 2459892 w 4779369"/>
              <a:gd name="connsiteY28-882" fmla="*/ 3601767 h 4714030"/>
              <a:gd name="connsiteX29-883" fmla="*/ 2570842 w 4779369"/>
              <a:gd name="connsiteY29-884" fmla="*/ 4473093 h 4714030"/>
              <a:gd name="connsiteX30-885" fmla="*/ 1699516 w 4779369"/>
              <a:gd name="connsiteY30-886" fmla="*/ 4584044 h 4714030"/>
              <a:gd name="connsiteX31-887" fmla="*/ 1588565 w 4779369"/>
              <a:gd name="connsiteY31-888" fmla="*/ 3712718 h 4714030"/>
              <a:gd name="connsiteX32-889" fmla="*/ 1634920 w 4779369"/>
              <a:gd name="connsiteY32-890" fmla="*/ 3663870 h 4714030"/>
              <a:gd name="connsiteX33-891" fmla="*/ 1645376 w 4779369"/>
              <a:gd name="connsiteY33-892" fmla="*/ 3640232 h 4714030"/>
              <a:gd name="connsiteX34-893" fmla="*/ 1654346 w 4779369"/>
              <a:gd name="connsiteY34-894" fmla="*/ 3358982 h 4714030"/>
              <a:gd name="connsiteX35-895" fmla="*/ 1557620 w 4779369"/>
              <a:gd name="connsiteY35-896" fmla="*/ 3167736 h 4714030"/>
              <a:gd name="connsiteX36-897" fmla="*/ 1536748 w 4779369"/>
              <a:gd name="connsiteY36-898" fmla="*/ 3145662 h 4714030"/>
              <a:gd name="connsiteX37-899" fmla="*/ 1489568 w 4779369"/>
              <a:gd name="connsiteY37-900" fmla="*/ 3145159 h 4714030"/>
              <a:gd name="connsiteX38-901" fmla="*/ 610434 w 4779369"/>
              <a:gd name="connsiteY38-902" fmla="*/ 2818009 h 4714030"/>
              <a:gd name="connsiteX39-903" fmla="*/ 329331 w 4779369"/>
              <a:gd name="connsiteY39-904" fmla="*/ 610434 h 4714030"/>
              <a:gd name="connsiteX40-905" fmla="*/ 2536907 w 4779369"/>
              <a:gd name="connsiteY40-906" fmla="*/ 329331 h 4714030"/>
              <a:gd name="connsiteX41-907" fmla="*/ 3068123 w 4779369"/>
              <a:gd name="connsiteY41-908" fmla="*/ 1080399 h 4714030"/>
              <a:gd name="connsiteX42-909" fmla="*/ 3127186 w 4779369"/>
              <a:gd name="connsiteY42-910" fmla="*/ 1193698 h 4714030"/>
              <a:gd name="connsiteX43-911" fmla="*/ 3336570 w 4779369"/>
              <a:gd name="connsiteY43-912" fmla="*/ 1239409 h 4714030"/>
              <a:gd name="connsiteX44-913" fmla="*/ 3545953 w 4779369"/>
              <a:gd name="connsiteY44-914" fmla="*/ 1193698 h 4714030"/>
              <a:gd name="connsiteX45-915" fmla="*/ 3667106 w 4779369"/>
              <a:gd name="connsiteY45-916" fmla="*/ 1060681 h 4714030"/>
              <a:gd name="connsiteX46-917" fmla="*/ 4538432 w 4779369"/>
              <a:gd name="connsiteY46-918" fmla="*/ 949730 h 4714030"/>
              <a:gd name="connsiteX0-919" fmla="*/ 4538432 w 4779369"/>
              <a:gd name="connsiteY0-920" fmla="*/ 949730 h 4714030"/>
              <a:gd name="connsiteX1-921" fmla="*/ 4649383 w 4779369"/>
              <a:gd name="connsiteY1-922" fmla="*/ 1821057 h 4714030"/>
              <a:gd name="connsiteX2-923" fmla="*/ 3778057 w 4779369"/>
              <a:gd name="connsiteY2-924" fmla="*/ 1932008 h 4714030"/>
              <a:gd name="connsiteX3-925" fmla="*/ 3686799 w 4779369"/>
              <a:gd name="connsiteY3-926" fmla="*/ 1845408 h 4714030"/>
              <a:gd name="connsiteX4-927" fmla="*/ 3606598 w 4779369"/>
              <a:gd name="connsiteY4-928" fmla="*/ 1770199 h 4714030"/>
              <a:gd name="connsiteX5-929" fmla="*/ 3336570 w 4779369"/>
              <a:gd name="connsiteY5-930" fmla="*/ 1691032 h 4714030"/>
              <a:gd name="connsiteX6-931" fmla="*/ 3192952 w 4779369"/>
              <a:gd name="connsiteY6-932" fmla="*/ 1711872 h 4714030"/>
              <a:gd name="connsiteX7-933" fmla="*/ 3126960 w 4779369"/>
              <a:gd name="connsiteY7-934" fmla="*/ 1827523 h 4714030"/>
              <a:gd name="connsiteX8-935" fmla="*/ 3048503 w 4779369"/>
              <a:gd name="connsiteY8-936" fmla="*/ 2123573 h 4714030"/>
              <a:gd name="connsiteX9-937" fmla="*/ 2997806 w 4779369"/>
              <a:gd name="connsiteY9-938" fmla="*/ 2275931 h 4714030"/>
              <a:gd name="connsiteX10-939" fmla="*/ 3162873 w 4779369"/>
              <a:gd name="connsiteY10-940" fmla="*/ 2503824 h 4714030"/>
              <a:gd name="connsiteX11-941" fmla="*/ 3356427 w 4779369"/>
              <a:gd name="connsiteY11-942" fmla="*/ 2595846 h 4714030"/>
              <a:gd name="connsiteX12-943" fmla="*/ 3454240 w 4779369"/>
              <a:gd name="connsiteY12-944" fmla="*/ 2587267 h 4714030"/>
              <a:gd name="connsiteX13-945" fmla="*/ 4029121 w 4779369"/>
              <a:gd name="connsiteY13-946" fmla="*/ 2685987 h 4714030"/>
              <a:gd name="connsiteX14-947" fmla="*/ 4140072 w 4779369"/>
              <a:gd name="connsiteY14-948" fmla="*/ 3557314 h 4714030"/>
              <a:gd name="connsiteX15-949" fmla="*/ 3268745 w 4779369"/>
              <a:gd name="connsiteY15-950" fmla="*/ 3668264 h 4714030"/>
              <a:gd name="connsiteX16-951" fmla="*/ 3029106 w 4779369"/>
              <a:gd name="connsiteY16-952" fmla="*/ 3136468 h 4714030"/>
              <a:gd name="connsiteX17-953" fmla="*/ 3024015 w 4779369"/>
              <a:gd name="connsiteY17-954" fmla="*/ 3025265 h 4714030"/>
              <a:gd name="connsiteX18-955" fmla="*/ 2886424 w 4779369"/>
              <a:gd name="connsiteY18-956" fmla="*/ 2860950 h 4714030"/>
              <a:gd name="connsiteX19-957" fmla="*/ 2598603 w 4779369"/>
              <a:gd name="connsiteY19-958" fmla="*/ 2768115 h 4714030"/>
              <a:gd name="connsiteX20-959" fmla="*/ 2138389 w 4779369"/>
              <a:gd name="connsiteY20-960" fmla="*/ 3042691 h 4714030"/>
              <a:gd name="connsiteX21-961" fmla="*/ 2080005 w 4779369"/>
              <a:gd name="connsiteY21-962" fmla="*/ 3062295 h 4714030"/>
              <a:gd name="connsiteX22-963" fmla="*/ 2075740 w 4779369"/>
              <a:gd name="connsiteY22-964" fmla="*/ 3101544 h 4714030"/>
              <a:gd name="connsiteX23-965" fmla="*/ 2091557 w 4779369"/>
              <a:gd name="connsiteY23-966" fmla="*/ 3245802 h 4714030"/>
              <a:gd name="connsiteX24-967" fmla="*/ 2235869 w 4779369"/>
              <a:gd name="connsiteY24-968" fmla="*/ 3487372 h 4714030"/>
              <a:gd name="connsiteX25-969" fmla="*/ 2246040 w 4779369"/>
              <a:gd name="connsiteY25-970" fmla="*/ 3495068 h 4714030"/>
              <a:gd name="connsiteX26-971" fmla="*/ 2353186 w 4779369"/>
              <a:gd name="connsiteY26-972" fmla="*/ 3535124 h 4714030"/>
              <a:gd name="connsiteX27-973" fmla="*/ 2459892 w 4779369"/>
              <a:gd name="connsiteY27-974" fmla="*/ 3601767 h 4714030"/>
              <a:gd name="connsiteX28-975" fmla="*/ 2570842 w 4779369"/>
              <a:gd name="connsiteY28-976" fmla="*/ 4473093 h 4714030"/>
              <a:gd name="connsiteX29-977" fmla="*/ 1699516 w 4779369"/>
              <a:gd name="connsiteY29-978" fmla="*/ 4584044 h 4714030"/>
              <a:gd name="connsiteX30-979" fmla="*/ 1588565 w 4779369"/>
              <a:gd name="connsiteY30-980" fmla="*/ 3712718 h 4714030"/>
              <a:gd name="connsiteX31-981" fmla="*/ 1634920 w 4779369"/>
              <a:gd name="connsiteY31-982" fmla="*/ 3663870 h 4714030"/>
              <a:gd name="connsiteX32-983" fmla="*/ 1645376 w 4779369"/>
              <a:gd name="connsiteY32-984" fmla="*/ 3640232 h 4714030"/>
              <a:gd name="connsiteX33-985" fmla="*/ 1654346 w 4779369"/>
              <a:gd name="connsiteY33-986" fmla="*/ 3358982 h 4714030"/>
              <a:gd name="connsiteX34-987" fmla="*/ 1557620 w 4779369"/>
              <a:gd name="connsiteY34-988" fmla="*/ 3167736 h 4714030"/>
              <a:gd name="connsiteX35-989" fmla="*/ 1536748 w 4779369"/>
              <a:gd name="connsiteY35-990" fmla="*/ 3145662 h 4714030"/>
              <a:gd name="connsiteX36-991" fmla="*/ 1489568 w 4779369"/>
              <a:gd name="connsiteY36-992" fmla="*/ 3145159 h 4714030"/>
              <a:gd name="connsiteX37-993" fmla="*/ 610434 w 4779369"/>
              <a:gd name="connsiteY37-994" fmla="*/ 2818009 h 4714030"/>
              <a:gd name="connsiteX38-995" fmla="*/ 329331 w 4779369"/>
              <a:gd name="connsiteY38-996" fmla="*/ 610434 h 4714030"/>
              <a:gd name="connsiteX39-997" fmla="*/ 2536907 w 4779369"/>
              <a:gd name="connsiteY39-998" fmla="*/ 329331 h 4714030"/>
              <a:gd name="connsiteX40-999" fmla="*/ 3068123 w 4779369"/>
              <a:gd name="connsiteY40-1000" fmla="*/ 1080399 h 4714030"/>
              <a:gd name="connsiteX41-1001" fmla="*/ 3127186 w 4779369"/>
              <a:gd name="connsiteY41-1002" fmla="*/ 1193698 h 4714030"/>
              <a:gd name="connsiteX42-1003" fmla="*/ 3336570 w 4779369"/>
              <a:gd name="connsiteY42-1004" fmla="*/ 1239409 h 4714030"/>
              <a:gd name="connsiteX43-1005" fmla="*/ 3545953 w 4779369"/>
              <a:gd name="connsiteY43-1006" fmla="*/ 1193698 h 4714030"/>
              <a:gd name="connsiteX44-1007" fmla="*/ 3667106 w 4779369"/>
              <a:gd name="connsiteY44-1008" fmla="*/ 1060681 h 4714030"/>
              <a:gd name="connsiteX45-1009" fmla="*/ 4538432 w 4779369"/>
              <a:gd name="connsiteY45-1010" fmla="*/ 949730 h 4714030"/>
              <a:gd name="connsiteX0-1011" fmla="*/ 4538432 w 4779369"/>
              <a:gd name="connsiteY0-1012" fmla="*/ 949730 h 4714030"/>
              <a:gd name="connsiteX1-1013" fmla="*/ 4649383 w 4779369"/>
              <a:gd name="connsiteY1-1014" fmla="*/ 1821057 h 4714030"/>
              <a:gd name="connsiteX2-1015" fmla="*/ 3778057 w 4779369"/>
              <a:gd name="connsiteY2-1016" fmla="*/ 1932008 h 4714030"/>
              <a:gd name="connsiteX3-1017" fmla="*/ 3686799 w 4779369"/>
              <a:gd name="connsiteY3-1018" fmla="*/ 1845408 h 4714030"/>
              <a:gd name="connsiteX4-1019" fmla="*/ 3606598 w 4779369"/>
              <a:gd name="connsiteY4-1020" fmla="*/ 1770199 h 4714030"/>
              <a:gd name="connsiteX5-1021" fmla="*/ 3336570 w 4779369"/>
              <a:gd name="connsiteY5-1022" fmla="*/ 1691032 h 4714030"/>
              <a:gd name="connsiteX6-1023" fmla="*/ 3192952 w 4779369"/>
              <a:gd name="connsiteY6-1024" fmla="*/ 1711872 h 4714030"/>
              <a:gd name="connsiteX7-1025" fmla="*/ 3126960 w 4779369"/>
              <a:gd name="connsiteY7-1026" fmla="*/ 1827523 h 4714030"/>
              <a:gd name="connsiteX8-1027" fmla="*/ 3048503 w 4779369"/>
              <a:gd name="connsiteY8-1028" fmla="*/ 2123573 h 4714030"/>
              <a:gd name="connsiteX9-1029" fmla="*/ 2997806 w 4779369"/>
              <a:gd name="connsiteY9-1030" fmla="*/ 2275931 h 4714030"/>
              <a:gd name="connsiteX10-1031" fmla="*/ 3162873 w 4779369"/>
              <a:gd name="connsiteY10-1032" fmla="*/ 2503824 h 4714030"/>
              <a:gd name="connsiteX11-1033" fmla="*/ 3356427 w 4779369"/>
              <a:gd name="connsiteY11-1034" fmla="*/ 2595846 h 4714030"/>
              <a:gd name="connsiteX12-1035" fmla="*/ 3454240 w 4779369"/>
              <a:gd name="connsiteY12-1036" fmla="*/ 2587267 h 4714030"/>
              <a:gd name="connsiteX13-1037" fmla="*/ 4029121 w 4779369"/>
              <a:gd name="connsiteY13-1038" fmla="*/ 2685987 h 4714030"/>
              <a:gd name="connsiteX14-1039" fmla="*/ 4140072 w 4779369"/>
              <a:gd name="connsiteY14-1040" fmla="*/ 3557314 h 4714030"/>
              <a:gd name="connsiteX15-1041" fmla="*/ 3268745 w 4779369"/>
              <a:gd name="connsiteY15-1042" fmla="*/ 3668264 h 4714030"/>
              <a:gd name="connsiteX16-1043" fmla="*/ 3029106 w 4779369"/>
              <a:gd name="connsiteY16-1044" fmla="*/ 3136468 h 4714030"/>
              <a:gd name="connsiteX17-1045" fmla="*/ 3024015 w 4779369"/>
              <a:gd name="connsiteY17-1046" fmla="*/ 3025265 h 4714030"/>
              <a:gd name="connsiteX18-1047" fmla="*/ 2886424 w 4779369"/>
              <a:gd name="connsiteY18-1048" fmla="*/ 2860950 h 4714030"/>
              <a:gd name="connsiteX19-1049" fmla="*/ 2598603 w 4779369"/>
              <a:gd name="connsiteY19-1050" fmla="*/ 2768115 h 4714030"/>
              <a:gd name="connsiteX20-1051" fmla="*/ 2138389 w 4779369"/>
              <a:gd name="connsiteY20-1052" fmla="*/ 3042691 h 4714030"/>
              <a:gd name="connsiteX21-1053" fmla="*/ 2075740 w 4779369"/>
              <a:gd name="connsiteY21-1054" fmla="*/ 3101544 h 4714030"/>
              <a:gd name="connsiteX22-1055" fmla="*/ 2091557 w 4779369"/>
              <a:gd name="connsiteY22-1056" fmla="*/ 3245802 h 4714030"/>
              <a:gd name="connsiteX23-1057" fmla="*/ 2235869 w 4779369"/>
              <a:gd name="connsiteY23-1058" fmla="*/ 3487372 h 4714030"/>
              <a:gd name="connsiteX24-1059" fmla="*/ 2246040 w 4779369"/>
              <a:gd name="connsiteY24-1060" fmla="*/ 3495068 h 4714030"/>
              <a:gd name="connsiteX25-1061" fmla="*/ 2353186 w 4779369"/>
              <a:gd name="connsiteY25-1062" fmla="*/ 3535124 h 4714030"/>
              <a:gd name="connsiteX26-1063" fmla="*/ 2459892 w 4779369"/>
              <a:gd name="connsiteY26-1064" fmla="*/ 3601767 h 4714030"/>
              <a:gd name="connsiteX27-1065" fmla="*/ 2570842 w 4779369"/>
              <a:gd name="connsiteY27-1066" fmla="*/ 4473093 h 4714030"/>
              <a:gd name="connsiteX28-1067" fmla="*/ 1699516 w 4779369"/>
              <a:gd name="connsiteY28-1068" fmla="*/ 4584044 h 4714030"/>
              <a:gd name="connsiteX29-1069" fmla="*/ 1588565 w 4779369"/>
              <a:gd name="connsiteY29-1070" fmla="*/ 3712718 h 4714030"/>
              <a:gd name="connsiteX30-1071" fmla="*/ 1634920 w 4779369"/>
              <a:gd name="connsiteY30-1072" fmla="*/ 3663870 h 4714030"/>
              <a:gd name="connsiteX31-1073" fmla="*/ 1645376 w 4779369"/>
              <a:gd name="connsiteY31-1074" fmla="*/ 3640232 h 4714030"/>
              <a:gd name="connsiteX32-1075" fmla="*/ 1654346 w 4779369"/>
              <a:gd name="connsiteY32-1076" fmla="*/ 3358982 h 4714030"/>
              <a:gd name="connsiteX33-1077" fmla="*/ 1557620 w 4779369"/>
              <a:gd name="connsiteY33-1078" fmla="*/ 3167736 h 4714030"/>
              <a:gd name="connsiteX34-1079" fmla="*/ 1536748 w 4779369"/>
              <a:gd name="connsiteY34-1080" fmla="*/ 3145662 h 4714030"/>
              <a:gd name="connsiteX35-1081" fmla="*/ 1489568 w 4779369"/>
              <a:gd name="connsiteY35-1082" fmla="*/ 3145159 h 4714030"/>
              <a:gd name="connsiteX36-1083" fmla="*/ 610434 w 4779369"/>
              <a:gd name="connsiteY36-1084" fmla="*/ 2818009 h 4714030"/>
              <a:gd name="connsiteX37-1085" fmla="*/ 329331 w 4779369"/>
              <a:gd name="connsiteY37-1086" fmla="*/ 610434 h 4714030"/>
              <a:gd name="connsiteX38-1087" fmla="*/ 2536907 w 4779369"/>
              <a:gd name="connsiteY38-1088" fmla="*/ 329331 h 4714030"/>
              <a:gd name="connsiteX39-1089" fmla="*/ 3068123 w 4779369"/>
              <a:gd name="connsiteY39-1090" fmla="*/ 1080399 h 4714030"/>
              <a:gd name="connsiteX40-1091" fmla="*/ 3127186 w 4779369"/>
              <a:gd name="connsiteY40-1092" fmla="*/ 1193698 h 4714030"/>
              <a:gd name="connsiteX41-1093" fmla="*/ 3336570 w 4779369"/>
              <a:gd name="connsiteY41-1094" fmla="*/ 1239409 h 4714030"/>
              <a:gd name="connsiteX42-1095" fmla="*/ 3545953 w 4779369"/>
              <a:gd name="connsiteY42-1096" fmla="*/ 1193698 h 4714030"/>
              <a:gd name="connsiteX43-1097" fmla="*/ 3667106 w 4779369"/>
              <a:gd name="connsiteY43-1098" fmla="*/ 1060681 h 4714030"/>
              <a:gd name="connsiteX44-1099" fmla="*/ 4538432 w 4779369"/>
              <a:gd name="connsiteY44-1100" fmla="*/ 949730 h 4714030"/>
              <a:gd name="connsiteX0-1101" fmla="*/ 4538432 w 4779369"/>
              <a:gd name="connsiteY0-1102" fmla="*/ 949730 h 4714030"/>
              <a:gd name="connsiteX1-1103" fmla="*/ 4649383 w 4779369"/>
              <a:gd name="connsiteY1-1104" fmla="*/ 1821057 h 4714030"/>
              <a:gd name="connsiteX2-1105" fmla="*/ 3778057 w 4779369"/>
              <a:gd name="connsiteY2-1106" fmla="*/ 1932008 h 4714030"/>
              <a:gd name="connsiteX3-1107" fmla="*/ 3686799 w 4779369"/>
              <a:gd name="connsiteY3-1108" fmla="*/ 1845408 h 4714030"/>
              <a:gd name="connsiteX4-1109" fmla="*/ 3606598 w 4779369"/>
              <a:gd name="connsiteY4-1110" fmla="*/ 1770199 h 4714030"/>
              <a:gd name="connsiteX5-1111" fmla="*/ 3336570 w 4779369"/>
              <a:gd name="connsiteY5-1112" fmla="*/ 1691032 h 4714030"/>
              <a:gd name="connsiteX6-1113" fmla="*/ 3192952 w 4779369"/>
              <a:gd name="connsiteY6-1114" fmla="*/ 1711872 h 4714030"/>
              <a:gd name="connsiteX7-1115" fmla="*/ 3126960 w 4779369"/>
              <a:gd name="connsiteY7-1116" fmla="*/ 1827523 h 4714030"/>
              <a:gd name="connsiteX8-1117" fmla="*/ 3048503 w 4779369"/>
              <a:gd name="connsiteY8-1118" fmla="*/ 2123573 h 4714030"/>
              <a:gd name="connsiteX9-1119" fmla="*/ 2997806 w 4779369"/>
              <a:gd name="connsiteY9-1120" fmla="*/ 2275931 h 4714030"/>
              <a:gd name="connsiteX10-1121" fmla="*/ 3162873 w 4779369"/>
              <a:gd name="connsiteY10-1122" fmla="*/ 2503824 h 4714030"/>
              <a:gd name="connsiteX11-1123" fmla="*/ 3356427 w 4779369"/>
              <a:gd name="connsiteY11-1124" fmla="*/ 2595846 h 4714030"/>
              <a:gd name="connsiteX12-1125" fmla="*/ 3454240 w 4779369"/>
              <a:gd name="connsiteY12-1126" fmla="*/ 2587267 h 4714030"/>
              <a:gd name="connsiteX13-1127" fmla="*/ 4029121 w 4779369"/>
              <a:gd name="connsiteY13-1128" fmla="*/ 2685987 h 4714030"/>
              <a:gd name="connsiteX14-1129" fmla="*/ 4140072 w 4779369"/>
              <a:gd name="connsiteY14-1130" fmla="*/ 3557314 h 4714030"/>
              <a:gd name="connsiteX15-1131" fmla="*/ 3268745 w 4779369"/>
              <a:gd name="connsiteY15-1132" fmla="*/ 3668264 h 4714030"/>
              <a:gd name="connsiteX16-1133" fmla="*/ 3029106 w 4779369"/>
              <a:gd name="connsiteY16-1134" fmla="*/ 3136468 h 4714030"/>
              <a:gd name="connsiteX17-1135" fmla="*/ 3024015 w 4779369"/>
              <a:gd name="connsiteY17-1136" fmla="*/ 3025265 h 4714030"/>
              <a:gd name="connsiteX18-1137" fmla="*/ 2886424 w 4779369"/>
              <a:gd name="connsiteY18-1138" fmla="*/ 2860950 h 4714030"/>
              <a:gd name="connsiteX19-1139" fmla="*/ 2598603 w 4779369"/>
              <a:gd name="connsiteY19-1140" fmla="*/ 2768115 h 4714030"/>
              <a:gd name="connsiteX20-1141" fmla="*/ 2138389 w 4779369"/>
              <a:gd name="connsiteY20-1142" fmla="*/ 3042691 h 4714030"/>
              <a:gd name="connsiteX21-1143" fmla="*/ 2075740 w 4779369"/>
              <a:gd name="connsiteY21-1144" fmla="*/ 3101544 h 4714030"/>
              <a:gd name="connsiteX22-1145" fmla="*/ 2091557 w 4779369"/>
              <a:gd name="connsiteY22-1146" fmla="*/ 3245802 h 4714030"/>
              <a:gd name="connsiteX23-1147" fmla="*/ 2235869 w 4779369"/>
              <a:gd name="connsiteY23-1148" fmla="*/ 3487372 h 4714030"/>
              <a:gd name="connsiteX24-1149" fmla="*/ 2246040 w 4779369"/>
              <a:gd name="connsiteY24-1150" fmla="*/ 3495068 h 4714030"/>
              <a:gd name="connsiteX25-1151" fmla="*/ 2353186 w 4779369"/>
              <a:gd name="connsiteY25-1152" fmla="*/ 3535124 h 4714030"/>
              <a:gd name="connsiteX26-1153" fmla="*/ 2459892 w 4779369"/>
              <a:gd name="connsiteY26-1154" fmla="*/ 3601767 h 4714030"/>
              <a:gd name="connsiteX27-1155" fmla="*/ 2570842 w 4779369"/>
              <a:gd name="connsiteY27-1156" fmla="*/ 4473093 h 4714030"/>
              <a:gd name="connsiteX28-1157" fmla="*/ 1699516 w 4779369"/>
              <a:gd name="connsiteY28-1158" fmla="*/ 4584044 h 4714030"/>
              <a:gd name="connsiteX29-1159" fmla="*/ 1588565 w 4779369"/>
              <a:gd name="connsiteY29-1160" fmla="*/ 3712718 h 4714030"/>
              <a:gd name="connsiteX30-1161" fmla="*/ 1634920 w 4779369"/>
              <a:gd name="connsiteY30-1162" fmla="*/ 3663870 h 4714030"/>
              <a:gd name="connsiteX31-1163" fmla="*/ 1645376 w 4779369"/>
              <a:gd name="connsiteY31-1164" fmla="*/ 3640232 h 4714030"/>
              <a:gd name="connsiteX32-1165" fmla="*/ 1654346 w 4779369"/>
              <a:gd name="connsiteY32-1166" fmla="*/ 3358982 h 4714030"/>
              <a:gd name="connsiteX33-1167" fmla="*/ 1557620 w 4779369"/>
              <a:gd name="connsiteY33-1168" fmla="*/ 3167736 h 4714030"/>
              <a:gd name="connsiteX34-1169" fmla="*/ 1489568 w 4779369"/>
              <a:gd name="connsiteY34-1170" fmla="*/ 3145159 h 4714030"/>
              <a:gd name="connsiteX35-1171" fmla="*/ 610434 w 4779369"/>
              <a:gd name="connsiteY35-1172" fmla="*/ 2818009 h 4714030"/>
              <a:gd name="connsiteX36-1173" fmla="*/ 329331 w 4779369"/>
              <a:gd name="connsiteY36-1174" fmla="*/ 610434 h 4714030"/>
              <a:gd name="connsiteX37-1175" fmla="*/ 2536907 w 4779369"/>
              <a:gd name="connsiteY37-1176" fmla="*/ 329331 h 4714030"/>
              <a:gd name="connsiteX38-1177" fmla="*/ 3068123 w 4779369"/>
              <a:gd name="connsiteY38-1178" fmla="*/ 1080399 h 4714030"/>
              <a:gd name="connsiteX39-1179" fmla="*/ 3127186 w 4779369"/>
              <a:gd name="connsiteY39-1180" fmla="*/ 1193698 h 4714030"/>
              <a:gd name="connsiteX40-1181" fmla="*/ 3336570 w 4779369"/>
              <a:gd name="connsiteY40-1182" fmla="*/ 1239409 h 4714030"/>
              <a:gd name="connsiteX41-1183" fmla="*/ 3545953 w 4779369"/>
              <a:gd name="connsiteY41-1184" fmla="*/ 1193698 h 4714030"/>
              <a:gd name="connsiteX42-1185" fmla="*/ 3667106 w 4779369"/>
              <a:gd name="connsiteY42-1186" fmla="*/ 1060681 h 4714030"/>
              <a:gd name="connsiteX43-1187" fmla="*/ 4538432 w 4779369"/>
              <a:gd name="connsiteY43-1188" fmla="*/ 949730 h 4714030"/>
              <a:gd name="connsiteX0-1189" fmla="*/ 4538432 w 4779369"/>
              <a:gd name="connsiteY0-1190" fmla="*/ 949730 h 4714030"/>
              <a:gd name="connsiteX1-1191" fmla="*/ 4649383 w 4779369"/>
              <a:gd name="connsiteY1-1192" fmla="*/ 1821057 h 4714030"/>
              <a:gd name="connsiteX2-1193" fmla="*/ 3778057 w 4779369"/>
              <a:gd name="connsiteY2-1194" fmla="*/ 1932008 h 4714030"/>
              <a:gd name="connsiteX3-1195" fmla="*/ 3686799 w 4779369"/>
              <a:gd name="connsiteY3-1196" fmla="*/ 1845408 h 4714030"/>
              <a:gd name="connsiteX4-1197" fmla="*/ 3606598 w 4779369"/>
              <a:gd name="connsiteY4-1198" fmla="*/ 1770199 h 4714030"/>
              <a:gd name="connsiteX5-1199" fmla="*/ 3336570 w 4779369"/>
              <a:gd name="connsiteY5-1200" fmla="*/ 1691032 h 4714030"/>
              <a:gd name="connsiteX6-1201" fmla="*/ 3192952 w 4779369"/>
              <a:gd name="connsiteY6-1202" fmla="*/ 1711872 h 4714030"/>
              <a:gd name="connsiteX7-1203" fmla="*/ 3126960 w 4779369"/>
              <a:gd name="connsiteY7-1204" fmla="*/ 1827523 h 4714030"/>
              <a:gd name="connsiteX8-1205" fmla="*/ 3048503 w 4779369"/>
              <a:gd name="connsiteY8-1206" fmla="*/ 2123573 h 4714030"/>
              <a:gd name="connsiteX9-1207" fmla="*/ 2997806 w 4779369"/>
              <a:gd name="connsiteY9-1208" fmla="*/ 2275931 h 4714030"/>
              <a:gd name="connsiteX10-1209" fmla="*/ 3162873 w 4779369"/>
              <a:gd name="connsiteY10-1210" fmla="*/ 2503824 h 4714030"/>
              <a:gd name="connsiteX11-1211" fmla="*/ 3356427 w 4779369"/>
              <a:gd name="connsiteY11-1212" fmla="*/ 2595846 h 4714030"/>
              <a:gd name="connsiteX12-1213" fmla="*/ 3454240 w 4779369"/>
              <a:gd name="connsiteY12-1214" fmla="*/ 2587267 h 4714030"/>
              <a:gd name="connsiteX13-1215" fmla="*/ 4029121 w 4779369"/>
              <a:gd name="connsiteY13-1216" fmla="*/ 2685987 h 4714030"/>
              <a:gd name="connsiteX14-1217" fmla="*/ 4140072 w 4779369"/>
              <a:gd name="connsiteY14-1218" fmla="*/ 3557314 h 4714030"/>
              <a:gd name="connsiteX15-1219" fmla="*/ 3268745 w 4779369"/>
              <a:gd name="connsiteY15-1220" fmla="*/ 3668264 h 4714030"/>
              <a:gd name="connsiteX16-1221" fmla="*/ 3029106 w 4779369"/>
              <a:gd name="connsiteY16-1222" fmla="*/ 3136468 h 4714030"/>
              <a:gd name="connsiteX17-1223" fmla="*/ 3024015 w 4779369"/>
              <a:gd name="connsiteY17-1224" fmla="*/ 3025265 h 4714030"/>
              <a:gd name="connsiteX18-1225" fmla="*/ 2886424 w 4779369"/>
              <a:gd name="connsiteY18-1226" fmla="*/ 2860950 h 4714030"/>
              <a:gd name="connsiteX19-1227" fmla="*/ 2598603 w 4779369"/>
              <a:gd name="connsiteY19-1228" fmla="*/ 2768115 h 4714030"/>
              <a:gd name="connsiteX20-1229" fmla="*/ 2138389 w 4779369"/>
              <a:gd name="connsiteY20-1230" fmla="*/ 3042691 h 4714030"/>
              <a:gd name="connsiteX21-1231" fmla="*/ 2075740 w 4779369"/>
              <a:gd name="connsiteY21-1232" fmla="*/ 3101544 h 4714030"/>
              <a:gd name="connsiteX22-1233" fmla="*/ 2091557 w 4779369"/>
              <a:gd name="connsiteY22-1234" fmla="*/ 3245802 h 4714030"/>
              <a:gd name="connsiteX23-1235" fmla="*/ 2235869 w 4779369"/>
              <a:gd name="connsiteY23-1236" fmla="*/ 3487372 h 4714030"/>
              <a:gd name="connsiteX24-1237" fmla="*/ 2246040 w 4779369"/>
              <a:gd name="connsiteY24-1238" fmla="*/ 3495068 h 4714030"/>
              <a:gd name="connsiteX25-1239" fmla="*/ 2353186 w 4779369"/>
              <a:gd name="connsiteY25-1240" fmla="*/ 3535124 h 4714030"/>
              <a:gd name="connsiteX26-1241" fmla="*/ 2459892 w 4779369"/>
              <a:gd name="connsiteY26-1242" fmla="*/ 3601767 h 4714030"/>
              <a:gd name="connsiteX27-1243" fmla="*/ 2570842 w 4779369"/>
              <a:gd name="connsiteY27-1244" fmla="*/ 4473093 h 4714030"/>
              <a:gd name="connsiteX28-1245" fmla="*/ 1699516 w 4779369"/>
              <a:gd name="connsiteY28-1246" fmla="*/ 4584044 h 4714030"/>
              <a:gd name="connsiteX29-1247" fmla="*/ 1588565 w 4779369"/>
              <a:gd name="connsiteY29-1248" fmla="*/ 3712718 h 4714030"/>
              <a:gd name="connsiteX30-1249" fmla="*/ 1645376 w 4779369"/>
              <a:gd name="connsiteY30-1250" fmla="*/ 3640232 h 4714030"/>
              <a:gd name="connsiteX31-1251" fmla="*/ 1654346 w 4779369"/>
              <a:gd name="connsiteY31-1252" fmla="*/ 3358982 h 4714030"/>
              <a:gd name="connsiteX32-1253" fmla="*/ 1557620 w 4779369"/>
              <a:gd name="connsiteY32-1254" fmla="*/ 3167736 h 4714030"/>
              <a:gd name="connsiteX33-1255" fmla="*/ 1489568 w 4779369"/>
              <a:gd name="connsiteY33-1256" fmla="*/ 3145159 h 4714030"/>
              <a:gd name="connsiteX34-1257" fmla="*/ 610434 w 4779369"/>
              <a:gd name="connsiteY34-1258" fmla="*/ 2818009 h 4714030"/>
              <a:gd name="connsiteX35-1259" fmla="*/ 329331 w 4779369"/>
              <a:gd name="connsiteY35-1260" fmla="*/ 610434 h 4714030"/>
              <a:gd name="connsiteX36-1261" fmla="*/ 2536907 w 4779369"/>
              <a:gd name="connsiteY36-1262" fmla="*/ 329331 h 4714030"/>
              <a:gd name="connsiteX37-1263" fmla="*/ 3068123 w 4779369"/>
              <a:gd name="connsiteY37-1264" fmla="*/ 1080399 h 4714030"/>
              <a:gd name="connsiteX38-1265" fmla="*/ 3127186 w 4779369"/>
              <a:gd name="connsiteY38-1266" fmla="*/ 1193698 h 4714030"/>
              <a:gd name="connsiteX39-1267" fmla="*/ 3336570 w 4779369"/>
              <a:gd name="connsiteY39-1268" fmla="*/ 1239409 h 4714030"/>
              <a:gd name="connsiteX40-1269" fmla="*/ 3545953 w 4779369"/>
              <a:gd name="connsiteY40-1270" fmla="*/ 1193698 h 4714030"/>
              <a:gd name="connsiteX41-1271" fmla="*/ 3667106 w 4779369"/>
              <a:gd name="connsiteY41-1272" fmla="*/ 1060681 h 4714030"/>
              <a:gd name="connsiteX42-1273" fmla="*/ 4538432 w 4779369"/>
              <a:gd name="connsiteY42-1274" fmla="*/ 949730 h 4714030"/>
              <a:gd name="connsiteX0-1275" fmla="*/ 4538432 w 4779369"/>
              <a:gd name="connsiteY0-1276" fmla="*/ 949730 h 4714030"/>
              <a:gd name="connsiteX1-1277" fmla="*/ 4649383 w 4779369"/>
              <a:gd name="connsiteY1-1278" fmla="*/ 1821057 h 4714030"/>
              <a:gd name="connsiteX2-1279" fmla="*/ 3778057 w 4779369"/>
              <a:gd name="connsiteY2-1280" fmla="*/ 1932008 h 4714030"/>
              <a:gd name="connsiteX3-1281" fmla="*/ 3686799 w 4779369"/>
              <a:gd name="connsiteY3-1282" fmla="*/ 1845408 h 4714030"/>
              <a:gd name="connsiteX4-1283" fmla="*/ 3606598 w 4779369"/>
              <a:gd name="connsiteY4-1284" fmla="*/ 1770199 h 4714030"/>
              <a:gd name="connsiteX5-1285" fmla="*/ 3336570 w 4779369"/>
              <a:gd name="connsiteY5-1286" fmla="*/ 1691032 h 4714030"/>
              <a:gd name="connsiteX6-1287" fmla="*/ 3192952 w 4779369"/>
              <a:gd name="connsiteY6-1288" fmla="*/ 1711872 h 4714030"/>
              <a:gd name="connsiteX7-1289" fmla="*/ 3126960 w 4779369"/>
              <a:gd name="connsiteY7-1290" fmla="*/ 1827523 h 4714030"/>
              <a:gd name="connsiteX8-1291" fmla="*/ 3048503 w 4779369"/>
              <a:gd name="connsiteY8-1292" fmla="*/ 2123573 h 4714030"/>
              <a:gd name="connsiteX9-1293" fmla="*/ 2997806 w 4779369"/>
              <a:gd name="connsiteY9-1294" fmla="*/ 2275931 h 4714030"/>
              <a:gd name="connsiteX10-1295" fmla="*/ 3162873 w 4779369"/>
              <a:gd name="connsiteY10-1296" fmla="*/ 2503824 h 4714030"/>
              <a:gd name="connsiteX11-1297" fmla="*/ 3356427 w 4779369"/>
              <a:gd name="connsiteY11-1298" fmla="*/ 2595846 h 4714030"/>
              <a:gd name="connsiteX12-1299" fmla="*/ 3454240 w 4779369"/>
              <a:gd name="connsiteY12-1300" fmla="*/ 2587267 h 4714030"/>
              <a:gd name="connsiteX13-1301" fmla="*/ 4029121 w 4779369"/>
              <a:gd name="connsiteY13-1302" fmla="*/ 2685987 h 4714030"/>
              <a:gd name="connsiteX14-1303" fmla="*/ 4140072 w 4779369"/>
              <a:gd name="connsiteY14-1304" fmla="*/ 3557314 h 4714030"/>
              <a:gd name="connsiteX15-1305" fmla="*/ 3268745 w 4779369"/>
              <a:gd name="connsiteY15-1306" fmla="*/ 3668264 h 4714030"/>
              <a:gd name="connsiteX16-1307" fmla="*/ 3029106 w 4779369"/>
              <a:gd name="connsiteY16-1308" fmla="*/ 3136468 h 4714030"/>
              <a:gd name="connsiteX17-1309" fmla="*/ 3024015 w 4779369"/>
              <a:gd name="connsiteY17-1310" fmla="*/ 3025265 h 4714030"/>
              <a:gd name="connsiteX18-1311" fmla="*/ 2886424 w 4779369"/>
              <a:gd name="connsiteY18-1312" fmla="*/ 2860950 h 4714030"/>
              <a:gd name="connsiteX19-1313" fmla="*/ 2598603 w 4779369"/>
              <a:gd name="connsiteY19-1314" fmla="*/ 2768115 h 4714030"/>
              <a:gd name="connsiteX20-1315" fmla="*/ 2138389 w 4779369"/>
              <a:gd name="connsiteY20-1316" fmla="*/ 3042691 h 4714030"/>
              <a:gd name="connsiteX21-1317" fmla="*/ 2075740 w 4779369"/>
              <a:gd name="connsiteY21-1318" fmla="*/ 3101544 h 4714030"/>
              <a:gd name="connsiteX22-1319" fmla="*/ 2091557 w 4779369"/>
              <a:gd name="connsiteY22-1320" fmla="*/ 3245802 h 4714030"/>
              <a:gd name="connsiteX23-1321" fmla="*/ 2235869 w 4779369"/>
              <a:gd name="connsiteY23-1322" fmla="*/ 3487372 h 4714030"/>
              <a:gd name="connsiteX24-1323" fmla="*/ 2353186 w 4779369"/>
              <a:gd name="connsiteY24-1324" fmla="*/ 3535124 h 4714030"/>
              <a:gd name="connsiteX25-1325" fmla="*/ 2459892 w 4779369"/>
              <a:gd name="connsiteY25-1326" fmla="*/ 3601767 h 4714030"/>
              <a:gd name="connsiteX26-1327" fmla="*/ 2570842 w 4779369"/>
              <a:gd name="connsiteY26-1328" fmla="*/ 4473093 h 4714030"/>
              <a:gd name="connsiteX27-1329" fmla="*/ 1699516 w 4779369"/>
              <a:gd name="connsiteY27-1330" fmla="*/ 4584044 h 4714030"/>
              <a:gd name="connsiteX28-1331" fmla="*/ 1588565 w 4779369"/>
              <a:gd name="connsiteY28-1332" fmla="*/ 3712718 h 4714030"/>
              <a:gd name="connsiteX29-1333" fmla="*/ 1645376 w 4779369"/>
              <a:gd name="connsiteY29-1334" fmla="*/ 3640232 h 4714030"/>
              <a:gd name="connsiteX30-1335" fmla="*/ 1654346 w 4779369"/>
              <a:gd name="connsiteY30-1336" fmla="*/ 3358982 h 4714030"/>
              <a:gd name="connsiteX31-1337" fmla="*/ 1557620 w 4779369"/>
              <a:gd name="connsiteY31-1338" fmla="*/ 3167736 h 4714030"/>
              <a:gd name="connsiteX32-1339" fmla="*/ 1489568 w 4779369"/>
              <a:gd name="connsiteY32-1340" fmla="*/ 3145159 h 4714030"/>
              <a:gd name="connsiteX33-1341" fmla="*/ 610434 w 4779369"/>
              <a:gd name="connsiteY33-1342" fmla="*/ 2818009 h 4714030"/>
              <a:gd name="connsiteX34-1343" fmla="*/ 329331 w 4779369"/>
              <a:gd name="connsiteY34-1344" fmla="*/ 610434 h 4714030"/>
              <a:gd name="connsiteX35-1345" fmla="*/ 2536907 w 4779369"/>
              <a:gd name="connsiteY35-1346" fmla="*/ 329331 h 4714030"/>
              <a:gd name="connsiteX36-1347" fmla="*/ 3068123 w 4779369"/>
              <a:gd name="connsiteY36-1348" fmla="*/ 1080399 h 4714030"/>
              <a:gd name="connsiteX37-1349" fmla="*/ 3127186 w 4779369"/>
              <a:gd name="connsiteY37-1350" fmla="*/ 1193698 h 4714030"/>
              <a:gd name="connsiteX38-1351" fmla="*/ 3336570 w 4779369"/>
              <a:gd name="connsiteY38-1352" fmla="*/ 1239409 h 4714030"/>
              <a:gd name="connsiteX39-1353" fmla="*/ 3545953 w 4779369"/>
              <a:gd name="connsiteY39-1354" fmla="*/ 1193698 h 4714030"/>
              <a:gd name="connsiteX40-1355" fmla="*/ 3667106 w 4779369"/>
              <a:gd name="connsiteY40-1356" fmla="*/ 1060681 h 4714030"/>
              <a:gd name="connsiteX41-1357" fmla="*/ 4538432 w 4779369"/>
              <a:gd name="connsiteY41-1358" fmla="*/ 949730 h 4714030"/>
              <a:gd name="connsiteX0-1359" fmla="*/ 4538432 w 4779369"/>
              <a:gd name="connsiteY0-1360" fmla="*/ 949730 h 4714030"/>
              <a:gd name="connsiteX1-1361" fmla="*/ 4649383 w 4779369"/>
              <a:gd name="connsiteY1-1362" fmla="*/ 1821057 h 4714030"/>
              <a:gd name="connsiteX2-1363" fmla="*/ 3778057 w 4779369"/>
              <a:gd name="connsiteY2-1364" fmla="*/ 1932008 h 4714030"/>
              <a:gd name="connsiteX3-1365" fmla="*/ 3686799 w 4779369"/>
              <a:gd name="connsiteY3-1366" fmla="*/ 1845408 h 4714030"/>
              <a:gd name="connsiteX4-1367" fmla="*/ 3606598 w 4779369"/>
              <a:gd name="connsiteY4-1368" fmla="*/ 1770199 h 4714030"/>
              <a:gd name="connsiteX5-1369" fmla="*/ 3336570 w 4779369"/>
              <a:gd name="connsiteY5-1370" fmla="*/ 1691032 h 4714030"/>
              <a:gd name="connsiteX6-1371" fmla="*/ 3192952 w 4779369"/>
              <a:gd name="connsiteY6-1372" fmla="*/ 1711872 h 4714030"/>
              <a:gd name="connsiteX7-1373" fmla="*/ 3126960 w 4779369"/>
              <a:gd name="connsiteY7-1374" fmla="*/ 1827523 h 4714030"/>
              <a:gd name="connsiteX8-1375" fmla="*/ 3048503 w 4779369"/>
              <a:gd name="connsiteY8-1376" fmla="*/ 2123573 h 4714030"/>
              <a:gd name="connsiteX9-1377" fmla="*/ 2997806 w 4779369"/>
              <a:gd name="connsiteY9-1378" fmla="*/ 2275931 h 4714030"/>
              <a:gd name="connsiteX10-1379" fmla="*/ 3162873 w 4779369"/>
              <a:gd name="connsiteY10-1380" fmla="*/ 2503824 h 4714030"/>
              <a:gd name="connsiteX11-1381" fmla="*/ 3356427 w 4779369"/>
              <a:gd name="connsiteY11-1382" fmla="*/ 2595846 h 4714030"/>
              <a:gd name="connsiteX12-1383" fmla="*/ 3454240 w 4779369"/>
              <a:gd name="connsiteY12-1384" fmla="*/ 2587267 h 4714030"/>
              <a:gd name="connsiteX13-1385" fmla="*/ 4029121 w 4779369"/>
              <a:gd name="connsiteY13-1386" fmla="*/ 2685987 h 4714030"/>
              <a:gd name="connsiteX14-1387" fmla="*/ 4140072 w 4779369"/>
              <a:gd name="connsiteY14-1388" fmla="*/ 3557314 h 4714030"/>
              <a:gd name="connsiteX15-1389" fmla="*/ 3268745 w 4779369"/>
              <a:gd name="connsiteY15-1390" fmla="*/ 3668264 h 4714030"/>
              <a:gd name="connsiteX16-1391" fmla="*/ 3029106 w 4779369"/>
              <a:gd name="connsiteY16-1392" fmla="*/ 3136468 h 4714030"/>
              <a:gd name="connsiteX17-1393" fmla="*/ 3024015 w 4779369"/>
              <a:gd name="connsiteY17-1394" fmla="*/ 3025265 h 4714030"/>
              <a:gd name="connsiteX18-1395" fmla="*/ 2886424 w 4779369"/>
              <a:gd name="connsiteY18-1396" fmla="*/ 2860950 h 4714030"/>
              <a:gd name="connsiteX19-1397" fmla="*/ 2598603 w 4779369"/>
              <a:gd name="connsiteY19-1398" fmla="*/ 2768115 h 4714030"/>
              <a:gd name="connsiteX20-1399" fmla="*/ 2138389 w 4779369"/>
              <a:gd name="connsiteY20-1400" fmla="*/ 3042691 h 4714030"/>
              <a:gd name="connsiteX21-1401" fmla="*/ 2091557 w 4779369"/>
              <a:gd name="connsiteY21-1402" fmla="*/ 3245802 h 4714030"/>
              <a:gd name="connsiteX22-1403" fmla="*/ 2235869 w 4779369"/>
              <a:gd name="connsiteY22-1404" fmla="*/ 3487372 h 4714030"/>
              <a:gd name="connsiteX23-1405" fmla="*/ 2353186 w 4779369"/>
              <a:gd name="connsiteY23-1406" fmla="*/ 3535124 h 4714030"/>
              <a:gd name="connsiteX24-1407" fmla="*/ 2459892 w 4779369"/>
              <a:gd name="connsiteY24-1408" fmla="*/ 3601767 h 4714030"/>
              <a:gd name="connsiteX25-1409" fmla="*/ 2570842 w 4779369"/>
              <a:gd name="connsiteY25-1410" fmla="*/ 4473093 h 4714030"/>
              <a:gd name="connsiteX26-1411" fmla="*/ 1699516 w 4779369"/>
              <a:gd name="connsiteY26-1412" fmla="*/ 4584044 h 4714030"/>
              <a:gd name="connsiteX27-1413" fmla="*/ 1588565 w 4779369"/>
              <a:gd name="connsiteY27-1414" fmla="*/ 3712718 h 4714030"/>
              <a:gd name="connsiteX28-1415" fmla="*/ 1645376 w 4779369"/>
              <a:gd name="connsiteY28-1416" fmla="*/ 3640232 h 4714030"/>
              <a:gd name="connsiteX29-1417" fmla="*/ 1654346 w 4779369"/>
              <a:gd name="connsiteY29-1418" fmla="*/ 3358982 h 4714030"/>
              <a:gd name="connsiteX30-1419" fmla="*/ 1557620 w 4779369"/>
              <a:gd name="connsiteY30-1420" fmla="*/ 3167736 h 4714030"/>
              <a:gd name="connsiteX31-1421" fmla="*/ 1489568 w 4779369"/>
              <a:gd name="connsiteY31-1422" fmla="*/ 3145159 h 4714030"/>
              <a:gd name="connsiteX32-1423" fmla="*/ 610434 w 4779369"/>
              <a:gd name="connsiteY32-1424" fmla="*/ 2818009 h 4714030"/>
              <a:gd name="connsiteX33-1425" fmla="*/ 329331 w 4779369"/>
              <a:gd name="connsiteY33-1426" fmla="*/ 610434 h 4714030"/>
              <a:gd name="connsiteX34-1427" fmla="*/ 2536907 w 4779369"/>
              <a:gd name="connsiteY34-1428" fmla="*/ 329331 h 4714030"/>
              <a:gd name="connsiteX35-1429" fmla="*/ 3068123 w 4779369"/>
              <a:gd name="connsiteY35-1430" fmla="*/ 1080399 h 4714030"/>
              <a:gd name="connsiteX36-1431" fmla="*/ 3127186 w 4779369"/>
              <a:gd name="connsiteY36-1432" fmla="*/ 1193698 h 4714030"/>
              <a:gd name="connsiteX37-1433" fmla="*/ 3336570 w 4779369"/>
              <a:gd name="connsiteY37-1434" fmla="*/ 1239409 h 4714030"/>
              <a:gd name="connsiteX38-1435" fmla="*/ 3545953 w 4779369"/>
              <a:gd name="connsiteY38-1436" fmla="*/ 1193698 h 4714030"/>
              <a:gd name="connsiteX39-1437" fmla="*/ 3667106 w 4779369"/>
              <a:gd name="connsiteY39-1438" fmla="*/ 1060681 h 4714030"/>
              <a:gd name="connsiteX40-1439" fmla="*/ 4538432 w 4779369"/>
              <a:gd name="connsiteY40-1440" fmla="*/ 949730 h 4714030"/>
              <a:gd name="connsiteX0-1441" fmla="*/ 4538432 w 4779369"/>
              <a:gd name="connsiteY0-1442" fmla="*/ 949730 h 4714030"/>
              <a:gd name="connsiteX1-1443" fmla="*/ 4649383 w 4779369"/>
              <a:gd name="connsiteY1-1444" fmla="*/ 1821057 h 4714030"/>
              <a:gd name="connsiteX2-1445" fmla="*/ 3778057 w 4779369"/>
              <a:gd name="connsiteY2-1446" fmla="*/ 1932008 h 4714030"/>
              <a:gd name="connsiteX3-1447" fmla="*/ 3686799 w 4779369"/>
              <a:gd name="connsiteY3-1448" fmla="*/ 1845408 h 4714030"/>
              <a:gd name="connsiteX4-1449" fmla="*/ 3606598 w 4779369"/>
              <a:gd name="connsiteY4-1450" fmla="*/ 1770199 h 4714030"/>
              <a:gd name="connsiteX5-1451" fmla="*/ 3336570 w 4779369"/>
              <a:gd name="connsiteY5-1452" fmla="*/ 1691032 h 4714030"/>
              <a:gd name="connsiteX6-1453" fmla="*/ 3192952 w 4779369"/>
              <a:gd name="connsiteY6-1454" fmla="*/ 1711872 h 4714030"/>
              <a:gd name="connsiteX7-1455" fmla="*/ 3126960 w 4779369"/>
              <a:gd name="connsiteY7-1456" fmla="*/ 1827523 h 4714030"/>
              <a:gd name="connsiteX8-1457" fmla="*/ 3048503 w 4779369"/>
              <a:gd name="connsiteY8-1458" fmla="*/ 2123573 h 4714030"/>
              <a:gd name="connsiteX9-1459" fmla="*/ 2997806 w 4779369"/>
              <a:gd name="connsiteY9-1460" fmla="*/ 2275931 h 4714030"/>
              <a:gd name="connsiteX10-1461" fmla="*/ 3162873 w 4779369"/>
              <a:gd name="connsiteY10-1462" fmla="*/ 2503824 h 4714030"/>
              <a:gd name="connsiteX11-1463" fmla="*/ 3356427 w 4779369"/>
              <a:gd name="connsiteY11-1464" fmla="*/ 2595846 h 4714030"/>
              <a:gd name="connsiteX12-1465" fmla="*/ 3454240 w 4779369"/>
              <a:gd name="connsiteY12-1466" fmla="*/ 2587267 h 4714030"/>
              <a:gd name="connsiteX13-1467" fmla="*/ 4029121 w 4779369"/>
              <a:gd name="connsiteY13-1468" fmla="*/ 2685987 h 4714030"/>
              <a:gd name="connsiteX14-1469" fmla="*/ 4140072 w 4779369"/>
              <a:gd name="connsiteY14-1470" fmla="*/ 3557314 h 4714030"/>
              <a:gd name="connsiteX15-1471" fmla="*/ 3268745 w 4779369"/>
              <a:gd name="connsiteY15-1472" fmla="*/ 3668264 h 4714030"/>
              <a:gd name="connsiteX16-1473" fmla="*/ 3029106 w 4779369"/>
              <a:gd name="connsiteY16-1474" fmla="*/ 3136468 h 4714030"/>
              <a:gd name="connsiteX17-1475" fmla="*/ 3024015 w 4779369"/>
              <a:gd name="connsiteY17-1476" fmla="*/ 3025265 h 4714030"/>
              <a:gd name="connsiteX18-1477" fmla="*/ 2886424 w 4779369"/>
              <a:gd name="connsiteY18-1478" fmla="*/ 2860950 h 4714030"/>
              <a:gd name="connsiteX19-1479" fmla="*/ 2598603 w 4779369"/>
              <a:gd name="connsiteY19-1480" fmla="*/ 2768115 h 4714030"/>
              <a:gd name="connsiteX20-1481" fmla="*/ 2138389 w 4779369"/>
              <a:gd name="connsiteY20-1482" fmla="*/ 3042691 h 4714030"/>
              <a:gd name="connsiteX21-1483" fmla="*/ 2091557 w 4779369"/>
              <a:gd name="connsiteY21-1484" fmla="*/ 3245802 h 4714030"/>
              <a:gd name="connsiteX22-1485" fmla="*/ 2235869 w 4779369"/>
              <a:gd name="connsiteY22-1486" fmla="*/ 3487372 h 4714030"/>
              <a:gd name="connsiteX23-1487" fmla="*/ 2353186 w 4779369"/>
              <a:gd name="connsiteY23-1488" fmla="*/ 3535124 h 4714030"/>
              <a:gd name="connsiteX24-1489" fmla="*/ 2459892 w 4779369"/>
              <a:gd name="connsiteY24-1490" fmla="*/ 3601767 h 4714030"/>
              <a:gd name="connsiteX25-1491" fmla="*/ 2570842 w 4779369"/>
              <a:gd name="connsiteY25-1492" fmla="*/ 4473093 h 4714030"/>
              <a:gd name="connsiteX26-1493" fmla="*/ 1699516 w 4779369"/>
              <a:gd name="connsiteY26-1494" fmla="*/ 4584044 h 4714030"/>
              <a:gd name="connsiteX27-1495" fmla="*/ 1588565 w 4779369"/>
              <a:gd name="connsiteY27-1496" fmla="*/ 3712718 h 4714030"/>
              <a:gd name="connsiteX28-1497" fmla="*/ 1645376 w 4779369"/>
              <a:gd name="connsiteY28-1498" fmla="*/ 3640232 h 4714030"/>
              <a:gd name="connsiteX29-1499" fmla="*/ 1654346 w 4779369"/>
              <a:gd name="connsiteY29-1500" fmla="*/ 3358982 h 4714030"/>
              <a:gd name="connsiteX30-1501" fmla="*/ 1557620 w 4779369"/>
              <a:gd name="connsiteY30-1502" fmla="*/ 3167736 h 4714030"/>
              <a:gd name="connsiteX31-1503" fmla="*/ 1489568 w 4779369"/>
              <a:gd name="connsiteY31-1504" fmla="*/ 3145159 h 4714030"/>
              <a:gd name="connsiteX32-1505" fmla="*/ 610434 w 4779369"/>
              <a:gd name="connsiteY32-1506" fmla="*/ 2818009 h 4714030"/>
              <a:gd name="connsiteX33-1507" fmla="*/ 329331 w 4779369"/>
              <a:gd name="connsiteY33-1508" fmla="*/ 610434 h 4714030"/>
              <a:gd name="connsiteX34-1509" fmla="*/ 2536907 w 4779369"/>
              <a:gd name="connsiteY34-1510" fmla="*/ 329331 h 4714030"/>
              <a:gd name="connsiteX35-1511" fmla="*/ 3068123 w 4779369"/>
              <a:gd name="connsiteY35-1512" fmla="*/ 1080399 h 4714030"/>
              <a:gd name="connsiteX36-1513" fmla="*/ 3127186 w 4779369"/>
              <a:gd name="connsiteY36-1514" fmla="*/ 1193698 h 4714030"/>
              <a:gd name="connsiteX37-1515" fmla="*/ 3336570 w 4779369"/>
              <a:gd name="connsiteY37-1516" fmla="*/ 1239409 h 4714030"/>
              <a:gd name="connsiteX38-1517" fmla="*/ 3545953 w 4779369"/>
              <a:gd name="connsiteY38-1518" fmla="*/ 1193698 h 4714030"/>
              <a:gd name="connsiteX39-1519" fmla="*/ 3667106 w 4779369"/>
              <a:gd name="connsiteY39-1520" fmla="*/ 1060681 h 4714030"/>
              <a:gd name="connsiteX40-1521" fmla="*/ 4538432 w 4779369"/>
              <a:gd name="connsiteY40-1522" fmla="*/ 949730 h 4714030"/>
              <a:gd name="connsiteX0-1523" fmla="*/ 4538432 w 4779369"/>
              <a:gd name="connsiteY0-1524" fmla="*/ 949730 h 4714030"/>
              <a:gd name="connsiteX1-1525" fmla="*/ 4649383 w 4779369"/>
              <a:gd name="connsiteY1-1526" fmla="*/ 1821057 h 4714030"/>
              <a:gd name="connsiteX2-1527" fmla="*/ 3778057 w 4779369"/>
              <a:gd name="connsiteY2-1528" fmla="*/ 1932008 h 4714030"/>
              <a:gd name="connsiteX3-1529" fmla="*/ 3686799 w 4779369"/>
              <a:gd name="connsiteY3-1530" fmla="*/ 1845408 h 4714030"/>
              <a:gd name="connsiteX4-1531" fmla="*/ 3606598 w 4779369"/>
              <a:gd name="connsiteY4-1532" fmla="*/ 1770199 h 4714030"/>
              <a:gd name="connsiteX5-1533" fmla="*/ 3336570 w 4779369"/>
              <a:gd name="connsiteY5-1534" fmla="*/ 1691032 h 4714030"/>
              <a:gd name="connsiteX6-1535" fmla="*/ 3192952 w 4779369"/>
              <a:gd name="connsiteY6-1536" fmla="*/ 1711872 h 4714030"/>
              <a:gd name="connsiteX7-1537" fmla="*/ 3126960 w 4779369"/>
              <a:gd name="connsiteY7-1538" fmla="*/ 1827523 h 4714030"/>
              <a:gd name="connsiteX8-1539" fmla="*/ 3048503 w 4779369"/>
              <a:gd name="connsiteY8-1540" fmla="*/ 2123573 h 4714030"/>
              <a:gd name="connsiteX9-1541" fmla="*/ 2997806 w 4779369"/>
              <a:gd name="connsiteY9-1542" fmla="*/ 2275931 h 4714030"/>
              <a:gd name="connsiteX10-1543" fmla="*/ 3162873 w 4779369"/>
              <a:gd name="connsiteY10-1544" fmla="*/ 2503824 h 4714030"/>
              <a:gd name="connsiteX11-1545" fmla="*/ 3356427 w 4779369"/>
              <a:gd name="connsiteY11-1546" fmla="*/ 2595846 h 4714030"/>
              <a:gd name="connsiteX12-1547" fmla="*/ 3454240 w 4779369"/>
              <a:gd name="connsiteY12-1548" fmla="*/ 2587267 h 4714030"/>
              <a:gd name="connsiteX13-1549" fmla="*/ 4029121 w 4779369"/>
              <a:gd name="connsiteY13-1550" fmla="*/ 2685987 h 4714030"/>
              <a:gd name="connsiteX14-1551" fmla="*/ 4140072 w 4779369"/>
              <a:gd name="connsiteY14-1552" fmla="*/ 3557314 h 4714030"/>
              <a:gd name="connsiteX15-1553" fmla="*/ 3268745 w 4779369"/>
              <a:gd name="connsiteY15-1554" fmla="*/ 3668264 h 4714030"/>
              <a:gd name="connsiteX16-1555" fmla="*/ 3029106 w 4779369"/>
              <a:gd name="connsiteY16-1556" fmla="*/ 3136468 h 4714030"/>
              <a:gd name="connsiteX17-1557" fmla="*/ 3024015 w 4779369"/>
              <a:gd name="connsiteY17-1558" fmla="*/ 3025265 h 4714030"/>
              <a:gd name="connsiteX18-1559" fmla="*/ 2886424 w 4779369"/>
              <a:gd name="connsiteY18-1560" fmla="*/ 2860950 h 4714030"/>
              <a:gd name="connsiteX19-1561" fmla="*/ 2598603 w 4779369"/>
              <a:gd name="connsiteY19-1562" fmla="*/ 2768115 h 4714030"/>
              <a:gd name="connsiteX20-1563" fmla="*/ 2138389 w 4779369"/>
              <a:gd name="connsiteY20-1564" fmla="*/ 3042691 h 4714030"/>
              <a:gd name="connsiteX21-1565" fmla="*/ 2091557 w 4779369"/>
              <a:gd name="connsiteY21-1566" fmla="*/ 3245802 h 4714030"/>
              <a:gd name="connsiteX22-1567" fmla="*/ 2235869 w 4779369"/>
              <a:gd name="connsiteY22-1568" fmla="*/ 3487372 h 4714030"/>
              <a:gd name="connsiteX23-1569" fmla="*/ 2353186 w 4779369"/>
              <a:gd name="connsiteY23-1570" fmla="*/ 3535124 h 4714030"/>
              <a:gd name="connsiteX24-1571" fmla="*/ 2459892 w 4779369"/>
              <a:gd name="connsiteY24-1572" fmla="*/ 3601767 h 4714030"/>
              <a:gd name="connsiteX25-1573" fmla="*/ 2570842 w 4779369"/>
              <a:gd name="connsiteY25-1574" fmla="*/ 4473093 h 4714030"/>
              <a:gd name="connsiteX26-1575" fmla="*/ 1699516 w 4779369"/>
              <a:gd name="connsiteY26-1576" fmla="*/ 4584044 h 4714030"/>
              <a:gd name="connsiteX27-1577" fmla="*/ 1588565 w 4779369"/>
              <a:gd name="connsiteY27-1578" fmla="*/ 3712718 h 4714030"/>
              <a:gd name="connsiteX28-1579" fmla="*/ 1645376 w 4779369"/>
              <a:gd name="connsiteY28-1580" fmla="*/ 3640232 h 4714030"/>
              <a:gd name="connsiteX29-1581" fmla="*/ 1654346 w 4779369"/>
              <a:gd name="connsiteY29-1582" fmla="*/ 3358982 h 4714030"/>
              <a:gd name="connsiteX30-1583" fmla="*/ 1557620 w 4779369"/>
              <a:gd name="connsiteY30-1584" fmla="*/ 3167736 h 4714030"/>
              <a:gd name="connsiteX31-1585" fmla="*/ 1489568 w 4779369"/>
              <a:gd name="connsiteY31-1586" fmla="*/ 3145159 h 4714030"/>
              <a:gd name="connsiteX32-1587" fmla="*/ 610434 w 4779369"/>
              <a:gd name="connsiteY32-1588" fmla="*/ 2818009 h 4714030"/>
              <a:gd name="connsiteX33-1589" fmla="*/ 329331 w 4779369"/>
              <a:gd name="connsiteY33-1590" fmla="*/ 610434 h 4714030"/>
              <a:gd name="connsiteX34-1591" fmla="*/ 2536907 w 4779369"/>
              <a:gd name="connsiteY34-1592" fmla="*/ 329331 h 4714030"/>
              <a:gd name="connsiteX35-1593" fmla="*/ 3068123 w 4779369"/>
              <a:gd name="connsiteY35-1594" fmla="*/ 1080399 h 4714030"/>
              <a:gd name="connsiteX36-1595" fmla="*/ 3127186 w 4779369"/>
              <a:gd name="connsiteY36-1596" fmla="*/ 1193698 h 4714030"/>
              <a:gd name="connsiteX37-1597" fmla="*/ 3336570 w 4779369"/>
              <a:gd name="connsiteY37-1598" fmla="*/ 1239409 h 4714030"/>
              <a:gd name="connsiteX38-1599" fmla="*/ 3545953 w 4779369"/>
              <a:gd name="connsiteY38-1600" fmla="*/ 1193698 h 4714030"/>
              <a:gd name="connsiteX39-1601" fmla="*/ 3667106 w 4779369"/>
              <a:gd name="connsiteY39-1602" fmla="*/ 1060681 h 4714030"/>
              <a:gd name="connsiteX40-1603" fmla="*/ 4538432 w 4779369"/>
              <a:gd name="connsiteY40-1604" fmla="*/ 949730 h 471403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  <a:cxn ang="0">
                <a:pos x="connsiteX34-69" y="connsiteY34-70"/>
              </a:cxn>
              <a:cxn ang="0">
                <a:pos x="connsiteX35-71" y="connsiteY35-72"/>
              </a:cxn>
              <a:cxn ang="0">
                <a:pos x="connsiteX36-73" y="connsiteY36-74"/>
              </a:cxn>
              <a:cxn ang="0">
                <a:pos x="connsiteX37-75" y="connsiteY37-76"/>
              </a:cxn>
              <a:cxn ang="0">
                <a:pos x="connsiteX38-77" y="connsiteY38-78"/>
              </a:cxn>
              <a:cxn ang="0">
                <a:pos x="connsiteX39-79" y="connsiteY39-80"/>
              </a:cxn>
              <a:cxn ang="0">
                <a:pos x="connsiteX40-81" y="connsiteY40-82"/>
              </a:cxn>
            </a:cxnLst>
            <a:rect l="l" t="t" r="r" b="b"/>
            <a:pathLst>
              <a:path w="4779369" h="4714030">
                <a:moveTo>
                  <a:pt x="4538432" y="949730"/>
                </a:moveTo>
                <a:cubicBezTo>
                  <a:pt x="4809681" y="1159702"/>
                  <a:pt x="4859355" y="1549808"/>
                  <a:pt x="4649383" y="1821057"/>
                </a:cubicBezTo>
                <a:cubicBezTo>
                  <a:pt x="4439411" y="2092305"/>
                  <a:pt x="4049305" y="2141980"/>
                  <a:pt x="3778057" y="1932008"/>
                </a:cubicBezTo>
                <a:cubicBezTo>
                  <a:pt x="3744150" y="1905761"/>
                  <a:pt x="3713707" y="1876700"/>
                  <a:pt x="3686799" y="1845408"/>
                </a:cubicBezTo>
                <a:lnTo>
                  <a:pt x="3606598" y="1770199"/>
                </a:lnTo>
                <a:cubicBezTo>
                  <a:pt x="3529516" y="1720217"/>
                  <a:pt x="3436594" y="1691032"/>
                  <a:pt x="3336570" y="1691032"/>
                </a:cubicBezTo>
                <a:cubicBezTo>
                  <a:pt x="3286557" y="1691032"/>
                  <a:pt x="3238321" y="1698329"/>
                  <a:pt x="3192952" y="1711872"/>
                </a:cubicBezTo>
                <a:lnTo>
                  <a:pt x="3126960" y="1827523"/>
                </a:lnTo>
                <a:cubicBezTo>
                  <a:pt x="3110678" y="1927706"/>
                  <a:pt x="3084589" y="2026882"/>
                  <a:pt x="3048503" y="2123573"/>
                </a:cubicBezTo>
                <a:lnTo>
                  <a:pt x="2997806" y="2275931"/>
                </a:lnTo>
                <a:cubicBezTo>
                  <a:pt x="3028163" y="2362638"/>
                  <a:pt x="3083778" y="2442597"/>
                  <a:pt x="3162873" y="2503824"/>
                </a:cubicBezTo>
                <a:cubicBezTo>
                  <a:pt x="3222195" y="2549745"/>
                  <a:pt x="3288407" y="2580238"/>
                  <a:pt x="3356427" y="2595846"/>
                </a:cubicBezTo>
                <a:lnTo>
                  <a:pt x="3454240" y="2587267"/>
                </a:lnTo>
                <a:cubicBezTo>
                  <a:pt x="3643632" y="2524946"/>
                  <a:pt x="3859590" y="2554754"/>
                  <a:pt x="4029121" y="2685987"/>
                </a:cubicBezTo>
                <a:cubicBezTo>
                  <a:pt x="4300370" y="2895959"/>
                  <a:pt x="4350044" y="3286065"/>
                  <a:pt x="4140072" y="3557314"/>
                </a:cubicBezTo>
                <a:cubicBezTo>
                  <a:pt x="3930100" y="3828562"/>
                  <a:pt x="3539994" y="3878237"/>
                  <a:pt x="3268745" y="3668264"/>
                </a:cubicBezTo>
                <a:cubicBezTo>
                  <a:pt x="3099214" y="3537032"/>
                  <a:pt x="3016237" y="3335435"/>
                  <a:pt x="3029106" y="3136468"/>
                </a:cubicBezTo>
                <a:lnTo>
                  <a:pt x="3024015" y="3025265"/>
                </a:lnTo>
                <a:cubicBezTo>
                  <a:pt x="2991859" y="2963328"/>
                  <a:pt x="2957326" y="2903808"/>
                  <a:pt x="2886424" y="2860950"/>
                </a:cubicBezTo>
                <a:cubicBezTo>
                  <a:pt x="2815522" y="2818092"/>
                  <a:pt x="2723276" y="2737825"/>
                  <a:pt x="2598603" y="2768115"/>
                </a:cubicBezTo>
                <a:cubicBezTo>
                  <a:pt x="2459863" y="2887416"/>
                  <a:pt x="2303815" y="2979278"/>
                  <a:pt x="2138389" y="3042691"/>
                </a:cubicBezTo>
                <a:cubicBezTo>
                  <a:pt x="2028027" y="3139434"/>
                  <a:pt x="2074124" y="3158542"/>
                  <a:pt x="2091557" y="3245802"/>
                </a:cubicBezTo>
                <a:cubicBezTo>
                  <a:pt x="2111153" y="3343888"/>
                  <a:pt x="2168165" y="3425277"/>
                  <a:pt x="2235869" y="3487372"/>
                </a:cubicBezTo>
                <a:lnTo>
                  <a:pt x="2353186" y="3535124"/>
                </a:lnTo>
                <a:cubicBezTo>
                  <a:pt x="2390222" y="3553331"/>
                  <a:pt x="2425986" y="3575521"/>
                  <a:pt x="2459892" y="3601767"/>
                </a:cubicBezTo>
                <a:cubicBezTo>
                  <a:pt x="2731140" y="3811739"/>
                  <a:pt x="2780815" y="4201845"/>
                  <a:pt x="2570842" y="4473093"/>
                </a:cubicBezTo>
                <a:cubicBezTo>
                  <a:pt x="2360870" y="4744342"/>
                  <a:pt x="1970764" y="4794016"/>
                  <a:pt x="1699516" y="4584044"/>
                </a:cubicBezTo>
                <a:cubicBezTo>
                  <a:pt x="1428267" y="4374072"/>
                  <a:pt x="1378593" y="3983966"/>
                  <a:pt x="1588565" y="3712718"/>
                </a:cubicBezTo>
                <a:lnTo>
                  <a:pt x="1645376" y="3640232"/>
                </a:lnTo>
                <a:cubicBezTo>
                  <a:pt x="1674446" y="3553085"/>
                  <a:pt x="1679412" y="3455814"/>
                  <a:pt x="1654346" y="3358982"/>
                </a:cubicBezTo>
                <a:cubicBezTo>
                  <a:pt x="1635545" y="3286357"/>
                  <a:pt x="1601854" y="3221714"/>
                  <a:pt x="1557620" y="3167736"/>
                </a:cubicBezTo>
                <a:lnTo>
                  <a:pt x="1489568" y="3145159"/>
                </a:lnTo>
                <a:cubicBezTo>
                  <a:pt x="1180724" y="3128904"/>
                  <a:pt x="873514" y="3021658"/>
                  <a:pt x="610434" y="2818009"/>
                </a:cubicBezTo>
                <a:cubicBezTo>
                  <a:pt x="-76796" y="2286029"/>
                  <a:pt x="-202649" y="1297663"/>
                  <a:pt x="329331" y="610434"/>
                </a:cubicBezTo>
                <a:cubicBezTo>
                  <a:pt x="861312" y="-76796"/>
                  <a:pt x="1849677" y="-202650"/>
                  <a:pt x="2536907" y="329331"/>
                </a:cubicBezTo>
                <a:cubicBezTo>
                  <a:pt x="2794618" y="528824"/>
                  <a:pt x="2973385" y="792496"/>
                  <a:pt x="3068123" y="1080399"/>
                </a:cubicBezTo>
                <a:lnTo>
                  <a:pt x="3127186" y="1193698"/>
                </a:lnTo>
                <a:cubicBezTo>
                  <a:pt x="3190528" y="1222992"/>
                  <a:pt x="3261551" y="1239409"/>
                  <a:pt x="3336570" y="1239409"/>
                </a:cubicBezTo>
                <a:cubicBezTo>
                  <a:pt x="3411588" y="1239409"/>
                  <a:pt x="3482611" y="1222992"/>
                  <a:pt x="3545953" y="1193698"/>
                </a:cubicBezTo>
                <a:lnTo>
                  <a:pt x="3667106" y="1060681"/>
                </a:lnTo>
                <a:cubicBezTo>
                  <a:pt x="3877078" y="789432"/>
                  <a:pt x="4267184" y="739758"/>
                  <a:pt x="4538432" y="949730"/>
                </a:cubicBezTo>
                <a:close/>
              </a:path>
            </a:pathLst>
          </a:custGeom>
          <a:solidFill>
            <a:sysClr val="window" lastClr="FFFFFF">
              <a:lumMod val="75000"/>
            </a:sysClr>
          </a:solidFill>
          <a:ln w="12700" cap="flat" cmpd="sng" algn="ctr">
            <a:noFill/>
            <a:prstDash val="solid"/>
            <a:miter lim="800000"/>
          </a:ln>
          <a:effectLst>
            <a:innerShdw blurRad="190500" dist="50800" dir="13500000">
              <a:prstClr val="black">
                <a:alpha val="42000"/>
              </a:prstClr>
            </a:innerShdw>
          </a:effectLst>
        </p:spPr>
        <p:txBody>
          <a:bodyPr wrap="square" lIns="68589" tIns="34295" rIns="68589" bIns="34295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40" name="组合 139"/>
          <p:cNvGrpSpPr/>
          <p:nvPr/>
        </p:nvGrpSpPr>
        <p:grpSpPr>
          <a:xfrm>
            <a:off x="1290785" y="1689548"/>
            <a:ext cx="2071471" cy="2071751"/>
            <a:chOff x="1689963" y="2421800"/>
            <a:chExt cx="2642282" cy="2642282"/>
          </a:xfrm>
        </p:grpSpPr>
        <p:sp>
          <p:nvSpPr>
            <p:cNvPr id="141" name="椭圆 140"/>
            <p:cNvSpPr/>
            <p:nvPr/>
          </p:nvSpPr>
          <p:spPr>
            <a:xfrm>
              <a:off x="1689963" y="2421800"/>
              <a:ext cx="2642282" cy="2642282"/>
            </a:xfrm>
            <a:prstGeom prst="ellipse">
              <a:avLst/>
            </a:prstGeom>
            <a:gradFill flip="none" rotWithShape="1">
              <a:gsLst>
                <a:gs pos="100000">
                  <a:srgbClr val="FFFFFF"/>
                </a:gs>
                <a:gs pos="0">
                  <a:srgbClr val="B8BBBC"/>
                </a:gs>
              </a:gsLst>
              <a:lin ang="5400000" scaled="1"/>
              <a:tileRect/>
            </a:gradFill>
            <a:ln w="44450" cap="flat" cmpd="sng" algn="ctr">
              <a:gradFill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152400" dist="38100" dir="2700000" algn="tl" rotWithShape="0">
                <a:prstClr val="black">
                  <a:alpha val="28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pic>
          <p:nvPicPr>
            <p:cNvPr id="142" name="图片 14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528" r="20528"/>
            <a:stretch/>
          </p:blipFill>
          <p:spPr>
            <a:xfrm>
              <a:off x="1816320" y="2577295"/>
              <a:ext cx="2417789" cy="2304890"/>
            </a:xfrm>
            <a:prstGeom prst="ellipse">
              <a:avLst/>
            </a:prstGeom>
            <a:effectLst>
              <a:innerShdw blurRad="114300">
                <a:prstClr val="black"/>
              </a:innerShdw>
            </a:effectLst>
          </p:spPr>
        </p:pic>
      </p:grpSp>
      <p:grpSp>
        <p:nvGrpSpPr>
          <p:cNvPr id="143" name="组合 142"/>
          <p:cNvGrpSpPr/>
          <p:nvPr/>
        </p:nvGrpSpPr>
        <p:grpSpPr>
          <a:xfrm>
            <a:off x="4286522" y="1009854"/>
            <a:ext cx="2894623" cy="1058636"/>
            <a:chOff x="5233132" y="1502938"/>
            <a:chExt cx="3858828" cy="1411079"/>
          </a:xfrm>
        </p:grpSpPr>
        <p:grpSp>
          <p:nvGrpSpPr>
            <p:cNvPr id="144" name="组合 143"/>
            <p:cNvGrpSpPr/>
            <p:nvPr/>
          </p:nvGrpSpPr>
          <p:grpSpPr>
            <a:xfrm>
              <a:off x="5442041" y="1502938"/>
              <a:ext cx="3649919" cy="1411079"/>
              <a:chOff x="5841004" y="1334791"/>
              <a:chExt cx="3649919" cy="1411079"/>
            </a:xfrm>
          </p:grpSpPr>
          <p:sp>
            <p:nvSpPr>
              <p:cNvPr id="146" name="MH_SubTitle_1"/>
              <p:cNvSpPr>
                <a:spLocks noChangeArrowheads="1"/>
              </p:cNvSpPr>
              <p:nvPr/>
            </p:nvSpPr>
            <p:spPr bwMode="auto">
              <a:xfrm flipH="1">
                <a:off x="5841004" y="1334791"/>
                <a:ext cx="1861725" cy="4512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b="1" dirty="0">
                    <a:gradFill>
                      <a:gsLst>
                        <a:gs pos="0">
                          <a:srgbClr val="E03C39"/>
                        </a:gs>
                        <a:gs pos="100000">
                          <a:srgbClr val="C00000"/>
                        </a:gs>
                      </a:gsLst>
                      <a:lin ang="5400000" scaled="1"/>
                    </a:gradFill>
                    <a:cs typeface="+mn-ea"/>
                    <a:sym typeface="+mn-lt"/>
                  </a:rPr>
                  <a:t>添加标题文本</a:t>
                </a:r>
                <a:endParaRPr lang="en-US" altLang="zh-CN" sz="1600" b="1" dirty="0">
                  <a:gradFill>
                    <a:gsLst>
                      <a:gs pos="0">
                        <a:srgbClr val="E03C39"/>
                      </a:gs>
                      <a:gs pos="100000">
                        <a:srgbClr val="C00000"/>
                      </a:gs>
                    </a:gsLst>
                    <a:lin ang="5400000" scaled="1"/>
                  </a:gradFill>
                  <a:cs typeface="+mn-ea"/>
                  <a:sym typeface="+mn-lt"/>
                </a:endParaRPr>
              </a:p>
            </p:txBody>
          </p:sp>
          <p:sp>
            <p:nvSpPr>
              <p:cNvPr id="147" name="Rectangle 5"/>
              <p:cNvSpPr/>
              <p:nvPr/>
            </p:nvSpPr>
            <p:spPr bwMode="auto">
              <a:xfrm>
                <a:off x="5980702" y="1933362"/>
                <a:ext cx="3510221" cy="8125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t"/>
              <a:lstStyle/>
              <a:p>
                <a:pPr>
                  <a:lnSpc>
                    <a:spcPct val="150000"/>
                  </a:lnSpc>
                  <a:spcBef>
                    <a:spcPts val="375"/>
                  </a:spcBef>
                  <a:defRPr/>
                </a:pPr>
                <a:r>
                  <a:rPr lang="zh-CN" altLang="en-US" sz="900" kern="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900" kern="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... ...</a:t>
                </a:r>
              </a:p>
              <a:p>
                <a:pPr>
                  <a:lnSpc>
                    <a:spcPct val="150000"/>
                  </a:lnSpc>
                  <a:spcBef>
                    <a:spcPts val="375"/>
                  </a:spcBef>
                  <a:defRPr/>
                </a:pPr>
                <a:endParaRPr lang="zh-CN" altLang="en-US" sz="900" kern="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cxnSp>
          <p:nvCxnSpPr>
            <p:cNvPr id="145" name="直接连接符 144"/>
            <p:cNvCxnSpPr/>
            <p:nvPr/>
          </p:nvCxnSpPr>
          <p:spPr>
            <a:xfrm>
              <a:off x="5233132" y="1985192"/>
              <a:ext cx="2966458" cy="0"/>
            </a:xfrm>
            <a:prstGeom prst="line">
              <a:avLst/>
            </a:prstGeom>
            <a:noFill/>
            <a:ln w="19050" cap="flat" cmpd="sng" algn="ctr">
              <a:solidFill>
                <a:srgbClr val="E7E6E6">
                  <a:lumMod val="50000"/>
                </a:srgbClr>
              </a:solidFill>
              <a:prstDash val="sysDot"/>
              <a:miter lim="800000"/>
              <a:tailEnd type="oval"/>
            </a:ln>
            <a:effectLst/>
          </p:spPr>
        </p:cxnSp>
      </p:grpSp>
      <p:grpSp>
        <p:nvGrpSpPr>
          <p:cNvPr id="158" name="组合 157"/>
          <p:cNvGrpSpPr/>
          <p:nvPr/>
        </p:nvGrpSpPr>
        <p:grpSpPr>
          <a:xfrm>
            <a:off x="3449240" y="1086624"/>
            <a:ext cx="724308" cy="724406"/>
            <a:chOff x="4116949" y="1605269"/>
            <a:chExt cx="965576" cy="965576"/>
          </a:xfrm>
        </p:grpSpPr>
        <p:sp>
          <p:nvSpPr>
            <p:cNvPr id="159" name="椭圆 158"/>
            <p:cNvSpPr/>
            <p:nvPr/>
          </p:nvSpPr>
          <p:spPr>
            <a:xfrm>
              <a:off x="4116949" y="1605269"/>
              <a:ext cx="965576" cy="965576"/>
            </a:xfrm>
            <a:prstGeom prst="ellipse">
              <a:avLst/>
            </a:prstGeom>
            <a:gradFill>
              <a:gsLst>
                <a:gs pos="100000">
                  <a:srgbClr val="F17445"/>
                </a:gs>
                <a:gs pos="0">
                  <a:srgbClr val="F17445">
                    <a:lumMod val="75000"/>
                  </a:srgbClr>
                </a:gs>
              </a:gsLst>
              <a:lin ang="5400000" scaled="1"/>
            </a:gradFill>
            <a:ln w="28575" cap="flat">
              <a:gradFill>
                <a:gsLst>
                  <a:gs pos="0">
                    <a:srgbClr val="F17445"/>
                  </a:gs>
                  <a:gs pos="100000">
                    <a:srgbClr val="F17445">
                      <a:lumMod val="7500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28600" dist="228600" dir="5400000" algn="t" rotWithShape="0">
                <a:sysClr val="windowText" lastClr="000000">
                  <a:lumMod val="85000"/>
                  <a:lumOff val="15000"/>
                  <a:alpha val="28000"/>
                </a:sys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0" name="KSO_Shape"/>
            <p:cNvSpPr/>
            <p:nvPr/>
          </p:nvSpPr>
          <p:spPr bwMode="auto">
            <a:xfrm>
              <a:off x="4365794" y="1854116"/>
              <a:ext cx="467886" cy="467882"/>
            </a:xfrm>
            <a:custGeom>
              <a:avLst/>
              <a:gdLst>
                <a:gd name="T0" fmla="*/ 1767542 w 3927"/>
                <a:gd name="T1" fmla="*/ 308011 h 3928"/>
                <a:gd name="T2" fmla="*/ 1684137 w 3927"/>
                <a:gd name="T3" fmla="*/ 390514 h 3928"/>
                <a:gd name="T4" fmla="*/ 1406885 w 3927"/>
                <a:gd name="T5" fmla="*/ 115046 h 3928"/>
                <a:gd name="T6" fmla="*/ 1490290 w 3927"/>
                <a:gd name="T7" fmla="*/ 32084 h 3928"/>
                <a:gd name="T8" fmla="*/ 1597525 w 3927"/>
                <a:gd name="T9" fmla="*/ 28876 h 3928"/>
                <a:gd name="T10" fmla="*/ 1770750 w 3927"/>
                <a:gd name="T11" fmla="*/ 200757 h 3928"/>
                <a:gd name="T12" fmla="*/ 1767542 w 3927"/>
                <a:gd name="T13" fmla="*/ 308011 h 3928"/>
                <a:gd name="T14" fmla="*/ 1032021 w 3927"/>
                <a:gd name="T15" fmla="*/ 1039078 h 3928"/>
                <a:gd name="T16" fmla="*/ 754768 w 3927"/>
                <a:gd name="T17" fmla="*/ 763152 h 3928"/>
                <a:gd name="T18" fmla="*/ 1364724 w 3927"/>
                <a:gd name="T19" fmla="*/ 156756 h 3928"/>
                <a:gd name="T20" fmla="*/ 1641977 w 3927"/>
                <a:gd name="T21" fmla="*/ 432682 h 3928"/>
                <a:gd name="T22" fmla="*/ 1032021 w 3927"/>
                <a:gd name="T23" fmla="*/ 1039078 h 3928"/>
                <a:gd name="T24" fmla="*/ 993526 w 3927"/>
                <a:gd name="T25" fmla="*/ 1077121 h 3928"/>
                <a:gd name="T26" fmla="*/ 605373 w 3927"/>
                <a:gd name="T27" fmla="*/ 1187584 h 3928"/>
                <a:gd name="T28" fmla="*/ 716274 w 3927"/>
                <a:gd name="T29" fmla="*/ 801653 h 3928"/>
                <a:gd name="T30" fmla="*/ 993526 w 3927"/>
                <a:gd name="T31" fmla="*/ 1077121 h 3928"/>
                <a:gd name="T32" fmla="*/ 352867 w 3927"/>
                <a:gd name="T33" fmla="*/ 226883 h 3928"/>
                <a:gd name="T34" fmla="*/ 179641 w 3927"/>
                <a:gd name="T35" fmla="*/ 400597 h 3928"/>
                <a:gd name="T36" fmla="*/ 179641 w 3927"/>
                <a:gd name="T37" fmla="*/ 1447468 h 3928"/>
                <a:gd name="T38" fmla="*/ 352867 w 3927"/>
                <a:gd name="T39" fmla="*/ 1620724 h 3928"/>
                <a:gd name="T40" fmla="*/ 1400011 w 3927"/>
                <a:gd name="T41" fmla="*/ 1620724 h 3928"/>
                <a:gd name="T42" fmla="*/ 1573236 w 3927"/>
                <a:gd name="T43" fmla="*/ 1447468 h 3928"/>
                <a:gd name="T44" fmla="*/ 1573236 w 3927"/>
                <a:gd name="T45" fmla="*/ 759485 h 3928"/>
                <a:gd name="T46" fmla="*/ 1752419 w 3927"/>
                <a:gd name="T47" fmla="*/ 585771 h 3928"/>
                <a:gd name="T48" fmla="*/ 1752419 w 3927"/>
                <a:gd name="T49" fmla="*/ 1511178 h 3928"/>
                <a:gd name="T50" fmla="*/ 1457753 w 3927"/>
                <a:gd name="T51" fmla="*/ 1800397 h 3928"/>
                <a:gd name="T52" fmla="*/ 289168 w 3927"/>
                <a:gd name="T53" fmla="*/ 1800397 h 3928"/>
                <a:gd name="T54" fmla="*/ 0 w 3927"/>
                <a:gd name="T55" fmla="*/ 1511178 h 3928"/>
                <a:gd name="T56" fmla="*/ 0 w 3927"/>
                <a:gd name="T57" fmla="*/ 354304 h 3928"/>
                <a:gd name="T58" fmla="*/ 289168 w 3927"/>
                <a:gd name="T59" fmla="*/ 47210 h 3928"/>
                <a:gd name="T60" fmla="*/ 1214412 w 3927"/>
                <a:gd name="T61" fmla="*/ 47210 h 3928"/>
                <a:gd name="T62" fmla="*/ 1040728 w 3927"/>
                <a:gd name="T63" fmla="*/ 226883 h 3928"/>
                <a:gd name="T64" fmla="*/ 352867 w 3927"/>
                <a:gd name="T65" fmla="*/ 226883 h 392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927" h="3928">
                  <a:moveTo>
                    <a:pt x="3857" y="672"/>
                  </a:moveTo>
                  <a:cubicBezTo>
                    <a:pt x="3675" y="852"/>
                    <a:pt x="3675" y="852"/>
                    <a:pt x="3675" y="852"/>
                  </a:cubicBezTo>
                  <a:cubicBezTo>
                    <a:pt x="3070" y="251"/>
                    <a:pt x="3070" y="251"/>
                    <a:pt x="3070" y="251"/>
                  </a:cubicBezTo>
                  <a:cubicBezTo>
                    <a:pt x="3252" y="70"/>
                    <a:pt x="3252" y="70"/>
                    <a:pt x="3252" y="70"/>
                  </a:cubicBezTo>
                  <a:cubicBezTo>
                    <a:pt x="3319" y="4"/>
                    <a:pt x="3424" y="0"/>
                    <a:pt x="3486" y="63"/>
                  </a:cubicBezTo>
                  <a:cubicBezTo>
                    <a:pt x="3864" y="438"/>
                    <a:pt x="3864" y="438"/>
                    <a:pt x="3864" y="438"/>
                  </a:cubicBezTo>
                  <a:cubicBezTo>
                    <a:pt x="3927" y="501"/>
                    <a:pt x="3924" y="605"/>
                    <a:pt x="3857" y="672"/>
                  </a:cubicBezTo>
                  <a:close/>
                  <a:moveTo>
                    <a:pt x="2252" y="2267"/>
                  </a:moveTo>
                  <a:cubicBezTo>
                    <a:pt x="1647" y="1665"/>
                    <a:pt x="1647" y="1665"/>
                    <a:pt x="1647" y="1665"/>
                  </a:cubicBezTo>
                  <a:cubicBezTo>
                    <a:pt x="2978" y="342"/>
                    <a:pt x="2978" y="342"/>
                    <a:pt x="2978" y="342"/>
                  </a:cubicBezTo>
                  <a:cubicBezTo>
                    <a:pt x="3583" y="944"/>
                    <a:pt x="3583" y="944"/>
                    <a:pt x="3583" y="944"/>
                  </a:cubicBezTo>
                  <a:lnTo>
                    <a:pt x="2252" y="2267"/>
                  </a:lnTo>
                  <a:close/>
                  <a:moveTo>
                    <a:pt x="2168" y="2350"/>
                  </a:moveTo>
                  <a:cubicBezTo>
                    <a:pt x="1321" y="2591"/>
                    <a:pt x="1321" y="2591"/>
                    <a:pt x="1321" y="2591"/>
                  </a:cubicBezTo>
                  <a:cubicBezTo>
                    <a:pt x="1563" y="1749"/>
                    <a:pt x="1563" y="1749"/>
                    <a:pt x="1563" y="1749"/>
                  </a:cubicBezTo>
                  <a:lnTo>
                    <a:pt x="2168" y="2350"/>
                  </a:lnTo>
                  <a:close/>
                  <a:moveTo>
                    <a:pt x="770" y="495"/>
                  </a:moveTo>
                  <a:cubicBezTo>
                    <a:pt x="561" y="495"/>
                    <a:pt x="392" y="665"/>
                    <a:pt x="392" y="874"/>
                  </a:cubicBezTo>
                  <a:cubicBezTo>
                    <a:pt x="392" y="3158"/>
                    <a:pt x="392" y="3158"/>
                    <a:pt x="392" y="3158"/>
                  </a:cubicBezTo>
                  <a:cubicBezTo>
                    <a:pt x="392" y="3367"/>
                    <a:pt x="561" y="3536"/>
                    <a:pt x="770" y="3536"/>
                  </a:cubicBezTo>
                  <a:cubicBezTo>
                    <a:pt x="3055" y="3536"/>
                    <a:pt x="3055" y="3536"/>
                    <a:pt x="3055" y="3536"/>
                  </a:cubicBezTo>
                  <a:cubicBezTo>
                    <a:pt x="3264" y="3536"/>
                    <a:pt x="3433" y="3367"/>
                    <a:pt x="3433" y="3158"/>
                  </a:cubicBezTo>
                  <a:cubicBezTo>
                    <a:pt x="3433" y="1657"/>
                    <a:pt x="3433" y="1657"/>
                    <a:pt x="3433" y="1657"/>
                  </a:cubicBezTo>
                  <a:cubicBezTo>
                    <a:pt x="3824" y="1278"/>
                    <a:pt x="3824" y="1278"/>
                    <a:pt x="3824" y="1278"/>
                  </a:cubicBezTo>
                  <a:cubicBezTo>
                    <a:pt x="3824" y="3297"/>
                    <a:pt x="3824" y="3297"/>
                    <a:pt x="3824" y="3297"/>
                  </a:cubicBezTo>
                  <a:cubicBezTo>
                    <a:pt x="3824" y="3645"/>
                    <a:pt x="3529" y="3928"/>
                    <a:pt x="3181" y="3928"/>
                  </a:cubicBezTo>
                  <a:cubicBezTo>
                    <a:pt x="631" y="3928"/>
                    <a:pt x="631" y="3928"/>
                    <a:pt x="631" y="3928"/>
                  </a:cubicBezTo>
                  <a:cubicBezTo>
                    <a:pt x="283" y="3928"/>
                    <a:pt x="0" y="3645"/>
                    <a:pt x="0" y="3297"/>
                  </a:cubicBezTo>
                  <a:cubicBezTo>
                    <a:pt x="0" y="773"/>
                    <a:pt x="0" y="773"/>
                    <a:pt x="0" y="773"/>
                  </a:cubicBezTo>
                  <a:cubicBezTo>
                    <a:pt x="0" y="425"/>
                    <a:pt x="283" y="103"/>
                    <a:pt x="631" y="103"/>
                  </a:cubicBezTo>
                  <a:cubicBezTo>
                    <a:pt x="2650" y="103"/>
                    <a:pt x="2650" y="103"/>
                    <a:pt x="2650" y="103"/>
                  </a:cubicBezTo>
                  <a:cubicBezTo>
                    <a:pt x="2271" y="495"/>
                    <a:pt x="2271" y="495"/>
                    <a:pt x="2271" y="495"/>
                  </a:cubicBezTo>
                  <a:lnTo>
                    <a:pt x="770" y="495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61" name="组合 160"/>
          <p:cNvGrpSpPr/>
          <p:nvPr/>
        </p:nvGrpSpPr>
        <p:grpSpPr>
          <a:xfrm>
            <a:off x="3944626" y="2363221"/>
            <a:ext cx="724308" cy="724406"/>
            <a:chOff x="4777349" y="3344972"/>
            <a:chExt cx="965576" cy="965576"/>
          </a:xfrm>
        </p:grpSpPr>
        <p:sp>
          <p:nvSpPr>
            <p:cNvPr id="162" name="椭圆 161"/>
            <p:cNvSpPr/>
            <p:nvPr/>
          </p:nvSpPr>
          <p:spPr>
            <a:xfrm>
              <a:off x="4777349" y="3344972"/>
              <a:ext cx="965576" cy="965576"/>
            </a:xfrm>
            <a:prstGeom prst="ellipse">
              <a:avLst/>
            </a:prstGeom>
            <a:gradFill>
              <a:gsLst>
                <a:gs pos="100000">
                  <a:srgbClr val="E94744"/>
                </a:gs>
                <a:gs pos="0">
                  <a:srgbClr val="E94744">
                    <a:lumMod val="75000"/>
                  </a:srgbClr>
                </a:gs>
              </a:gsLst>
              <a:lin ang="5400000" scaled="1"/>
            </a:gradFill>
            <a:ln w="28575" cap="flat">
              <a:gradFill>
                <a:gsLst>
                  <a:gs pos="0">
                    <a:srgbClr val="E94744"/>
                  </a:gs>
                  <a:gs pos="100000">
                    <a:srgbClr val="E94744">
                      <a:lumMod val="7500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28600" dist="228600" dir="5400000" algn="t" rotWithShape="0">
                <a:sysClr val="windowText" lastClr="000000">
                  <a:lumMod val="85000"/>
                  <a:lumOff val="15000"/>
                  <a:alpha val="28000"/>
                </a:sys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3" name="KSO_Shape"/>
            <p:cNvSpPr/>
            <p:nvPr/>
          </p:nvSpPr>
          <p:spPr bwMode="auto">
            <a:xfrm>
              <a:off x="4974429" y="3534853"/>
              <a:ext cx="546016" cy="509614"/>
            </a:xfrm>
            <a:custGeom>
              <a:avLst/>
              <a:gdLst>
                <a:gd name="T0" fmla="*/ 1264650 w 2063750"/>
                <a:gd name="T1" fmla="*/ 933236 h 1925638"/>
                <a:gd name="T2" fmla="*/ 1205010 w 2063750"/>
                <a:gd name="T3" fmla="*/ 981200 h 1925638"/>
                <a:gd name="T4" fmla="*/ 1169637 w 2063750"/>
                <a:gd name="T5" fmla="*/ 913641 h 1925638"/>
                <a:gd name="T6" fmla="*/ 1863628 w 2063750"/>
                <a:gd name="T7" fmla="*/ 619424 h 1925638"/>
                <a:gd name="T8" fmla="*/ 1873035 w 2063750"/>
                <a:gd name="T9" fmla="*/ 667280 h 1925638"/>
                <a:gd name="T10" fmla="*/ 1691374 w 2063750"/>
                <a:gd name="T11" fmla="*/ 669322 h 1925638"/>
                <a:gd name="T12" fmla="*/ 1696077 w 2063750"/>
                <a:gd name="T13" fmla="*/ 621175 h 1925638"/>
                <a:gd name="T14" fmla="*/ 742063 w 2063750"/>
                <a:gd name="T15" fmla="*/ 629637 h 1925638"/>
                <a:gd name="T16" fmla="*/ 727975 w 2063750"/>
                <a:gd name="T17" fmla="*/ 676034 h 1925638"/>
                <a:gd name="T18" fmla="*/ 550987 w 2063750"/>
                <a:gd name="T19" fmla="*/ 656483 h 1925638"/>
                <a:gd name="T20" fmla="*/ 577990 w 2063750"/>
                <a:gd name="T21" fmla="*/ 615922 h 1925638"/>
                <a:gd name="T22" fmla="*/ 1273128 w 2063750"/>
                <a:gd name="T23" fmla="*/ 560052 h 1925638"/>
                <a:gd name="T24" fmla="*/ 1196826 w 2063750"/>
                <a:gd name="T25" fmla="*/ 846374 h 1925638"/>
                <a:gd name="T26" fmla="*/ 1157651 w 2063750"/>
                <a:gd name="T27" fmla="*/ 551279 h 1925638"/>
                <a:gd name="T28" fmla="*/ 1196634 w 2063750"/>
                <a:gd name="T29" fmla="*/ 394965 h 1925638"/>
                <a:gd name="T30" fmla="*/ 1004375 w 2063750"/>
                <a:gd name="T31" fmla="*/ 453667 h 1925638"/>
                <a:gd name="T32" fmla="*/ 916159 w 2063750"/>
                <a:gd name="T33" fmla="*/ 617446 h 1925638"/>
                <a:gd name="T34" fmla="*/ 942243 w 2063750"/>
                <a:gd name="T35" fmla="*/ 775648 h 1925638"/>
                <a:gd name="T36" fmla="*/ 1065042 w 2063750"/>
                <a:gd name="T37" fmla="*/ 952636 h 1925638"/>
                <a:gd name="T38" fmla="*/ 1352258 w 2063750"/>
                <a:gd name="T39" fmla="*/ 1009577 h 1925638"/>
                <a:gd name="T40" fmla="*/ 1456007 w 2063750"/>
                <a:gd name="T41" fmla="*/ 831122 h 1925638"/>
                <a:gd name="T42" fmla="*/ 1514915 w 2063750"/>
                <a:gd name="T43" fmla="*/ 694346 h 1925638"/>
                <a:gd name="T44" fmla="*/ 1484729 w 2063750"/>
                <a:gd name="T45" fmla="*/ 506499 h 1925638"/>
                <a:gd name="T46" fmla="*/ 1323829 w 2063750"/>
                <a:gd name="T47" fmla="*/ 407879 h 1925638"/>
                <a:gd name="T48" fmla="*/ 1277230 w 2063750"/>
                <a:gd name="T49" fmla="*/ 330686 h 1925638"/>
                <a:gd name="T50" fmla="*/ 1483556 w 2063750"/>
                <a:gd name="T51" fmla="*/ 408467 h 1925638"/>
                <a:gd name="T52" fmla="*/ 1585840 w 2063750"/>
                <a:gd name="T53" fmla="*/ 598074 h 1925638"/>
                <a:gd name="T54" fmla="*/ 1556532 w 2063750"/>
                <a:gd name="T55" fmla="*/ 799717 h 1925638"/>
                <a:gd name="T56" fmla="*/ 1444577 w 2063750"/>
                <a:gd name="T57" fmla="*/ 953809 h 1925638"/>
                <a:gd name="T58" fmla="*/ 1379514 w 2063750"/>
                <a:gd name="T59" fmla="*/ 1234993 h 1925638"/>
                <a:gd name="T60" fmla="*/ 1224769 w 2063750"/>
                <a:gd name="T61" fmla="*/ 1299859 h 1925638"/>
                <a:gd name="T62" fmla="*/ 973458 w 2063750"/>
                <a:gd name="T63" fmla="*/ 1301550 h 1925638"/>
                <a:gd name="T64" fmla="*/ 884643 w 2063750"/>
                <a:gd name="T65" fmla="*/ 1352828 h 1925638"/>
                <a:gd name="T66" fmla="*/ 1171315 w 2063750"/>
                <a:gd name="T67" fmla="*/ 1381250 h 1925638"/>
                <a:gd name="T68" fmla="*/ 1609826 w 2063750"/>
                <a:gd name="T69" fmla="*/ 1205732 h 1925638"/>
                <a:gd name="T70" fmla="*/ 1769285 w 2063750"/>
                <a:gd name="T71" fmla="*/ 1202215 h 1925638"/>
                <a:gd name="T72" fmla="*/ 1698033 w 2063750"/>
                <a:gd name="T73" fmla="*/ 1343539 h 1925638"/>
                <a:gd name="T74" fmla="*/ 1830840 w 2063750"/>
                <a:gd name="T75" fmla="*/ 1309461 h 1925638"/>
                <a:gd name="T76" fmla="*/ 1902362 w 2063750"/>
                <a:gd name="T77" fmla="*/ 1344330 h 1925638"/>
                <a:gd name="T78" fmla="*/ 1805632 w 2063750"/>
                <a:gd name="T79" fmla="*/ 1426962 h 1925638"/>
                <a:gd name="T80" fmla="*/ 1115916 w 2063750"/>
                <a:gd name="T81" fmla="*/ 1759833 h 1925638"/>
                <a:gd name="T82" fmla="*/ 544327 w 2063750"/>
                <a:gd name="T83" fmla="*/ 1713829 h 1925638"/>
                <a:gd name="T84" fmla="*/ 50124 w 2063750"/>
                <a:gd name="T85" fmla="*/ 1388576 h 1925638"/>
                <a:gd name="T86" fmla="*/ 277587 w 2063750"/>
                <a:gd name="T87" fmla="*/ 1364841 h 1925638"/>
                <a:gd name="T88" fmla="*/ 557812 w 2063750"/>
                <a:gd name="T89" fmla="*/ 1209541 h 1925638"/>
                <a:gd name="T90" fmla="*/ 1023426 w 2063750"/>
                <a:gd name="T91" fmla="*/ 1057126 h 1925638"/>
                <a:gd name="T92" fmla="*/ 919090 w 2063750"/>
                <a:gd name="T93" fmla="*/ 864876 h 1925638"/>
                <a:gd name="T94" fmla="*/ 854320 w 2063750"/>
                <a:gd name="T95" fmla="*/ 707847 h 1925638"/>
                <a:gd name="T96" fmla="*/ 887730 w 2063750"/>
                <a:gd name="T97" fmla="*/ 478909 h 1925638"/>
                <a:gd name="T98" fmla="*/ 1065042 w 2063750"/>
                <a:gd name="T99" fmla="*/ 350938 h 1925638"/>
                <a:gd name="T100" fmla="*/ 1690144 w 2063750"/>
                <a:gd name="T101" fmla="*/ 203159 h 1925638"/>
                <a:gd name="T102" fmla="*/ 1700127 w 2063750"/>
                <a:gd name="T103" fmla="*/ 250943 h 1925638"/>
                <a:gd name="T104" fmla="*/ 1558014 w 2063750"/>
                <a:gd name="T105" fmla="*/ 348271 h 1925638"/>
                <a:gd name="T106" fmla="*/ 1655497 w 2063750"/>
                <a:gd name="T107" fmla="*/ 206383 h 1925638"/>
                <a:gd name="T108" fmla="*/ 904489 w 2063750"/>
                <a:gd name="T109" fmla="*/ 306056 h 1925638"/>
                <a:gd name="T110" fmla="*/ 895180 w 2063750"/>
                <a:gd name="T111" fmla="*/ 353841 h 1925638"/>
                <a:gd name="T112" fmla="*/ 757001 w 2063750"/>
                <a:gd name="T113" fmla="*/ 243028 h 1925638"/>
                <a:gd name="T114" fmla="*/ 779982 w 2063750"/>
                <a:gd name="T115" fmla="*/ 199933 h 1925638"/>
                <a:gd name="T116" fmla="*/ 1248509 w 2063750"/>
                <a:gd name="T117" fmla="*/ 28478 h 1925638"/>
                <a:gd name="T118" fmla="*/ 1217149 w 2063750"/>
                <a:gd name="T119" fmla="*/ 197882 h 1925638"/>
                <a:gd name="T120" fmla="*/ 1185497 w 2063750"/>
                <a:gd name="T121" fmla="*/ 28478 h 19256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063750" h="1925638">
                  <a:moveTo>
                    <a:pt x="1310496" y="957198"/>
                  </a:moveTo>
                  <a:lnTo>
                    <a:pt x="1315880" y="957198"/>
                  </a:lnTo>
                  <a:lnTo>
                    <a:pt x="1321581" y="957198"/>
                  </a:lnTo>
                  <a:lnTo>
                    <a:pt x="1326965" y="958465"/>
                  </a:lnTo>
                  <a:lnTo>
                    <a:pt x="1332032" y="959732"/>
                  </a:lnTo>
                  <a:lnTo>
                    <a:pt x="1337099" y="961316"/>
                  </a:lnTo>
                  <a:lnTo>
                    <a:pt x="1341850" y="963533"/>
                  </a:lnTo>
                  <a:lnTo>
                    <a:pt x="1346284" y="966383"/>
                  </a:lnTo>
                  <a:lnTo>
                    <a:pt x="1350718" y="969234"/>
                  </a:lnTo>
                  <a:lnTo>
                    <a:pt x="1354202" y="973035"/>
                  </a:lnTo>
                  <a:lnTo>
                    <a:pt x="1357685" y="976519"/>
                  </a:lnTo>
                  <a:lnTo>
                    <a:pt x="1360536" y="980637"/>
                  </a:lnTo>
                  <a:lnTo>
                    <a:pt x="1363386" y="985072"/>
                  </a:lnTo>
                  <a:lnTo>
                    <a:pt x="1365603" y="989506"/>
                  </a:lnTo>
                  <a:lnTo>
                    <a:pt x="1367503" y="994574"/>
                  </a:lnTo>
                  <a:lnTo>
                    <a:pt x="1369087" y="999959"/>
                  </a:lnTo>
                  <a:lnTo>
                    <a:pt x="1369720" y="1005344"/>
                  </a:lnTo>
                  <a:lnTo>
                    <a:pt x="1370037" y="1010728"/>
                  </a:lnTo>
                  <a:lnTo>
                    <a:pt x="1369720" y="1016113"/>
                  </a:lnTo>
                  <a:lnTo>
                    <a:pt x="1369087" y="1021181"/>
                  </a:lnTo>
                  <a:lnTo>
                    <a:pt x="1367503" y="1026566"/>
                  </a:lnTo>
                  <a:lnTo>
                    <a:pt x="1365603" y="1031634"/>
                  </a:lnTo>
                  <a:lnTo>
                    <a:pt x="1363386" y="1036385"/>
                  </a:lnTo>
                  <a:lnTo>
                    <a:pt x="1360536" y="1040503"/>
                  </a:lnTo>
                  <a:lnTo>
                    <a:pt x="1357685" y="1044620"/>
                  </a:lnTo>
                  <a:lnTo>
                    <a:pt x="1354202" y="1048738"/>
                  </a:lnTo>
                  <a:lnTo>
                    <a:pt x="1350718" y="1051906"/>
                  </a:lnTo>
                  <a:lnTo>
                    <a:pt x="1346284" y="1055073"/>
                  </a:lnTo>
                  <a:lnTo>
                    <a:pt x="1341850" y="1057290"/>
                  </a:lnTo>
                  <a:lnTo>
                    <a:pt x="1337099" y="1059507"/>
                  </a:lnTo>
                  <a:lnTo>
                    <a:pt x="1332032" y="1061408"/>
                  </a:lnTo>
                  <a:lnTo>
                    <a:pt x="1326965" y="1062675"/>
                  </a:lnTo>
                  <a:lnTo>
                    <a:pt x="1321581" y="1063308"/>
                  </a:lnTo>
                  <a:lnTo>
                    <a:pt x="1315880" y="1063625"/>
                  </a:lnTo>
                  <a:lnTo>
                    <a:pt x="1310496" y="1063308"/>
                  </a:lnTo>
                  <a:lnTo>
                    <a:pt x="1305428" y="1062675"/>
                  </a:lnTo>
                  <a:lnTo>
                    <a:pt x="1300361" y="1061408"/>
                  </a:lnTo>
                  <a:lnTo>
                    <a:pt x="1295294" y="1059507"/>
                  </a:lnTo>
                  <a:lnTo>
                    <a:pt x="1290543" y="1057290"/>
                  </a:lnTo>
                  <a:lnTo>
                    <a:pt x="1286109" y="1055073"/>
                  </a:lnTo>
                  <a:lnTo>
                    <a:pt x="1281992" y="1051906"/>
                  </a:lnTo>
                  <a:lnTo>
                    <a:pt x="1278191" y="1048738"/>
                  </a:lnTo>
                  <a:lnTo>
                    <a:pt x="1275024" y="1044620"/>
                  </a:lnTo>
                  <a:lnTo>
                    <a:pt x="1271857" y="1040503"/>
                  </a:lnTo>
                  <a:lnTo>
                    <a:pt x="1269324" y="1036385"/>
                  </a:lnTo>
                  <a:lnTo>
                    <a:pt x="1267107" y="1031634"/>
                  </a:lnTo>
                  <a:lnTo>
                    <a:pt x="1265206" y="1026566"/>
                  </a:lnTo>
                  <a:lnTo>
                    <a:pt x="1263940" y="1021181"/>
                  </a:lnTo>
                  <a:lnTo>
                    <a:pt x="1263306" y="1016113"/>
                  </a:lnTo>
                  <a:lnTo>
                    <a:pt x="1262989" y="1010728"/>
                  </a:lnTo>
                  <a:lnTo>
                    <a:pt x="1263306" y="1005344"/>
                  </a:lnTo>
                  <a:lnTo>
                    <a:pt x="1263940" y="999959"/>
                  </a:lnTo>
                  <a:lnTo>
                    <a:pt x="1265206" y="994574"/>
                  </a:lnTo>
                  <a:lnTo>
                    <a:pt x="1267107" y="989506"/>
                  </a:lnTo>
                  <a:lnTo>
                    <a:pt x="1269324" y="985072"/>
                  </a:lnTo>
                  <a:lnTo>
                    <a:pt x="1271857" y="980637"/>
                  </a:lnTo>
                  <a:lnTo>
                    <a:pt x="1275024" y="976519"/>
                  </a:lnTo>
                  <a:lnTo>
                    <a:pt x="1278191" y="973035"/>
                  </a:lnTo>
                  <a:lnTo>
                    <a:pt x="1281992" y="969234"/>
                  </a:lnTo>
                  <a:lnTo>
                    <a:pt x="1286109" y="966383"/>
                  </a:lnTo>
                  <a:lnTo>
                    <a:pt x="1290543" y="963533"/>
                  </a:lnTo>
                  <a:lnTo>
                    <a:pt x="1295294" y="961316"/>
                  </a:lnTo>
                  <a:lnTo>
                    <a:pt x="1300361" y="959732"/>
                  </a:lnTo>
                  <a:lnTo>
                    <a:pt x="1305428" y="958465"/>
                  </a:lnTo>
                  <a:lnTo>
                    <a:pt x="1310496" y="957198"/>
                  </a:lnTo>
                  <a:close/>
                  <a:moveTo>
                    <a:pt x="1856524" y="666750"/>
                  </a:moveTo>
                  <a:lnTo>
                    <a:pt x="2002690" y="666750"/>
                  </a:lnTo>
                  <a:lnTo>
                    <a:pt x="2005874" y="667066"/>
                  </a:lnTo>
                  <a:lnTo>
                    <a:pt x="2009695" y="667382"/>
                  </a:lnTo>
                  <a:lnTo>
                    <a:pt x="2012561" y="668330"/>
                  </a:lnTo>
                  <a:lnTo>
                    <a:pt x="2016064" y="669595"/>
                  </a:lnTo>
                  <a:lnTo>
                    <a:pt x="2018930" y="670859"/>
                  </a:lnTo>
                  <a:lnTo>
                    <a:pt x="2021796" y="672755"/>
                  </a:lnTo>
                  <a:lnTo>
                    <a:pt x="2024344" y="674335"/>
                  </a:lnTo>
                  <a:lnTo>
                    <a:pt x="2026891" y="676863"/>
                  </a:lnTo>
                  <a:lnTo>
                    <a:pt x="2029121" y="679076"/>
                  </a:lnTo>
                  <a:lnTo>
                    <a:pt x="2031031" y="681920"/>
                  </a:lnTo>
                  <a:lnTo>
                    <a:pt x="2032623" y="684764"/>
                  </a:lnTo>
                  <a:lnTo>
                    <a:pt x="2034216" y="687292"/>
                  </a:lnTo>
                  <a:lnTo>
                    <a:pt x="2035489" y="690769"/>
                  </a:lnTo>
                  <a:lnTo>
                    <a:pt x="2036126" y="693929"/>
                  </a:lnTo>
                  <a:lnTo>
                    <a:pt x="2036763" y="697405"/>
                  </a:lnTo>
                  <a:lnTo>
                    <a:pt x="2036763" y="700566"/>
                  </a:lnTo>
                  <a:lnTo>
                    <a:pt x="2036763" y="704358"/>
                  </a:lnTo>
                  <a:lnTo>
                    <a:pt x="2036126" y="707834"/>
                  </a:lnTo>
                  <a:lnTo>
                    <a:pt x="2035489" y="710995"/>
                  </a:lnTo>
                  <a:lnTo>
                    <a:pt x="2034216" y="714155"/>
                  </a:lnTo>
                  <a:lnTo>
                    <a:pt x="2032623" y="716999"/>
                  </a:lnTo>
                  <a:lnTo>
                    <a:pt x="2031031" y="720160"/>
                  </a:lnTo>
                  <a:lnTo>
                    <a:pt x="2029121" y="722688"/>
                  </a:lnTo>
                  <a:lnTo>
                    <a:pt x="2026891" y="724900"/>
                  </a:lnTo>
                  <a:lnTo>
                    <a:pt x="2024344" y="727112"/>
                  </a:lnTo>
                  <a:lnTo>
                    <a:pt x="2021796" y="729009"/>
                  </a:lnTo>
                  <a:lnTo>
                    <a:pt x="2018930" y="730905"/>
                  </a:lnTo>
                  <a:lnTo>
                    <a:pt x="2016064" y="732169"/>
                  </a:lnTo>
                  <a:lnTo>
                    <a:pt x="2012561" y="733433"/>
                  </a:lnTo>
                  <a:lnTo>
                    <a:pt x="2009695" y="734381"/>
                  </a:lnTo>
                  <a:lnTo>
                    <a:pt x="2005874" y="734697"/>
                  </a:lnTo>
                  <a:lnTo>
                    <a:pt x="2002690" y="735013"/>
                  </a:lnTo>
                  <a:lnTo>
                    <a:pt x="1856524" y="735013"/>
                  </a:lnTo>
                  <a:lnTo>
                    <a:pt x="1853339" y="734697"/>
                  </a:lnTo>
                  <a:lnTo>
                    <a:pt x="1849518" y="734381"/>
                  </a:lnTo>
                  <a:lnTo>
                    <a:pt x="1846652" y="733433"/>
                  </a:lnTo>
                  <a:lnTo>
                    <a:pt x="1843149" y="732169"/>
                  </a:lnTo>
                  <a:lnTo>
                    <a:pt x="1840283" y="730905"/>
                  </a:lnTo>
                  <a:lnTo>
                    <a:pt x="1837417" y="729009"/>
                  </a:lnTo>
                  <a:lnTo>
                    <a:pt x="1834870" y="727112"/>
                  </a:lnTo>
                  <a:lnTo>
                    <a:pt x="1832322" y="724900"/>
                  </a:lnTo>
                  <a:lnTo>
                    <a:pt x="1830093" y="722688"/>
                  </a:lnTo>
                  <a:lnTo>
                    <a:pt x="1828182" y="720160"/>
                  </a:lnTo>
                  <a:lnTo>
                    <a:pt x="1826590" y="716999"/>
                  </a:lnTo>
                  <a:lnTo>
                    <a:pt x="1824998" y="714155"/>
                  </a:lnTo>
                  <a:lnTo>
                    <a:pt x="1823724" y="710995"/>
                  </a:lnTo>
                  <a:lnTo>
                    <a:pt x="1823087" y="707834"/>
                  </a:lnTo>
                  <a:lnTo>
                    <a:pt x="1822450" y="704358"/>
                  </a:lnTo>
                  <a:lnTo>
                    <a:pt x="1822450" y="700566"/>
                  </a:lnTo>
                  <a:lnTo>
                    <a:pt x="1822450" y="697405"/>
                  </a:lnTo>
                  <a:lnTo>
                    <a:pt x="1823087" y="693929"/>
                  </a:lnTo>
                  <a:lnTo>
                    <a:pt x="1823724" y="690769"/>
                  </a:lnTo>
                  <a:lnTo>
                    <a:pt x="1824998" y="687292"/>
                  </a:lnTo>
                  <a:lnTo>
                    <a:pt x="1826590" y="684764"/>
                  </a:lnTo>
                  <a:lnTo>
                    <a:pt x="1828182" y="681920"/>
                  </a:lnTo>
                  <a:lnTo>
                    <a:pt x="1830093" y="679076"/>
                  </a:lnTo>
                  <a:lnTo>
                    <a:pt x="1832322" y="676863"/>
                  </a:lnTo>
                  <a:lnTo>
                    <a:pt x="1834870" y="674335"/>
                  </a:lnTo>
                  <a:lnTo>
                    <a:pt x="1837417" y="672755"/>
                  </a:lnTo>
                  <a:lnTo>
                    <a:pt x="1840283" y="670859"/>
                  </a:lnTo>
                  <a:lnTo>
                    <a:pt x="1843149" y="669595"/>
                  </a:lnTo>
                  <a:lnTo>
                    <a:pt x="1846652" y="668330"/>
                  </a:lnTo>
                  <a:lnTo>
                    <a:pt x="1849518" y="667382"/>
                  </a:lnTo>
                  <a:lnTo>
                    <a:pt x="1853339" y="667066"/>
                  </a:lnTo>
                  <a:lnTo>
                    <a:pt x="1856524" y="666750"/>
                  </a:lnTo>
                  <a:close/>
                  <a:moveTo>
                    <a:pt x="629654" y="666750"/>
                  </a:moveTo>
                  <a:lnTo>
                    <a:pt x="775285" y="666750"/>
                  </a:lnTo>
                  <a:lnTo>
                    <a:pt x="778783" y="667066"/>
                  </a:lnTo>
                  <a:lnTo>
                    <a:pt x="781962" y="667382"/>
                  </a:lnTo>
                  <a:lnTo>
                    <a:pt x="785460" y="668330"/>
                  </a:lnTo>
                  <a:lnTo>
                    <a:pt x="788640" y="669595"/>
                  </a:lnTo>
                  <a:lnTo>
                    <a:pt x="791819" y="670859"/>
                  </a:lnTo>
                  <a:lnTo>
                    <a:pt x="794363" y="672755"/>
                  </a:lnTo>
                  <a:lnTo>
                    <a:pt x="797225" y="674335"/>
                  </a:lnTo>
                  <a:lnTo>
                    <a:pt x="799451" y="676863"/>
                  </a:lnTo>
                  <a:lnTo>
                    <a:pt x="801677" y="679076"/>
                  </a:lnTo>
                  <a:lnTo>
                    <a:pt x="803902" y="681920"/>
                  </a:lnTo>
                  <a:lnTo>
                    <a:pt x="805492" y="684764"/>
                  </a:lnTo>
                  <a:lnTo>
                    <a:pt x="806764" y="687292"/>
                  </a:lnTo>
                  <a:lnTo>
                    <a:pt x="808036" y="690769"/>
                  </a:lnTo>
                  <a:lnTo>
                    <a:pt x="808990" y="693929"/>
                  </a:lnTo>
                  <a:lnTo>
                    <a:pt x="809626" y="697405"/>
                  </a:lnTo>
                  <a:lnTo>
                    <a:pt x="809626" y="700566"/>
                  </a:lnTo>
                  <a:lnTo>
                    <a:pt x="809626" y="704358"/>
                  </a:lnTo>
                  <a:lnTo>
                    <a:pt x="808990" y="707834"/>
                  </a:lnTo>
                  <a:lnTo>
                    <a:pt x="808036" y="710995"/>
                  </a:lnTo>
                  <a:lnTo>
                    <a:pt x="806764" y="714155"/>
                  </a:lnTo>
                  <a:lnTo>
                    <a:pt x="805492" y="716999"/>
                  </a:lnTo>
                  <a:lnTo>
                    <a:pt x="803902" y="720160"/>
                  </a:lnTo>
                  <a:lnTo>
                    <a:pt x="801677" y="722688"/>
                  </a:lnTo>
                  <a:lnTo>
                    <a:pt x="799451" y="724900"/>
                  </a:lnTo>
                  <a:lnTo>
                    <a:pt x="797225" y="727112"/>
                  </a:lnTo>
                  <a:lnTo>
                    <a:pt x="794363" y="729009"/>
                  </a:lnTo>
                  <a:lnTo>
                    <a:pt x="791819" y="730905"/>
                  </a:lnTo>
                  <a:lnTo>
                    <a:pt x="788640" y="732169"/>
                  </a:lnTo>
                  <a:lnTo>
                    <a:pt x="785460" y="733433"/>
                  </a:lnTo>
                  <a:lnTo>
                    <a:pt x="781962" y="734381"/>
                  </a:lnTo>
                  <a:lnTo>
                    <a:pt x="778783" y="734697"/>
                  </a:lnTo>
                  <a:lnTo>
                    <a:pt x="775285" y="735013"/>
                  </a:lnTo>
                  <a:lnTo>
                    <a:pt x="629654" y="735013"/>
                  </a:lnTo>
                  <a:lnTo>
                    <a:pt x="626156" y="734697"/>
                  </a:lnTo>
                  <a:lnTo>
                    <a:pt x="622976" y="734381"/>
                  </a:lnTo>
                  <a:lnTo>
                    <a:pt x="619479" y="733433"/>
                  </a:lnTo>
                  <a:lnTo>
                    <a:pt x="616299" y="732169"/>
                  </a:lnTo>
                  <a:lnTo>
                    <a:pt x="613119" y="730905"/>
                  </a:lnTo>
                  <a:lnTo>
                    <a:pt x="610576" y="729009"/>
                  </a:lnTo>
                  <a:lnTo>
                    <a:pt x="607714" y="727112"/>
                  </a:lnTo>
                  <a:lnTo>
                    <a:pt x="605488" y="724900"/>
                  </a:lnTo>
                  <a:lnTo>
                    <a:pt x="603262" y="722688"/>
                  </a:lnTo>
                  <a:lnTo>
                    <a:pt x="601036" y="720160"/>
                  </a:lnTo>
                  <a:lnTo>
                    <a:pt x="599447" y="716999"/>
                  </a:lnTo>
                  <a:lnTo>
                    <a:pt x="598175" y="714155"/>
                  </a:lnTo>
                  <a:lnTo>
                    <a:pt x="596903" y="710995"/>
                  </a:lnTo>
                  <a:lnTo>
                    <a:pt x="596267" y="707834"/>
                  </a:lnTo>
                  <a:lnTo>
                    <a:pt x="595313" y="704358"/>
                  </a:lnTo>
                  <a:lnTo>
                    <a:pt x="595313" y="700566"/>
                  </a:lnTo>
                  <a:lnTo>
                    <a:pt x="595313" y="697405"/>
                  </a:lnTo>
                  <a:lnTo>
                    <a:pt x="596267" y="693929"/>
                  </a:lnTo>
                  <a:lnTo>
                    <a:pt x="596903" y="690769"/>
                  </a:lnTo>
                  <a:lnTo>
                    <a:pt x="598175" y="687292"/>
                  </a:lnTo>
                  <a:lnTo>
                    <a:pt x="599447" y="684764"/>
                  </a:lnTo>
                  <a:lnTo>
                    <a:pt x="601036" y="681920"/>
                  </a:lnTo>
                  <a:lnTo>
                    <a:pt x="603262" y="679076"/>
                  </a:lnTo>
                  <a:lnTo>
                    <a:pt x="605488" y="676863"/>
                  </a:lnTo>
                  <a:lnTo>
                    <a:pt x="607714" y="674335"/>
                  </a:lnTo>
                  <a:lnTo>
                    <a:pt x="610576" y="672755"/>
                  </a:lnTo>
                  <a:lnTo>
                    <a:pt x="613119" y="670859"/>
                  </a:lnTo>
                  <a:lnTo>
                    <a:pt x="616299" y="669595"/>
                  </a:lnTo>
                  <a:lnTo>
                    <a:pt x="619479" y="668330"/>
                  </a:lnTo>
                  <a:lnTo>
                    <a:pt x="622976" y="667382"/>
                  </a:lnTo>
                  <a:lnTo>
                    <a:pt x="626156" y="667066"/>
                  </a:lnTo>
                  <a:lnTo>
                    <a:pt x="629654" y="666750"/>
                  </a:lnTo>
                  <a:close/>
                  <a:moveTo>
                    <a:pt x="1315880" y="528637"/>
                  </a:moveTo>
                  <a:lnTo>
                    <a:pt x="1321897" y="528954"/>
                  </a:lnTo>
                  <a:lnTo>
                    <a:pt x="1327598" y="529904"/>
                  </a:lnTo>
                  <a:lnTo>
                    <a:pt x="1333615" y="531805"/>
                  </a:lnTo>
                  <a:lnTo>
                    <a:pt x="1339316" y="534655"/>
                  </a:lnTo>
                  <a:lnTo>
                    <a:pt x="1345017" y="537823"/>
                  </a:lnTo>
                  <a:lnTo>
                    <a:pt x="1350084" y="541941"/>
                  </a:lnTo>
                  <a:lnTo>
                    <a:pt x="1354835" y="546375"/>
                  </a:lnTo>
                  <a:lnTo>
                    <a:pt x="1359586" y="551760"/>
                  </a:lnTo>
                  <a:lnTo>
                    <a:pt x="1364020" y="557778"/>
                  </a:lnTo>
                  <a:lnTo>
                    <a:pt x="1367503" y="564430"/>
                  </a:lnTo>
                  <a:lnTo>
                    <a:pt x="1370987" y="571398"/>
                  </a:lnTo>
                  <a:lnTo>
                    <a:pt x="1373837" y="579634"/>
                  </a:lnTo>
                  <a:lnTo>
                    <a:pt x="1375104" y="583751"/>
                  </a:lnTo>
                  <a:lnTo>
                    <a:pt x="1376371" y="588186"/>
                  </a:lnTo>
                  <a:lnTo>
                    <a:pt x="1377955" y="597055"/>
                  </a:lnTo>
                  <a:lnTo>
                    <a:pt x="1379222" y="606557"/>
                  </a:lnTo>
                  <a:lnTo>
                    <a:pt x="1379538" y="616377"/>
                  </a:lnTo>
                  <a:lnTo>
                    <a:pt x="1379222" y="627463"/>
                  </a:lnTo>
                  <a:lnTo>
                    <a:pt x="1378905" y="637915"/>
                  </a:lnTo>
                  <a:lnTo>
                    <a:pt x="1378588" y="647101"/>
                  </a:lnTo>
                  <a:lnTo>
                    <a:pt x="1377955" y="655970"/>
                  </a:lnTo>
                  <a:lnTo>
                    <a:pt x="1376054" y="673074"/>
                  </a:lnTo>
                  <a:lnTo>
                    <a:pt x="1373204" y="690179"/>
                  </a:lnTo>
                  <a:lnTo>
                    <a:pt x="1370037" y="706967"/>
                  </a:lnTo>
                  <a:lnTo>
                    <a:pt x="1366237" y="725021"/>
                  </a:lnTo>
                  <a:lnTo>
                    <a:pt x="1361803" y="745293"/>
                  </a:lnTo>
                  <a:lnTo>
                    <a:pt x="1357369" y="769366"/>
                  </a:lnTo>
                  <a:lnTo>
                    <a:pt x="1352301" y="797873"/>
                  </a:lnTo>
                  <a:lnTo>
                    <a:pt x="1346917" y="830815"/>
                  </a:lnTo>
                  <a:lnTo>
                    <a:pt x="1344384" y="849503"/>
                  </a:lnTo>
                  <a:lnTo>
                    <a:pt x="1341533" y="870092"/>
                  </a:lnTo>
                  <a:lnTo>
                    <a:pt x="1338683" y="892264"/>
                  </a:lnTo>
                  <a:lnTo>
                    <a:pt x="1335832" y="916654"/>
                  </a:lnTo>
                  <a:lnTo>
                    <a:pt x="1296561" y="916654"/>
                  </a:lnTo>
                  <a:lnTo>
                    <a:pt x="1293710" y="892264"/>
                  </a:lnTo>
                  <a:lnTo>
                    <a:pt x="1290860" y="870092"/>
                  </a:lnTo>
                  <a:lnTo>
                    <a:pt x="1288326" y="849820"/>
                  </a:lnTo>
                  <a:lnTo>
                    <a:pt x="1285792" y="831132"/>
                  </a:lnTo>
                  <a:lnTo>
                    <a:pt x="1280092" y="797873"/>
                  </a:lnTo>
                  <a:lnTo>
                    <a:pt x="1275341" y="769366"/>
                  </a:lnTo>
                  <a:lnTo>
                    <a:pt x="1270590" y="745293"/>
                  </a:lnTo>
                  <a:lnTo>
                    <a:pt x="1266473" y="725021"/>
                  </a:lnTo>
                  <a:lnTo>
                    <a:pt x="1262356" y="706967"/>
                  </a:lnTo>
                  <a:lnTo>
                    <a:pt x="1258872" y="690179"/>
                  </a:lnTo>
                  <a:lnTo>
                    <a:pt x="1256339" y="673074"/>
                  </a:lnTo>
                  <a:lnTo>
                    <a:pt x="1254438" y="655970"/>
                  </a:lnTo>
                  <a:lnTo>
                    <a:pt x="1253805" y="647101"/>
                  </a:lnTo>
                  <a:lnTo>
                    <a:pt x="1252855" y="637915"/>
                  </a:lnTo>
                  <a:lnTo>
                    <a:pt x="1252538" y="627463"/>
                  </a:lnTo>
                  <a:lnTo>
                    <a:pt x="1252538" y="616377"/>
                  </a:lnTo>
                  <a:lnTo>
                    <a:pt x="1252855" y="606557"/>
                  </a:lnTo>
                  <a:lnTo>
                    <a:pt x="1254122" y="597055"/>
                  </a:lnTo>
                  <a:lnTo>
                    <a:pt x="1255705" y="588186"/>
                  </a:lnTo>
                  <a:lnTo>
                    <a:pt x="1256972" y="583751"/>
                  </a:lnTo>
                  <a:lnTo>
                    <a:pt x="1258239" y="579634"/>
                  </a:lnTo>
                  <a:lnTo>
                    <a:pt x="1261406" y="571398"/>
                  </a:lnTo>
                  <a:lnTo>
                    <a:pt x="1264573" y="564430"/>
                  </a:lnTo>
                  <a:lnTo>
                    <a:pt x="1268374" y="557778"/>
                  </a:lnTo>
                  <a:lnTo>
                    <a:pt x="1272807" y="551760"/>
                  </a:lnTo>
                  <a:lnTo>
                    <a:pt x="1277241" y="546375"/>
                  </a:lnTo>
                  <a:lnTo>
                    <a:pt x="1281992" y="541941"/>
                  </a:lnTo>
                  <a:lnTo>
                    <a:pt x="1287376" y="537823"/>
                  </a:lnTo>
                  <a:lnTo>
                    <a:pt x="1293077" y="534655"/>
                  </a:lnTo>
                  <a:lnTo>
                    <a:pt x="1298778" y="531805"/>
                  </a:lnTo>
                  <a:lnTo>
                    <a:pt x="1304162" y="529904"/>
                  </a:lnTo>
                  <a:lnTo>
                    <a:pt x="1310179" y="528954"/>
                  </a:lnTo>
                  <a:lnTo>
                    <a:pt x="1315880" y="528637"/>
                  </a:lnTo>
                  <a:close/>
                  <a:moveTo>
                    <a:pt x="1316038" y="427125"/>
                  </a:moveTo>
                  <a:lnTo>
                    <a:pt x="1306196" y="427443"/>
                  </a:lnTo>
                  <a:lnTo>
                    <a:pt x="1296353" y="427761"/>
                  </a:lnTo>
                  <a:lnTo>
                    <a:pt x="1283971" y="428715"/>
                  </a:lnTo>
                  <a:lnTo>
                    <a:pt x="1269048" y="430622"/>
                  </a:lnTo>
                  <a:lnTo>
                    <a:pt x="1252221" y="432529"/>
                  </a:lnTo>
                  <a:lnTo>
                    <a:pt x="1233806" y="435390"/>
                  </a:lnTo>
                  <a:lnTo>
                    <a:pt x="1224281" y="437615"/>
                  </a:lnTo>
                  <a:lnTo>
                    <a:pt x="1214121" y="439523"/>
                  </a:lnTo>
                  <a:lnTo>
                    <a:pt x="1204278" y="441748"/>
                  </a:lnTo>
                  <a:lnTo>
                    <a:pt x="1193483" y="444609"/>
                  </a:lnTo>
                  <a:lnTo>
                    <a:pt x="1183323" y="447470"/>
                  </a:lnTo>
                  <a:lnTo>
                    <a:pt x="1172528" y="450967"/>
                  </a:lnTo>
                  <a:lnTo>
                    <a:pt x="1161733" y="454463"/>
                  </a:lnTo>
                  <a:lnTo>
                    <a:pt x="1150938" y="458914"/>
                  </a:lnTo>
                  <a:lnTo>
                    <a:pt x="1140143" y="463364"/>
                  </a:lnTo>
                  <a:lnTo>
                    <a:pt x="1129348" y="467814"/>
                  </a:lnTo>
                  <a:lnTo>
                    <a:pt x="1118871" y="473218"/>
                  </a:lnTo>
                  <a:lnTo>
                    <a:pt x="1108393" y="478940"/>
                  </a:lnTo>
                  <a:lnTo>
                    <a:pt x="1097916" y="484980"/>
                  </a:lnTo>
                  <a:lnTo>
                    <a:pt x="1088073" y="491338"/>
                  </a:lnTo>
                  <a:lnTo>
                    <a:pt x="1078231" y="498331"/>
                  </a:lnTo>
                  <a:lnTo>
                    <a:pt x="1069023" y="505960"/>
                  </a:lnTo>
                  <a:lnTo>
                    <a:pt x="1059498" y="514225"/>
                  </a:lnTo>
                  <a:lnTo>
                    <a:pt x="1050926" y="522808"/>
                  </a:lnTo>
                  <a:lnTo>
                    <a:pt x="1043623" y="530755"/>
                  </a:lnTo>
                  <a:lnTo>
                    <a:pt x="1036638" y="539656"/>
                  </a:lnTo>
                  <a:lnTo>
                    <a:pt x="1029971" y="548557"/>
                  </a:lnTo>
                  <a:lnTo>
                    <a:pt x="1023938" y="557775"/>
                  </a:lnTo>
                  <a:lnTo>
                    <a:pt x="1018541" y="567312"/>
                  </a:lnTo>
                  <a:lnTo>
                    <a:pt x="1013461" y="577166"/>
                  </a:lnTo>
                  <a:lnTo>
                    <a:pt x="1009333" y="587656"/>
                  </a:lnTo>
                  <a:lnTo>
                    <a:pt x="1005206" y="598464"/>
                  </a:lnTo>
                  <a:lnTo>
                    <a:pt x="1001713" y="608954"/>
                  </a:lnTo>
                  <a:lnTo>
                    <a:pt x="998856" y="620398"/>
                  </a:lnTo>
                  <a:lnTo>
                    <a:pt x="996633" y="632160"/>
                  </a:lnTo>
                  <a:lnTo>
                    <a:pt x="994728" y="643922"/>
                  </a:lnTo>
                  <a:lnTo>
                    <a:pt x="993458" y="656319"/>
                  </a:lnTo>
                  <a:lnTo>
                    <a:pt x="992506" y="668716"/>
                  </a:lnTo>
                  <a:lnTo>
                    <a:pt x="992506" y="681750"/>
                  </a:lnTo>
                  <a:lnTo>
                    <a:pt x="992506" y="694783"/>
                  </a:lnTo>
                  <a:lnTo>
                    <a:pt x="993141" y="707498"/>
                  </a:lnTo>
                  <a:lnTo>
                    <a:pt x="994093" y="719260"/>
                  </a:lnTo>
                  <a:lnTo>
                    <a:pt x="994728" y="730704"/>
                  </a:lnTo>
                  <a:lnTo>
                    <a:pt x="996316" y="741829"/>
                  </a:lnTo>
                  <a:lnTo>
                    <a:pt x="997586" y="752002"/>
                  </a:lnTo>
                  <a:lnTo>
                    <a:pt x="998856" y="762174"/>
                  </a:lnTo>
                  <a:lnTo>
                    <a:pt x="1000443" y="771393"/>
                  </a:lnTo>
                  <a:lnTo>
                    <a:pt x="1002031" y="780611"/>
                  </a:lnTo>
                  <a:lnTo>
                    <a:pt x="1003936" y="789194"/>
                  </a:lnTo>
                  <a:lnTo>
                    <a:pt x="1005841" y="797777"/>
                  </a:lnTo>
                  <a:lnTo>
                    <a:pt x="1008063" y="805724"/>
                  </a:lnTo>
                  <a:lnTo>
                    <a:pt x="1010603" y="813035"/>
                  </a:lnTo>
                  <a:lnTo>
                    <a:pt x="1012826" y="820347"/>
                  </a:lnTo>
                  <a:lnTo>
                    <a:pt x="1015683" y="827022"/>
                  </a:lnTo>
                  <a:lnTo>
                    <a:pt x="1018223" y="833698"/>
                  </a:lnTo>
                  <a:lnTo>
                    <a:pt x="1020763" y="840055"/>
                  </a:lnTo>
                  <a:lnTo>
                    <a:pt x="1023621" y="846095"/>
                  </a:lnTo>
                  <a:lnTo>
                    <a:pt x="1026478" y="851817"/>
                  </a:lnTo>
                  <a:lnTo>
                    <a:pt x="1032828" y="862943"/>
                  </a:lnTo>
                  <a:lnTo>
                    <a:pt x="1039496" y="872797"/>
                  </a:lnTo>
                  <a:lnTo>
                    <a:pt x="1046481" y="882652"/>
                  </a:lnTo>
                  <a:lnTo>
                    <a:pt x="1053466" y="891552"/>
                  </a:lnTo>
                  <a:lnTo>
                    <a:pt x="1061086" y="900135"/>
                  </a:lnTo>
                  <a:lnTo>
                    <a:pt x="1076643" y="917301"/>
                  </a:lnTo>
                  <a:lnTo>
                    <a:pt x="1091883" y="934467"/>
                  </a:lnTo>
                  <a:lnTo>
                    <a:pt x="1099821" y="943367"/>
                  </a:lnTo>
                  <a:lnTo>
                    <a:pt x="1107441" y="952904"/>
                  </a:lnTo>
                  <a:lnTo>
                    <a:pt x="1115061" y="962758"/>
                  </a:lnTo>
                  <a:lnTo>
                    <a:pt x="1122681" y="973566"/>
                  </a:lnTo>
                  <a:lnTo>
                    <a:pt x="1129983" y="985010"/>
                  </a:lnTo>
                  <a:lnTo>
                    <a:pt x="1136968" y="996772"/>
                  </a:lnTo>
                  <a:lnTo>
                    <a:pt x="1143953" y="1009805"/>
                  </a:lnTo>
                  <a:lnTo>
                    <a:pt x="1150938" y="1024427"/>
                  </a:lnTo>
                  <a:lnTo>
                    <a:pt x="1153796" y="1031739"/>
                  </a:lnTo>
                  <a:lnTo>
                    <a:pt x="1157288" y="1039686"/>
                  </a:lnTo>
                  <a:lnTo>
                    <a:pt x="1160146" y="1047633"/>
                  </a:lnTo>
                  <a:lnTo>
                    <a:pt x="1162686" y="1056216"/>
                  </a:lnTo>
                  <a:lnTo>
                    <a:pt x="1165543" y="1064799"/>
                  </a:lnTo>
                  <a:lnTo>
                    <a:pt x="1168083" y="1074017"/>
                  </a:lnTo>
                  <a:lnTo>
                    <a:pt x="1170941" y="1083554"/>
                  </a:lnTo>
                  <a:lnTo>
                    <a:pt x="1173163" y="1093408"/>
                  </a:lnTo>
                  <a:lnTo>
                    <a:pt x="1175386" y="1103580"/>
                  </a:lnTo>
                  <a:lnTo>
                    <a:pt x="1177608" y="1114388"/>
                  </a:lnTo>
                  <a:lnTo>
                    <a:pt x="1179513" y="1125196"/>
                  </a:lnTo>
                  <a:lnTo>
                    <a:pt x="1181418" y="1136958"/>
                  </a:lnTo>
                  <a:lnTo>
                    <a:pt x="1181680" y="1141412"/>
                  </a:lnTo>
                  <a:lnTo>
                    <a:pt x="1456680" y="1141412"/>
                  </a:lnTo>
                  <a:lnTo>
                    <a:pt x="1456691" y="1136958"/>
                  </a:lnTo>
                  <a:lnTo>
                    <a:pt x="1458596" y="1125196"/>
                  </a:lnTo>
                  <a:lnTo>
                    <a:pt x="1460818" y="1114388"/>
                  </a:lnTo>
                  <a:lnTo>
                    <a:pt x="1462723" y="1103580"/>
                  </a:lnTo>
                  <a:lnTo>
                    <a:pt x="1464946" y="1093408"/>
                  </a:lnTo>
                  <a:lnTo>
                    <a:pt x="1467486" y="1083554"/>
                  </a:lnTo>
                  <a:lnTo>
                    <a:pt x="1470026" y="1074017"/>
                  </a:lnTo>
                  <a:lnTo>
                    <a:pt x="1472883" y="1064799"/>
                  </a:lnTo>
                  <a:lnTo>
                    <a:pt x="1475423" y="1056216"/>
                  </a:lnTo>
                  <a:lnTo>
                    <a:pt x="1478281" y="1047633"/>
                  </a:lnTo>
                  <a:lnTo>
                    <a:pt x="1481456" y="1039686"/>
                  </a:lnTo>
                  <a:lnTo>
                    <a:pt x="1484313" y="1031739"/>
                  </a:lnTo>
                  <a:lnTo>
                    <a:pt x="1487806" y="1024427"/>
                  </a:lnTo>
                  <a:lnTo>
                    <a:pt x="1494156" y="1009805"/>
                  </a:lnTo>
                  <a:lnTo>
                    <a:pt x="1501141" y="996772"/>
                  </a:lnTo>
                  <a:lnTo>
                    <a:pt x="1508443" y="985010"/>
                  </a:lnTo>
                  <a:lnTo>
                    <a:pt x="1515746" y="973566"/>
                  </a:lnTo>
                  <a:lnTo>
                    <a:pt x="1523048" y="962758"/>
                  </a:lnTo>
                  <a:lnTo>
                    <a:pt x="1530986" y="952904"/>
                  </a:lnTo>
                  <a:lnTo>
                    <a:pt x="1538606" y="943367"/>
                  </a:lnTo>
                  <a:lnTo>
                    <a:pt x="1546543" y="934467"/>
                  </a:lnTo>
                  <a:lnTo>
                    <a:pt x="1561466" y="917301"/>
                  </a:lnTo>
                  <a:lnTo>
                    <a:pt x="1577341" y="900135"/>
                  </a:lnTo>
                  <a:lnTo>
                    <a:pt x="1584643" y="891552"/>
                  </a:lnTo>
                  <a:lnTo>
                    <a:pt x="1591946" y="882652"/>
                  </a:lnTo>
                  <a:lnTo>
                    <a:pt x="1598613" y="872797"/>
                  </a:lnTo>
                  <a:lnTo>
                    <a:pt x="1605281" y="862943"/>
                  </a:lnTo>
                  <a:lnTo>
                    <a:pt x="1611631" y="851817"/>
                  </a:lnTo>
                  <a:lnTo>
                    <a:pt x="1614806" y="846095"/>
                  </a:lnTo>
                  <a:lnTo>
                    <a:pt x="1617346" y="840055"/>
                  </a:lnTo>
                  <a:lnTo>
                    <a:pt x="1620203" y="833698"/>
                  </a:lnTo>
                  <a:lnTo>
                    <a:pt x="1623061" y="827022"/>
                  </a:lnTo>
                  <a:lnTo>
                    <a:pt x="1625283" y="820347"/>
                  </a:lnTo>
                  <a:lnTo>
                    <a:pt x="1628141" y="813035"/>
                  </a:lnTo>
                  <a:lnTo>
                    <a:pt x="1630046" y="805724"/>
                  </a:lnTo>
                  <a:lnTo>
                    <a:pt x="1632268" y="797777"/>
                  </a:lnTo>
                  <a:lnTo>
                    <a:pt x="1634491" y="789194"/>
                  </a:lnTo>
                  <a:lnTo>
                    <a:pt x="1636396" y="780611"/>
                  </a:lnTo>
                  <a:lnTo>
                    <a:pt x="1637983" y="771393"/>
                  </a:lnTo>
                  <a:lnTo>
                    <a:pt x="1639571" y="762174"/>
                  </a:lnTo>
                  <a:lnTo>
                    <a:pt x="1641158" y="752002"/>
                  </a:lnTo>
                  <a:lnTo>
                    <a:pt x="1642428" y="741829"/>
                  </a:lnTo>
                  <a:lnTo>
                    <a:pt x="1643381" y="730704"/>
                  </a:lnTo>
                  <a:lnTo>
                    <a:pt x="1644333" y="719260"/>
                  </a:lnTo>
                  <a:lnTo>
                    <a:pt x="1644968" y="707498"/>
                  </a:lnTo>
                  <a:lnTo>
                    <a:pt x="1645603" y="694783"/>
                  </a:lnTo>
                  <a:lnTo>
                    <a:pt x="1645921" y="681750"/>
                  </a:lnTo>
                  <a:lnTo>
                    <a:pt x="1645603" y="668716"/>
                  </a:lnTo>
                  <a:lnTo>
                    <a:pt x="1644968" y="656319"/>
                  </a:lnTo>
                  <a:lnTo>
                    <a:pt x="1643698" y="643922"/>
                  </a:lnTo>
                  <a:lnTo>
                    <a:pt x="1641793" y="632160"/>
                  </a:lnTo>
                  <a:lnTo>
                    <a:pt x="1639253" y="620398"/>
                  </a:lnTo>
                  <a:lnTo>
                    <a:pt x="1636396" y="608954"/>
                  </a:lnTo>
                  <a:lnTo>
                    <a:pt x="1632903" y="598464"/>
                  </a:lnTo>
                  <a:lnTo>
                    <a:pt x="1629411" y="587656"/>
                  </a:lnTo>
                  <a:lnTo>
                    <a:pt x="1624648" y="577166"/>
                  </a:lnTo>
                  <a:lnTo>
                    <a:pt x="1619568" y="567312"/>
                  </a:lnTo>
                  <a:lnTo>
                    <a:pt x="1614488" y="557775"/>
                  </a:lnTo>
                  <a:lnTo>
                    <a:pt x="1608456" y="548557"/>
                  </a:lnTo>
                  <a:lnTo>
                    <a:pt x="1602106" y="539656"/>
                  </a:lnTo>
                  <a:lnTo>
                    <a:pt x="1595121" y="530755"/>
                  </a:lnTo>
                  <a:lnTo>
                    <a:pt x="1587183" y="522808"/>
                  </a:lnTo>
                  <a:lnTo>
                    <a:pt x="1578611" y="514225"/>
                  </a:lnTo>
                  <a:lnTo>
                    <a:pt x="1569721" y="505960"/>
                  </a:lnTo>
                  <a:lnTo>
                    <a:pt x="1559878" y="498331"/>
                  </a:lnTo>
                  <a:lnTo>
                    <a:pt x="1550353" y="491338"/>
                  </a:lnTo>
                  <a:lnTo>
                    <a:pt x="1540193" y="484980"/>
                  </a:lnTo>
                  <a:lnTo>
                    <a:pt x="1529716" y="478622"/>
                  </a:lnTo>
                  <a:lnTo>
                    <a:pt x="1519556" y="473218"/>
                  </a:lnTo>
                  <a:lnTo>
                    <a:pt x="1508761" y="467814"/>
                  </a:lnTo>
                  <a:lnTo>
                    <a:pt x="1497966" y="463046"/>
                  </a:lnTo>
                  <a:lnTo>
                    <a:pt x="1487488" y="458596"/>
                  </a:lnTo>
                  <a:lnTo>
                    <a:pt x="1476376" y="454463"/>
                  </a:lnTo>
                  <a:lnTo>
                    <a:pt x="1465581" y="450967"/>
                  </a:lnTo>
                  <a:lnTo>
                    <a:pt x="1455103" y="447470"/>
                  </a:lnTo>
                  <a:lnTo>
                    <a:pt x="1444308" y="444609"/>
                  </a:lnTo>
                  <a:lnTo>
                    <a:pt x="1434148" y="441748"/>
                  </a:lnTo>
                  <a:lnTo>
                    <a:pt x="1423988" y="439523"/>
                  </a:lnTo>
                  <a:lnTo>
                    <a:pt x="1413828" y="437615"/>
                  </a:lnTo>
                  <a:lnTo>
                    <a:pt x="1404303" y="435390"/>
                  </a:lnTo>
                  <a:lnTo>
                    <a:pt x="1385888" y="432529"/>
                  </a:lnTo>
                  <a:lnTo>
                    <a:pt x="1369061" y="430304"/>
                  </a:lnTo>
                  <a:lnTo>
                    <a:pt x="1354456" y="428715"/>
                  </a:lnTo>
                  <a:lnTo>
                    <a:pt x="1342073" y="427761"/>
                  </a:lnTo>
                  <a:lnTo>
                    <a:pt x="1332866" y="427443"/>
                  </a:lnTo>
                  <a:lnTo>
                    <a:pt x="1323023" y="427125"/>
                  </a:lnTo>
                  <a:lnTo>
                    <a:pt x="1316038" y="427125"/>
                  </a:lnTo>
                  <a:close/>
                  <a:moveTo>
                    <a:pt x="1309371" y="354012"/>
                  </a:moveTo>
                  <a:lnTo>
                    <a:pt x="1315403" y="354012"/>
                  </a:lnTo>
                  <a:lnTo>
                    <a:pt x="1322071" y="354012"/>
                  </a:lnTo>
                  <a:lnTo>
                    <a:pt x="1328103" y="354012"/>
                  </a:lnTo>
                  <a:lnTo>
                    <a:pt x="1337628" y="354330"/>
                  </a:lnTo>
                  <a:lnTo>
                    <a:pt x="1350011" y="354966"/>
                  </a:lnTo>
                  <a:lnTo>
                    <a:pt x="1365568" y="356237"/>
                  </a:lnTo>
                  <a:lnTo>
                    <a:pt x="1383666" y="358145"/>
                  </a:lnTo>
                  <a:lnTo>
                    <a:pt x="1403351" y="361006"/>
                  </a:lnTo>
                  <a:lnTo>
                    <a:pt x="1413828" y="362913"/>
                  </a:lnTo>
                  <a:lnTo>
                    <a:pt x="1424941" y="364820"/>
                  </a:lnTo>
                  <a:lnTo>
                    <a:pt x="1436371" y="367363"/>
                  </a:lnTo>
                  <a:lnTo>
                    <a:pt x="1448118" y="369906"/>
                  </a:lnTo>
                  <a:lnTo>
                    <a:pt x="1460183" y="373085"/>
                  </a:lnTo>
                  <a:lnTo>
                    <a:pt x="1471931" y="376264"/>
                  </a:lnTo>
                  <a:lnTo>
                    <a:pt x="1484313" y="380079"/>
                  </a:lnTo>
                  <a:lnTo>
                    <a:pt x="1497013" y="383893"/>
                  </a:lnTo>
                  <a:lnTo>
                    <a:pt x="1509396" y="388661"/>
                  </a:lnTo>
                  <a:lnTo>
                    <a:pt x="1522096" y="393748"/>
                  </a:lnTo>
                  <a:lnTo>
                    <a:pt x="1534478" y="399152"/>
                  </a:lnTo>
                  <a:lnTo>
                    <a:pt x="1547178" y="405191"/>
                  </a:lnTo>
                  <a:lnTo>
                    <a:pt x="1559561" y="411549"/>
                  </a:lnTo>
                  <a:lnTo>
                    <a:pt x="1571943" y="418542"/>
                  </a:lnTo>
                  <a:lnTo>
                    <a:pt x="1584008" y="425854"/>
                  </a:lnTo>
                  <a:lnTo>
                    <a:pt x="1595756" y="433801"/>
                  </a:lnTo>
                  <a:lnTo>
                    <a:pt x="1607186" y="442384"/>
                  </a:lnTo>
                  <a:lnTo>
                    <a:pt x="1618616" y="451602"/>
                  </a:lnTo>
                  <a:lnTo>
                    <a:pt x="1629728" y="461139"/>
                  </a:lnTo>
                  <a:lnTo>
                    <a:pt x="1640206" y="471629"/>
                  </a:lnTo>
                  <a:lnTo>
                    <a:pt x="1650366" y="483073"/>
                  </a:lnTo>
                  <a:lnTo>
                    <a:pt x="1659891" y="494199"/>
                  </a:lnTo>
                  <a:lnTo>
                    <a:pt x="1668463" y="506278"/>
                  </a:lnTo>
                  <a:lnTo>
                    <a:pt x="1672591" y="512318"/>
                  </a:lnTo>
                  <a:lnTo>
                    <a:pt x="1676401" y="518676"/>
                  </a:lnTo>
                  <a:lnTo>
                    <a:pt x="1680211" y="525033"/>
                  </a:lnTo>
                  <a:lnTo>
                    <a:pt x="1683703" y="531391"/>
                  </a:lnTo>
                  <a:lnTo>
                    <a:pt x="1690371" y="544424"/>
                  </a:lnTo>
                  <a:lnTo>
                    <a:pt x="1696403" y="558093"/>
                  </a:lnTo>
                  <a:lnTo>
                    <a:pt x="1701801" y="572398"/>
                  </a:lnTo>
                  <a:lnTo>
                    <a:pt x="1706563" y="586703"/>
                  </a:lnTo>
                  <a:lnTo>
                    <a:pt x="1710056" y="601325"/>
                  </a:lnTo>
                  <a:lnTo>
                    <a:pt x="1713548" y="616266"/>
                  </a:lnTo>
                  <a:lnTo>
                    <a:pt x="1715771" y="631842"/>
                  </a:lnTo>
                  <a:lnTo>
                    <a:pt x="1717993" y="647736"/>
                  </a:lnTo>
                  <a:lnTo>
                    <a:pt x="1718946" y="663948"/>
                  </a:lnTo>
                  <a:lnTo>
                    <a:pt x="1719263" y="680478"/>
                  </a:lnTo>
                  <a:lnTo>
                    <a:pt x="1718946" y="697644"/>
                  </a:lnTo>
                  <a:lnTo>
                    <a:pt x="1718311" y="712584"/>
                  </a:lnTo>
                  <a:lnTo>
                    <a:pt x="1717041" y="727207"/>
                  </a:lnTo>
                  <a:lnTo>
                    <a:pt x="1716088" y="740876"/>
                  </a:lnTo>
                  <a:lnTo>
                    <a:pt x="1714501" y="753909"/>
                  </a:lnTo>
                  <a:lnTo>
                    <a:pt x="1712913" y="766624"/>
                  </a:lnTo>
                  <a:lnTo>
                    <a:pt x="1711326" y="778704"/>
                  </a:lnTo>
                  <a:lnTo>
                    <a:pt x="1709103" y="790148"/>
                  </a:lnTo>
                  <a:lnTo>
                    <a:pt x="1706881" y="801274"/>
                  </a:lnTo>
                  <a:lnTo>
                    <a:pt x="1704658" y="812082"/>
                  </a:lnTo>
                  <a:lnTo>
                    <a:pt x="1701801" y="821936"/>
                  </a:lnTo>
                  <a:lnTo>
                    <a:pt x="1698943" y="831790"/>
                  </a:lnTo>
                  <a:lnTo>
                    <a:pt x="1696086" y="841009"/>
                  </a:lnTo>
                  <a:lnTo>
                    <a:pt x="1692911" y="849910"/>
                  </a:lnTo>
                  <a:lnTo>
                    <a:pt x="1689736" y="858175"/>
                  </a:lnTo>
                  <a:lnTo>
                    <a:pt x="1686243" y="866122"/>
                  </a:lnTo>
                  <a:lnTo>
                    <a:pt x="1682751" y="874069"/>
                  </a:lnTo>
                  <a:lnTo>
                    <a:pt x="1679258" y="881698"/>
                  </a:lnTo>
                  <a:lnTo>
                    <a:pt x="1675448" y="888691"/>
                  </a:lnTo>
                  <a:lnTo>
                    <a:pt x="1671321" y="895367"/>
                  </a:lnTo>
                  <a:lnTo>
                    <a:pt x="1667828" y="902042"/>
                  </a:lnTo>
                  <a:lnTo>
                    <a:pt x="1659573" y="914440"/>
                  </a:lnTo>
                  <a:lnTo>
                    <a:pt x="1651001" y="925884"/>
                  </a:lnTo>
                  <a:lnTo>
                    <a:pt x="1642428" y="936692"/>
                  </a:lnTo>
                  <a:lnTo>
                    <a:pt x="1633856" y="947182"/>
                  </a:lnTo>
                  <a:lnTo>
                    <a:pt x="1624648" y="957036"/>
                  </a:lnTo>
                  <a:lnTo>
                    <a:pt x="1615758" y="966891"/>
                  </a:lnTo>
                  <a:lnTo>
                    <a:pt x="1602423" y="981831"/>
                  </a:lnTo>
                  <a:lnTo>
                    <a:pt x="1595756" y="989460"/>
                  </a:lnTo>
                  <a:lnTo>
                    <a:pt x="1589406" y="997407"/>
                  </a:lnTo>
                  <a:lnTo>
                    <a:pt x="1583056" y="1005672"/>
                  </a:lnTo>
                  <a:lnTo>
                    <a:pt x="1576706" y="1014255"/>
                  </a:lnTo>
                  <a:lnTo>
                    <a:pt x="1570991" y="1023474"/>
                  </a:lnTo>
                  <a:lnTo>
                    <a:pt x="1564958" y="1033010"/>
                  </a:lnTo>
                  <a:lnTo>
                    <a:pt x="1559561" y="1043818"/>
                  </a:lnTo>
                  <a:lnTo>
                    <a:pt x="1554163" y="1054626"/>
                  </a:lnTo>
                  <a:lnTo>
                    <a:pt x="1549083" y="1067024"/>
                  </a:lnTo>
                  <a:lnTo>
                    <a:pt x="1544638" y="1080057"/>
                  </a:lnTo>
                  <a:lnTo>
                    <a:pt x="1540193" y="1094680"/>
                  </a:lnTo>
                  <a:lnTo>
                    <a:pt x="1536383" y="1110256"/>
                  </a:lnTo>
                  <a:lnTo>
                    <a:pt x="1532891" y="1127104"/>
                  </a:lnTo>
                  <a:lnTo>
                    <a:pt x="1529716" y="1144905"/>
                  </a:lnTo>
                  <a:lnTo>
                    <a:pt x="1529716" y="1286999"/>
                  </a:lnTo>
                  <a:lnTo>
                    <a:pt x="1526858" y="1293992"/>
                  </a:lnTo>
                  <a:lnTo>
                    <a:pt x="1525906" y="1296535"/>
                  </a:lnTo>
                  <a:lnTo>
                    <a:pt x="1523366" y="1300986"/>
                  </a:lnTo>
                  <a:lnTo>
                    <a:pt x="1520508" y="1306072"/>
                  </a:lnTo>
                  <a:lnTo>
                    <a:pt x="1516063" y="1312747"/>
                  </a:lnTo>
                  <a:lnTo>
                    <a:pt x="1510348" y="1320694"/>
                  </a:lnTo>
                  <a:lnTo>
                    <a:pt x="1503046" y="1328641"/>
                  </a:lnTo>
                  <a:lnTo>
                    <a:pt x="1499236" y="1333410"/>
                  </a:lnTo>
                  <a:lnTo>
                    <a:pt x="1494473" y="1337542"/>
                  </a:lnTo>
                  <a:lnTo>
                    <a:pt x="1489393" y="1342310"/>
                  </a:lnTo>
                  <a:lnTo>
                    <a:pt x="1483996" y="1346761"/>
                  </a:lnTo>
                  <a:lnTo>
                    <a:pt x="1478281" y="1351211"/>
                  </a:lnTo>
                  <a:lnTo>
                    <a:pt x="1471931" y="1355979"/>
                  </a:lnTo>
                  <a:lnTo>
                    <a:pt x="1465263" y="1360748"/>
                  </a:lnTo>
                  <a:lnTo>
                    <a:pt x="1457961" y="1365516"/>
                  </a:lnTo>
                  <a:lnTo>
                    <a:pt x="1450341" y="1369648"/>
                  </a:lnTo>
                  <a:lnTo>
                    <a:pt x="1442086" y="1374417"/>
                  </a:lnTo>
                  <a:lnTo>
                    <a:pt x="1432878" y="1378867"/>
                  </a:lnTo>
                  <a:lnTo>
                    <a:pt x="1423671" y="1382682"/>
                  </a:lnTo>
                  <a:lnTo>
                    <a:pt x="1413511" y="1386814"/>
                  </a:lnTo>
                  <a:lnTo>
                    <a:pt x="1403351" y="1390311"/>
                  </a:lnTo>
                  <a:lnTo>
                    <a:pt x="1392238" y="1394125"/>
                  </a:lnTo>
                  <a:lnTo>
                    <a:pt x="1380173" y="1397622"/>
                  </a:lnTo>
                  <a:lnTo>
                    <a:pt x="1367791" y="1400483"/>
                  </a:lnTo>
                  <a:lnTo>
                    <a:pt x="1354773" y="1403662"/>
                  </a:lnTo>
                  <a:lnTo>
                    <a:pt x="1341121" y="1405887"/>
                  </a:lnTo>
                  <a:lnTo>
                    <a:pt x="1326833" y="1407794"/>
                  </a:lnTo>
                  <a:lnTo>
                    <a:pt x="1324611" y="1408112"/>
                  </a:lnTo>
                  <a:lnTo>
                    <a:pt x="1311276" y="1407794"/>
                  </a:lnTo>
                  <a:lnTo>
                    <a:pt x="1296988" y="1405887"/>
                  </a:lnTo>
                  <a:lnTo>
                    <a:pt x="1283336" y="1403662"/>
                  </a:lnTo>
                  <a:lnTo>
                    <a:pt x="1270318" y="1400483"/>
                  </a:lnTo>
                  <a:lnTo>
                    <a:pt x="1257936" y="1397622"/>
                  </a:lnTo>
                  <a:lnTo>
                    <a:pt x="1246188" y="1394125"/>
                  </a:lnTo>
                  <a:lnTo>
                    <a:pt x="1235076" y="1390311"/>
                  </a:lnTo>
                  <a:lnTo>
                    <a:pt x="1224598" y="1386814"/>
                  </a:lnTo>
                  <a:lnTo>
                    <a:pt x="1214438" y="1382682"/>
                  </a:lnTo>
                  <a:lnTo>
                    <a:pt x="1205231" y="1378867"/>
                  </a:lnTo>
                  <a:lnTo>
                    <a:pt x="1196658" y="1374417"/>
                  </a:lnTo>
                  <a:lnTo>
                    <a:pt x="1192940" y="1372348"/>
                  </a:lnTo>
                  <a:lnTo>
                    <a:pt x="1177471" y="1376937"/>
                  </a:lnTo>
                  <a:lnTo>
                    <a:pt x="1156831" y="1382967"/>
                  </a:lnTo>
                  <a:lnTo>
                    <a:pt x="1135872" y="1388679"/>
                  </a:lnTo>
                  <a:lnTo>
                    <a:pt x="1094591" y="1399787"/>
                  </a:lnTo>
                  <a:lnTo>
                    <a:pt x="1054580" y="1409625"/>
                  </a:lnTo>
                  <a:lnTo>
                    <a:pt x="1017744" y="1419462"/>
                  </a:lnTo>
                  <a:lnTo>
                    <a:pt x="985672" y="1428031"/>
                  </a:lnTo>
                  <a:lnTo>
                    <a:pt x="971700" y="1432157"/>
                  </a:lnTo>
                  <a:lnTo>
                    <a:pt x="959633" y="1436282"/>
                  </a:lnTo>
                  <a:lnTo>
                    <a:pt x="949471" y="1439773"/>
                  </a:lnTo>
                  <a:lnTo>
                    <a:pt x="941215" y="1443581"/>
                  </a:lnTo>
                  <a:lnTo>
                    <a:pt x="938357" y="1445168"/>
                  </a:lnTo>
                  <a:lnTo>
                    <a:pt x="935499" y="1446755"/>
                  </a:lnTo>
                  <a:lnTo>
                    <a:pt x="933594" y="1448024"/>
                  </a:lnTo>
                  <a:lnTo>
                    <a:pt x="932324" y="1449928"/>
                  </a:lnTo>
                  <a:lnTo>
                    <a:pt x="932006" y="1451198"/>
                  </a:lnTo>
                  <a:lnTo>
                    <a:pt x="932006" y="1452784"/>
                  </a:lnTo>
                  <a:lnTo>
                    <a:pt x="932641" y="1454054"/>
                  </a:lnTo>
                  <a:lnTo>
                    <a:pt x="934229" y="1455641"/>
                  </a:lnTo>
                  <a:lnTo>
                    <a:pt x="938675" y="1457862"/>
                  </a:lnTo>
                  <a:lnTo>
                    <a:pt x="944390" y="1460401"/>
                  </a:lnTo>
                  <a:lnTo>
                    <a:pt x="950741" y="1462940"/>
                  </a:lnTo>
                  <a:lnTo>
                    <a:pt x="958363" y="1465161"/>
                  </a:lnTo>
                  <a:lnTo>
                    <a:pt x="966619" y="1467065"/>
                  </a:lnTo>
                  <a:lnTo>
                    <a:pt x="976145" y="1469604"/>
                  </a:lnTo>
                  <a:lnTo>
                    <a:pt x="985672" y="1471508"/>
                  </a:lnTo>
                  <a:lnTo>
                    <a:pt x="996468" y="1473412"/>
                  </a:lnTo>
                  <a:lnTo>
                    <a:pt x="1019014" y="1477538"/>
                  </a:lnTo>
                  <a:lnTo>
                    <a:pt x="1043783" y="1481029"/>
                  </a:lnTo>
                  <a:lnTo>
                    <a:pt x="1069505" y="1484202"/>
                  </a:lnTo>
                  <a:lnTo>
                    <a:pt x="1095861" y="1486741"/>
                  </a:lnTo>
                  <a:lnTo>
                    <a:pt x="1122218" y="1489597"/>
                  </a:lnTo>
                  <a:lnTo>
                    <a:pt x="1147939" y="1491819"/>
                  </a:lnTo>
                  <a:lnTo>
                    <a:pt x="1172708" y="1493723"/>
                  </a:lnTo>
                  <a:lnTo>
                    <a:pt x="1195889" y="1495309"/>
                  </a:lnTo>
                  <a:lnTo>
                    <a:pt x="1233995" y="1497214"/>
                  </a:lnTo>
                  <a:lnTo>
                    <a:pt x="1247967" y="1497848"/>
                  </a:lnTo>
                  <a:lnTo>
                    <a:pt x="1257811" y="1497848"/>
                  </a:lnTo>
                  <a:lnTo>
                    <a:pt x="1260034" y="1497848"/>
                  </a:lnTo>
                  <a:lnTo>
                    <a:pt x="1262574" y="1497531"/>
                  </a:lnTo>
                  <a:lnTo>
                    <a:pt x="1268925" y="1495944"/>
                  </a:lnTo>
                  <a:lnTo>
                    <a:pt x="1276864" y="1493723"/>
                  </a:lnTo>
                  <a:lnTo>
                    <a:pt x="1286391" y="1490549"/>
                  </a:lnTo>
                  <a:lnTo>
                    <a:pt x="1297187" y="1486106"/>
                  </a:lnTo>
                  <a:lnTo>
                    <a:pt x="1309254" y="1481663"/>
                  </a:lnTo>
                  <a:lnTo>
                    <a:pt x="1337516" y="1470239"/>
                  </a:lnTo>
                  <a:lnTo>
                    <a:pt x="1369588" y="1456593"/>
                  </a:lnTo>
                  <a:lnTo>
                    <a:pt x="1404836" y="1440725"/>
                  </a:lnTo>
                  <a:lnTo>
                    <a:pt x="1483271" y="1406768"/>
                  </a:lnTo>
                  <a:lnTo>
                    <a:pt x="1524870" y="1388679"/>
                  </a:lnTo>
                  <a:lnTo>
                    <a:pt x="1566786" y="1370908"/>
                  </a:lnTo>
                  <a:lnTo>
                    <a:pt x="1608703" y="1354088"/>
                  </a:lnTo>
                  <a:lnTo>
                    <a:pt x="1629343" y="1346154"/>
                  </a:lnTo>
                  <a:lnTo>
                    <a:pt x="1649666" y="1337903"/>
                  </a:lnTo>
                  <a:lnTo>
                    <a:pt x="1669672" y="1330604"/>
                  </a:lnTo>
                  <a:lnTo>
                    <a:pt x="1689043" y="1323622"/>
                  </a:lnTo>
                  <a:lnTo>
                    <a:pt x="1708095" y="1317275"/>
                  </a:lnTo>
                  <a:lnTo>
                    <a:pt x="1726513" y="1311246"/>
                  </a:lnTo>
                  <a:lnTo>
                    <a:pt x="1743978" y="1305851"/>
                  </a:lnTo>
                  <a:lnTo>
                    <a:pt x="1760491" y="1301725"/>
                  </a:lnTo>
                  <a:lnTo>
                    <a:pt x="1776368" y="1297599"/>
                  </a:lnTo>
                  <a:lnTo>
                    <a:pt x="1790976" y="1294743"/>
                  </a:lnTo>
                  <a:lnTo>
                    <a:pt x="1804630" y="1292204"/>
                  </a:lnTo>
                  <a:lnTo>
                    <a:pt x="1817650" y="1290618"/>
                  </a:lnTo>
                  <a:lnTo>
                    <a:pt x="1829717" y="1289031"/>
                  </a:lnTo>
                  <a:lnTo>
                    <a:pt x="1840831" y="1288396"/>
                  </a:lnTo>
                  <a:lnTo>
                    <a:pt x="1851310" y="1287762"/>
                  </a:lnTo>
                  <a:lnTo>
                    <a:pt x="1860836" y="1287127"/>
                  </a:lnTo>
                  <a:lnTo>
                    <a:pt x="1869728" y="1287762"/>
                  </a:lnTo>
                  <a:lnTo>
                    <a:pt x="1877984" y="1288396"/>
                  </a:lnTo>
                  <a:lnTo>
                    <a:pt x="1885605" y="1289348"/>
                  </a:lnTo>
                  <a:lnTo>
                    <a:pt x="1892274" y="1290618"/>
                  </a:lnTo>
                  <a:lnTo>
                    <a:pt x="1898307" y="1292204"/>
                  </a:lnTo>
                  <a:lnTo>
                    <a:pt x="1904023" y="1294426"/>
                  </a:lnTo>
                  <a:lnTo>
                    <a:pt x="1908469" y="1296647"/>
                  </a:lnTo>
                  <a:lnTo>
                    <a:pt x="1912914" y="1298869"/>
                  </a:lnTo>
                  <a:lnTo>
                    <a:pt x="1916725" y="1302042"/>
                  </a:lnTo>
                  <a:lnTo>
                    <a:pt x="1919901" y="1304899"/>
                  </a:lnTo>
                  <a:lnTo>
                    <a:pt x="1922441" y="1308389"/>
                  </a:lnTo>
                  <a:lnTo>
                    <a:pt x="1924664" y="1311880"/>
                  </a:lnTo>
                  <a:lnTo>
                    <a:pt x="1926252" y="1315688"/>
                  </a:lnTo>
                  <a:lnTo>
                    <a:pt x="1927522" y="1319497"/>
                  </a:lnTo>
                  <a:lnTo>
                    <a:pt x="1928157" y="1323622"/>
                  </a:lnTo>
                  <a:lnTo>
                    <a:pt x="1928474" y="1328065"/>
                  </a:lnTo>
                  <a:lnTo>
                    <a:pt x="1928474" y="1332825"/>
                  </a:lnTo>
                  <a:lnTo>
                    <a:pt x="1928157" y="1336951"/>
                  </a:lnTo>
                  <a:lnTo>
                    <a:pt x="1927522" y="1342029"/>
                  </a:lnTo>
                  <a:lnTo>
                    <a:pt x="1926252" y="1346789"/>
                  </a:lnTo>
                  <a:lnTo>
                    <a:pt x="1924981" y="1351549"/>
                  </a:lnTo>
                  <a:lnTo>
                    <a:pt x="1923711" y="1356627"/>
                  </a:lnTo>
                  <a:lnTo>
                    <a:pt x="1921488" y="1361704"/>
                  </a:lnTo>
                  <a:lnTo>
                    <a:pt x="1919583" y="1366782"/>
                  </a:lnTo>
                  <a:lnTo>
                    <a:pt x="1917728" y="1370490"/>
                  </a:lnTo>
                  <a:lnTo>
                    <a:pt x="1673225" y="1539875"/>
                  </a:lnTo>
                  <a:lnTo>
                    <a:pt x="1839536" y="1455101"/>
                  </a:lnTo>
                  <a:lnTo>
                    <a:pt x="1835829" y="1457509"/>
                  </a:lnTo>
                  <a:lnTo>
                    <a:pt x="1835750" y="1457545"/>
                  </a:lnTo>
                  <a:lnTo>
                    <a:pt x="1831940" y="1459449"/>
                  </a:lnTo>
                  <a:lnTo>
                    <a:pt x="1834797" y="1458179"/>
                  </a:lnTo>
                  <a:lnTo>
                    <a:pt x="1835829" y="1457509"/>
                  </a:lnTo>
                  <a:lnTo>
                    <a:pt x="1846229" y="1452784"/>
                  </a:lnTo>
                  <a:lnTo>
                    <a:pt x="1861789" y="1446437"/>
                  </a:lnTo>
                  <a:lnTo>
                    <a:pt x="1871633" y="1442629"/>
                  </a:lnTo>
                  <a:lnTo>
                    <a:pt x="1882112" y="1438821"/>
                  </a:lnTo>
                  <a:lnTo>
                    <a:pt x="1893226" y="1435013"/>
                  </a:lnTo>
                  <a:lnTo>
                    <a:pt x="1905293" y="1431204"/>
                  </a:lnTo>
                  <a:lnTo>
                    <a:pt x="1917995" y="1427714"/>
                  </a:lnTo>
                  <a:lnTo>
                    <a:pt x="1930697" y="1424857"/>
                  </a:lnTo>
                  <a:lnTo>
                    <a:pt x="1944034" y="1422001"/>
                  </a:lnTo>
                  <a:lnTo>
                    <a:pt x="1957054" y="1420097"/>
                  </a:lnTo>
                  <a:lnTo>
                    <a:pt x="1970391" y="1418828"/>
                  </a:lnTo>
                  <a:lnTo>
                    <a:pt x="1977059" y="1418510"/>
                  </a:lnTo>
                  <a:lnTo>
                    <a:pt x="1983410" y="1418193"/>
                  </a:lnTo>
                  <a:lnTo>
                    <a:pt x="1989761" y="1418510"/>
                  </a:lnTo>
                  <a:lnTo>
                    <a:pt x="1995795" y="1418828"/>
                  </a:lnTo>
                  <a:lnTo>
                    <a:pt x="2001828" y="1419780"/>
                  </a:lnTo>
                  <a:lnTo>
                    <a:pt x="2007862" y="1420732"/>
                  </a:lnTo>
                  <a:lnTo>
                    <a:pt x="2013577" y="1421684"/>
                  </a:lnTo>
                  <a:lnTo>
                    <a:pt x="2018658" y="1423588"/>
                  </a:lnTo>
                  <a:lnTo>
                    <a:pt x="2023739" y="1425175"/>
                  </a:lnTo>
                  <a:lnTo>
                    <a:pt x="2028820" y="1427079"/>
                  </a:lnTo>
                  <a:lnTo>
                    <a:pt x="2033265" y="1429618"/>
                  </a:lnTo>
                  <a:lnTo>
                    <a:pt x="2037394" y="1431839"/>
                  </a:lnTo>
                  <a:lnTo>
                    <a:pt x="2041839" y="1434378"/>
                  </a:lnTo>
                  <a:lnTo>
                    <a:pt x="2045650" y="1437234"/>
                  </a:lnTo>
                  <a:lnTo>
                    <a:pt x="2048825" y="1439773"/>
                  </a:lnTo>
                  <a:lnTo>
                    <a:pt x="2052001" y="1442946"/>
                  </a:lnTo>
                  <a:lnTo>
                    <a:pt x="2054859" y="1445803"/>
                  </a:lnTo>
                  <a:lnTo>
                    <a:pt x="2057082" y="1449294"/>
                  </a:lnTo>
                  <a:lnTo>
                    <a:pt x="2059305" y="1452467"/>
                  </a:lnTo>
                  <a:lnTo>
                    <a:pt x="2060892" y="1455958"/>
                  </a:lnTo>
                  <a:lnTo>
                    <a:pt x="2062162" y="1459131"/>
                  </a:lnTo>
                  <a:lnTo>
                    <a:pt x="2063115" y="1462622"/>
                  </a:lnTo>
                  <a:lnTo>
                    <a:pt x="2063433" y="1465796"/>
                  </a:lnTo>
                  <a:lnTo>
                    <a:pt x="2063750" y="1469287"/>
                  </a:lnTo>
                  <a:lnTo>
                    <a:pt x="2063433" y="1472778"/>
                  </a:lnTo>
                  <a:lnTo>
                    <a:pt x="2062480" y="1476268"/>
                  </a:lnTo>
                  <a:lnTo>
                    <a:pt x="2061210" y="1479442"/>
                  </a:lnTo>
                  <a:lnTo>
                    <a:pt x="2059622" y="1482933"/>
                  </a:lnTo>
                  <a:lnTo>
                    <a:pt x="2057082" y="1485789"/>
                  </a:lnTo>
                  <a:lnTo>
                    <a:pt x="2054541" y="1489280"/>
                  </a:lnTo>
                  <a:lnTo>
                    <a:pt x="2051048" y="1492136"/>
                  </a:lnTo>
                  <a:lnTo>
                    <a:pt x="2047555" y="1495309"/>
                  </a:lnTo>
                  <a:lnTo>
                    <a:pt x="2043110" y="1497848"/>
                  </a:lnTo>
                  <a:lnTo>
                    <a:pt x="2038029" y="1500704"/>
                  </a:lnTo>
                  <a:lnTo>
                    <a:pt x="2017071" y="1511494"/>
                  </a:lnTo>
                  <a:lnTo>
                    <a:pt x="1995795" y="1522919"/>
                  </a:lnTo>
                  <a:lnTo>
                    <a:pt x="1975154" y="1534344"/>
                  </a:lnTo>
                  <a:lnTo>
                    <a:pt x="1956101" y="1545451"/>
                  </a:lnTo>
                  <a:lnTo>
                    <a:pt x="1926252" y="1562271"/>
                  </a:lnTo>
                  <a:lnTo>
                    <a:pt x="1914502" y="1569252"/>
                  </a:lnTo>
                  <a:lnTo>
                    <a:pt x="1983410" y="1527997"/>
                  </a:lnTo>
                  <a:lnTo>
                    <a:pt x="1511215" y="1778704"/>
                  </a:lnTo>
                  <a:lnTo>
                    <a:pt x="1498196" y="1785369"/>
                  </a:lnTo>
                  <a:lnTo>
                    <a:pt x="1482953" y="1792985"/>
                  </a:lnTo>
                  <a:lnTo>
                    <a:pt x="1462948" y="1802823"/>
                  </a:lnTo>
                  <a:lnTo>
                    <a:pt x="1438814" y="1814248"/>
                  </a:lnTo>
                  <a:lnTo>
                    <a:pt x="1410870" y="1827259"/>
                  </a:lnTo>
                  <a:lnTo>
                    <a:pt x="1380385" y="1841223"/>
                  </a:lnTo>
                  <a:lnTo>
                    <a:pt x="1347678" y="1855186"/>
                  </a:lnTo>
                  <a:lnTo>
                    <a:pt x="1313382" y="1869150"/>
                  </a:lnTo>
                  <a:lnTo>
                    <a:pt x="1295917" y="1876131"/>
                  </a:lnTo>
                  <a:lnTo>
                    <a:pt x="1278769" y="1882796"/>
                  </a:lnTo>
                  <a:lnTo>
                    <a:pt x="1260987" y="1889143"/>
                  </a:lnTo>
                  <a:lnTo>
                    <a:pt x="1243204" y="1895172"/>
                  </a:lnTo>
                  <a:lnTo>
                    <a:pt x="1225739" y="1900885"/>
                  </a:lnTo>
                  <a:lnTo>
                    <a:pt x="1208909" y="1905962"/>
                  </a:lnTo>
                  <a:lnTo>
                    <a:pt x="1191761" y="1910723"/>
                  </a:lnTo>
                  <a:lnTo>
                    <a:pt x="1175248" y="1914848"/>
                  </a:lnTo>
                  <a:lnTo>
                    <a:pt x="1159371" y="1918656"/>
                  </a:lnTo>
                  <a:lnTo>
                    <a:pt x="1144129" y="1921513"/>
                  </a:lnTo>
                  <a:lnTo>
                    <a:pt x="1129204" y="1923417"/>
                  </a:lnTo>
                  <a:lnTo>
                    <a:pt x="1115232" y="1925004"/>
                  </a:lnTo>
                  <a:lnTo>
                    <a:pt x="1108563" y="1925321"/>
                  </a:lnTo>
                  <a:lnTo>
                    <a:pt x="1102212" y="1925638"/>
                  </a:lnTo>
                  <a:lnTo>
                    <a:pt x="1095861" y="1925638"/>
                  </a:lnTo>
                  <a:lnTo>
                    <a:pt x="1089828" y="1925321"/>
                  </a:lnTo>
                  <a:lnTo>
                    <a:pt x="1076808" y="1924051"/>
                  </a:lnTo>
                  <a:lnTo>
                    <a:pt x="1061884" y="1922465"/>
                  </a:lnTo>
                  <a:lnTo>
                    <a:pt x="1025683" y="1918656"/>
                  </a:lnTo>
                  <a:lnTo>
                    <a:pt x="983131" y="1912944"/>
                  </a:lnTo>
                  <a:lnTo>
                    <a:pt x="934546" y="1906280"/>
                  </a:lnTo>
                  <a:lnTo>
                    <a:pt x="824992" y="1890412"/>
                  </a:lnTo>
                  <a:lnTo>
                    <a:pt x="707181" y="1872958"/>
                  </a:lnTo>
                  <a:lnTo>
                    <a:pt x="589688" y="1856138"/>
                  </a:lnTo>
                  <a:lnTo>
                    <a:pt x="534117" y="1848522"/>
                  </a:lnTo>
                  <a:lnTo>
                    <a:pt x="482357" y="1841540"/>
                  </a:lnTo>
                  <a:lnTo>
                    <a:pt x="435677" y="1835828"/>
                  </a:lnTo>
                  <a:lnTo>
                    <a:pt x="394713" y="1831385"/>
                  </a:lnTo>
                  <a:lnTo>
                    <a:pt x="376613" y="1829798"/>
                  </a:lnTo>
                  <a:lnTo>
                    <a:pt x="361053" y="1828529"/>
                  </a:lnTo>
                  <a:lnTo>
                    <a:pt x="347399" y="1827577"/>
                  </a:lnTo>
                  <a:lnTo>
                    <a:pt x="335967" y="1827259"/>
                  </a:lnTo>
                  <a:lnTo>
                    <a:pt x="314056" y="1827577"/>
                  </a:lnTo>
                  <a:lnTo>
                    <a:pt x="289922" y="1827894"/>
                  </a:lnTo>
                  <a:lnTo>
                    <a:pt x="237209" y="1829481"/>
                  </a:lnTo>
                  <a:lnTo>
                    <a:pt x="181321" y="1831385"/>
                  </a:lnTo>
                  <a:lnTo>
                    <a:pt x="126702" y="1833606"/>
                  </a:lnTo>
                  <a:lnTo>
                    <a:pt x="37153" y="1837732"/>
                  </a:lnTo>
                  <a:lnTo>
                    <a:pt x="0" y="1839636"/>
                  </a:lnTo>
                  <a:lnTo>
                    <a:pt x="19053" y="1500704"/>
                  </a:lnTo>
                  <a:lnTo>
                    <a:pt x="28580" y="1501657"/>
                  </a:lnTo>
                  <a:lnTo>
                    <a:pt x="54301" y="1503878"/>
                  </a:lnTo>
                  <a:lnTo>
                    <a:pt x="72084" y="1505147"/>
                  </a:lnTo>
                  <a:lnTo>
                    <a:pt x="92089" y="1506099"/>
                  </a:lnTo>
                  <a:lnTo>
                    <a:pt x="114318" y="1507369"/>
                  </a:lnTo>
                  <a:lnTo>
                    <a:pt x="137499" y="1507686"/>
                  </a:lnTo>
                  <a:lnTo>
                    <a:pt x="161632" y="1507369"/>
                  </a:lnTo>
                  <a:lnTo>
                    <a:pt x="173699" y="1506734"/>
                  </a:lnTo>
                  <a:lnTo>
                    <a:pt x="186084" y="1505782"/>
                  </a:lnTo>
                  <a:lnTo>
                    <a:pt x="198151" y="1504830"/>
                  </a:lnTo>
                  <a:lnTo>
                    <a:pt x="210217" y="1503878"/>
                  </a:lnTo>
                  <a:lnTo>
                    <a:pt x="221649" y="1502291"/>
                  </a:lnTo>
                  <a:lnTo>
                    <a:pt x="233399" y="1500704"/>
                  </a:lnTo>
                  <a:lnTo>
                    <a:pt x="244513" y="1498483"/>
                  </a:lnTo>
                  <a:lnTo>
                    <a:pt x="255627" y="1496262"/>
                  </a:lnTo>
                  <a:lnTo>
                    <a:pt x="265471" y="1493088"/>
                  </a:lnTo>
                  <a:lnTo>
                    <a:pt x="275315" y="1490232"/>
                  </a:lnTo>
                  <a:lnTo>
                    <a:pt x="284524" y="1486424"/>
                  </a:lnTo>
                  <a:lnTo>
                    <a:pt x="292780" y="1482615"/>
                  </a:lnTo>
                  <a:lnTo>
                    <a:pt x="300719" y="1478172"/>
                  </a:lnTo>
                  <a:lnTo>
                    <a:pt x="304212" y="1475634"/>
                  </a:lnTo>
                  <a:lnTo>
                    <a:pt x="307705" y="1473095"/>
                  </a:lnTo>
                  <a:lnTo>
                    <a:pt x="321677" y="1462622"/>
                  </a:lnTo>
                  <a:lnTo>
                    <a:pt x="337872" y="1450880"/>
                  </a:lnTo>
                  <a:lnTo>
                    <a:pt x="355972" y="1438821"/>
                  </a:lnTo>
                  <a:lnTo>
                    <a:pt x="375978" y="1426127"/>
                  </a:lnTo>
                  <a:lnTo>
                    <a:pt x="396936" y="1413433"/>
                  </a:lnTo>
                  <a:lnTo>
                    <a:pt x="418847" y="1400421"/>
                  </a:lnTo>
                  <a:lnTo>
                    <a:pt x="441075" y="1387727"/>
                  </a:lnTo>
                  <a:lnTo>
                    <a:pt x="463621" y="1375351"/>
                  </a:lnTo>
                  <a:lnTo>
                    <a:pt x="485850" y="1363291"/>
                  </a:lnTo>
                  <a:lnTo>
                    <a:pt x="508078" y="1352184"/>
                  </a:lnTo>
                  <a:lnTo>
                    <a:pt x="529037" y="1341711"/>
                  </a:lnTo>
                  <a:lnTo>
                    <a:pt x="549042" y="1332191"/>
                  </a:lnTo>
                  <a:lnTo>
                    <a:pt x="567142" y="1323940"/>
                  </a:lnTo>
                  <a:lnTo>
                    <a:pt x="583972" y="1317275"/>
                  </a:lnTo>
                  <a:lnTo>
                    <a:pt x="597945" y="1311880"/>
                  </a:lnTo>
                  <a:lnTo>
                    <a:pt x="604296" y="1309976"/>
                  </a:lnTo>
                  <a:lnTo>
                    <a:pt x="609694" y="1308389"/>
                  </a:lnTo>
                  <a:lnTo>
                    <a:pt x="616680" y="1307120"/>
                  </a:lnTo>
                  <a:lnTo>
                    <a:pt x="626524" y="1304899"/>
                  </a:lnTo>
                  <a:lnTo>
                    <a:pt x="655103" y="1299821"/>
                  </a:lnTo>
                  <a:lnTo>
                    <a:pt x="693844" y="1293474"/>
                  </a:lnTo>
                  <a:lnTo>
                    <a:pt x="740842" y="1286492"/>
                  </a:lnTo>
                  <a:lnTo>
                    <a:pt x="794507" y="1279193"/>
                  </a:lnTo>
                  <a:lnTo>
                    <a:pt x="853254" y="1271894"/>
                  </a:lnTo>
                  <a:lnTo>
                    <a:pt x="884056" y="1268403"/>
                  </a:lnTo>
                  <a:lnTo>
                    <a:pt x="915176" y="1264912"/>
                  </a:lnTo>
                  <a:lnTo>
                    <a:pt x="946931" y="1261421"/>
                  </a:lnTo>
                  <a:lnTo>
                    <a:pt x="979003" y="1258565"/>
                  </a:lnTo>
                  <a:lnTo>
                    <a:pt x="1010758" y="1256026"/>
                  </a:lnTo>
                  <a:lnTo>
                    <a:pt x="1042195" y="1253488"/>
                  </a:lnTo>
                  <a:lnTo>
                    <a:pt x="1073633" y="1251583"/>
                  </a:lnTo>
                  <a:lnTo>
                    <a:pt x="1103800" y="1249997"/>
                  </a:lnTo>
                  <a:lnTo>
                    <a:pt x="1108711" y="1249733"/>
                  </a:lnTo>
                  <a:lnTo>
                    <a:pt x="1108711" y="1144905"/>
                  </a:lnTo>
                  <a:lnTo>
                    <a:pt x="1105218" y="1127104"/>
                  </a:lnTo>
                  <a:lnTo>
                    <a:pt x="1102043" y="1110256"/>
                  </a:lnTo>
                  <a:lnTo>
                    <a:pt x="1097916" y="1094680"/>
                  </a:lnTo>
                  <a:lnTo>
                    <a:pt x="1093788" y="1080057"/>
                  </a:lnTo>
                  <a:lnTo>
                    <a:pt x="1089026" y="1067024"/>
                  </a:lnTo>
                  <a:lnTo>
                    <a:pt x="1083946" y="1054626"/>
                  </a:lnTo>
                  <a:lnTo>
                    <a:pt x="1078866" y="1043818"/>
                  </a:lnTo>
                  <a:lnTo>
                    <a:pt x="1073468" y="1033010"/>
                  </a:lnTo>
                  <a:lnTo>
                    <a:pt x="1067753" y="1023474"/>
                  </a:lnTo>
                  <a:lnTo>
                    <a:pt x="1061721" y="1014255"/>
                  </a:lnTo>
                  <a:lnTo>
                    <a:pt x="1055371" y="1005672"/>
                  </a:lnTo>
                  <a:lnTo>
                    <a:pt x="1049021" y="997407"/>
                  </a:lnTo>
                  <a:lnTo>
                    <a:pt x="1042671" y="989460"/>
                  </a:lnTo>
                  <a:lnTo>
                    <a:pt x="1036003" y="981831"/>
                  </a:lnTo>
                  <a:lnTo>
                    <a:pt x="1022668" y="966891"/>
                  </a:lnTo>
                  <a:lnTo>
                    <a:pt x="1013461" y="957036"/>
                  </a:lnTo>
                  <a:lnTo>
                    <a:pt x="1004888" y="947182"/>
                  </a:lnTo>
                  <a:lnTo>
                    <a:pt x="995681" y="936692"/>
                  </a:lnTo>
                  <a:lnTo>
                    <a:pt x="987108" y="925884"/>
                  </a:lnTo>
                  <a:lnTo>
                    <a:pt x="978853" y="914440"/>
                  </a:lnTo>
                  <a:lnTo>
                    <a:pt x="970916" y="902042"/>
                  </a:lnTo>
                  <a:lnTo>
                    <a:pt x="966788" y="895367"/>
                  </a:lnTo>
                  <a:lnTo>
                    <a:pt x="962978" y="888691"/>
                  </a:lnTo>
                  <a:lnTo>
                    <a:pt x="959168" y="881698"/>
                  </a:lnTo>
                  <a:lnTo>
                    <a:pt x="955676" y="874069"/>
                  </a:lnTo>
                  <a:lnTo>
                    <a:pt x="952183" y="866122"/>
                  </a:lnTo>
                  <a:lnTo>
                    <a:pt x="948691" y="858175"/>
                  </a:lnTo>
                  <a:lnTo>
                    <a:pt x="945516" y="849910"/>
                  </a:lnTo>
                  <a:lnTo>
                    <a:pt x="942341" y="841009"/>
                  </a:lnTo>
                  <a:lnTo>
                    <a:pt x="939483" y="831790"/>
                  </a:lnTo>
                  <a:lnTo>
                    <a:pt x="936626" y="821936"/>
                  </a:lnTo>
                  <a:lnTo>
                    <a:pt x="934086" y="812082"/>
                  </a:lnTo>
                  <a:lnTo>
                    <a:pt x="931863" y="801274"/>
                  </a:lnTo>
                  <a:lnTo>
                    <a:pt x="929323" y="790148"/>
                  </a:lnTo>
                  <a:lnTo>
                    <a:pt x="927418" y="778704"/>
                  </a:lnTo>
                  <a:lnTo>
                    <a:pt x="925513" y="766624"/>
                  </a:lnTo>
                  <a:lnTo>
                    <a:pt x="923608" y="753909"/>
                  </a:lnTo>
                  <a:lnTo>
                    <a:pt x="922338" y="740876"/>
                  </a:lnTo>
                  <a:lnTo>
                    <a:pt x="921068" y="727207"/>
                  </a:lnTo>
                  <a:lnTo>
                    <a:pt x="920433" y="712584"/>
                  </a:lnTo>
                  <a:lnTo>
                    <a:pt x="919481" y="697644"/>
                  </a:lnTo>
                  <a:lnTo>
                    <a:pt x="919163" y="680478"/>
                  </a:lnTo>
                  <a:lnTo>
                    <a:pt x="919481" y="663948"/>
                  </a:lnTo>
                  <a:lnTo>
                    <a:pt x="920751" y="647736"/>
                  </a:lnTo>
                  <a:lnTo>
                    <a:pt x="922338" y="631842"/>
                  </a:lnTo>
                  <a:lnTo>
                    <a:pt x="924561" y="616266"/>
                  </a:lnTo>
                  <a:lnTo>
                    <a:pt x="928053" y="601325"/>
                  </a:lnTo>
                  <a:lnTo>
                    <a:pt x="932181" y="586703"/>
                  </a:lnTo>
                  <a:lnTo>
                    <a:pt x="936308" y="572398"/>
                  </a:lnTo>
                  <a:lnTo>
                    <a:pt x="941706" y="558093"/>
                  </a:lnTo>
                  <a:lnTo>
                    <a:pt x="947738" y="544424"/>
                  </a:lnTo>
                  <a:lnTo>
                    <a:pt x="954406" y="531391"/>
                  </a:lnTo>
                  <a:lnTo>
                    <a:pt x="958216" y="525033"/>
                  </a:lnTo>
                  <a:lnTo>
                    <a:pt x="961708" y="518676"/>
                  </a:lnTo>
                  <a:lnTo>
                    <a:pt x="965836" y="512318"/>
                  </a:lnTo>
                  <a:lnTo>
                    <a:pt x="969646" y="506278"/>
                  </a:lnTo>
                  <a:lnTo>
                    <a:pt x="978853" y="494199"/>
                  </a:lnTo>
                  <a:lnTo>
                    <a:pt x="988061" y="483073"/>
                  </a:lnTo>
                  <a:lnTo>
                    <a:pt x="998221" y="471629"/>
                  </a:lnTo>
                  <a:lnTo>
                    <a:pt x="1008698" y="461139"/>
                  </a:lnTo>
                  <a:lnTo>
                    <a:pt x="1019811" y="451602"/>
                  </a:lnTo>
                  <a:lnTo>
                    <a:pt x="1030923" y="442384"/>
                  </a:lnTo>
                  <a:lnTo>
                    <a:pt x="1042671" y="433801"/>
                  </a:lnTo>
                  <a:lnTo>
                    <a:pt x="1054736" y="425854"/>
                  </a:lnTo>
                  <a:lnTo>
                    <a:pt x="1066483" y="418542"/>
                  </a:lnTo>
                  <a:lnTo>
                    <a:pt x="1078866" y="411549"/>
                  </a:lnTo>
                  <a:lnTo>
                    <a:pt x="1091248" y="405191"/>
                  </a:lnTo>
                  <a:lnTo>
                    <a:pt x="1103631" y="399152"/>
                  </a:lnTo>
                  <a:lnTo>
                    <a:pt x="1116331" y="393748"/>
                  </a:lnTo>
                  <a:lnTo>
                    <a:pt x="1128713" y="388661"/>
                  </a:lnTo>
                  <a:lnTo>
                    <a:pt x="1141413" y="383893"/>
                  </a:lnTo>
                  <a:lnTo>
                    <a:pt x="1153796" y="380079"/>
                  </a:lnTo>
                  <a:lnTo>
                    <a:pt x="1166178" y="376264"/>
                  </a:lnTo>
                  <a:lnTo>
                    <a:pt x="1178243" y="373085"/>
                  </a:lnTo>
                  <a:lnTo>
                    <a:pt x="1190308" y="369906"/>
                  </a:lnTo>
                  <a:lnTo>
                    <a:pt x="1201738" y="367363"/>
                  </a:lnTo>
                  <a:lnTo>
                    <a:pt x="1213168" y="364820"/>
                  </a:lnTo>
                  <a:lnTo>
                    <a:pt x="1224281" y="362595"/>
                  </a:lnTo>
                  <a:lnTo>
                    <a:pt x="1235076" y="361006"/>
                  </a:lnTo>
                  <a:lnTo>
                    <a:pt x="1254761" y="358145"/>
                  </a:lnTo>
                  <a:lnTo>
                    <a:pt x="1272223" y="356237"/>
                  </a:lnTo>
                  <a:lnTo>
                    <a:pt x="1287781" y="354966"/>
                  </a:lnTo>
                  <a:lnTo>
                    <a:pt x="1300163" y="354330"/>
                  </a:lnTo>
                  <a:lnTo>
                    <a:pt x="1309371" y="354012"/>
                  </a:lnTo>
                  <a:close/>
                  <a:moveTo>
                    <a:pt x="1815403" y="215900"/>
                  </a:moveTo>
                  <a:lnTo>
                    <a:pt x="1818266" y="216218"/>
                  </a:lnTo>
                  <a:lnTo>
                    <a:pt x="1821764" y="216535"/>
                  </a:lnTo>
                  <a:lnTo>
                    <a:pt x="1824945" y="217170"/>
                  </a:lnTo>
                  <a:lnTo>
                    <a:pt x="1828126" y="218758"/>
                  </a:lnTo>
                  <a:lnTo>
                    <a:pt x="1830989" y="220028"/>
                  </a:lnTo>
                  <a:lnTo>
                    <a:pt x="1834170" y="221615"/>
                  </a:lnTo>
                  <a:lnTo>
                    <a:pt x="1836715" y="223520"/>
                  </a:lnTo>
                  <a:lnTo>
                    <a:pt x="1839577" y="226060"/>
                  </a:lnTo>
                  <a:lnTo>
                    <a:pt x="1841804" y="228600"/>
                  </a:lnTo>
                  <a:lnTo>
                    <a:pt x="1843713" y="231458"/>
                  </a:lnTo>
                  <a:lnTo>
                    <a:pt x="1845621" y="234315"/>
                  </a:lnTo>
                  <a:lnTo>
                    <a:pt x="1847212" y="237490"/>
                  </a:lnTo>
                  <a:lnTo>
                    <a:pt x="1848166" y="240348"/>
                  </a:lnTo>
                  <a:lnTo>
                    <a:pt x="1848802" y="243523"/>
                  </a:lnTo>
                  <a:lnTo>
                    <a:pt x="1849438" y="247015"/>
                  </a:lnTo>
                  <a:lnTo>
                    <a:pt x="1849438" y="250508"/>
                  </a:lnTo>
                  <a:lnTo>
                    <a:pt x="1849438" y="253365"/>
                  </a:lnTo>
                  <a:lnTo>
                    <a:pt x="1848802" y="256858"/>
                  </a:lnTo>
                  <a:lnTo>
                    <a:pt x="1848166" y="260033"/>
                  </a:lnTo>
                  <a:lnTo>
                    <a:pt x="1847212" y="263208"/>
                  </a:lnTo>
                  <a:lnTo>
                    <a:pt x="1845621" y="266065"/>
                  </a:lnTo>
                  <a:lnTo>
                    <a:pt x="1843713" y="268923"/>
                  </a:lnTo>
                  <a:lnTo>
                    <a:pt x="1841804" y="271780"/>
                  </a:lnTo>
                  <a:lnTo>
                    <a:pt x="1839577" y="274320"/>
                  </a:lnTo>
                  <a:lnTo>
                    <a:pt x="1736517" y="377190"/>
                  </a:lnTo>
                  <a:lnTo>
                    <a:pt x="1733654" y="379730"/>
                  </a:lnTo>
                  <a:lnTo>
                    <a:pt x="1731109" y="381635"/>
                  </a:lnTo>
                  <a:lnTo>
                    <a:pt x="1727928" y="383223"/>
                  </a:lnTo>
                  <a:lnTo>
                    <a:pt x="1725065" y="384810"/>
                  </a:lnTo>
                  <a:lnTo>
                    <a:pt x="1721885" y="386080"/>
                  </a:lnTo>
                  <a:lnTo>
                    <a:pt x="1718704" y="386715"/>
                  </a:lnTo>
                  <a:lnTo>
                    <a:pt x="1715205" y="387350"/>
                  </a:lnTo>
                  <a:lnTo>
                    <a:pt x="1712342" y="387350"/>
                  </a:lnTo>
                  <a:lnTo>
                    <a:pt x="1708843" y="387350"/>
                  </a:lnTo>
                  <a:lnTo>
                    <a:pt x="1705662" y="386715"/>
                  </a:lnTo>
                  <a:lnTo>
                    <a:pt x="1702163" y="386080"/>
                  </a:lnTo>
                  <a:lnTo>
                    <a:pt x="1699300" y="384810"/>
                  </a:lnTo>
                  <a:lnTo>
                    <a:pt x="1696119" y="383223"/>
                  </a:lnTo>
                  <a:lnTo>
                    <a:pt x="1693257" y="381635"/>
                  </a:lnTo>
                  <a:lnTo>
                    <a:pt x="1690394" y="379730"/>
                  </a:lnTo>
                  <a:lnTo>
                    <a:pt x="1687849" y="377190"/>
                  </a:lnTo>
                  <a:lnTo>
                    <a:pt x="1685622" y="374650"/>
                  </a:lnTo>
                  <a:lnTo>
                    <a:pt x="1683396" y="371793"/>
                  </a:lnTo>
                  <a:lnTo>
                    <a:pt x="1681805" y="368935"/>
                  </a:lnTo>
                  <a:lnTo>
                    <a:pt x="1680533" y="365760"/>
                  </a:lnTo>
                  <a:lnTo>
                    <a:pt x="1679261" y="362903"/>
                  </a:lnTo>
                  <a:lnTo>
                    <a:pt x="1678624" y="359410"/>
                  </a:lnTo>
                  <a:lnTo>
                    <a:pt x="1678306" y="356235"/>
                  </a:lnTo>
                  <a:lnTo>
                    <a:pt x="1677988" y="353378"/>
                  </a:lnTo>
                  <a:lnTo>
                    <a:pt x="1678306" y="349885"/>
                  </a:lnTo>
                  <a:lnTo>
                    <a:pt x="1678624" y="346393"/>
                  </a:lnTo>
                  <a:lnTo>
                    <a:pt x="1679261" y="343218"/>
                  </a:lnTo>
                  <a:lnTo>
                    <a:pt x="1680533" y="340043"/>
                  </a:lnTo>
                  <a:lnTo>
                    <a:pt x="1681805" y="337185"/>
                  </a:lnTo>
                  <a:lnTo>
                    <a:pt x="1683396" y="334328"/>
                  </a:lnTo>
                  <a:lnTo>
                    <a:pt x="1685622" y="331470"/>
                  </a:lnTo>
                  <a:lnTo>
                    <a:pt x="1687849" y="328930"/>
                  </a:lnTo>
                  <a:lnTo>
                    <a:pt x="1790910" y="226060"/>
                  </a:lnTo>
                  <a:lnTo>
                    <a:pt x="1793455" y="223520"/>
                  </a:lnTo>
                  <a:lnTo>
                    <a:pt x="1796317" y="221615"/>
                  </a:lnTo>
                  <a:lnTo>
                    <a:pt x="1799180" y="220028"/>
                  </a:lnTo>
                  <a:lnTo>
                    <a:pt x="1802361" y="218758"/>
                  </a:lnTo>
                  <a:lnTo>
                    <a:pt x="1805224" y="217170"/>
                  </a:lnTo>
                  <a:lnTo>
                    <a:pt x="1808723" y="216535"/>
                  </a:lnTo>
                  <a:lnTo>
                    <a:pt x="1811904" y="216218"/>
                  </a:lnTo>
                  <a:lnTo>
                    <a:pt x="1815403" y="215900"/>
                  </a:lnTo>
                  <a:close/>
                  <a:moveTo>
                    <a:pt x="851599" y="215900"/>
                  </a:moveTo>
                  <a:lnTo>
                    <a:pt x="855065" y="216218"/>
                  </a:lnTo>
                  <a:lnTo>
                    <a:pt x="857902" y="216535"/>
                  </a:lnTo>
                  <a:lnTo>
                    <a:pt x="861368" y="217170"/>
                  </a:lnTo>
                  <a:lnTo>
                    <a:pt x="864205" y="218758"/>
                  </a:lnTo>
                  <a:lnTo>
                    <a:pt x="867356" y="220028"/>
                  </a:lnTo>
                  <a:lnTo>
                    <a:pt x="870192" y="221615"/>
                  </a:lnTo>
                  <a:lnTo>
                    <a:pt x="872713" y="223520"/>
                  </a:lnTo>
                  <a:lnTo>
                    <a:pt x="875550" y="226060"/>
                  </a:lnTo>
                  <a:lnTo>
                    <a:pt x="977657" y="328930"/>
                  </a:lnTo>
                  <a:lnTo>
                    <a:pt x="979863" y="331470"/>
                  </a:lnTo>
                  <a:lnTo>
                    <a:pt x="981754" y="334328"/>
                  </a:lnTo>
                  <a:lnTo>
                    <a:pt x="983960" y="337185"/>
                  </a:lnTo>
                  <a:lnTo>
                    <a:pt x="985220" y="340043"/>
                  </a:lnTo>
                  <a:lnTo>
                    <a:pt x="986166" y="343218"/>
                  </a:lnTo>
                  <a:lnTo>
                    <a:pt x="986796" y="346393"/>
                  </a:lnTo>
                  <a:lnTo>
                    <a:pt x="987426" y="349885"/>
                  </a:lnTo>
                  <a:lnTo>
                    <a:pt x="987426" y="353378"/>
                  </a:lnTo>
                  <a:lnTo>
                    <a:pt x="987426" y="356235"/>
                  </a:lnTo>
                  <a:lnTo>
                    <a:pt x="986796" y="359410"/>
                  </a:lnTo>
                  <a:lnTo>
                    <a:pt x="986166" y="362903"/>
                  </a:lnTo>
                  <a:lnTo>
                    <a:pt x="985220" y="365760"/>
                  </a:lnTo>
                  <a:lnTo>
                    <a:pt x="983960" y="368935"/>
                  </a:lnTo>
                  <a:lnTo>
                    <a:pt x="981754" y="371793"/>
                  </a:lnTo>
                  <a:lnTo>
                    <a:pt x="979863" y="374650"/>
                  </a:lnTo>
                  <a:lnTo>
                    <a:pt x="977657" y="377190"/>
                  </a:lnTo>
                  <a:lnTo>
                    <a:pt x="975135" y="379730"/>
                  </a:lnTo>
                  <a:lnTo>
                    <a:pt x="972299" y="381635"/>
                  </a:lnTo>
                  <a:lnTo>
                    <a:pt x="969778" y="383223"/>
                  </a:lnTo>
                  <a:lnTo>
                    <a:pt x="966627" y="384810"/>
                  </a:lnTo>
                  <a:lnTo>
                    <a:pt x="963475" y="386080"/>
                  </a:lnTo>
                  <a:lnTo>
                    <a:pt x="960324" y="386715"/>
                  </a:lnTo>
                  <a:lnTo>
                    <a:pt x="957172" y="387350"/>
                  </a:lnTo>
                  <a:lnTo>
                    <a:pt x="953706" y="387350"/>
                  </a:lnTo>
                  <a:lnTo>
                    <a:pt x="950554" y="387350"/>
                  </a:lnTo>
                  <a:lnTo>
                    <a:pt x="947088" y="386715"/>
                  </a:lnTo>
                  <a:lnTo>
                    <a:pt x="944251" y="386080"/>
                  </a:lnTo>
                  <a:lnTo>
                    <a:pt x="940785" y="384810"/>
                  </a:lnTo>
                  <a:lnTo>
                    <a:pt x="937948" y="383223"/>
                  </a:lnTo>
                  <a:lnTo>
                    <a:pt x="935112" y="381635"/>
                  </a:lnTo>
                  <a:lnTo>
                    <a:pt x="932276" y="379730"/>
                  </a:lnTo>
                  <a:lnTo>
                    <a:pt x="929440" y="377190"/>
                  </a:lnTo>
                  <a:lnTo>
                    <a:pt x="827333" y="274320"/>
                  </a:lnTo>
                  <a:lnTo>
                    <a:pt x="825127" y="271780"/>
                  </a:lnTo>
                  <a:lnTo>
                    <a:pt x="823236" y="268923"/>
                  </a:lnTo>
                  <a:lnTo>
                    <a:pt x="821345" y="266065"/>
                  </a:lnTo>
                  <a:lnTo>
                    <a:pt x="820084" y="263208"/>
                  </a:lnTo>
                  <a:lnTo>
                    <a:pt x="819139" y="260033"/>
                  </a:lnTo>
                  <a:lnTo>
                    <a:pt x="818193" y="256858"/>
                  </a:lnTo>
                  <a:lnTo>
                    <a:pt x="817878" y="253365"/>
                  </a:lnTo>
                  <a:lnTo>
                    <a:pt x="817563" y="250508"/>
                  </a:lnTo>
                  <a:lnTo>
                    <a:pt x="817878" y="247015"/>
                  </a:lnTo>
                  <a:lnTo>
                    <a:pt x="818193" y="243523"/>
                  </a:lnTo>
                  <a:lnTo>
                    <a:pt x="819139" y="240348"/>
                  </a:lnTo>
                  <a:lnTo>
                    <a:pt x="820084" y="237490"/>
                  </a:lnTo>
                  <a:lnTo>
                    <a:pt x="821345" y="234315"/>
                  </a:lnTo>
                  <a:lnTo>
                    <a:pt x="823236" y="231458"/>
                  </a:lnTo>
                  <a:lnTo>
                    <a:pt x="825127" y="228600"/>
                  </a:lnTo>
                  <a:lnTo>
                    <a:pt x="827333" y="226060"/>
                  </a:lnTo>
                  <a:lnTo>
                    <a:pt x="830169" y="223520"/>
                  </a:lnTo>
                  <a:lnTo>
                    <a:pt x="832690" y="221615"/>
                  </a:lnTo>
                  <a:lnTo>
                    <a:pt x="835842" y="220028"/>
                  </a:lnTo>
                  <a:lnTo>
                    <a:pt x="838678" y="218758"/>
                  </a:lnTo>
                  <a:lnTo>
                    <a:pt x="842144" y="217170"/>
                  </a:lnTo>
                  <a:lnTo>
                    <a:pt x="844981" y="216535"/>
                  </a:lnTo>
                  <a:lnTo>
                    <a:pt x="848447" y="216218"/>
                  </a:lnTo>
                  <a:lnTo>
                    <a:pt x="851599" y="215900"/>
                  </a:lnTo>
                  <a:close/>
                  <a:moveTo>
                    <a:pt x="1318578" y="0"/>
                  </a:moveTo>
                  <a:lnTo>
                    <a:pt x="1321753" y="318"/>
                  </a:lnTo>
                  <a:lnTo>
                    <a:pt x="1325563" y="636"/>
                  </a:lnTo>
                  <a:lnTo>
                    <a:pt x="1328421" y="1590"/>
                  </a:lnTo>
                  <a:lnTo>
                    <a:pt x="1331913" y="2544"/>
                  </a:lnTo>
                  <a:lnTo>
                    <a:pt x="1334771" y="4133"/>
                  </a:lnTo>
                  <a:lnTo>
                    <a:pt x="1337629" y="6041"/>
                  </a:lnTo>
                  <a:lnTo>
                    <a:pt x="1340169" y="7949"/>
                  </a:lnTo>
                  <a:lnTo>
                    <a:pt x="1342391" y="9857"/>
                  </a:lnTo>
                  <a:lnTo>
                    <a:pt x="1344931" y="12719"/>
                  </a:lnTo>
                  <a:lnTo>
                    <a:pt x="1346836" y="15262"/>
                  </a:lnTo>
                  <a:lnTo>
                    <a:pt x="1348424" y="18124"/>
                  </a:lnTo>
                  <a:lnTo>
                    <a:pt x="1350011" y="20986"/>
                  </a:lnTo>
                  <a:lnTo>
                    <a:pt x="1351281" y="23848"/>
                  </a:lnTo>
                  <a:lnTo>
                    <a:pt x="1351916" y="27345"/>
                  </a:lnTo>
                  <a:lnTo>
                    <a:pt x="1352551" y="30843"/>
                  </a:lnTo>
                  <a:lnTo>
                    <a:pt x="1352551" y="34341"/>
                  </a:lnTo>
                  <a:lnTo>
                    <a:pt x="1352551" y="180290"/>
                  </a:lnTo>
                  <a:lnTo>
                    <a:pt x="1352551" y="183469"/>
                  </a:lnTo>
                  <a:lnTo>
                    <a:pt x="1351916" y="186967"/>
                  </a:lnTo>
                  <a:lnTo>
                    <a:pt x="1351281" y="190147"/>
                  </a:lnTo>
                  <a:lnTo>
                    <a:pt x="1350011" y="193327"/>
                  </a:lnTo>
                  <a:lnTo>
                    <a:pt x="1348424" y="196188"/>
                  </a:lnTo>
                  <a:lnTo>
                    <a:pt x="1346836" y="199368"/>
                  </a:lnTo>
                  <a:lnTo>
                    <a:pt x="1344931" y="201912"/>
                  </a:lnTo>
                  <a:lnTo>
                    <a:pt x="1342391" y="204138"/>
                  </a:lnTo>
                  <a:lnTo>
                    <a:pt x="1340169" y="206681"/>
                  </a:lnTo>
                  <a:lnTo>
                    <a:pt x="1337629" y="208271"/>
                  </a:lnTo>
                  <a:lnTo>
                    <a:pt x="1334771" y="210179"/>
                  </a:lnTo>
                  <a:lnTo>
                    <a:pt x="1331913" y="211769"/>
                  </a:lnTo>
                  <a:lnTo>
                    <a:pt x="1328421" y="212723"/>
                  </a:lnTo>
                  <a:lnTo>
                    <a:pt x="1325563" y="213677"/>
                  </a:lnTo>
                  <a:lnTo>
                    <a:pt x="1321753" y="213995"/>
                  </a:lnTo>
                  <a:lnTo>
                    <a:pt x="1318578" y="214313"/>
                  </a:lnTo>
                  <a:lnTo>
                    <a:pt x="1315086" y="213995"/>
                  </a:lnTo>
                  <a:lnTo>
                    <a:pt x="1311593" y="213677"/>
                  </a:lnTo>
                  <a:lnTo>
                    <a:pt x="1308418" y="212723"/>
                  </a:lnTo>
                  <a:lnTo>
                    <a:pt x="1305243" y="211769"/>
                  </a:lnTo>
                  <a:lnTo>
                    <a:pt x="1302068" y="210179"/>
                  </a:lnTo>
                  <a:lnTo>
                    <a:pt x="1299528" y="208271"/>
                  </a:lnTo>
                  <a:lnTo>
                    <a:pt x="1296671" y="206681"/>
                  </a:lnTo>
                  <a:lnTo>
                    <a:pt x="1294448" y="204138"/>
                  </a:lnTo>
                  <a:lnTo>
                    <a:pt x="1292226" y="201912"/>
                  </a:lnTo>
                  <a:lnTo>
                    <a:pt x="1290003" y="199368"/>
                  </a:lnTo>
                  <a:lnTo>
                    <a:pt x="1288416" y="196188"/>
                  </a:lnTo>
                  <a:lnTo>
                    <a:pt x="1287146" y="193327"/>
                  </a:lnTo>
                  <a:lnTo>
                    <a:pt x="1285876" y="190147"/>
                  </a:lnTo>
                  <a:lnTo>
                    <a:pt x="1285241" y="186967"/>
                  </a:lnTo>
                  <a:lnTo>
                    <a:pt x="1284288" y="183469"/>
                  </a:lnTo>
                  <a:lnTo>
                    <a:pt x="1284288" y="180290"/>
                  </a:lnTo>
                  <a:lnTo>
                    <a:pt x="1284288" y="34341"/>
                  </a:lnTo>
                  <a:lnTo>
                    <a:pt x="1284288" y="30843"/>
                  </a:lnTo>
                  <a:lnTo>
                    <a:pt x="1285241" y="27345"/>
                  </a:lnTo>
                  <a:lnTo>
                    <a:pt x="1285876" y="23848"/>
                  </a:lnTo>
                  <a:lnTo>
                    <a:pt x="1287146" y="20986"/>
                  </a:lnTo>
                  <a:lnTo>
                    <a:pt x="1288416" y="18124"/>
                  </a:lnTo>
                  <a:lnTo>
                    <a:pt x="1290003" y="15262"/>
                  </a:lnTo>
                  <a:lnTo>
                    <a:pt x="1292226" y="12719"/>
                  </a:lnTo>
                  <a:lnTo>
                    <a:pt x="1294448" y="9857"/>
                  </a:lnTo>
                  <a:lnTo>
                    <a:pt x="1296671" y="7949"/>
                  </a:lnTo>
                  <a:lnTo>
                    <a:pt x="1299528" y="6041"/>
                  </a:lnTo>
                  <a:lnTo>
                    <a:pt x="1302068" y="4133"/>
                  </a:lnTo>
                  <a:lnTo>
                    <a:pt x="1305243" y="2544"/>
                  </a:lnTo>
                  <a:lnTo>
                    <a:pt x="1308418" y="1590"/>
                  </a:lnTo>
                  <a:lnTo>
                    <a:pt x="1311593" y="636"/>
                  </a:lnTo>
                  <a:lnTo>
                    <a:pt x="1315086" y="318"/>
                  </a:lnTo>
                  <a:lnTo>
                    <a:pt x="1318578" y="0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434950" y="3618379"/>
            <a:ext cx="724308" cy="724406"/>
            <a:chOff x="3434950" y="3618379"/>
            <a:chExt cx="724308" cy="724406"/>
          </a:xfrm>
        </p:grpSpPr>
        <p:sp>
          <p:nvSpPr>
            <p:cNvPr id="165" name="椭圆 164"/>
            <p:cNvSpPr/>
            <p:nvPr/>
          </p:nvSpPr>
          <p:spPr>
            <a:xfrm>
              <a:off x="3434950" y="3618379"/>
              <a:ext cx="724308" cy="724406"/>
            </a:xfrm>
            <a:prstGeom prst="ellipse">
              <a:avLst/>
            </a:prstGeom>
            <a:gradFill>
              <a:gsLst>
                <a:gs pos="100000">
                  <a:srgbClr val="F17445"/>
                </a:gs>
                <a:gs pos="0">
                  <a:srgbClr val="F17445">
                    <a:lumMod val="75000"/>
                  </a:srgbClr>
                </a:gs>
              </a:gsLst>
              <a:lin ang="5400000" scaled="1"/>
            </a:gradFill>
            <a:ln w="28575" cap="flat">
              <a:gradFill>
                <a:gsLst>
                  <a:gs pos="0">
                    <a:srgbClr val="F17445"/>
                  </a:gs>
                  <a:gs pos="100000">
                    <a:srgbClr val="F17445">
                      <a:lumMod val="7500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28600" dist="228600" dir="5400000" algn="t" rotWithShape="0">
                <a:sysClr val="windowText" lastClr="000000">
                  <a:lumMod val="85000"/>
                  <a:lumOff val="15000"/>
                  <a:alpha val="28000"/>
                </a:sysClr>
              </a:outerShdw>
            </a:effectLst>
          </p:spPr>
          <p:txBody>
            <a:bodyPr vert="horz" wrap="square" lIns="68589" tIns="34295" rIns="68589" bIns="34295" numCol="1" anchor="t" anchorCtr="0" compatLnSpc="1"/>
            <a:lstStyle/>
            <a:p>
              <a:pPr defTabSz="914400"/>
              <a:endParaRPr lang="zh-CN" altLang="en-US" sz="18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66" name="KSO_Shape"/>
            <p:cNvSpPr/>
            <p:nvPr/>
          </p:nvSpPr>
          <p:spPr bwMode="auto">
            <a:xfrm>
              <a:off x="3623888" y="3760829"/>
              <a:ext cx="346431" cy="439505"/>
            </a:xfrm>
            <a:custGeom>
              <a:avLst/>
              <a:gdLst>
                <a:gd name="T0" fmla="*/ 259322 w 2665412"/>
                <a:gd name="T1" fmla="*/ 2895285 h 3382963"/>
                <a:gd name="T2" fmla="*/ 511017 w 2665412"/>
                <a:gd name="T3" fmla="*/ 3155147 h 3382963"/>
                <a:gd name="T4" fmla="*/ 770965 w 2665412"/>
                <a:gd name="T5" fmla="*/ 2903852 h 3382963"/>
                <a:gd name="T6" fmla="*/ 519587 w 2665412"/>
                <a:gd name="T7" fmla="*/ 2643989 h 3382963"/>
                <a:gd name="T8" fmla="*/ 875071 w 2665412"/>
                <a:gd name="T9" fmla="*/ 2732514 h 3382963"/>
                <a:gd name="T10" fmla="*/ 732560 w 2665412"/>
                <a:gd name="T11" fmla="*/ 3231615 h 3382963"/>
                <a:gd name="T12" fmla="*/ 265987 w 2665412"/>
                <a:gd name="T13" fmla="*/ 3315697 h 3382963"/>
                <a:gd name="T14" fmla="*/ 147598 w 2665412"/>
                <a:gd name="T15" fmla="*/ 2750917 h 3382963"/>
                <a:gd name="T16" fmla="*/ 1831415 w 2665412"/>
                <a:gd name="T17" fmla="*/ 2257426 h 3382963"/>
                <a:gd name="T18" fmla="*/ 1993961 w 2665412"/>
                <a:gd name="T19" fmla="*/ 2438401 h 3382963"/>
                <a:gd name="T20" fmla="*/ 1847258 w 2665412"/>
                <a:gd name="T21" fmla="*/ 2409508 h 3382963"/>
                <a:gd name="T22" fmla="*/ 1685662 w 2665412"/>
                <a:gd name="T23" fmla="*/ 2468563 h 3382963"/>
                <a:gd name="T24" fmla="*/ 1995229 w 2665412"/>
                <a:gd name="T25" fmla="*/ 2640966 h 3382963"/>
                <a:gd name="T26" fmla="*/ 1952137 w 2665412"/>
                <a:gd name="T27" fmla="*/ 2838768 h 3382963"/>
                <a:gd name="T28" fmla="*/ 1735409 w 2665412"/>
                <a:gd name="T29" fmla="*/ 2918143 h 3382963"/>
                <a:gd name="T30" fmla="*/ 1580784 w 2665412"/>
                <a:gd name="T31" fmla="*/ 2728596 h 3382963"/>
                <a:gd name="T32" fmla="*/ 1742380 w 2665412"/>
                <a:gd name="T33" fmla="*/ 2773998 h 3382963"/>
                <a:gd name="T34" fmla="*/ 1881478 w 2665412"/>
                <a:gd name="T35" fmla="*/ 2691766 h 3382963"/>
                <a:gd name="T36" fmla="*/ 1563357 w 2665412"/>
                <a:gd name="T37" fmla="*/ 2467293 h 3382963"/>
                <a:gd name="T38" fmla="*/ 1692634 w 2665412"/>
                <a:gd name="T39" fmla="*/ 2322831 h 3382963"/>
                <a:gd name="T40" fmla="*/ 1625723 w 2665412"/>
                <a:gd name="T41" fmla="*/ 2198771 h 3382963"/>
                <a:gd name="T42" fmla="*/ 1410098 w 2665412"/>
                <a:gd name="T43" fmla="*/ 2430592 h 3382963"/>
                <a:gd name="T44" fmla="*/ 1421847 w 2665412"/>
                <a:gd name="T45" fmla="*/ 2757048 h 3382963"/>
                <a:gd name="T46" fmla="*/ 1653351 w 2665412"/>
                <a:gd name="T47" fmla="*/ 2972991 h 3382963"/>
                <a:gd name="T48" fmla="*/ 1980125 w 2665412"/>
                <a:gd name="T49" fmla="*/ 2960924 h 3382963"/>
                <a:gd name="T50" fmla="*/ 2195433 w 2665412"/>
                <a:gd name="T51" fmla="*/ 2729420 h 3382963"/>
                <a:gd name="T52" fmla="*/ 2184001 w 2665412"/>
                <a:gd name="T53" fmla="*/ 2402964 h 3382963"/>
                <a:gd name="T54" fmla="*/ 1952179 w 2665412"/>
                <a:gd name="T55" fmla="*/ 2187021 h 3382963"/>
                <a:gd name="T56" fmla="*/ 2156055 w 2665412"/>
                <a:gd name="T57" fmla="*/ 2032367 h 3382963"/>
                <a:gd name="T58" fmla="*/ 2395816 w 2665412"/>
                <a:gd name="T59" fmla="*/ 2850094 h 3382963"/>
                <a:gd name="T60" fmla="*/ 1619054 w 2665412"/>
                <a:gd name="T61" fmla="*/ 3205130 h 3382963"/>
                <a:gd name="T62" fmla="*/ 1161763 w 2665412"/>
                <a:gd name="T63" fmla="*/ 2697981 h 3382963"/>
                <a:gd name="T64" fmla="*/ 1590474 w 2665412"/>
                <a:gd name="T65" fmla="*/ 1963774 h 3382963"/>
                <a:gd name="T66" fmla="*/ 247746 w 2665412"/>
                <a:gd name="T67" fmla="*/ 2374875 h 3382963"/>
                <a:gd name="T68" fmla="*/ 90506 w 2665412"/>
                <a:gd name="T69" fmla="*/ 2382501 h 3382963"/>
                <a:gd name="T70" fmla="*/ 82882 w 2665412"/>
                <a:gd name="T71" fmla="*/ 2224911 h 3382963"/>
                <a:gd name="T72" fmla="*/ 1925231 w 2665412"/>
                <a:gd name="T73" fmla="*/ 1275421 h 3382963"/>
                <a:gd name="T74" fmla="*/ 2142932 w 2665412"/>
                <a:gd name="T75" fmla="*/ 1565745 h 3382963"/>
                <a:gd name="T76" fmla="*/ 2433411 w 2665412"/>
                <a:gd name="T77" fmla="*/ 1348081 h 3382963"/>
                <a:gd name="T78" fmla="*/ 2215710 w 2665412"/>
                <a:gd name="T79" fmla="*/ 1057758 h 3382963"/>
                <a:gd name="T80" fmla="*/ 2557039 w 2665412"/>
                <a:gd name="T81" fmla="*/ 1184676 h 3382963"/>
                <a:gd name="T82" fmla="*/ 2359043 w 2665412"/>
                <a:gd name="T83" fmla="*/ 1666644 h 3382963"/>
                <a:gd name="T84" fmla="*/ 1943029 w 2665412"/>
                <a:gd name="T85" fmla="*/ 1631742 h 3382963"/>
                <a:gd name="T86" fmla="*/ 1831795 w 2665412"/>
                <a:gd name="T87" fmla="*/ 1117727 h 3382963"/>
                <a:gd name="T88" fmla="*/ 1543971 w 2665412"/>
                <a:gd name="T89" fmla="*/ 596250 h 3382963"/>
                <a:gd name="T90" fmla="*/ 1297460 w 2665412"/>
                <a:gd name="T91" fmla="*/ 948099 h 3382963"/>
                <a:gd name="T92" fmla="*/ 1031888 w 2665412"/>
                <a:gd name="T93" fmla="*/ 755548 h 3382963"/>
                <a:gd name="T94" fmla="*/ 814631 w 2665412"/>
                <a:gd name="T95" fmla="*/ 602286 h 3382963"/>
                <a:gd name="T96" fmla="*/ 863801 w 2665412"/>
                <a:gd name="T97" fmla="*/ 640380 h 3382963"/>
                <a:gd name="T98" fmla="*/ 958650 w 2665412"/>
                <a:gd name="T99" fmla="*/ 731486 h 3382963"/>
                <a:gd name="T100" fmla="*/ 915825 w 2665412"/>
                <a:gd name="T101" fmla="*/ 1047026 h 3382963"/>
                <a:gd name="T102" fmla="*/ 1093788 w 2665412"/>
                <a:gd name="T103" fmla="*/ 1742545 h 3382963"/>
                <a:gd name="T104" fmla="*/ 941203 w 2665412"/>
                <a:gd name="T105" fmla="*/ 2331086 h 3382963"/>
                <a:gd name="T106" fmla="*/ 804162 w 2665412"/>
                <a:gd name="T107" fmla="*/ 2246646 h 3382963"/>
                <a:gd name="T108" fmla="*/ 518978 w 2665412"/>
                <a:gd name="T109" fmla="*/ 1458116 h 3382963"/>
                <a:gd name="T110" fmla="*/ 425714 w 2665412"/>
                <a:gd name="T111" fmla="*/ 1302568 h 3382963"/>
                <a:gd name="T112" fmla="*/ 154488 w 2665412"/>
                <a:gd name="T113" fmla="*/ 951475 h 3382963"/>
                <a:gd name="T114" fmla="*/ 4758 w 2665412"/>
                <a:gd name="T115" fmla="*/ 912429 h 3382963"/>
                <a:gd name="T116" fmla="*/ 912333 w 2665412"/>
                <a:gd name="T117" fmla="*/ 0 h 3382963"/>
                <a:gd name="T118" fmla="*/ 1112519 w 2665412"/>
                <a:gd name="T119" fmla="*/ 199433 h 3382963"/>
                <a:gd name="T120" fmla="*/ 953005 w 2665412"/>
                <a:gd name="T121" fmla="*/ 526732 h 3382963"/>
                <a:gd name="T122" fmla="*/ 719772 w 2665412"/>
                <a:gd name="T123" fmla="*/ 209293 h 3382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665412" h="3382963">
                  <a:moveTo>
                    <a:pt x="506574" y="2643989"/>
                  </a:moveTo>
                  <a:lnTo>
                    <a:pt x="493243" y="2644624"/>
                  </a:lnTo>
                  <a:lnTo>
                    <a:pt x="480230" y="2646210"/>
                  </a:lnTo>
                  <a:lnTo>
                    <a:pt x="467217" y="2648431"/>
                  </a:lnTo>
                  <a:lnTo>
                    <a:pt x="454521" y="2650970"/>
                  </a:lnTo>
                  <a:lnTo>
                    <a:pt x="442460" y="2654460"/>
                  </a:lnTo>
                  <a:lnTo>
                    <a:pt x="430399" y="2658585"/>
                  </a:lnTo>
                  <a:lnTo>
                    <a:pt x="418655" y="2663027"/>
                  </a:lnTo>
                  <a:lnTo>
                    <a:pt x="407229" y="2667786"/>
                  </a:lnTo>
                  <a:lnTo>
                    <a:pt x="396120" y="2673180"/>
                  </a:lnTo>
                  <a:lnTo>
                    <a:pt x="385328" y="2679526"/>
                  </a:lnTo>
                  <a:lnTo>
                    <a:pt x="374854" y="2685872"/>
                  </a:lnTo>
                  <a:lnTo>
                    <a:pt x="364380" y="2692852"/>
                  </a:lnTo>
                  <a:lnTo>
                    <a:pt x="354858" y="2700784"/>
                  </a:lnTo>
                  <a:lnTo>
                    <a:pt x="345336" y="2708717"/>
                  </a:lnTo>
                  <a:lnTo>
                    <a:pt x="336449" y="2717284"/>
                  </a:lnTo>
                  <a:lnTo>
                    <a:pt x="327562" y="2725533"/>
                  </a:lnTo>
                  <a:lnTo>
                    <a:pt x="319310" y="2735052"/>
                  </a:lnTo>
                  <a:lnTo>
                    <a:pt x="312010" y="2744571"/>
                  </a:lnTo>
                  <a:lnTo>
                    <a:pt x="304710" y="2754724"/>
                  </a:lnTo>
                  <a:lnTo>
                    <a:pt x="298044" y="2764878"/>
                  </a:lnTo>
                  <a:lnTo>
                    <a:pt x="291696" y="2775348"/>
                  </a:lnTo>
                  <a:lnTo>
                    <a:pt x="285983" y="2786136"/>
                  </a:lnTo>
                  <a:lnTo>
                    <a:pt x="280905" y="2797241"/>
                  </a:lnTo>
                  <a:lnTo>
                    <a:pt x="276144" y="2808981"/>
                  </a:lnTo>
                  <a:lnTo>
                    <a:pt x="272018" y="2820721"/>
                  </a:lnTo>
                  <a:lnTo>
                    <a:pt x="268209" y="2832461"/>
                  </a:lnTo>
                  <a:lnTo>
                    <a:pt x="265353" y="2844835"/>
                  </a:lnTo>
                  <a:lnTo>
                    <a:pt x="263131" y="2857210"/>
                  </a:lnTo>
                  <a:lnTo>
                    <a:pt x="261226" y="2869584"/>
                  </a:lnTo>
                  <a:lnTo>
                    <a:pt x="259957" y="2882276"/>
                  </a:lnTo>
                  <a:lnTo>
                    <a:pt x="259322" y="2895285"/>
                  </a:lnTo>
                  <a:lnTo>
                    <a:pt x="259639" y="2908294"/>
                  </a:lnTo>
                  <a:lnTo>
                    <a:pt x="260274" y="2921620"/>
                  </a:lnTo>
                  <a:lnTo>
                    <a:pt x="261861" y="2934629"/>
                  </a:lnTo>
                  <a:lnTo>
                    <a:pt x="264083" y="2947638"/>
                  </a:lnTo>
                  <a:lnTo>
                    <a:pt x="266622" y="2960330"/>
                  </a:lnTo>
                  <a:lnTo>
                    <a:pt x="270113" y="2972704"/>
                  </a:lnTo>
                  <a:lnTo>
                    <a:pt x="273922" y="2984444"/>
                  </a:lnTo>
                  <a:lnTo>
                    <a:pt x="278366" y="2996501"/>
                  </a:lnTo>
                  <a:lnTo>
                    <a:pt x="283444" y="3007924"/>
                  </a:lnTo>
                  <a:lnTo>
                    <a:pt x="288840" y="3019029"/>
                  </a:lnTo>
                  <a:lnTo>
                    <a:pt x="294870" y="3029817"/>
                  </a:lnTo>
                  <a:lnTo>
                    <a:pt x="301536" y="3040605"/>
                  </a:lnTo>
                  <a:lnTo>
                    <a:pt x="308836" y="3050441"/>
                  </a:lnTo>
                  <a:lnTo>
                    <a:pt x="316136" y="3060277"/>
                  </a:lnTo>
                  <a:lnTo>
                    <a:pt x="323753" y="3069478"/>
                  </a:lnTo>
                  <a:lnTo>
                    <a:pt x="332323" y="3078680"/>
                  </a:lnTo>
                  <a:lnTo>
                    <a:pt x="341210" y="3087247"/>
                  </a:lnTo>
                  <a:lnTo>
                    <a:pt x="350732" y="3095496"/>
                  </a:lnTo>
                  <a:lnTo>
                    <a:pt x="360254" y="3103429"/>
                  </a:lnTo>
                  <a:lnTo>
                    <a:pt x="370411" y="3110409"/>
                  </a:lnTo>
                  <a:lnTo>
                    <a:pt x="380250" y="3117072"/>
                  </a:lnTo>
                  <a:lnTo>
                    <a:pt x="391041" y="3123418"/>
                  </a:lnTo>
                  <a:lnTo>
                    <a:pt x="401833" y="3128812"/>
                  </a:lnTo>
                  <a:lnTo>
                    <a:pt x="412942" y="3134206"/>
                  </a:lnTo>
                  <a:lnTo>
                    <a:pt x="424685" y="3138965"/>
                  </a:lnTo>
                  <a:lnTo>
                    <a:pt x="436429" y="3143090"/>
                  </a:lnTo>
                  <a:lnTo>
                    <a:pt x="448173" y="3146580"/>
                  </a:lnTo>
                  <a:lnTo>
                    <a:pt x="460551" y="3149753"/>
                  </a:lnTo>
                  <a:lnTo>
                    <a:pt x="472930" y="3151974"/>
                  </a:lnTo>
                  <a:lnTo>
                    <a:pt x="485626" y="3153878"/>
                  </a:lnTo>
                  <a:lnTo>
                    <a:pt x="498004" y="3154830"/>
                  </a:lnTo>
                  <a:lnTo>
                    <a:pt x="511017" y="3155147"/>
                  </a:lnTo>
                  <a:lnTo>
                    <a:pt x="524030" y="3155147"/>
                  </a:lnTo>
                  <a:lnTo>
                    <a:pt x="537044" y="3154513"/>
                  </a:lnTo>
                  <a:lnTo>
                    <a:pt x="550374" y="3152926"/>
                  </a:lnTo>
                  <a:lnTo>
                    <a:pt x="563070" y="3150705"/>
                  </a:lnTo>
                  <a:lnTo>
                    <a:pt x="575766" y="3148167"/>
                  </a:lnTo>
                  <a:lnTo>
                    <a:pt x="588462" y="3144994"/>
                  </a:lnTo>
                  <a:lnTo>
                    <a:pt x="600206" y="3141186"/>
                  </a:lnTo>
                  <a:lnTo>
                    <a:pt x="612267" y="3136744"/>
                  </a:lnTo>
                  <a:lnTo>
                    <a:pt x="623693" y="3131668"/>
                  </a:lnTo>
                  <a:lnTo>
                    <a:pt x="634802" y="3125956"/>
                  </a:lnTo>
                  <a:lnTo>
                    <a:pt x="645593" y="3119928"/>
                  </a:lnTo>
                  <a:lnTo>
                    <a:pt x="656067" y="3113265"/>
                  </a:lnTo>
                  <a:lnTo>
                    <a:pt x="665907" y="3106284"/>
                  </a:lnTo>
                  <a:lnTo>
                    <a:pt x="676063" y="3098986"/>
                  </a:lnTo>
                  <a:lnTo>
                    <a:pt x="685268" y="3090737"/>
                  </a:lnTo>
                  <a:lnTo>
                    <a:pt x="694155" y="3082487"/>
                  </a:lnTo>
                  <a:lnTo>
                    <a:pt x="702725" y="3073603"/>
                  </a:lnTo>
                  <a:lnTo>
                    <a:pt x="710977" y="3064402"/>
                  </a:lnTo>
                  <a:lnTo>
                    <a:pt x="718594" y="3054566"/>
                  </a:lnTo>
                  <a:lnTo>
                    <a:pt x="725894" y="3045047"/>
                  </a:lnTo>
                  <a:lnTo>
                    <a:pt x="732560" y="3034576"/>
                  </a:lnTo>
                  <a:lnTo>
                    <a:pt x="738908" y="3023788"/>
                  </a:lnTo>
                  <a:lnTo>
                    <a:pt x="744621" y="3013000"/>
                  </a:lnTo>
                  <a:lnTo>
                    <a:pt x="750017" y="3001895"/>
                  </a:lnTo>
                  <a:lnTo>
                    <a:pt x="754460" y="2990472"/>
                  </a:lnTo>
                  <a:lnTo>
                    <a:pt x="758586" y="2979050"/>
                  </a:lnTo>
                  <a:lnTo>
                    <a:pt x="762078" y="2966676"/>
                  </a:lnTo>
                  <a:lnTo>
                    <a:pt x="765252" y="2954618"/>
                  </a:lnTo>
                  <a:lnTo>
                    <a:pt x="767473" y="2942244"/>
                  </a:lnTo>
                  <a:lnTo>
                    <a:pt x="769378" y="2929870"/>
                  </a:lnTo>
                  <a:lnTo>
                    <a:pt x="770330" y="2916861"/>
                  </a:lnTo>
                  <a:lnTo>
                    <a:pt x="770965" y="2903852"/>
                  </a:lnTo>
                  <a:lnTo>
                    <a:pt x="770647" y="2890843"/>
                  </a:lnTo>
                  <a:lnTo>
                    <a:pt x="770013" y="2877834"/>
                  </a:lnTo>
                  <a:lnTo>
                    <a:pt x="768426" y="2864507"/>
                  </a:lnTo>
                  <a:lnTo>
                    <a:pt x="766521" y="2851816"/>
                  </a:lnTo>
                  <a:lnTo>
                    <a:pt x="763982" y="2839441"/>
                  </a:lnTo>
                  <a:lnTo>
                    <a:pt x="760808" y="2827067"/>
                  </a:lnTo>
                  <a:lnTo>
                    <a:pt x="756682" y="2814692"/>
                  </a:lnTo>
                  <a:lnTo>
                    <a:pt x="752238" y="2802953"/>
                  </a:lnTo>
                  <a:lnTo>
                    <a:pt x="747160" y="2791530"/>
                  </a:lnTo>
                  <a:lnTo>
                    <a:pt x="741764" y="2780108"/>
                  </a:lnTo>
                  <a:lnTo>
                    <a:pt x="735416" y="2769637"/>
                  </a:lnTo>
                  <a:lnTo>
                    <a:pt x="729068" y="2759166"/>
                  </a:lnTo>
                  <a:lnTo>
                    <a:pt x="722086" y="2749013"/>
                  </a:lnTo>
                  <a:lnTo>
                    <a:pt x="714468" y="2739177"/>
                  </a:lnTo>
                  <a:lnTo>
                    <a:pt x="706533" y="2729658"/>
                  </a:lnTo>
                  <a:lnTo>
                    <a:pt x="697964" y="2720774"/>
                  </a:lnTo>
                  <a:lnTo>
                    <a:pt x="689394" y="2712207"/>
                  </a:lnTo>
                  <a:lnTo>
                    <a:pt x="680189" y="2704275"/>
                  </a:lnTo>
                  <a:lnTo>
                    <a:pt x="670350" y="2696342"/>
                  </a:lnTo>
                  <a:lnTo>
                    <a:pt x="660511" y="2689362"/>
                  </a:lnTo>
                  <a:lnTo>
                    <a:pt x="650037" y="2682382"/>
                  </a:lnTo>
                  <a:lnTo>
                    <a:pt x="639563" y="2676353"/>
                  </a:lnTo>
                  <a:lnTo>
                    <a:pt x="628771" y="2670324"/>
                  </a:lnTo>
                  <a:lnTo>
                    <a:pt x="617662" y="2665248"/>
                  </a:lnTo>
                  <a:lnTo>
                    <a:pt x="606236" y="2660171"/>
                  </a:lnTo>
                  <a:lnTo>
                    <a:pt x="594175" y="2656364"/>
                  </a:lnTo>
                  <a:lnTo>
                    <a:pt x="582431" y="2652873"/>
                  </a:lnTo>
                  <a:lnTo>
                    <a:pt x="570053" y="2650018"/>
                  </a:lnTo>
                  <a:lnTo>
                    <a:pt x="557992" y="2647479"/>
                  </a:lnTo>
                  <a:lnTo>
                    <a:pt x="545296" y="2645576"/>
                  </a:lnTo>
                  <a:lnTo>
                    <a:pt x="532600" y="2644306"/>
                  </a:lnTo>
                  <a:lnTo>
                    <a:pt x="519587" y="2643989"/>
                  </a:lnTo>
                  <a:lnTo>
                    <a:pt x="506574" y="2643989"/>
                  </a:lnTo>
                  <a:close/>
                  <a:moveTo>
                    <a:pt x="552279" y="2413000"/>
                  </a:moveTo>
                  <a:lnTo>
                    <a:pt x="560214" y="2505650"/>
                  </a:lnTo>
                  <a:lnTo>
                    <a:pt x="569736" y="2506602"/>
                  </a:lnTo>
                  <a:lnTo>
                    <a:pt x="578940" y="2508188"/>
                  </a:lnTo>
                  <a:lnTo>
                    <a:pt x="588779" y="2510092"/>
                  </a:lnTo>
                  <a:lnTo>
                    <a:pt x="597984" y="2511678"/>
                  </a:lnTo>
                  <a:lnTo>
                    <a:pt x="607506" y="2513582"/>
                  </a:lnTo>
                  <a:lnTo>
                    <a:pt x="617028" y="2516120"/>
                  </a:lnTo>
                  <a:lnTo>
                    <a:pt x="626232" y="2518976"/>
                  </a:lnTo>
                  <a:lnTo>
                    <a:pt x="635119" y="2521514"/>
                  </a:lnTo>
                  <a:lnTo>
                    <a:pt x="644006" y="2524370"/>
                  </a:lnTo>
                  <a:lnTo>
                    <a:pt x="653211" y="2527860"/>
                  </a:lnTo>
                  <a:lnTo>
                    <a:pt x="661780" y="2531033"/>
                  </a:lnTo>
                  <a:lnTo>
                    <a:pt x="670668" y="2534841"/>
                  </a:lnTo>
                  <a:lnTo>
                    <a:pt x="679237" y="2538648"/>
                  </a:lnTo>
                  <a:lnTo>
                    <a:pt x="687807" y="2542773"/>
                  </a:lnTo>
                  <a:lnTo>
                    <a:pt x="696377" y="2547215"/>
                  </a:lnTo>
                  <a:lnTo>
                    <a:pt x="704629" y="2551657"/>
                  </a:lnTo>
                  <a:lnTo>
                    <a:pt x="764299" y="2480266"/>
                  </a:lnTo>
                  <a:lnTo>
                    <a:pt x="884275" y="2581165"/>
                  </a:lnTo>
                  <a:lnTo>
                    <a:pt x="824922" y="2651921"/>
                  </a:lnTo>
                  <a:lnTo>
                    <a:pt x="830953" y="2659219"/>
                  </a:lnTo>
                  <a:lnTo>
                    <a:pt x="836348" y="2666517"/>
                  </a:lnTo>
                  <a:lnTo>
                    <a:pt x="842062" y="2674449"/>
                  </a:lnTo>
                  <a:lnTo>
                    <a:pt x="847140" y="2682382"/>
                  </a:lnTo>
                  <a:lnTo>
                    <a:pt x="852536" y="2690314"/>
                  </a:lnTo>
                  <a:lnTo>
                    <a:pt x="857297" y="2698563"/>
                  </a:lnTo>
                  <a:lnTo>
                    <a:pt x="862057" y="2706813"/>
                  </a:lnTo>
                  <a:lnTo>
                    <a:pt x="866501" y="2715380"/>
                  </a:lnTo>
                  <a:lnTo>
                    <a:pt x="870945" y="2723947"/>
                  </a:lnTo>
                  <a:lnTo>
                    <a:pt x="875071" y="2732514"/>
                  </a:lnTo>
                  <a:lnTo>
                    <a:pt x="879197" y="2741398"/>
                  </a:lnTo>
                  <a:lnTo>
                    <a:pt x="883006" y="2750282"/>
                  </a:lnTo>
                  <a:lnTo>
                    <a:pt x="886497" y="2759166"/>
                  </a:lnTo>
                  <a:lnTo>
                    <a:pt x="889671" y="2768050"/>
                  </a:lnTo>
                  <a:lnTo>
                    <a:pt x="892845" y="2777252"/>
                  </a:lnTo>
                  <a:lnTo>
                    <a:pt x="896019" y="2786453"/>
                  </a:lnTo>
                  <a:lnTo>
                    <a:pt x="986794" y="2779156"/>
                  </a:lnTo>
                  <a:lnTo>
                    <a:pt x="1000125" y="2934629"/>
                  </a:lnTo>
                  <a:lnTo>
                    <a:pt x="909667" y="2942879"/>
                  </a:lnTo>
                  <a:lnTo>
                    <a:pt x="908397" y="2952397"/>
                  </a:lnTo>
                  <a:lnTo>
                    <a:pt x="907128" y="2962233"/>
                  </a:lnTo>
                  <a:lnTo>
                    <a:pt x="905541" y="2971752"/>
                  </a:lnTo>
                  <a:lnTo>
                    <a:pt x="903636" y="2981588"/>
                  </a:lnTo>
                  <a:lnTo>
                    <a:pt x="901415" y="2990790"/>
                  </a:lnTo>
                  <a:lnTo>
                    <a:pt x="899193" y="3000309"/>
                  </a:lnTo>
                  <a:lnTo>
                    <a:pt x="896654" y="3009827"/>
                  </a:lnTo>
                  <a:lnTo>
                    <a:pt x="893797" y="3019029"/>
                  </a:lnTo>
                  <a:lnTo>
                    <a:pt x="890623" y="3027913"/>
                  </a:lnTo>
                  <a:lnTo>
                    <a:pt x="887449" y="3036797"/>
                  </a:lnTo>
                  <a:lnTo>
                    <a:pt x="883958" y="3045999"/>
                  </a:lnTo>
                  <a:lnTo>
                    <a:pt x="880149" y="3054566"/>
                  </a:lnTo>
                  <a:lnTo>
                    <a:pt x="876658" y="3063450"/>
                  </a:lnTo>
                  <a:lnTo>
                    <a:pt x="872532" y="3072017"/>
                  </a:lnTo>
                  <a:lnTo>
                    <a:pt x="868088" y="3080584"/>
                  </a:lnTo>
                  <a:lnTo>
                    <a:pt x="863644" y="3089150"/>
                  </a:lnTo>
                  <a:lnTo>
                    <a:pt x="933154" y="3147532"/>
                  </a:lnTo>
                  <a:lnTo>
                    <a:pt x="831905" y="3267151"/>
                  </a:lnTo>
                  <a:lnTo>
                    <a:pt x="763347" y="3209404"/>
                  </a:lnTo>
                  <a:lnTo>
                    <a:pt x="755730" y="3215433"/>
                  </a:lnTo>
                  <a:lnTo>
                    <a:pt x="748112" y="3221144"/>
                  </a:lnTo>
                  <a:lnTo>
                    <a:pt x="740177" y="3226538"/>
                  </a:lnTo>
                  <a:lnTo>
                    <a:pt x="732560" y="3231615"/>
                  </a:lnTo>
                  <a:lnTo>
                    <a:pt x="724307" y="3237009"/>
                  </a:lnTo>
                  <a:lnTo>
                    <a:pt x="716055" y="3242085"/>
                  </a:lnTo>
                  <a:lnTo>
                    <a:pt x="707485" y="3246527"/>
                  </a:lnTo>
                  <a:lnTo>
                    <a:pt x="698916" y="3251287"/>
                  </a:lnTo>
                  <a:lnTo>
                    <a:pt x="690346" y="3256046"/>
                  </a:lnTo>
                  <a:lnTo>
                    <a:pt x="681459" y="3259854"/>
                  </a:lnTo>
                  <a:lnTo>
                    <a:pt x="672572" y="3263979"/>
                  </a:lnTo>
                  <a:lnTo>
                    <a:pt x="663685" y="3267786"/>
                  </a:lnTo>
                  <a:lnTo>
                    <a:pt x="654480" y="3271276"/>
                  </a:lnTo>
                  <a:lnTo>
                    <a:pt x="645593" y="3274449"/>
                  </a:lnTo>
                  <a:lnTo>
                    <a:pt x="635754" y="3277305"/>
                  </a:lnTo>
                  <a:lnTo>
                    <a:pt x="626549" y="3280478"/>
                  </a:lnTo>
                  <a:lnTo>
                    <a:pt x="634484" y="3369637"/>
                  </a:lnTo>
                  <a:lnTo>
                    <a:pt x="478008" y="3382963"/>
                  </a:lnTo>
                  <a:lnTo>
                    <a:pt x="470390" y="3293804"/>
                  </a:lnTo>
                  <a:lnTo>
                    <a:pt x="460551" y="3292535"/>
                  </a:lnTo>
                  <a:lnTo>
                    <a:pt x="451029" y="3291266"/>
                  </a:lnTo>
                  <a:lnTo>
                    <a:pt x="441190" y="3289362"/>
                  </a:lnTo>
                  <a:lnTo>
                    <a:pt x="431668" y="3287458"/>
                  </a:lnTo>
                  <a:lnTo>
                    <a:pt x="421829" y="3285237"/>
                  </a:lnTo>
                  <a:lnTo>
                    <a:pt x="412624" y="3283016"/>
                  </a:lnTo>
                  <a:lnTo>
                    <a:pt x="403420" y="3280478"/>
                  </a:lnTo>
                  <a:lnTo>
                    <a:pt x="394215" y="3277305"/>
                  </a:lnTo>
                  <a:lnTo>
                    <a:pt x="384693" y="3274449"/>
                  </a:lnTo>
                  <a:lnTo>
                    <a:pt x="375806" y="3271276"/>
                  </a:lnTo>
                  <a:lnTo>
                    <a:pt x="366919" y="3267786"/>
                  </a:lnTo>
                  <a:lnTo>
                    <a:pt x="358032" y="3263979"/>
                  </a:lnTo>
                  <a:lnTo>
                    <a:pt x="349145" y="3259854"/>
                  </a:lnTo>
                  <a:lnTo>
                    <a:pt x="340575" y="3256046"/>
                  </a:lnTo>
                  <a:lnTo>
                    <a:pt x="332006" y="3251921"/>
                  </a:lnTo>
                  <a:lnTo>
                    <a:pt x="323436" y="3246845"/>
                  </a:lnTo>
                  <a:lnTo>
                    <a:pt x="265987" y="3315697"/>
                  </a:lnTo>
                  <a:lnTo>
                    <a:pt x="146012" y="3214798"/>
                  </a:lnTo>
                  <a:lnTo>
                    <a:pt x="204412" y="3145628"/>
                  </a:lnTo>
                  <a:lnTo>
                    <a:pt x="198382" y="3138331"/>
                  </a:lnTo>
                  <a:lnTo>
                    <a:pt x="192669" y="3130398"/>
                  </a:lnTo>
                  <a:lnTo>
                    <a:pt x="187273" y="3122466"/>
                  </a:lnTo>
                  <a:lnTo>
                    <a:pt x="181877" y="3114851"/>
                  </a:lnTo>
                  <a:lnTo>
                    <a:pt x="176799" y="3106602"/>
                  </a:lnTo>
                  <a:lnTo>
                    <a:pt x="172038" y="3098352"/>
                  </a:lnTo>
                  <a:lnTo>
                    <a:pt x="167277" y="3089785"/>
                  </a:lnTo>
                  <a:lnTo>
                    <a:pt x="162834" y="3081853"/>
                  </a:lnTo>
                  <a:lnTo>
                    <a:pt x="158390" y="3072969"/>
                  </a:lnTo>
                  <a:lnTo>
                    <a:pt x="154264" y="3064402"/>
                  </a:lnTo>
                  <a:lnTo>
                    <a:pt x="150455" y="3055517"/>
                  </a:lnTo>
                  <a:lnTo>
                    <a:pt x="146646" y="3046633"/>
                  </a:lnTo>
                  <a:lnTo>
                    <a:pt x="143155" y="3037114"/>
                  </a:lnTo>
                  <a:lnTo>
                    <a:pt x="139664" y="3028230"/>
                  </a:lnTo>
                  <a:lnTo>
                    <a:pt x="136807" y="3018711"/>
                  </a:lnTo>
                  <a:lnTo>
                    <a:pt x="133633" y="3009193"/>
                  </a:lnTo>
                  <a:lnTo>
                    <a:pt x="43175" y="3017125"/>
                  </a:lnTo>
                  <a:lnTo>
                    <a:pt x="30162" y="2861334"/>
                  </a:lnTo>
                  <a:lnTo>
                    <a:pt x="121255" y="2853402"/>
                  </a:lnTo>
                  <a:lnTo>
                    <a:pt x="122207" y="2843249"/>
                  </a:lnTo>
                  <a:lnTo>
                    <a:pt x="123794" y="2833730"/>
                  </a:lnTo>
                  <a:lnTo>
                    <a:pt x="125698" y="2824529"/>
                  </a:lnTo>
                  <a:lnTo>
                    <a:pt x="127285" y="2814692"/>
                  </a:lnTo>
                  <a:lnTo>
                    <a:pt x="129824" y="2805491"/>
                  </a:lnTo>
                  <a:lnTo>
                    <a:pt x="132046" y="2796290"/>
                  </a:lnTo>
                  <a:lnTo>
                    <a:pt x="134903" y="2787088"/>
                  </a:lnTo>
                  <a:lnTo>
                    <a:pt x="137442" y="2777569"/>
                  </a:lnTo>
                  <a:lnTo>
                    <a:pt x="140298" y="2768685"/>
                  </a:lnTo>
                  <a:lnTo>
                    <a:pt x="143790" y="2759801"/>
                  </a:lnTo>
                  <a:lnTo>
                    <a:pt x="147598" y="2750917"/>
                  </a:lnTo>
                  <a:lnTo>
                    <a:pt x="151090" y="2742032"/>
                  </a:lnTo>
                  <a:lnTo>
                    <a:pt x="154899" y="2733466"/>
                  </a:lnTo>
                  <a:lnTo>
                    <a:pt x="159025" y="2724899"/>
                  </a:lnTo>
                  <a:lnTo>
                    <a:pt x="167912" y="2707765"/>
                  </a:lnTo>
                  <a:lnTo>
                    <a:pt x="97450" y="2648749"/>
                  </a:lnTo>
                  <a:lnTo>
                    <a:pt x="198382" y="2528812"/>
                  </a:lnTo>
                  <a:lnTo>
                    <a:pt x="269161" y="2588780"/>
                  </a:lnTo>
                  <a:lnTo>
                    <a:pt x="284079" y="2577675"/>
                  </a:lnTo>
                  <a:lnTo>
                    <a:pt x="299631" y="2566887"/>
                  </a:lnTo>
                  <a:lnTo>
                    <a:pt x="307884" y="2561493"/>
                  </a:lnTo>
                  <a:lnTo>
                    <a:pt x="315819" y="2556734"/>
                  </a:lnTo>
                  <a:lnTo>
                    <a:pt x="324388" y="2552292"/>
                  </a:lnTo>
                  <a:lnTo>
                    <a:pt x="332323" y="2547532"/>
                  </a:lnTo>
                  <a:lnTo>
                    <a:pt x="340893" y="2543407"/>
                  </a:lnTo>
                  <a:lnTo>
                    <a:pt x="349463" y="2539283"/>
                  </a:lnTo>
                  <a:lnTo>
                    <a:pt x="358350" y="2535158"/>
                  </a:lnTo>
                  <a:lnTo>
                    <a:pt x="367237" y="2531350"/>
                  </a:lnTo>
                  <a:lnTo>
                    <a:pt x="376124" y="2528177"/>
                  </a:lnTo>
                  <a:lnTo>
                    <a:pt x="385646" y="2524687"/>
                  </a:lnTo>
                  <a:lnTo>
                    <a:pt x="394533" y="2521832"/>
                  </a:lnTo>
                  <a:lnTo>
                    <a:pt x="403737" y="2518976"/>
                  </a:lnTo>
                  <a:lnTo>
                    <a:pt x="396120" y="2426327"/>
                  </a:lnTo>
                  <a:lnTo>
                    <a:pt x="552279" y="2413000"/>
                  </a:lnTo>
                  <a:close/>
                  <a:moveTo>
                    <a:pt x="1753153" y="2246313"/>
                  </a:moveTo>
                  <a:lnTo>
                    <a:pt x="1813988" y="2246313"/>
                  </a:lnTo>
                  <a:lnTo>
                    <a:pt x="1817474" y="2246631"/>
                  </a:lnTo>
                  <a:lnTo>
                    <a:pt x="1820959" y="2247583"/>
                  </a:lnTo>
                  <a:lnTo>
                    <a:pt x="1823811" y="2248536"/>
                  </a:lnTo>
                  <a:lnTo>
                    <a:pt x="1826346" y="2250441"/>
                  </a:lnTo>
                  <a:lnTo>
                    <a:pt x="1828564" y="2252346"/>
                  </a:lnTo>
                  <a:lnTo>
                    <a:pt x="1830148" y="2254886"/>
                  </a:lnTo>
                  <a:lnTo>
                    <a:pt x="1831415" y="2257426"/>
                  </a:lnTo>
                  <a:lnTo>
                    <a:pt x="1831732" y="2259966"/>
                  </a:lnTo>
                  <a:lnTo>
                    <a:pt x="1831732" y="2310766"/>
                  </a:lnTo>
                  <a:lnTo>
                    <a:pt x="1842188" y="2312036"/>
                  </a:lnTo>
                  <a:lnTo>
                    <a:pt x="1852011" y="2313623"/>
                  </a:lnTo>
                  <a:lnTo>
                    <a:pt x="1862467" y="2315528"/>
                  </a:lnTo>
                  <a:lnTo>
                    <a:pt x="1871973" y="2317751"/>
                  </a:lnTo>
                  <a:lnTo>
                    <a:pt x="1880528" y="2319973"/>
                  </a:lnTo>
                  <a:lnTo>
                    <a:pt x="1889400" y="2322513"/>
                  </a:lnTo>
                  <a:lnTo>
                    <a:pt x="1897955" y="2325371"/>
                  </a:lnTo>
                  <a:lnTo>
                    <a:pt x="1907460" y="2328863"/>
                  </a:lnTo>
                  <a:lnTo>
                    <a:pt x="1916332" y="2332673"/>
                  </a:lnTo>
                  <a:lnTo>
                    <a:pt x="1925204" y="2336801"/>
                  </a:lnTo>
                  <a:lnTo>
                    <a:pt x="1934393" y="2341246"/>
                  </a:lnTo>
                  <a:lnTo>
                    <a:pt x="1942948" y="2345691"/>
                  </a:lnTo>
                  <a:lnTo>
                    <a:pt x="1951503" y="2350771"/>
                  </a:lnTo>
                  <a:lnTo>
                    <a:pt x="1960058" y="2355851"/>
                  </a:lnTo>
                  <a:lnTo>
                    <a:pt x="1967662" y="2361566"/>
                  </a:lnTo>
                  <a:lnTo>
                    <a:pt x="1975267" y="2367281"/>
                  </a:lnTo>
                  <a:lnTo>
                    <a:pt x="1982238" y="2372996"/>
                  </a:lnTo>
                  <a:lnTo>
                    <a:pt x="1988575" y="2379346"/>
                  </a:lnTo>
                  <a:lnTo>
                    <a:pt x="1994278" y="2385378"/>
                  </a:lnTo>
                  <a:lnTo>
                    <a:pt x="1999665" y="2392046"/>
                  </a:lnTo>
                  <a:lnTo>
                    <a:pt x="2002199" y="2396491"/>
                  </a:lnTo>
                  <a:lnTo>
                    <a:pt x="2004100" y="2401253"/>
                  </a:lnTo>
                  <a:lnTo>
                    <a:pt x="2005051" y="2406016"/>
                  </a:lnTo>
                  <a:lnTo>
                    <a:pt x="2005685" y="2411413"/>
                  </a:lnTo>
                  <a:lnTo>
                    <a:pt x="2005051" y="2416493"/>
                  </a:lnTo>
                  <a:lnTo>
                    <a:pt x="2003784" y="2421891"/>
                  </a:lnTo>
                  <a:lnTo>
                    <a:pt x="2001566" y="2427288"/>
                  </a:lnTo>
                  <a:lnTo>
                    <a:pt x="1998397" y="2432368"/>
                  </a:lnTo>
                  <a:lnTo>
                    <a:pt x="1996179" y="2435543"/>
                  </a:lnTo>
                  <a:lnTo>
                    <a:pt x="1993961" y="2438401"/>
                  </a:lnTo>
                  <a:lnTo>
                    <a:pt x="1991426" y="2441576"/>
                  </a:lnTo>
                  <a:lnTo>
                    <a:pt x="1988575" y="2444433"/>
                  </a:lnTo>
                  <a:lnTo>
                    <a:pt x="1985406" y="2447291"/>
                  </a:lnTo>
                  <a:lnTo>
                    <a:pt x="1982238" y="2449831"/>
                  </a:lnTo>
                  <a:lnTo>
                    <a:pt x="1978435" y="2452688"/>
                  </a:lnTo>
                  <a:lnTo>
                    <a:pt x="1974633" y="2454911"/>
                  </a:lnTo>
                  <a:lnTo>
                    <a:pt x="1971148" y="2457133"/>
                  </a:lnTo>
                  <a:lnTo>
                    <a:pt x="1967029" y="2459038"/>
                  </a:lnTo>
                  <a:lnTo>
                    <a:pt x="1962910" y="2460626"/>
                  </a:lnTo>
                  <a:lnTo>
                    <a:pt x="1958790" y="2462213"/>
                  </a:lnTo>
                  <a:lnTo>
                    <a:pt x="1954671" y="2463483"/>
                  </a:lnTo>
                  <a:lnTo>
                    <a:pt x="1950235" y="2464118"/>
                  </a:lnTo>
                  <a:lnTo>
                    <a:pt x="1945799" y="2464753"/>
                  </a:lnTo>
                  <a:lnTo>
                    <a:pt x="1941364" y="2464753"/>
                  </a:lnTo>
                  <a:lnTo>
                    <a:pt x="1936294" y="2464753"/>
                  </a:lnTo>
                  <a:lnTo>
                    <a:pt x="1931541" y="2464118"/>
                  </a:lnTo>
                  <a:lnTo>
                    <a:pt x="1926471" y="2462531"/>
                  </a:lnTo>
                  <a:lnTo>
                    <a:pt x="1922035" y="2460626"/>
                  </a:lnTo>
                  <a:lnTo>
                    <a:pt x="1917916" y="2458403"/>
                  </a:lnTo>
                  <a:lnTo>
                    <a:pt x="1914431" y="2455546"/>
                  </a:lnTo>
                  <a:lnTo>
                    <a:pt x="1910946" y="2452688"/>
                  </a:lnTo>
                  <a:lnTo>
                    <a:pt x="1908094" y="2448878"/>
                  </a:lnTo>
                  <a:lnTo>
                    <a:pt x="1904925" y="2445068"/>
                  </a:lnTo>
                  <a:lnTo>
                    <a:pt x="1903341" y="2443798"/>
                  </a:lnTo>
                  <a:lnTo>
                    <a:pt x="1897004" y="2438401"/>
                  </a:lnTo>
                  <a:lnTo>
                    <a:pt x="1890667" y="2433638"/>
                  </a:lnTo>
                  <a:lnTo>
                    <a:pt x="1883696" y="2429193"/>
                  </a:lnTo>
                  <a:lnTo>
                    <a:pt x="1876092" y="2424431"/>
                  </a:lnTo>
                  <a:lnTo>
                    <a:pt x="1868804" y="2419986"/>
                  </a:lnTo>
                  <a:lnTo>
                    <a:pt x="1861200" y="2415858"/>
                  </a:lnTo>
                  <a:lnTo>
                    <a:pt x="1853912" y="2412366"/>
                  </a:lnTo>
                  <a:lnTo>
                    <a:pt x="1847258" y="2409508"/>
                  </a:lnTo>
                  <a:lnTo>
                    <a:pt x="1840921" y="2407286"/>
                  </a:lnTo>
                  <a:lnTo>
                    <a:pt x="1834267" y="2405381"/>
                  </a:lnTo>
                  <a:lnTo>
                    <a:pt x="1827296" y="2403793"/>
                  </a:lnTo>
                  <a:lnTo>
                    <a:pt x="1820642" y="2402523"/>
                  </a:lnTo>
                  <a:lnTo>
                    <a:pt x="1813355" y="2401253"/>
                  </a:lnTo>
                  <a:lnTo>
                    <a:pt x="1806384" y="2400301"/>
                  </a:lnTo>
                  <a:lnTo>
                    <a:pt x="1799730" y="2399666"/>
                  </a:lnTo>
                  <a:lnTo>
                    <a:pt x="1792759" y="2399348"/>
                  </a:lnTo>
                  <a:lnTo>
                    <a:pt x="1786105" y="2399031"/>
                  </a:lnTo>
                  <a:lnTo>
                    <a:pt x="1776917" y="2399348"/>
                  </a:lnTo>
                  <a:lnTo>
                    <a:pt x="1767094" y="2400301"/>
                  </a:lnTo>
                  <a:lnTo>
                    <a:pt x="1756321" y="2401571"/>
                  </a:lnTo>
                  <a:lnTo>
                    <a:pt x="1745548" y="2404428"/>
                  </a:lnTo>
                  <a:lnTo>
                    <a:pt x="1740162" y="2405698"/>
                  </a:lnTo>
                  <a:lnTo>
                    <a:pt x="1734458" y="2407603"/>
                  </a:lnTo>
                  <a:lnTo>
                    <a:pt x="1729072" y="2409826"/>
                  </a:lnTo>
                  <a:lnTo>
                    <a:pt x="1723368" y="2412048"/>
                  </a:lnTo>
                  <a:lnTo>
                    <a:pt x="1717982" y="2414906"/>
                  </a:lnTo>
                  <a:lnTo>
                    <a:pt x="1712279" y="2418081"/>
                  </a:lnTo>
                  <a:lnTo>
                    <a:pt x="1706575" y="2421256"/>
                  </a:lnTo>
                  <a:lnTo>
                    <a:pt x="1701506" y="2425383"/>
                  </a:lnTo>
                  <a:lnTo>
                    <a:pt x="1698337" y="2427923"/>
                  </a:lnTo>
                  <a:lnTo>
                    <a:pt x="1695168" y="2431416"/>
                  </a:lnTo>
                  <a:lnTo>
                    <a:pt x="1692634" y="2434908"/>
                  </a:lnTo>
                  <a:lnTo>
                    <a:pt x="1690415" y="2438401"/>
                  </a:lnTo>
                  <a:lnTo>
                    <a:pt x="1688514" y="2442211"/>
                  </a:lnTo>
                  <a:lnTo>
                    <a:pt x="1686930" y="2446338"/>
                  </a:lnTo>
                  <a:lnTo>
                    <a:pt x="1686296" y="2450783"/>
                  </a:lnTo>
                  <a:lnTo>
                    <a:pt x="1685662" y="2455228"/>
                  </a:lnTo>
                  <a:lnTo>
                    <a:pt x="1685346" y="2459673"/>
                  </a:lnTo>
                  <a:lnTo>
                    <a:pt x="1685346" y="2464118"/>
                  </a:lnTo>
                  <a:lnTo>
                    <a:pt x="1685662" y="2468563"/>
                  </a:lnTo>
                  <a:lnTo>
                    <a:pt x="1686296" y="2473008"/>
                  </a:lnTo>
                  <a:lnTo>
                    <a:pt x="1687880" y="2477136"/>
                  </a:lnTo>
                  <a:lnTo>
                    <a:pt x="1689148" y="2481581"/>
                  </a:lnTo>
                  <a:lnTo>
                    <a:pt x="1691366" y="2485708"/>
                  </a:lnTo>
                  <a:lnTo>
                    <a:pt x="1693584" y="2489518"/>
                  </a:lnTo>
                  <a:lnTo>
                    <a:pt x="1698654" y="2495233"/>
                  </a:lnTo>
                  <a:lnTo>
                    <a:pt x="1703723" y="2500631"/>
                  </a:lnTo>
                  <a:lnTo>
                    <a:pt x="1709427" y="2505076"/>
                  </a:lnTo>
                  <a:lnTo>
                    <a:pt x="1715130" y="2508568"/>
                  </a:lnTo>
                  <a:lnTo>
                    <a:pt x="1721784" y="2512378"/>
                  </a:lnTo>
                  <a:lnTo>
                    <a:pt x="1729389" y="2515871"/>
                  </a:lnTo>
                  <a:lnTo>
                    <a:pt x="1745865" y="2522538"/>
                  </a:lnTo>
                  <a:lnTo>
                    <a:pt x="1750618" y="2524443"/>
                  </a:lnTo>
                  <a:lnTo>
                    <a:pt x="1778501" y="2534603"/>
                  </a:lnTo>
                  <a:lnTo>
                    <a:pt x="1797829" y="2542223"/>
                  </a:lnTo>
                  <a:lnTo>
                    <a:pt x="1816523" y="2549208"/>
                  </a:lnTo>
                  <a:lnTo>
                    <a:pt x="1827613" y="2553336"/>
                  </a:lnTo>
                  <a:lnTo>
                    <a:pt x="1854546" y="2562861"/>
                  </a:lnTo>
                  <a:lnTo>
                    <a:pt x="1868804" y="2568258"/>
                  </a:lnTo>
                  <a:lnTo>
                    <a:pt x="1882746" y="2573656"/>
                  </a:lnTo>
                  <a:lnTo>
                    <a:pt x="1897004" y="2579688"/>
                  </a:lnTo>
                  <a:lnTo>
                    <a:pt x="1911262" y="2585721"/>
                  </a:lnTo>
                  <a:lnTo>
                    <a:pt x="1925204" y="2592388"/>
                  </a:lnTo>
                  <a:lnTo>
                    <a:pt x="1938512" y="2599373"/>
                  </a:lnTo>
                  <a:lnTo>
                    <a:pt x="1951503" y="2606676"/>
                  </a:lnTo>
                  <a:lnTo>
                    <a:pt x="1964177" y="2614613"/>
                  </a:lnTo>
                  <a:lnTo>
                    <a:pt x="1969563" y="2618741"/>
                  </a:lnTo>
                  <a:lnTo>
                    <a:pt x="1975584" y="2622868"/>
                  </a:lnTo>
                  <a:lnTo>
                    <a:pt x="1980653" y="2627313"/>
                  </a:lnTo>
                  <a:lnTo>
                    <a:pt x="1986040" y="2631758"/>
                  </a:lnTo>
                  <a:lnTo>
                    <a:pt x="1990793" y="2636203"/>
                  </a:lnTo>
                  <a:lnTo>
                    <a:pt x="1995229" y="2640966"/>
                  </a:lnTo>
                  <a:lnTo>
                    <a:pt x="1999665" y="2645728"/>
                  </a:lnTo>
                  <a:lnTo>
                    <a:pt x="2003467" y="2651126"/>
                  </a:lnTo>
                  <a:lnTo>
                    <a:pt x="2006952" y="2656206"/>
                  </a:lnTo>
                  <a:lnTo>
                    <a:pt x="2010438" y="2661286"/>
                  </a:lnTo>
                  <a:lnTo>
                    <a:pt x="2012972" y="2667001"/>
                  </a:lnTo>
                  <a:lnTo>
                    <a:pt x="2015507" y="2672398"/>
                  </a:lnTo>
                  <a:lnTo>
                    <a:pt x="2017408" y="2677796"/>
                  </a:lnTo>
                  <a:lnTo>
                    <a:pt x="2019309" y="2682876"/>
                  </a:lnTo>
                  <a:lnTo>
                    <a:pt x="2020260" y="2688273"/>
                  </a:lnTo>
                  <a:lnTo>
                    <a:pt x="2021844" y="2693671"/>
                  </a:lnTo>
                  <a:lnTo>
                    <a:pt x="2022478" y="2699068"/>
                  </a:lnTo>
                  <a:lnTo>
                    <a:pt x="2023429" y="2704148"/>
                  </a:lnTo>
                  <a:lnTo>
                    <a:pt x="2023745" y="2709546"/>
                  </a:lnTo>
                  <a:lnTo>
                    <a:pt x="2024062" y="2714943"/>
                  </a:lnTo>
                  <a:lnTo>
                    <a:pt x="2024062" y="2720023"/>
                  </a:lnTo>
                  <a:lnTo>
                    <a:pt x="2024062" y="2725738"/>
                  </a:lnTo>
                  <a:lnTo>
                    <a:pt x="2023429" y="2730818"/>
                  </a:lnTo>
                  <a:lnTo>
                    <a:pt x="2022478" y="2736216"/>
                  </a:lnTo>
                  <a:lnTo>
                    <a:pt x="2021844" y="2741296"/>
                  </a:lnTo>
                  <a:lnTo>
                    <a:pt x="2020894" y="2746376"/>
                  </a:lnTo>
                  <a:lnTo>
                    <a:pt x="2019309" y="2751773"/>
                  </a:lnTo>
                  <a:lnTo>
                    <a:pt x="2017725" y="2756853"/>
                  </a:lnTo>
                  <a:lnTo>
                    <a:pt x="2014240" y="2767331"/>
                  </a:lnTo>
                  <a:lnTo>
                    <a:pt x="2009170" y="2777173"/>
                  </a:lnTo>
                  <a:lnTo>
                    <a:pt x="2004100" y="2787016"/>
                  </a:lnTo>
                  <a:lnTo>
                    <a:pt x="1997763" y="2796223"/>
                  </a:lnTo>
                  <a:lnTo>
                    <a:pt x="1990476" y="2805431"/>
                  </a:lnTo>
                  <a:lnTo>
                    <a:pt x="1982554" y="2814003"/>
                  </a:lnTo>
                  <a:lnTo>
                    <a:pt x="1973683" y="2822576"/>
                  </a:lnTo>
                  <a:lnTo>
                    <a:pt x="1964177" y="2830513"/>
                  </a:lnTo>
                  <a:lnTo>
                    <a:pt x="1958474" y="2834641"/>
                  </a:lnTo>
                  <a:lnTo>
                    <a:pt x="1952137" y="2838768"/>
                  </a:lnTo>
                  <a:lnTo>
                    <a:pt x="1945799" y="2842261"/>
                  </a:lnTo>
                  <a:lnTo>
                    <a:pt x="1938829" y="2845753"/>
                  </a:lnTo>
                  <a:lnTo>
                    <a:pt x="1931541" y="2848928"/>
                  </a:lnTo>
                  <a:lnTo>
                    <a:pt x="1923937" y="2852421"/>
                  </a:lnTo>
                  <a:lnTo>
                    <a:pt x="1915698" y="2854961"/>
                  </a:lnTo>
                  <a:lnTo>
                    <a:pt x="1907777" y="2857818"/>
                  </a:lnTo>
                  <a:lnTo>
                    <a:pt x="1899222" y="2860041"/>
                  </a:lnTo>
                  <a:lnTo>
                    <a:pt x="1890350" y="2862263"/>
                  </a:lnTo>
                  <a:lnTo>
                    <a:pt x="1880845" y="2864486"/>
                  </a:lnTo>
                  <a:lnTo>
                    <a:pt x="1871656" y="2866391"/>
                  </a:lnTo>
                  <a:lnTo>
                    <a:pt x="1862150" y="2867978"/>
                  </a:lnTo>
                  <a:lnTo>
                    <a:pt x="1852011" y="2869566"/>
                  </a:lnTo>
                  <a:lnTo>
                    <a:pt x="1842188" y="2870201"/>
                  </a:lnTo>
                  <a:lnTo>
                    <a:pt x="1831732" y="2871471"/>
                  </a:lnTo>
                  <a:lnTo>
                    <a:pt x="1831732" y="2918143"/>
                  </a:lnTo>
                  <a:lnTo>
                    <a:pt x="1831415" y="2921001"/>
                  </a:lnTo>
                  <a:lnTo>
                    <a:pt x="1830148" y="2923858"/>
                  </a:lnTo>
                  <a:lnTo>
                    <a:pt x="1828564" y="2926081"/>
                  </a:lnTo>
                  <a:lnTo>
                    <a:pt x="1826346" y="2928303"/>
                  </a:lnTo>
                  <a:lnTo>
                    <a:pt x="1823811" y="2929573"/>
                  </a:lnTo>
                  <a:lnTo>
                    <a:pt x="1820959" y="2931161"/>
                  </a:lnTo>
                  <a:lnTo>
                    <a:pt x="1817474" y="2931796"/>
                  </a:lnTo>
                  <a:lnTo>
                    <a:pt x="1813988" y="2932113"/>
                  </a:lnTo>
                  <a:lnTo>
                    <a:pt x="1753153" y="2932113"/>
                  </a:lnTo>
                  <a:lnTo>
                    <a:pt x="1749350" y="2931796"/>
                  </a:lnTo>
                  <a:lnTo>
                    <a:pt x="1745865" y="2931161"/>
                  </a:lnTo>
                  <a:lnTo>
                    <a:pt x="1743013" y="2929573"/>
                  </a:lnTo>
                  <a:lnTo>
                    <a:pt x="1740478" y="2928303"/>
                  </a:lnTo>
                  <a:lnTo>
                    <a:pt x="1738261" y="2926081"/>
                  </a:lnTo>
                  <a:lnTo>
                    <a:pt x="1736676" y="2923858"/>
                  </a:lnTo>
                  <a:lnTo>
                    <a:pt x="1735726" y="2921001"/>
                  </a:lnTo>
                  <a:lnTo>
                    <a:pt x="1735409" y="2918143"/>
                  </a:lnTo>
                  <a:lnTo>
                    <a:pt x="1735409" y="2867661"/>
                  </a:lnTo>
                  <a:lnTo>
                    <a:pt x="1722418" y="2865438"/>
                  </a:lnTo>
                  <a:lnTo>
                    <a:pt x="1708793" y="2863216"/>
                  </a:lnTo>
                  <a:lnTo>
                    <a:pt x="1696436" y="2860041"/>
                  </a:lnTo>
                  <a:lnTo>
                    <a:pt x="1683444" y="2857183"/>
                  </a:lnTo>
                  <a:lnTo>
                    <a:pt x="1670770" y="2853373"/>
                  </a:lnTo>
                  <a:lnTo>
                    <a:pt x="1658413" y="2849246"/>
                  </a:lnTo>
                  <a:lnTo>
                    <a:pt x="1646689" y="2844801"/>
                  </a:lnTo>
                  <a:lnTo>
                    <a:pt x="1635283" y="2840038"/>
                  </a:lnTo>
                  <a:lnTo>
                    <a:pt x="1624193" y="2834958"/>
                  </a:lnTo>
                  <a:lnTo>
                    <a:pt x="1613420" y="2829243"/>
                  </a:lnTo>
                  <a:lnTo>
                    <a:pt x="1603280" y="2823528"/>
                  </a:lnTo>
                  <a:lnTo>
                    <a:pt x="1594092" y="2816543"/>
                  </a:lnTo>
                  <a:lnTo>
                    <a:pt x="1585220" y="2809876"/>
                  </a:lnTo>
                  <a:lnTo>
                    <a:pt x="1576982" y="2802573"/>
                  </a:lnTo>
                  <a:lnTo>
                    <a:pt x="1569377" y="2794636"/>
                  </a:lnTo>
                  <a:lnTo>
                    <a:pt x="1566209" y="2790826"/>
                  </a:lnTo>
                  <a:lnTo>
                    <a:pt x="1563357" y="2786698"/>
                  </a:lnTo>
                  <a:lnTo>
                    <a:pt x="1560188" y="2782253"/>
                  </a:lnTo>
                  <a:lnTo>
                    <a:pt x="1558287" y="2777173"/>
                  </a:lnTo>
                  <a:lnTo>
                    <a:pt x="1557337" y="2772411"/>
                  </a:lnTo>
                  <a:lnTo>
                    <a:pt x="1557337" y="2767331"/>
                  </a:lnTo>
                  <a:lnTo>
                    <a:pt x="1557654" y="2761933"/>
                  </a:lnTo>
                  <a:lnTo>
                    <a:pt x="1559238" y="2756853"/>
                  </a:lnTo>
                  <a:lnTo>
                    <a:pt x="1561456" y="2751456"/>
                  </a:lnTo>
                  <a:lnTo>
                    <a:pt x="1564308" y="2746058"/>
                  </a:lnTo>
                  <a:lnTo>
                    <a:pt x="1566209" y="2743201"/>
                  </a:lnTo>
                  <a:lnTo>
                    <a:pt x="1568743" y="2740026"/>
                  </a:lnTo>
                  <a:lnTo>
                    <a:pt x="1571278" y="2737168"/>
                  </a:lnTo>
                  <a:lnTo>
                    <a:pt x="1574447" y="2734311"/>
                  </a:lnTo>
                  <a:lnTo>
                    <a:pt x="1577299" y="2731136"/>
                  </a:lnTo>
                  <a:lnTo>
                    <a:pt x="1580784" y="2728596"/>
                  </a:lnTo>
                  <a:lnTo>
                    <a:pt x="1583952" y="2726056"/>
                  </a:lnTo>
                  <a:lnTo>
                    <a:pt x="1587755" y="2723833"/>
                  </a:lnTo>
                  <a:lnTo>
                    <a:pt x="1591874" y="2721611"/>
                  </a:lnTo>
                  <a:lnTo>
                    <a:pt x="1595359" y="2719706"/>
                  </a:lnTo>
                  <a:lnTo>
                    <a:pt x="1599478" y="2717801"/>
                  </a:lnTo>
                  <a:lnTo>
                    <a:pt x="1603914" y="2716531"/>
                  </a:lnTo>
                  <a:lnTo>
                    <a:pt x="1608033" y="2715261"/>
                  </a:lnTo>
                  <a:lnTo>
                    <a:pt x="1612469" y="2714626"/>
                  </a:lnTo>
                  <a:lnTo>
                    <a:pt x="1616905" y="2713673"/>
                  </a:lnTo>
                  <a:lnTo>
                    <a:pt x="1621341" y="2713673"/>
                  </a:lnTo>
                  <a:lnTo>
                    <a:pt x="1626411" y="2713673"/>
                  </a:lnTo>
                  <a:lnTo>
                    <a:pt x="1631480" y="2714943"/>
                  </a:lnTo>
                  <a:lnTo>
                    <a:pt x="1635916" y="2715896"/>
                  </a:lnTo>
                  <a:lnTo>
                    <a:pt x="1640352" y="2717801"/>
                  </a:lnTo>
                  <a:lnTo>
                    <a:pt x="1644471" y="2720023"/>
                  </a:lnTo>
                  <a:lnTo>
                    <a:pt x="1648274" y="2723198"/>
                  </a:lnTo>
                  <a:lnTo>
                    <a:pt x="1651759" y="2726056"/>
                  </a:lnTo>
                  <a:lnTo>
                    <a:pt x="1654928" y="2729866"/>
                  </a:lnTo>
                  <a:lnTo>
                    <a:pt x="1657462" y="2733041"/>
                  </a:lnTo>
                  <a:lnTo>
                    <a:pt x="1658096" y="2733993"/>
                  </a:lnTo>
                  <a:lnTo>
                    <a:pt x="1659364" y="2734946"/>
                  </a:lnTo>
                  <a:lnTo>
                    <a:pt x="1665701" y="2740026"/>
                  </a:lnTo>
                  <a:lnTo>
                    <a:pt x="1671721" y="2744471"/>
                  </a:lnTo>
                  <a:lnTo>
                    <a:pt x="1678692" y="2748598"/>
                  </a:lnTo>
                  <a:lnTo>
                    <a:pt x="1685662" y="2752726"/>
                  </a:lnTo>
                  <a:lnTo>
                    <a:pt x="1692634" y="2756853"/>
                  </a:lnTo>
                  <a:lnTo>
                    <a:pt x="1699921" y="2760346"/>
                  </a:lnTo>
                  <a:lnTo>
                    <a:pt x="1707526" y="2763521"/>
                  </a:lnTo>
                  <a:lnTo>
                    <a:pt x="1714497" y="2766061"/>
                  </a:lnTo>
                  <a:lnTo>
                    <a:pt x="1720834" y="2768283"/>
                  </a:lnTo>
                  <a:lnTo>
                    <a:pt x="1731607" y="2771458"/>
                  </a:lnTo>
                  <a:lnTo>
                    <a:pt x="1742380" y="2773998"/>
                  </a:lnTo>
                  <a:lnTo>
                    <a:pt x="1753153" y="2776221"/>
                  </a:lnTo>
                  <a:lnTo>
                    <a:pt x="1764242" y="2778126"/>
                  </a:lnTo>
                  <a:lnTo>
                    <a:pt x="1775016" y="2779396"/>
                  </a:lnTo>
                  <a:lnTo>
                    <a:pt x="1785789" y="2780666"/>
                  </a:lnTo>
                  <a:lnTo>
                    <a:pt x="1795928" y="2780983"/>
                  </a:lnTo>
                  <a:lnTo>
                    <a:pt x="1806067" y="2781301"/>
                  </a:lnTo>
                  <a:lnTo>
                    <a:pt x="1817157" y="2780983"/>
                  </a:lnTo>
                  <a:lnTo>
                    <a:pt x="1827613" y="2780348"/>
                  </a:lnTo>
                  <a:lnTo>
                    <a:pt x="1837119" y="2778761"/>
                  </a:lnTo>
                  <a:lnTo>
                    <a:pt x="1845991" y="2776856"/>
                  </a:lnTo>
                  <a:lnTo>
                    <a:pt x="1854546" y="2774633"/>
                  </a:lnTo>
                  <a:lnTo>
                    <a:pt x="1862467" y="2771776"/>
                  </a:lnTo>
                  <a:lnTo>
                    <a:pt x="1869121" y="2768283"/>
                  </a:lnTo>
                  <a:lnTo>
                    <a:pt x="1875458" y="2764791"/>
                  </a:lnTo>
                  <a:lnTo>
                    <a:pt x="1879260" y="2761616"/>
                  </a:lnTo>
                  <a:lnTo>
                    <a:pt x="1882429" y="2758441"/>
                  </a:lnTo>
                  <a:lnTo>
                    <a:pt x="1885280" y="2754948"/>
                  </a:lnTo>
                  <a:lnTo>
                    <a:pt x="1888132" y="2751456"/>
                  </a:lnTo>
                  <a:lnTo>
                    <a:pt x="1890350" y="2747646"/>
                  </a:lnTo>
                  <a:lnTo>
                    <a:pt x="1892251" y="2743518"/>
                  </a:lnTo>
                  <a:lnTo>
                    <a:pt x="1893519" y="2739391"/>
                  </a:lnTo>
                  <a:lnTo>
                    <a:pt x="1894786" y="2734946"/>
                  </a:lnTo>
                  <a:lnTo>
                    <a:pt x="1895420" y="2730818"/>
                  </a:lnTo>
                  <a:lnTo>
                    <a:pt x="1895737" y="2726373"/>
                  </a:lnTo>
                  <a:lnTo>
                    <a:pt x="1895420" y="2721928"/>
                  </a:lnTo>
                  <a:lnTo>
                    <a:pt x="1895103" y="2717483"/>
                  </a:lnTo>
                  <a:lnTo>
                    <a:pt x="1893836" y="2713038"/>
                  </a:lnTo>
                  <a:lnTo>
                    <a:pt x="1892885" y="2708911"/>
                  </a:lnTo>
                  <a:lnTo>
                    <a:pt x="1890984" y="2704783"/>
                  </a:lnTo>
                  <a:lnTo>
                    <a:pt x="1888766" y="2700656"/>
                  </a:lnTo>
                  <a:lnTo>
                    <a:pt x="1885280" y="2696211"/>
                  </a:lnTo>
                  <a:lnTo>
                    <a:pt x="1881478" y="2691766"/>
                  </a:lnTo>
                  <a:lnTo>
                    <a:pt x="1876092" y="2687321"/>
                  </a:lnTo>
                  <a:lnTo>
                    <a:pt x="1870705" y="2682876"/>
                  </a:lnTo>
                  <a:lnTo>
                    <a:pt x="1864368" y="2678748"/>
                  </a:lnTo>
                  <a:lnTo>
                    <a:pt x="1857714" y="2674621"/>
                  </a:lnTo>
                  <a:lnTo>
                    <a:pt x="1850110" y="2671128"/>
                  </a:lnTo>
                  <a:lnTo>
                    <a:pt x="1842188" y="2667318"/>
                  </a:lnTo>
                  <a:lnTo>
                    <a:pt x="1817474" y="2657158"/>
                  </a:lnTo>
                  <a:lnTo>
                    <a:pt x="1720517" y="2617471"/>
                  </a:lnTo>
                  <a:lnTo>
                    <a:pt x="1673305" y="2597786"/>
                  </a:lnTo>
                  <a:lnTo>
                    <a:pt x="1644471" y="2585086"/>
                  </a:lnTo>
                  <a:lnTo>
                    <a:pt x="1639085" y="2582546"/>
                  </a:lnTo>
                  <a:lnTo>
                    <a:pt x="1634015" y="2580006"/>
                  </a:lnTo>
                  <a:lnTo>
                    <a:pt x="1624827" y="2574608"/>
                  </a:lnTo>
                  <a:lnTo>
                    <a:pt x="1615638" y="2567623"/>
                  </a:lnTo>
                  <a:lnTo>
                    <a:pt x="1607083" y="2560638"/>
                  </a:lnTo>
                  <a:lnTo>
                    <a:pt x="1598845" y="2552383"/>
                  </a:lnTo>
                  <a:lnTo>
                    <a:pt x="1591874" y="2544446"/>
                  </a:lnTo>
                  <a:lnTo>
                    <a:pt x="1588072" y="2540001"/>
                  </a:lnTo>
                  <a:lnTo>
                    <a:pt x="1585220" y="2534921"/>
                  </a:lnTo>
                  <a:lnTo>
                    <a:pt x="1581734" y="2530476"/>
                  </a:lnTo>
                  <a:lnTo>
                    <a:pt x="1579200" y="2525713"/>
                  </a:lnTo>
                  <a:lnTo>
                    <a:pt x="1576348" y="2520633"/>
                  </a:lnTo>
                  <a:lnTo>
                    <a:pt x="1574130" y="2515236"/>
                  </a:lnTo>
                  <a:lnTo>
                    <a:pt x="1571912" y="2510156"/>
                  </a:lnTo>
                  <a:lnTo>
                    <a:pt x="1570011" y="2505076"/>
                  </a:lnTo>
                  <a:lnTo>
                    <a:pt x="1568110" y="2499678"/>
                  </a:lnTo>
                  <a:lnTo>
                    <a:pt x="1566525" y="2494598"/>
                  </a:lnTo>
                  <a:lnTo>
                    <a:pt x="1565575" y="2488883"/>
                  </a:lnTo>
                  <a:lnTo>
                    <a:pt x="1564624" y="2483803"/>
                  </a:lnTo>
                  <a:lnTo>
                    <a:pt x="1563991" y="2478088"/>
                  </a:lnTo>
                  <a:lnTo>
                    <a:pt x="1563674" y="2473008"/>
                  </a:lnTo>
                  <a:lnTo>
                    <a:pt x="1563357" y="2467293"/>
                  </a:lnTo>
                  <a:lnTo>
                    <a:pt x="1563674" y="2461896"/>
                  </a:lnTo>
                  <a:lnTo>
                    <a:pt x="1563991" y="2456816"/>
                  </a:lnTo>
                  <a:lnTo>
                    <a:pt x="1564308" y="2451101"/>
                  </a:lnTo>
                  <a:lnTo>
                    <a:pt x="1565575" y="2446021"/>
                  </a:lnTo>
                  <a:lnTo>
                    <a:pt x="1566525" y="2440306"/>
                  </a:lnTo>
                  <a:lnTo>
                    <a:pt x="1567793" y="2435226"/>
                  </a:lnTo>
                  <a:lnTo>
                    <a:pt x="1569060" y="2429828"/>
                  </a:lnTo>
                  <a:lnTo>
                    <a:pt x="1570961" y="2424748"/>
                  </a:lnTo>
                  <a:lnTo>
                    <a:pt x="1573179" y="2419668"/>
                  </a:lnTo>
                  <a:lnTo>
                    <a:pt x="1575397" y="2414271"/>
                  </a:lnTo>
                  <a:lnTo>
                    <a:pt x="1577932" y="2409191"/>
                  </a:lnTo>
                  <a:lnTo>
                    <a:pt x="1580784" y="2404428"/>
                  </a:lnTo>
                  <a:lnTo>
                    <a:pt x="1583636" y="2399031"/>
                  </a:lnTo>
                  <a:lnTo>
                    <a:pt x="1586804" y="2394268"/>
                  </a:lnTo>
                  <a:lnTo>
                    <a:pt x="1590290" y="2389506"/>
                  </a:lnTo>
                  <a:lnTo>
                    <a:pt x="1594092" y="2385061"/>
                  </a:lnTo>
                  <a:lnTo>
                    <a:pt x="1598211" y="2379981"/>
                  </a:lnTo>
                  <a:lnTo>
                    <a:pt x="1602013" y="2375536"/>
                  </a:lnTo>
                  <a:lnTo>
                    <a:pt x="1606766" y="2371091"/>
                  </a:lnTo>
                  <a:lnTo>
                    <a:pt x="1611202" y="2367281"/>
                  </a:lnTo>
                  <a:lnTo>
                    <a:pt x="1615955" y="2363153"/>
                  </a:lnTo>
                  <a:lnTo>
                    <a:pt x="1621658" y="2358073"/>
                  </a:lnTo>
                  <a:lnTo>
                    <a:pt x="1627678" y="2353628"/>
                  </a:lnTo>
                  <a:lnTo>
                    <a:pt x="1634015" y="2349818"/>
                  </a:lnTo>
                  <a:lnTo>
                    <a:pt x="1640669" y="2345691"/>
                  </a:lnTo>
                  <a:lnTo>
                    <a:pt x="1647323" y="2341881"/>
                  </a:lnTo>
                  <a:lnTo>
                    <a:pt x="1654294" y="2338071"/>
                  </a:lnTo>
                  <a:lnTo>
                    <a:pt x="1661898" y="2334896"/>
                  </a:lnTo>
                  <a:lnTo>
                    <a:pt x="1669186" y="2331403"/>
                  </a:lnTo>
                  <a:lnTo>
                    <a:pt x="1676790" y="2328546"/>
                  </a:lnTo>
                  <a:lnTo>
                    <a:pt x="1684395" y="2325371"/>
                  </a:lnTo>
                  <a:lnTo>
                    <a:pt x="1692634" y="2322831"/>
                  </a:lnTo>
                  <a:lnTo>
                    <a:pt x="1700872" y="2320608"/>
                  </a:lnTo>
                  <a:lnTo>
                    <a:pt x="1709427" y="2318386"/>
                  </a:lnTo>
                  <a:lnTo>
                    <a:pt x="1717982" y="2316163"/>
                  </a:lnTo>
                  <a:lnTo>
                    <a:pt x="1726220" y="2314893"/>
                  </a:lnTo>
                  <a:lnTo>
                    <a:pt x="1735409" y="2312988"/>
                  </a:lnTo>
                  <a:lnTo>
                    <a:pt x="1735409" y="2259966"/>
                  </a:lnTo>
                  <a:lnTo>
                    <a:pt x="1735726" y="2257426"/>
                  </a:lnTo>
                  <a:lnTo>
                    <a:pt x="1736676" y="2254886"/>
                  </a:lnTo>
                  <a:lnTo>
                    <a:pt x="1738261" y="2252346"/>
                  </a:lnTo>
                  <a:lnTo>
                    <a:pt x="1740478" y="2250441"/>
                  </a:lnTo>
                  <a:lnTo>
                    <a:pt x="1743013" y="2248536"/>
                  </a:lnTo>
                  <a:lnTo>
                    <a:pt x="1745865" y="2247583"/>
                  </a:lnTo>
                  <a:lnTo>
                    <a:pt x="1749350" y="2246631"/>
                  </a:lnTo>
                  <a:lnTo>
                    <a:pt x="1753153" y="2246313"/>
                  </a:lnTo>
                  <a:close/>
                  <a:moveTo>
                    <a:pt x="1796891" y="2159710"/>
                  </a:moveTo>
                  <a:lnTo>
                    <a:pt x="1786093" y="2160028"/>
                  </a:lnTo>
                  <a:lnTo>
                    <a:pt x="1775296" y="2160663"/>
                  </a:lnTo>
                  <a:lnTo>
                    <a:pt x="1764817" y="2161298"/>
                  </a:lnTo>
                  <a:lnTo>
                    <a:pt x="1754337" y="2162251"/>
                  </a:lnTo>
                  <a:lnTo>
                    <a:pt x="1743540" y="2163839"/>
                  </a:lnTo>
                  <a:lnTo>
                    <a:pt x="1733695" y="2165427"/>
                  </a:lnTo>
                  <a:lnTo>
                    <a:pt x="1723216" y="2167332"/>
                  </a:lnTo>
                  <a:lnTo>
                    <a:pt x="1712736" y="2169555"/>
                  </a:lnTo>
                  <a:lnTo>
                    <a:pt x="1702892" y="2171778"/>
                  </a:lnTo>
                  <a:lnTo>
                    <a:pt x="1692730" y="2174318"/>
                  </a:lnTo>
                  <a:lnTo>
                    <a:pt x="1683202" y="2177177"/>
                  </a:lnTo>
                  <a:lnTo>
                    <a:pt x="1673040" y="2180352"/>
                  </a:lnTo>
                  <a:lnTo>
                    <a:pt x="1663513" y="2183528"/>
                  </a:lnTo>
                  <a:lnTo>
                    <a:pt x="1653669" y="2187021"/>
                  </a:lnTo>
                  <a:lnTo>
                    <a:pt x="1644460" y="2190514"/>
                  </a:lnTo>
                  <a:lnTo>
                    <a:pt x="1635250" y="2194643"/>
                  </a:lnTo>
                  <a:lnTo>
                    <a:pt x="1625723" y="2198771"/>
                  </a:lnTo>
                  <a:lnTo>
                    <a:pt x="1616514" y="2203217"/>
                  </a:lnTo>
                  <a:lnTo>
                    <a:pt x="1607622" y="2207663"/>
                  </a:lnTo>
                  <a:lnTo>
                    <a:pt x="1598730" y="2213061"/>
                  </a:lnTo>
                  <a:lnTo>
                    <a:pt x="1589839" y="2217825"/>
                  </a:lnTo>
                  <a:lnTo>
                    <a:pt x="1581264" y="2222906"/>
                  </a:lnTo>
                  <a:lnTo>
                    <a:pt x="1572690" y="2228622"/>
                  </a:lnTo>
                  <a:lnTo>
                    <a:pt x="1564116" y="2234020"/>
                  </a:lnTo>
                  <a:lnTo>
                    <a:pt x="1555859" y="2240054"/>
                  </a:lnTo>
                  <a:lnTo>
                    <a:pt x="1547920" y="2246088"/>
                  </a:lnTo>
                  <a:lnTo>
                    <a:pt x="1539981" y="2252439"/>
                  </a:lnTo>
                  <a:lnTo>
                    <a:pt x="1532042" y="2258473"/>
                  </a:lnTo>
                  <a:lnTo>
                    <a:pt x="1524420" y="2265459"/>
                  </a:lnTo>
                  <a:lnTo>
                    <a:pt x="1517117" y="2272128"/>
                  </a:lnTo>
                  <a:lnTo>
                    <a:pt x="1509495" y="2279114"/>
                  </a:lnTo>
                  <a:lnTo>
                    <a:pt x="1502509" y="2286101"/>
                  </a:lnTo>
                  <a:lnTo>
                    <a:pt x="1495522" y="2293405"/>
                  </a:lnTo>
                  <a:lnTo>
                    <a:pt x="1488853" y="2301026"/>
                  </a:lnTo>
                  <a:lnTo>
                    <a:pt x="1482185" y="2308648"/>
                  </a:lnTo>
                  <a:lnTo>
                    <a:pt x="1475833" y="2316269"/>
                  </a:lnTo>
                  <a:lnTo>
                    <a:pt x="1469482" y="2324526"/>
                  </a:lnTo>
                  <a:lnTo>
                    <a:pt x="1463131" y="2332465"/>
                  </a:lnTo>
                  <a:lnTo>
                    <a:pt x="1457415" y="2340722"/>
                  </a:lnTo>
                  <a:lnTo>
                    <a:pt x="1451698" y="2348978"/>
                  </a:lnTo>
                  <a:lnTo>
                    <a:pt x="1446300" y="2357553"/>
                  </a:lnTo>
                  <a:lnTo>
                    <a:pt x="1440901" y="2366444"/>
                  </a:lnTo>
                  <a:lnTo>
                    <a:pt x="1435820" y="2375019"/>
                  </a:lnTo>
                  <a:lnTo>
                    <a:pt x="1431057" y="2383910"/>
                  </a:lnTo>
                  <a:lnTo>
                    <a:pt x="1426293" y="2393120"/>
                  </a:lnTo>
                  <a:lnTo>
                    <a:pt x="1421847" y="2402012"/>
                  </a:lnTo>
                  <a:lnTo>
                    <a:pt x="1417719" y="2411221"/>
                  </a:lnTo>
                  <a:lnTo>
                    <a:pt x="1413591" y="2421065"/>
                  </a:lnTo>
                  <a:lnTo>
                    <a:pt x="1410098" y="2430592"/>
                  </a:lnTo>
                  <a:lnTo>
                    <a:pt x="1406287" y="2440437"/>
                  </a:lnTo>
                  <a:lnTo>
                    <a:pt x="1403111" y="2449964"/>
                  </a:lnTo>
                  <a:lnTo>
                    <a:pt x="1399936" y="2460126"/>
                  </a:lnTo>
                  <a:lnTo>
                    <a:pt x="1397395" y="2469653"/>
                  </a:lnTo>
                  <a:lnTo>
                    <a:pt x="1394855" y="2480132"/>
                  </a:lnTo>
                  <a:lnTo>
                    <a:pt x="1391996" y="2490294"/>
                  </a:lnTo>
                  <a:lnTo>
                    <a:pt x="1390091" y="2500456"/>
                  </a:lnTo>
                  <a:lnTo>
                    <a:pt x="1388503" y="2510936"/>
                  </a:lnTo>
                  <a:lnTo>
                    <a:pt x="1386598" y="2521416"/>
                  </a:lnTo>
                  <a:lnTo>
                    <a:pt x="1385328" y="2532213"/>
                  </a:lnTo>
                  <a:lnTo>
                    <a:pt x="1384375" y="2542692"/>
                  </a:lnTo>
                  <a:lnTo>
                    <a:pt x="1383422" y="2553172"/>
                  </a:lnTo>
                  <a:lnTo>
                    <a:pt x="1382787" y="2564604"/>
                  </a:lnTo>
                  <a:lnTo>
                    <a:pt x="1382787" y="2575401"/>
                  </a:lnTo>
                  <a:lnTo>
                    <a:pt x="1382787" y="2585881"/>
                  </a:lnTo>
                  <a:lnTo>
                    <a:pt x="1382787" y="2596678"/>
                  </a:lnTo>
                  <a:lnTo>
                    <a:pt x="1383422" y="2607475"/>
                  </a:lnTo>
                  <a:lnTo>
                    <a:pt x="1384375" y="2617955"/>
                  </a:lnTo>
                  <a:lnTo>
                    <a:pt x="1385328" y="2628434"/>
                  </a:lnTo>
                  <a:lnTo>
                    <a:pt x="1386598" y="2638914"/>
                  </a:lnTo>
                  <a:lnTo>
                    <a:pt x="1388503" y="2649076"/>
                  </a:lnTo>
                  <a:lnTo>
                    <a:pt x="1390091" y="2659556"/>
                  </a:lnTo>
                  <a:lnTo>
                    <a:pt x="1391996" y="2669718"/>
                  </a:lnTo>
                  <a:lnTo>
                    <a:pt x="1394855" y="2680197"/>
                  </a:lnTo>
                  <a:lnTo>
                    <a:pt x="1397077" y="2690042"/>
                  </a:lnTo>
                  <a:lnTo>
                    <a:pt x="1399936" y="2699886"/>
                  </a:lnTo>
                  <a:lnTo>
                    <a:pt x="1402794" y="2709731"/>
                  </a:lnTo>
                  <a:lnTo>
                    <a:pt x="1406287" y="2719575"/>
                  </a:lnTo>
                  <a:lnTo>
                    <a:pt x="1409462" y="2729102"/>
                  </a:lnTo>
                  <a:lnTo>
                    <a:pt x="1413591" y="2738312"/>
                  </a:lnTo>
                  <a:lnTo>
                    <a:pt x="1417402" y="2748156"/>
                  </a:lnTo>
                  <a:lnTo>
                    <a:pt x="1421847" y="2757048"/>
                  </a:lnTo>
                  <a:lnTo>
                    <a:pt x="1425976" y="2766257"/>
                  </a:lnTo>
                  <a:lnTo>
                    <a:pt x="1430739" y="2775149"/>
                  </a:lnTo>
                  <a:lnTo>
                    <a:pt x="1435503" y="2784041"/>
                  </a:lnTo>
                  <a:lnTo>
                    <a:pt x="1440266" y="2792932"/>
                  </a:lnTo>
                  <a:lnTo>
                    <a:pt x="1445982" y="2801507"/>
                  </a:lnTo>
                  <a:lnTo>
                    <a:pt x="1451063" y="2810081"/>
                  </a:lnTo>
                  <a:lnTo>
                    <a:pt x="1456779" y="2818655"/>
                  </a:lnTo>
                  <a:lnTo>
                    <a:pt x="1462813" y="2826912"/>
                  </a:lnTo>
                  <a:lnTo>
                    <a:pt x="1468529" y="2834851"/>
                  </a:lnTo>
                  <a:lnTo>
                    <a:pt x="1474881" y="2842790"/>
                  </a:lnTo>
                  <a:lnTo>
                    <a:pt x="1481549" y="2850729"/>
                  </a:lnTo>
                  <a:lnTo>
                    <a:pt x="1487901" y="2858351"/>
                  </a:lnTo>
                  <a:lnTo>
                    <a:pt x="1494887" y="2865972"/>
                  </a:lnTo>
                  <a:lnTo>
                    <a:pt x="1501873" y="2873276"/>
                  </a:lnTo>
                  <a:lnTo>
                    <a:pt x="1509177" y="2880262"/>
                  </a:lnTo>
                  <a:lnTo>
                    <a:pt x="1516164" y="2887249"/>
                  </a:lnTo>
                  <a:lnTo>
                    <a:pt x="1524103" y="2894235"/>
                  </a:lnTo>
                  <a:lnTo>
                    <a:pt x="1531407" y="2900904"/>
                  </a:lnTo>
                  <a:lnTo>
                    <a:pt x="1539346" y="2907255"/>
                  </a:lnTo>
                  <a:lnTo>
                    <a:pt x="1546968" y="2913289"/>
                  </a:lnTo>
                  <a:lnTo>
                    <a:pt x="1555224" y="2919323"/>
                  </a:lnTo>
                  <a:lnTo>
                    <a:pt x="1563481" y="2925356"/>
                  </a:lnTo>
                  <a:lnTo>
                    <a:pt x="1572055" y="2930755"/>
                  </a:lnTo>
                  <a:lnTo>
                    <a:pt x="1580629" y="2936471"/>
                  </a:lnTo>
                  <a:lnTo>
                    <a:pt x="1589203" y="2941552"/>
                  </a:lnTo>
                  <a:lnTo>
                    <a:pt x="1598095" y="2946951"/>
                  </a:lnTo>
                  <a:lnTo>
                    <a:pt x="1606987" y="2951714"/>
                  </a:lnTo>
                  <a:lnTo>
                    <a:pt x="1615879" y="2956478"/>
                  </a:lnTo>
                  <a:lnTo>
                    <a:pt x="1625088" y="2960606"/>
                  </a:lnTo>
                  <a:lnTo>
                    <a:pt x="1634298" y="2965052"/>
                  </a:lnTo>
                  <a:lnTo>
                    <a:pt x="1643824" y="2969180"/>
                  </a:lnTo>
                  <a:lnTo>
                    <a:pt x="1653351" y="2972991"/>
                  </a:lnTo>
                  <a:lnTo>
                    <a:pt x="1662878" y="2976167"/>
                  </a:lnTo>
                  <a:lnTo>
                    <a:pt x="1672723" y="2979660"/>
                  </a:lnTo>
                  <a:lnTo>
                    <a:pt x="1682567" y="2982518"/>
                  </a:lnTo>
                  <a:lnTo>
                    <a:pt x="1692730" y="2985376"/>
                  </a:lnTo>
                  <a:lnTo>
                    <a:pt x="1702892" y="2988234"/>
                  </a:lnTo>
                  <a:lnTo>
                    <a:pt x="1713054" y="2990457"/>
                  </a:lnTo>
                  <a:lnTo>
                    <a:pt x="1723216" y="2992680"/>
                  </a:lnTo>
                  <a:lnTo>
                    <a:pt x="1733695" y="2994585"/>
                  </a:lnTo>
                  <a:lnTo>
                    <a:pt x="1744493" y="2995856"/>
                  </a:lnTo>
                  <a:lnTo>
                    <a:pt x="1754655" y="2997443"/>
                  </a:lnTo>
                  <a:lnTo>
                    <a:pt x="1765452" y="2998396"/>
                  </a:lnTo>
                  <a:lnTo>
                    <a:pt x="1776249" y="2999349"/>
                  </a:lnTo>
                  <a:lnTo>
                    <a:pt x="1787046" y="2999666"/>
                  </a:lnTo>
                  <a:lnTo>
                    <a:pt x="1797843" y="2999984"/>
                  </a:lnTo>
                  <a:lnTo>
                    <a:pt x="1808958" y="2999984"/>
                  </a:lnTo>
                  <a:lnTo>
                    <a:pt x="1819438" y="2999666"/>
                  </a:lnTo>
                  <a:lnTo>
                    <a:pt x="1830235" y="2999349"/>
                  </a:lnTo>
                  <a:lnTo>
                    <a:pt x="1841032" y="2998396"/>
                  </a:lnTo>
                  <a:lnTo>
                    <a:pt x="1851512" y="2997443"/>
                  </a:lnTo>
                  <a:lnTo>
                    <a:pt x="1861674" y="2995856"/>
                  </a:lnTo>
                  <a:lnTo>
                    <a:pt x="1872153" y="2994585"/>
                  </a:lnTo>
                  <a:lnTo>
                    <a:pt x="1882633" y="2992680"/>
                  </a:lnTo>
                  <a:lnTo>
                    <a:pt x="1892795" y="2990457"/>
                  </a:lnTo>
                  <a:lnTo>
                    <a:pt x="1902639" y="2988234"/>
                  </a:lnTo>
                  <a:lnTo>
                    <a:pt x="1912801" y="2985376"/>
                  </a:lnTo>
                  <a:lnTo>
                    <a:pt x="1922646" y="2982836"/>
                  </a:lnTo>
                  <a:lnTo>
                    <a:pt x="1932490" y="2979660"/>
                  </a:lnTo>
                  <a:lnTo>
                    <a:pt x="1942017" y="2976484"/>
                  </a:lnTo>
                  <a:lnTo>
                    <a:pt x="1951862" y="2972991"/>
                  </a:lnTo>
                  <a:lnTo>
                    <a:pt x="1961389" y="2969180"/>
                  </a:lnTo>
                  <a:lnTo>
                    <a:pt x="1970598" y="2965052"/>
                  </a:lnTo>
                  <a:lnTo>
                    <a:pt x="1980125" y="2960924"/>
                  </a:lnTo>
                  <a:lnTo>
                    <a:pt x="1989334" y="2956478"/>
                  </a:lnTo>
                  <a:lnTo>
                    <a:pt x="1998226" y="2952032"/>
                  </a:lnTo>
                  <a:lnTo>
                    <a:pt x="2007118" y="2947268"/>
                  </a:lnTo>
                  <a:lnTo>
                    <a:pt x="2016010" y="2942187"/>
                  </a:lnTo>
                  <a:lnTo>
                    <a:pt x="2024584" y="2936789"/>
                  </a:lnTo>
                  <a:lnTo>
                    <a:pt x="2033158" y="2931390"/>
                  </a:lnTo>
                  <a:lnTo>
                    <a:pt x="2041415" y="2925674"/>
                  </a:lnTo>
                  <a:lnTo>
                    <a:pt x="2049354" y="2919640"/>
                  </a:lnTo>
                  <a:lnTo>
                    <a:pt x="2057610" y="2913924"/>
                  </a:lnTo>
                  <a:lnTo>
                    <a:pt x="2065867" y="2907573"/>
                  </a:lnTo>
                  <a:lnTo>
                    <a:pt x="2073489" y="2901222"/>
                  </a:lnTo>
                  <a:lnTo>
                    <a:pt x="2081110" y="2894553"/>
                  </a:lnTo>
                  <a:lnTo>
                    <a:pt x="2088414" y="2887884"/>
                  </a:lnTo>
                  <a:lnTo>
                    <a:pt x="2096036" y="2880580"/>
                  </a:lnTo>
                  <a:lnTo>
                    <a:pt x="2103022" y="2873594"/>
                  </a:lnTo>
                  <a:lnTo>
                    <a:pt x="2110008" y="2866290"/>
                  </a:lnTo>
                  <a:lnTo>
                    <a:pt x="2116677" y="2858668"/>
                  </a:lnTo>
                  <a:lnTo>
                    <a:pt x="2123346" y="2851364"/>
                  </a:lnTo>
                  <a:lnTo>
                    <a:pt x="2130015" y="2843425"/>
                  </a:lnTo>
                  <a:lnTo>
                    <a:pt x="2136049" y="2835804"/>
                  </a:lnTo>
                  <a:lnTo>
                    <a:pt x="2142400" y="2827547"/>
                  </a:lnTo>
                  <a:lnTo>
                    <a:pt x="2148434" y="2819290"/>
                  </a:lnTo>
                  <a:lnTo>
                    <a:pt x="2153832" y="2810716"/>
                  </a:lnTo>
                  <a:lnTo>
                    <a:pt x="2159548" y="2802459"/>
                  </a:lnTo>
                  <a:lnTo>
                    <a:pt x="2164629" y="2793885"/>
                  </a:lnTo>
                  <a:lnTo>
                    <a:pt x="2169393" y="2784993"/>
                  </a:lnTo>
                  <a:lnTo>
                    <a:pt x="2174474" y="2775784"/>
                  </a:lnTo>
                  <a:lnTo>
                    <a:pt x="2179237" y="2766892"/>
                  </a:lnTo>
                  <a:lnTo>
                    <a:pt x="2183683" y="2757683"/>
                  </a:lnTo>
                  <a:lnTo>
                    <a:pt x="2187811" y="2748474"/>
                  </a:lnTo>
                  <a:lnTo>
                    <a:pt x="2191622" y="2739264"/>
                  </a:lnTo>
                  <a:lnTo>
                    <a:pt x="2195433" y="2729420"/>
                  </a:lnTo>
                  <a:lnTo>
                    <a:pt x="2199244" y="2719893"/>
                  </a:lnTo>
                  <a:lnTo>
                    <a:pt x="2202102" y="2710048"/>
                  </a:lnTo>
                  <a:lnTo>
                    <a:pt x="2205595" y="2700204"/>
                  </a:lnTo>
                  <a:lnTo>
                    <a:pt x="2208136" y="2690042"/>
                  </a:lnTo>
                  <a:lnTo>
                    <a:pt x="2210676" y="2680197"/>
                  </a:lnTo>
                  <a:lnTo>
                    <a:pt x="2213217" y="2669718"/>
                  </a:lnTo>
                  <a:lnTo>
                    <a:pt x="2215122" y="2659556"/>
                  </a:lnTo>
                  <a:lnTo>
                    <a:pt x="2217027" y="2649076"/>
                  </a:lnTo>
                  <a:lnTo>
                    <a:pt x="2218615" y="2638279"/>
                  </a:lnTo>
                  <a:lnTo>
                    <a:pt x="2219885" y="2628117"/>
                  </a:lnTo>
                  <a:lnTo>
                    <a:pt x="2221156" y="2617320"/>
                  </a:lnTo>
                  <a:lnTo>
                    <a:pt x="2221791" y="2606523"/>
                  </a:lnTo>
                  <a:lnTo>
                    <a:pt x="2222743" y="2595725"/>
                  </a:lnTo>
                  <a:lnTo>
                    <a:pt x="2222743" y="2584611"/>
                  </a:lnTo>
                  <a:lnTo>
                    <a:pt x="2222743" y="2573814"/>
                  </a:lnTo>
                  <a:lnTo>
                    <a:pt x="2222743" y="2563016"/>
                  </a:lnTo>
                  <a:lnTo>
                    <a:pt x="2221791" y="2552537"/>
                  </a:lnTo>
                  <a:lnTo>
                    <a:pt x="2221156" y="2541740"/>
                  </a:lnTo>
                  <a:lnTo>
                    <a:pt x="2219885" y="2531260"/>
                  </a:lnTo>
                  <a:lnTo>
                    <a:pt x="2218933" y="2521098"/>
                  </a:lnTo>
                  <a:lnTo>
                    <a:pt x="2217027" y="2510618"/>
                  </a:lnTo>
                  <a:lnTo>
                    <a:pt x="2215122" y="2500139"/>
                  </a:lnTo>
                  <a:lnTo>
                    <a:pt x="2213217" y="2490294"/>
                  </a:lnTo>
                  <a:lnTo>
                    <a:pt x="2210994" y="2479815"/>
                  </a:lnTo>
                  <a:lnTo>
                    <a:pt x="2208453" y="2469970"/>
                  </a:lnTo>
                  <a:lnTo>
                    <a:pt x="2205595" y="2460126"/>
                  </a:lnTo>
                  <a:lnTo>
                    <a:pt x="2202419" y="2449964"/>
                  </a:lnTo>
                  <a:lnTo>
                    <a:pt x="2199244" y="2440437"/>
                  </a:lnTo>
                  <a:lnTo>
                    <a:pt x="2195751" y="2430910"/>
                  </a:lnTo>
                  <a:lnTo>
                    <a:pt x="2192257" y="2421383"/>
                  </a:lnTo>
                  <a:lnTo>
                    <a:pt x="2188129" y="2412174"/>
                  </a:lnTo>
                  <a:lnTo>
                    <a:pt x="2184001" y="2402964"/>
                  </a:lnTo>
                  <a:lnTo>
                    <a:pt x="2179555" y="2393437"/>
                  </a:lnTo>
                  <a:lnTo>
                    <a:pt x="2174791" y="2384546"/>
                  </a:lnTo>
                  <a:lnTo>
                    <a:pt x="2169710" y="2375654"/>
                  </a:lnTo>
                  <a:lnTo>
                    <a:pt x="2164947" y="2366762"/>
                  </a:lnTo>
                  <a:lnTo>
                    <a:pt x="2159866" y="2358188"/>
                  </a:lnTo>
                  <a:lnTo>
                    <a:pt x="2154150" y="2349614"/>
                  </a:lnTo>
                  <a:lnTo>
                    <a:pt x="2148751" y="2341357"/>
                  </a:lnTo>
                  <a:lnTo>
                    <a:pt x="2142717" y="2333418"/>
                  </a:lnTo>
                  <a:lnTo>
                    <a:pt x="2136684" y="2325161"/>
                  </a:lnTo>
                  <a:lnTo>
                    <a:pt x="2130332" y="2316905"/>
                  </a:lnTo>
                  <a:lnTo>
                    <a:pt x="2124299" y="2309283"/>
                  </a:lnTo>
                  <a:lnTo>
                    <a:pt x="2117312" y="2301661"/>
                  </a:lnTo>
                  <a:lnTo>
                    <a:pt x="2110643" y="2294357"/>
                  </a:lnTo>
                  <a:lnTo>
                    <a:pt x="2103657" y="2286736"/>
                  </a:lnTo>
                  <a:lnTo>
                    <a:pt x="2096671" y="2279750"/>
                  </a:lnTo>
                  <a:lnTo>
                    <a:pt x="2089367" y="2272763"/>
                  </a:lnTo>
                  <a:lnTo>
                    <a:pt x="2081745" y="2265777"/>
                  </a:lnTo>
                  <a:lnTo>
                    <a:pt x="2074124" y="2259425"/>
                  </a:lnTo>
                  <a:lnTo>
                    <a:pt x="2066185" y="2252757"/>
                  </a:lnTo>
                  <a:lnTo>
                    <a:pt x="2058245" y="2246405"/>
                  </a:lnTo>
                  <a:lnTo>
                    <a:pt x="2050306" y="2240372"/>
                  </a:lnTo>
                  <a:lnTo>
                    <a:pt x="2042050" y="2234338"/>
                  </a:lnTo>
                  <a:lnTo>
                    <a:pt x="2033793" y="2228939"/>
                  </a:lnTo>
                  <a:lnTo>
                    <a:pt x="2025219" y="2223223"/>
                  </a:lnTo>
                  <a:lnTo>
                    <a:pt x="2016327" y="2218142"/>
                  </a:lnTo>
                  <a:lnTo>
                    <a:pt x="2007753" y="2213061"/>
                  </a:lnTo>
                  <a:lnTo>
                    <a:pt x="1998861" y="2207980"/>
                  </a:lnTo>
                  <a:lnTo>
                    <a:pt x="1989652" y="2203534"/>
                  </a:lnTo>
                  <a:lnTo>
                    <a:pt x="1980760" y="2199088"/>
                  </a:lnTo>
                  <a:lnTo>
                    <a:pt x="1971551" y="2194643"/>
                  </a:lnTo>
                  <a:lnTo>
                    <a:pt x="1961706" y="2190832"/>
                  </a:lnTo>
                  <a:lnTo>
                    <a:pt x="1952179" y="2187021"/>
                  </a:lnTo>
                  <a:lnTo>
                    <a:pt x="1942335" y="2183528"/>
                  </a:lnTo>
                  <a:lnTo>
                    <a:pt x="1932808" y="2180352"/>
                  </a:lnTo>
                  <a:lnTo>
                    <a:pt x="1922963" y="2177177"/>
                  </a:lnTo>
                  <a:lnTo>
                    <a:pt x="1913119" y="2174318"/>
                  </a:lnTo>
                  <a:lnTo>
                    <a:pt x="1902639" y="2171778"/>
                  </a:lnTo>
                  <a:lnTo>
                    <a:pt x="1892795" y="2169555"/>
                  </a:lnTo>
                  <a:lnTo>
                    <a:pt x="1882315" y="2167332"/>
                  </a:lnTo>
                  <a:lnTo>
                    <a:pt x="1871836" y="2165427"/>
                  </a:lnTo>
                  <a:lnTo>
                    <a:pt x="1861356" y="2163839"/>
                  </a:lnTo>
                  <a:lnTo>
                    <a:pt x="1850559" y="2162251"/>
                  </a:lnTo>
                  <a:lnTo>
                    <a:pt x="1840397" y="2161298"/>
                  </a:lnTo>
                  <a:lnTo>
                    <a:pt x="1829600" y="2160663"/>
                  </a:lnTo>
                  <a:lnTo>
                    <a:pt x="1818167" y="2160028"/>
                  </a:lnTo>
                  <a:lnTo>
                    <a:pt x="1807688" y="2159710"/>
                  </a:lnTo>
                  <a:lnTo>
                    <a:pt x="1796891" y="2159710"/>
                  </a:lnTo>
                  <a:close/>
                  <a:moveTo>
                    <a:pt x="1703527" y="1784350"/>
                  </a:moveTo>
                  <a:lnTo>
                    <a:pt x="1960753" y="1793877"/>
                  </a:lnTo>
                  <a:lnTo>
                    <a:pt x="1955037" y="1945990"/>
                  </a:lnTo>
                  <a:lnTo>
                    <a:pt x="1970280" y="1950118"/>
                  </a:lnTo>
                  <a:lnTo>
                    <a:pt x="1985841" y="1954247"/>
                  </a:lnTo>
                  <a:lnTo>
                    <a:pt x="2000766" y="1959010"/>
                  </a:lnTo>
                  <a:lnTo>
                    <a:pt x="2016010" y="1963774"/>
                  </a:lnTo>
                  <a:lnTo>
                    <a:pt x="2030935" y="1969172"/>
                  </a:lnTo>
                  <a:lnTo>
                    <a:pt x="2045225" y="1975206"/>
                  </a:lnTo>
                  <a:lnTo>
                    <a:pt x="2059833" y="1980922"/>
                  </a:lnTo>
                  <a:lnTo>
                    <a:pt x="2074441" y="1987273"/>
                  </a:lnTo>
                  <a:lnTo>
                    <a:pt x="2088414" y="1993942"/>
                  </a:lnTo>
                  <a:lnTo>
                    <a:pt x="2102069" y="2001246"/>
                  </a:lnTo>
                  <a:lnTo>
                    <a:pt x="2116042" y="2008550"/>
                  </a:lnTo>
                  <a:lnTo>
                    <a:pt x="2129697" y="2016172"/>
                  </a:lnTo>
                  <a:lnTo>
                    <a:pt x="2143035" y="2024111"/>
                  </a:lnTo>
                  <a:lnTo>
                    <a:pt x="2156055" y="2032367"/>
                  </a:lnTo>
                  <a:lnTo>
                    <a:pt x="2169075" y="2041259"/>
                  </a:lnTo>
                  <a:lnTo>
                    <a:pt x="2181778" y="2050151"/>
                  </a:lnTo>
                  <a:lnTo>
                    <a:pt x="2293243" y="1945990"/>
                  </a:lnTo>
                  <a:lnTo>
                    <a:pt x="2468220" y="2134941"/>
                  </a:lnTo>
                  <a:lnTo>
                    <a:pt x="2357390" y="2237831"/>
                  </a:lnTo>
                  <a:lnTo>
                    <a:pt x="2365330" y="2251169"/>
                  </a:lnTo>
                  <a:lnTo>
                    <a:pt x="2373269" y="2264507"/>
                  </a:lnTo>
                  <a:lnTo>
                    <a:pt x="2380573" y="2278162"/>
                  </a:lnTo>
                  <a:lnTo>
                    <a:pt x="2387559" y="2292135"/>
                  </a:lnTo>
                  <a:lnTo>
                    <a:pt x="2394228" y="2306107"/>
                  </a:lnTo>
                  <a:lnTo>
                    <a:pt x="2400897" y="2320715"/>
                  </a:lnTo>
                  <a:lnTo>
                    <a:pt x="2406930" y="2335323"/>
                  </a:lnTo>
                  <a:lnTo>
                    <a:pt x="2412647" y="2349614"/>
                  </a:lnTo>
                  <a:lnTo>
                    <a:pt x="2418045" y="2364539"/>
                  </a:lnTo>
                  <a:lnTo>
                    <a:pt x="2423444" y="2379465"/>
                  </a:lnTo>
                  <a:lnTo>
                    <a:pt x="2427890" y="2394708"/>
                  </a:lnTo>
                  <a:lnTo>
                    <a:pt x="2432335" y="2409951"/>
                  </a:lnTo>
                  <a:lnTo>
                    <a:pt x="2435829" y="2425194"/>
                  </a:lnTo>
                  <a:lnTo>
                    <a:pt x="2439639" y="2440754"/>
                  </a:lnTo>
                  <a:lnTo>
                    <a:pt x="2443133" y="2456315"/>
                  </a:lnTo>
                  <a:lnTo>
                    <a:pt x="2445673" y="2472193"/>
                  </a:lnTo>
                  <a:lnTo>
                    <a:pt x="2595563" y="2477909"/>
                  </a:lnTo>
                  <a:lnTo>
                    <a:pt x="2586354" y="2735136"/>
                  </a:lnTo>
                  <a:lnTo>
                    <a:pt x="2437099" y="2729420"/>
                  </a:lnTo>
                  <a:lnTo>
                    <a:pt x="2432971" y="2744980"/>
                  </a:lnTo>
                  <a:lnTo>
                    <a:pt x="2428842" y="2760541"/>
                  </a:lnTo>
                  <a:lnTo>
                    <a:pt x="2424079" y="2776419"/>
                  </a:lnTo>
                  <a:lnTo>
                    <a:pt x="2419315" y="2791027"/>
                  </a:lnTo>
                  <a:lnTo>
                    <a:pt x="2413599" y="2806270"/>
                  </a:lnTo>
                  <a:lnTo>
                    <a:pt x="2408201" y="2821196"/>
                  </a:lnTo>
                  <a:lnTo>
                    <a:pt x="2402167" y="2835804"/>
                  </a:lnTo>
                  <a:lnTo>
                    <a:pt x="2395816" y="2850094"/>
                  </a:lnTo>
                  <a:lnTo>
                    <a:pt x="2388829" y="2864702"/>
                  </a:lnTo>
                  <a:lnTo>
                    <a:pt x="2381525" y="2878992"/>
                  </a:lnTo>
                  <a:lnTo>
                    <a:pt x="2374221" y="2892647"/>
                  </a:lnTo>
                  <a:lnTo>
                    <a:pt x="2366917" y="2906303"/>
                  </a:lnTo>
                  <a:lnTo>
                    <a:pt x="2358661" y="2919640"/>
                  </a:lnTo>
                  <a:lnTo>
                    <a:pt x="2350404" y="2932978"/>
                  </a:lnTo>
                  <a:lnTo>
                    <a:pt x="2341512" y="2945998"/>
                  </a:lnTo>
                  <a:lnTo>
                    <a:pt x="2332620" y="2958701"/>
                  </a:lnTo>
                  <a:lnTo>
                    <a:pt x="2433606" y="3067625"/>
                  </a:lnTo>
                  <a:lnTo>
                    <a:pt x="2245290" y="3242603"/>
                  </a:lnTo>
                  <a:lnTo>
                    <a:pt x="2144940" y="3134949"/>
                  </a:lnTo>
                  <a:lnTo>
                    <a:pt x="2131285" y="3143205"/>
                  </a:lnTo>
                  <a:lnTo>
                    <a:pt x="2117947" y="3150509"/>
                  </a:lnTo>
                  <a:lnTo>
                    <a:pt x="2103657" y="3157813"/>
                  </a:lnTo>
                  <a:lnTo>
                    <a:pt x="2089684" y="3165117"/>
                  </a:lnTo>
                  <a:lnTo>
                    <a:pt x="2075394" y="3172103"/>
                  </a:lnTo>
                  <a:lnTo>
                    <a:pt x="2061104" y="3178455"/>
                  </a:lnTo>
                  <a:lnTo>
                    <a:pt x="2046496" y="3184488"/>
                  </a:lnTo>
                  <a:lnTo>
                    <a:pt x="2031570" y="3190205"/>
                  </a:lnTo>
                  <a:lnTo>
                    <a:pt x="2016645" y="3195603"/>
                  </a:lnTo>
                  <a:lnTo>
                    <a:pt x="2001402" y="3200684"/>
                  </a:lnTo>
                  <a:lnTo>
                    <a:pt x="1986159" y="3205448"/>
                  </a:lnTo>
                  <a:lnTo>
                    <a:pt x="1970598" y="3209576"/>
                  </a:lnTo>
                  <a:lnTo>
                    <a:pt x="1955037" y="3213704"/>
                  </a:lnTo>
                  <a:lnTo>
                    <a:pt x="1939477" y="3217515"/>
                  </a:lnTo>
                  <a:lnTo>
                    <a:pt x="1923916" y="3220373"/>
                  </a:lnTo>
                  <a:lnTo>
                    <a:pt x="1908038" y="3223231"/>
                  </a:lnTo>
                  <a:lnTo>
                    <a:pt x="1902322" y="3370263"/>
                  </a:lnTo>
                  <a:lnTo>
                    <a:pt x="1645095" y="3360736"/>
                  </a:lnTo>
                  <a:lnTo>
                    <a:pt x="1650493" y="3213704"/>
                  </a:lnTo>
                  <a:lnTo>
                    <a:pt x="1634615" y="3209576"/>
                  </a:lnTo>
                  <a:lnTo>
                    <a:pt x="1619054" y="3205130"/>
                  </a:lnTo>
                  <a:lnTo>
                    <a:pt x="1603494" y="3200684"/>
                  </a:lnTo>
                  <a:lnTo>
                    <a:pt x="1588251" y="3195603"/>
                  </a:lnTo>
                  <a:lnTo>
                    <a:pt x="1573325" y="3189887"/>
                  </a:lnTo>
                  <a:lnTo>
                    <a:pt x="1558717" y="3184488"/>
                  </a:lnTo>
                  <a:lnTo>
                    <a:pt x="1543792" y="3178137"/>
                  </a:lnTo>
                  <a:lnTo>
                    <a:pt x="1529184" y="3171786"/>
                  </a:lnTo>
                  <a:lnTo>
                    <a:pt x="1515211" y="3164482"/>
                  </a:lnTo>
                  <a:lnTo>
                    <a:pt x="1500921" y="3157496"/>
                  </a:lnTo>
                  <a:lnTo>
                    <a:pt x="1486948" y="3150192"/>
                  </a:lnTo>
                  <a:lnTo>
                    <a:pt x="1472975" y="3142252"/>
                  </a:lnTo>
                  <a:lnTo>
                    <a:pt x="1459637" y="3134313"/>
                  </a:lnTo>
                  <a:lnTo>
                    <a:pt x="1446300" y="3125739"/>
                  </a:lnTo>
                  <a:lnTo>
                    <a:pt x="1433280" y="3117165"/>
                  </a:lnTo>
                  <a:lnTo>
                    <a:pt x="1420577" y="3107638"/>
                  </a:lnTo>
                  <a:lnTo>
                    <a:pt x="1312606" y="3207988"/>
                  </a:lnTo>
                  <a:lnTo>
                    <a:pt x="1137310" y="3019673"/>
                  </a:lnTo>
                  <a:lnTo>
                    <a:pt x="1245917" y="2918688"/>
                  </a:lnTo>
                  <a:lnTo>
                    <a:pt x="1238296" y="2905350"/>
                  </a:lnTo>
                  <a:lnTo>
                    <a:pt x="1230357" y="2891377"/>
                  </a:lnTo>
                  <a:lnTo>
                    <a:pt x="1223053" y="2877722"/>
                  </a:lnTo>
                  <a:lnTo>
                    <a:pt x="1216066" y="2863749"/>
                  </a:lnTo>
                  <a:lnTo>
                    <a:pt x="1209397" y="2849459"/>
                  </a:lnTo>
                  <a:lnTo>
                    <a:pt x="1203046" y="2834851"/>
                  </a:lnTo>
                  <a:lnTo>
                    <a:pt x="1197012" y="2820560"/>
                  </a:lnTo>
                  <a:lnTo>
                    <a:pt x="1191296" y="2805635"/>
                  </a:lnTo>
                  <a:lnTo>
                    <a:pt x="1186215" y="2790710"/>
                  </a:lnTo>
                  <a:lnTo>
                    <a:pt x="1181134" y="2775466"/>
                  </a:lnTo>
                  <a:lnTo>
                    <a:pt x="1176688" y="2760223"/>
                  </a:lnTo>
                  <a:lnTo>
                    <a:pt x="1172560" y="2744980"/>
                  </a:lnTo>
                  <a:lnTo>
                    <a:pt x="1168432" y="2729420"/>
                  </a:lnTo>
                  <a:lnTo>
                    <a:pt x="1164938" y="2713859"/>
                  </a:lnTo>
                  <a:lnTo>
                    <a:pt x="1161763" y="2697981"/>
                  </a:lnTo>
                  <a:lnTo>
                    <a:pt x="1159222" y="2682420"/>
                  </a:lnTo>
                  <a:lnTo>
                    <a:pt x="1009650" y="2676704"/>
                  </a:lnTo>
                  <a:lnTo>
                    <a:pt x="1019494" y="2419478"/>
                  </a:lnTo>
                  <a:lnTo>
                    <a:pt x="1169384" y="2425194"/>
                  </a:lnTo>
                  <a:lnTo>
                    <a:pt x="1173513" y="2409633"/>
                  </a:lnTo>
                  <a:lnTo>
                    <a:pt x="1177641" y="2393755"/>
                  </a:lnTo>
                  <a:lnTo>
                    <a:pt x="1182404" y="2378512"/>
                  </a:lnTo>
                  <a:lnTo>
                    <a:pt x="1187803" y="2363904"/>
                  </a:lnTo>
                  <a:lnTo>
                    <a:pt x="1193202" y="2348978"/>
                  </a:lnTo>
                  <a:lnTo>
                    <a:pt x="1198918" y="2334053"/>
                  </a:lnTo>
                  <a:lnTo>
                    <a:pt x="1205269" y="2319445"/>
                  </a:lnTo>
                  <a:lnTo>
                    <a:pt x="1211620" y="2305155"/>
                  </a:lnTo>
                  <a:lnTo>
                    <a:pt x="1218607" y="2290864"/>
                  </a:lnTo>
                  <a:lnTo>
                    <a:pt x="1225593" y="2277209"/>
                  </a:lnTo>
                  <a:lnTo>
                    <a:pt x="1233215" y="2263554"/>
                  </a:lnTo>
                  <a:lnTo>
                    <a:pt x="1240836" y="2249581"/>
                  </a:lnTo>
                  <a:lnTo>
                    <a:pt x="1248775" y="2236243"/>
                  </a:lnTo>
                  <a:lnTo>
                    <a:pt x="1257349" y="2223223"/>
                  </a:lnTo>
                  <a:lnTo>
                    <a:pt x="1265606" y="2210203"/>
                  </a:lnTo>
                  <a:lnTo>
                    <a:pt x="1274815" y="2197818"/>
                  </a:lnTo>
                  <a:lnTo>
                    <a:pt x="1171607" y="2086988"/>
                  </a:lnTo>
                  <a:lnTo>
                    <a:pt x="1360558" y="1912011"/>
                  </a:lnTo>
                  <a:lnTo>
                    <a:pt x="1464083" y="2023476"/>
                  </a:lnTo>
                  <a:lnTo>
                    <a:pt x="1477421" y="2015537"/>
                  </a:lnTo>
                  <a:lnTo>
                    <a:pt x="1491076" y="2007915"/>
                  </a:lnTo>
                  <a:lnTo>
                    <a:pt x="1504732" y="2000611"/>
                  </a:lnTo>
                  <a:lnTo>
                    <a:pt x="1518387" y="1993625"/>
                  </a:lnTo>
                  <a:lnTo>
                    <a:pt x="1532677" y="1986956"/>
                  </a:lnTo>
                  <a:lnTo>
                    <a:pt x="1546650" y="1980605"/>
                  </a:lnTo>
                  <a:lnTo>
                    <a:pt x="1561258" y="1974571"/>
                  </a:lnTo>
                  <a:lnTo>
                    <a:pt x="1575548" y="1969172"/>
                  </a:lnTo>
                  <a:lnTo>
                    <a:pt x="1590474" y="1963774"/>
                  </a:lnTo>
                  <a:lnTo>
                    <a:pt x="1605399" y="1958693"/>
                  </a:lnTo>
                  <a:lnTo>
                    <a:pt x="1620325" y="1954247"/>
                  </a:lnTo>
                  <a:lnTo>
                    <a:pt x="1635568" y="1950118"/>
                  </a:lnTo>
                  <a:lnTo>
                    <a:pt x="1650811" y="1945990"/>
                  </a:lnTo>
                  <a:lnTo>
                    <a:pt x="1666371" y="1942815"/>
                  </a:lnTo>
                  <a:lnTo>
                    <a:pt x="1681932" y="1939321"/>
                  </a:lnTo>
                  <a:lnTo>
                    <a:pt x="1697493" y="1936781"/>
                  </a:lnTo>
                  <a:lnTo>
                    <a:pt x="1703527" y="1784350"/>
                  </a:lnTo>
                  <a:close/>
                  <a:moveTo>
                    <a:pt x="499967" y="1495425"/>
                  </a:moveTo>
                  <a:lnTo>
                    <a:pt x="512673" y="1507816"/>
                  </a:lnTo>
                  <a:lnTo>
                    <a:pt x="526015" y="1520207"/>
                  </a:lnTo>
                  <a:lnTo>
                    <a:pt x="540309" y="1532916"/>
                  </a:lnTo>
                  <a:lnTo>
                    <a:pt x="555557" y="1545307"/>
                  </a:lnTo>
                  <a:lnTo>
                    <a:pt x="571122" y="1557381"/>
                  </a:lnTo>
                  <a:lnTo>
                    <a:pt x="587958" y="1569136"/>
                  </a:lnTo>
                  <a:lnTo>
                    <a:pt x="596217" y="1574220"/>
                  </a:lnTo>
                  <a:lnTo>
                    <a:pt x="604794" y="1579939"/>
                  </a:lnTo>
                  <a:lnTo>
                    <a:pt x="613371" y="1584705"/>
                  </a:lnTo>
                  <a:lnTo>
                    <a:pt x="622265" y="1589788"/>
                  </a:lnTo>
                  <a:lnTo>
                    <a:pt x="639736" y="1608851"/>
                  </a:lnTo>
                  <a:lnTo>
                    <a:pt x="657525" y="1628868"/>
                  </a:lnTo>
                  <a:lnTo>
                    <a:pt x="692150" y="1668583"/>
                  </a:lnTo>
                  <a:lnTo>
                    <a:pt x="641960" y="1916723"/>
                  </a:lnTo>
                  <a:lnTo>
                    <a:pt x="640054" y="1924030"/>
                  </a:lnTo>
                  <a:lnTo>
                    <a:pt x="637830" y="1931338"/>
                  </a:lnTo>
                  <a:lnTo>
                    <a:pt x="635289" y="1938328"/>
                  </a:lnTo>
                  <a:lnTo>
                    <a:pt x="631795" y="1945000"/>
                  </a:lnTo>
                  <a:lnTo>
                    <a:pt x="628618" y="1951672"/>
                  </a:lnTo>
                  <a:lnTo>
                    <a:pt x="624489" y="1958026"/>
                  </a:lnTo>
                  <a:lnTo>
                    <a:pt x="620041" y="1963745"/>
                  </a:lnTo>
                  <a:lnTo>
                    <a:pt x="615277" y="1969464"/>
                  </a:lnTo>
                  <a:lnTo>
                    <a:pt x="247746" y="2374875"/>
                  </a:lnTo>
                  <a:lnTo>
                    <a:pt x="244252" y="2379323"/>
                  </a:lnTo>
                  <a:lnTo>
                    <a:pt x="240122" y="2382818"/>
                  </a:lnTo>
                  <a:lnTo>
                    <a:pt x="235675" y="2386631"/>
                  </a:lnTo>
                  <a:lnTo>
                    <a:pt x="231228" y="2390126"/>
                  </a:lnTo>
                  <a:lnTo>
                    <a:pt x="226781" y="2393303"/>
                  </a:lnTo>
                  <a:lnTo>
                    <a:pt x="222334" y="2395845"/>
                  </a:lnTo>
                  <a:lnTo>
                    <a:pt x="217251" y="2399022"/>
                  </a:lnTo>
                  <a:lnTo>
                    <a:pt x="212486" y="2401246"/>
                  </a:lnTo>
                  <a:lnTo>
                    <a:pt x="207404" y="2403470"/>
                  </a:lnTo>
                  <a:lnTo>
                    <a:pt x="202639" y="2405377"/>
                  </a:lnTo>
                  <a:lnTo>
                    <a:pt x="197239" y="2406965"/>
                  </a:lnTo>
                  <a:lnTo>
                    <a:pt x="192156" y="2408236"/>
                  </a:lnTo>
                  <a:lnTo>
                    <a:pt x="187074" y="2409189"/>
                  </a:lnTo>
                  <a:lnTo>
                    <a:pt x="181673" y="2410460"/>
                  </a:lnTo>
                  <a:lnTo>
                    <a:pt x="176273" y="2411095"/>
                  </a:lnTo>
                  <a:lnTo>
                    <a:pt x="170873" y="2411413"/>
                  </a:lnTo>
                  <a:lnTo>
                    <a:pt x="165473" y="2411413"/>
                  </a:lnTo>
                  <a:lnTo>
                    <a:pt x="160073" y="2411413"/>
                  </a:lnTo>
                  <a:lnTo>
                    <a:pt x="154990" y="2411095"/>
                  </a:lnTo>
                  <a:lnTo>
                    <a:pt x="149272" y="2410460"/>
                  </a:lnTo>
                  <a:lnTo>
                    <a:pt x="144190" y="2409825"/>
                  </a:lnTo>
                  <a:lnTo>
                    <a:pt x="139107" y="2408554"/>
                  </a:lnTo>
                  <a:lnTo>
                    <a:pt x="133707" y="2406965"/>
                  </a:lnTo>
                  <a:lnTo>
                    <a:pt x="128625" y="2405377"/>
                  </a:lnTo>
                  <a:lnTo>
                    <a:pt x="123224" y="2403470"/>
                  </a:lnTo>
                  <a:lnTo>
                    <a:pt x="118459" y="2401246"/>
                  </a:lnTo>
                  <a:lnTo>
                    <a:pt x="113377" y="2399022"/>
                  </a:lnTo>
                  <a:lnTo>
                    <a:pt x="108612" y="2395845"/>
                  </a:lnTo>
                  <a:lnTo>
                    <a:pt x="104165" y="2392985"/>
                  </a:lnTo>
                  <a:lnTo>
                    <a:pt x="99082" y="2390126"/>
                  </a:lnTo>
                  <a:lnTo>
                    <a:pt x="94635" y="2386313"/>
                  </a:lnTo>
                  <a:lnTo>
                    <a:pt x="90506" y="2382501"/>
                  </a:lnTo>
                  <a:lnTo>
                    <a:pt x="86058" y="2378688"/>
                  </a:lnTo>
                  <a:lnTo>
                    <a:pt x="82564" y="2374875"/>
                  </a:lnTo>
                  <a:lnTo>
                    <a:pt x="78752" y="2370427"/>
                  </a:lnTo>
                  <a:lnTo>
                    <a:pt x="75258" y="2365661"/>
                  </a:lnTo>
                  <a:lnTo>
                    <a:pt x="72081" y="2361213"/>
                  </a:lnTo>
                  <a:lnTo>
                    <a:pt x="69222" y="2356448"/>
                  </a:lnTo>
                  <a:lnTo>
                    <a:pt x="66364" y="2351999"/>
                  </a:lnTo>
                  <a:lnTo>
                    <a:pt x="64140" y="2346916"/>
                  </a:lnTo>
                  <a:lnTo>
                    <a:pt x="61916" y="2342150"/>
                  </a:lnTo>
                  <a:lnTo>
                    <a:pt x="60328" y="2336749"/>
                  </a:lnTo>
                  <a:lnTo>
                    <a:pt x="58422" y="2331983"/>
                  </a:lnTo>
                  <a:lnTo>
                    <a:pt x="57151" y="2326900"/>
                  </a:lnTo>
                  <a:lnTo>
                    <a:pt x="55563" y="2321498"/>
                  </a:lnTo>
                  <a:lnTo>
                    <a:pt x="54928" y="2316097"/>
                  </a:lnTo>
                  <a:lnTo>
                    <a:pt x="54293" y="2310696"/>
                  </a:lnTo>
                  <a:lnTo>
                    <a:pt x="53975" y="2305612"/>
                  </a:lnTo>
                  <a:lnTo>
                    <a:pt x="53975" y="2299893"/>
                  </a:lnTo>
                  <a:lnTo>
                    <a:pt x="53975" y="2294810"/>
                  </a:lnTo>
                  <a:lnTo>
                    <a:pt x="54293" y="2289726"/>
                  </a:lnTo>
                  <a:lnTo>
                    <a:pt x="54928" y="2284007"/>
                  </a:lnTo>
                  <a:lnTo>
                    <a:pt x="55563" y="2278924"/>
                  </a:lnTo>
                  <a:lnTo>
                    <a:pt x="56834" y="2273523"/>
                  </a:lnTo>
                  <a:lnTo>
                    <a:pt x="58422" y="2268439"/>
                  </a:lnTo>
                  <a:lnTo>
                    <a:pt x="60328" y="2263355"/>
                  </a:lnTo>
                  <a:lnTo>
                    <a:pt x="61916" y="2257954"/>
                  </a:lnTo>
                  <a:lnTo>
                    <a:pt x="64140" y="2253188"/>
                  </a:lnTo>
                  <a:lnTo>
                    <a:pt x="66364" y="2248105"/>
                  </a:lnTo>
                  <a:lnTo>
                    <a:pt x="69222" y="2243021"/>
                  </a:lnTo>
                  <a:lnTo>
                    <a:pt x="72081" y="2238573"/>
                  </a:lnTo>
                  <a:lnTo>
                    <a:pt x="75258" y="2233807"/>
                  </a:lnTo>
                  <a:lnTo>
                    <a:pt x="78752" y="2229359"/>
                  </a:lnTo>
                  <a:lnTo>
                    <a:pt x="82882" y="2224911"/>
                  </a:lnTo>
                  <a:lnTo>
                    <a:pt x="429129" y="1842376"/>
                  </a:lnTo>
                  <a:lnTo>
                    <a:pt x="499967" y="1495425"/>
                  </a:lnTo>
                  <a:close/>
                  <a:moveTo>
                    <a:pt x="2178844" y="1055220"/>
                  </a:moveTo>
                  <a:lnTo>
                    <a:pt x="2166450" y="1055537"/>
                  </a:lnTo>
                  <a:lnTo>
                    <a:pt x="2154055" y="1056172"/>
                  </a:lnTo>
                  <a:lnTo>
                    <a:pt x="2141978" y="1058076"/>
                  </a:lnTo>
                  <a:lnTo>
                    <a:pt x="2129584" y="1059979"/>
                  </a:lnTo>
                  <a:lnTo>
                    <a:pt x="2117507" y="1062518"/>
                  </a:lnTo>
                  <a:lnTo>
                    <a:pt x="2105430" y="1066008"/>
                  </a:lnTo>
                  <a:lnTo>
                    <a:pt x="2093671" y="1070133"/>
                  </a:lnTo>
                  <a:lnTo>
                    <a:pt x="2081594" y="1074575"/>
                  </a:lnTo>
                  <a:lnTo>
                    <a:pt x="2070153" y="1079334"/>
                  </a:lnTo>
                  <a:lnTo>
                    <a:pt x="2058712" y="1085363"/>
                  </a:lnTo>
                  <a:lnTo>
                    <a:pt x="2047588" y="1091709"/>
                  </a:lnTo>
                  <a:lnTo>
                    <a:pt x="2036783" y="1098372"/>
                  </a:lnTo>
                  <a:lnTo>
                    <a:pt x="2025977" y="1105987"/>
                  </a:lnTo>
                  <a:lnTo>
                    <a:pt x="2015490" y="1114236"/>
                  </a:lnTo>
                  <a:lnTo>
                    <a:pt x="2005320" y="1122803"/>
                  </a:lnTo>
                  <a:lnTo>
                    <a:pt x="1996103" y="1132005"/>
                  </a:lnTo>
                  <a:lnTo>
                    <a:pt x="1987204" y="1141206"/>
                  </a:lnTo>
                  <a:lnTo>
                    <a:pt x="1978941" y="1151042"/>
                  </a:lnTo>
                  <a:lnTo>
                    <a:pt x="1971314" y="1161513"/>
                  </a:lnTo>
                  <a:lnTo>
                    <a:pt x="1964322" y="1171666"/>
                  </a:lnTo>
                  <a:lnTo>
                    <a:pt x="1957330" y="1182454"/>
                  </a:lnTo>
                  <a:lnTo>
                    <a:pt x="1951610" y="1193242"/>
                  </a:lnTo>
                  <a:lnTo>
                    <a:pt x="1945889" y="1204348"/>
                  </a:lnTo>
                  <a:lnTo>
                    <a:pt x="1941122" y="1216088"/>
                  </a:lnTo>
                  <a:lnTo>
                    <a:pt x="1936673" y="1227510"/>
                  </a:lnTo>
                  <a:lnTo>
                    <a:pt x="1932859" y="1239250"/>
                  </a:lnTo>
                  <a:lnTo>
                    <a:pt x="1929999" y="1251307"/>
                  </a:lnTo>
                  <a:lnTo>
                    <a:pt x="1927456" y="1263047"/>
                  </a:lnTo>
                  <a:lnTo>
                    <a:pt x="1925231" y="1275421"/>
                  </a:lnTo>
                  <a:lnTo>
                    <a:pt x="1923642" y="1287796"/>
                  </a:lnTo>
                  <a:lnTo>
                    <a:pt x="1923007" y="1299853"/>
                  </a:lnTo>
                  <a:lnTo>
                    <a:pt x="1922371" y="1312545"/>
                  </a:lnTo>
                  <a:lnTo>
                    <a:pt x="1923007" y="1324919"/>
                  </a:lnTo>
                  <a:lnTo>
                    <a:pt x="1923642" y="1336976"/>
                  </a:lnTo>
                  <a:lnTo>
                    <a:pt x="1925231" y="1349351"/>
                  </a:lnTo>
                  <a:lnTo>
                    <a:pt x="1927456" y="1361408"/>
                  </a:lnTo>
                  <a:lnTo>
                    <a:pt x="1929999" y="1373465"/>
                  </a:lnTo>
                  <a:lnTo>
                    <a:pt x="1933177" y="1385522"/>
                  </a:lnTo>
                  <a:lnTo>
                    <a:pt x="1936990" y="1397579"/>
                  </a:lnTo>
                  <a:lnTo>
                    <a:pt x="1941440" y="1409002"/>
                  </a:lnTo>
                  <a:lnTo>
                    <a:pt x="1946843" y="1420424"/>
                  </a:lnTo>
                  <a:lnTo>
                    <a:pt x="1952563" y="1432164"/>
                  </a:lnTo>
                  <a:lnTo>
                    <a:pt x="1958919" y="1443269"/>
                  </a:lnTo>
                  <a:lnTo>
                    <a:pt x="1965593" y="1454375"/>
                  </a:lnTo>
                  <a:lnTo>
                    <a:pt x="1973539" y="1465163"/>
                  </a:lnTo>
                  <a:lnTo>
                    <a:pt x="1981802" y="1475633"/>
                  </a:lnTo>
                  <a:lnTo>
                    <a:pt x="1990065" y="1485152"/>
                  </a:lnTo>
                  <a:lnTo>
                    <a:pt x="1999281" y="1494671"/>
                  </a:lnTo>
                  <a:lnTo>
                    <a:pt x="2008816" y="1503872"/>
                  </a:lnTo>
                  <a:lnTo>
                    <a:pt x="2018350" y="1511805"/>
                  </a:lnTo>
                  <a:lnTo>
                    <a:pt x="2028838" y="1519737"/>
                  </a:lnTo>
                  <a:lnTo>
                    <a:pt x="2039325" y="1526717"/>
                  </a:lnTo>
                  <a:lnTo>
                    <a:pt x="2049813" y="1533381"/>
                  </a:lnTo>
                  <a:lnTo>
                    <a:pt x="2060937" y="1539409"/>
                  </a:lnTo>
                  <a:lnTo>
                    <a:pt x="2072060" y="1544803"/>
                  </a:lnTo>
                  <a:lnTo>
                    <a:pt x="2083501" y="1549880"/>
                  </a:lnTo>
                  <a:lnTo>
                    <a:pt x="2094942" y="1554005"/>
                  </a:lnTo>
                  <a:lnTo>
                    <a:pt x="2107019" y="1557812"/>
                  </a:lnTo>
                  <a:lnTo>
                    <a:pt x="2118778" y="1560985"/>
                  </a:lnTo>
                  <a:lnTo>
                    <a:pt x="2130855" y="1563523"/>
                  </a:lnTo>
                  <a:lnTo>
                    <a:pt x="2142932" y="1565745"/>
                  </a:lnTo>
                  <a:lnTo>
                    <a:pt x="2155326" y="1567331"/>
                  </a:lnTo>
                  <a:lnTo>
                    <a:pt x="2167721" y="1567966"/>
                  </a:lnTo>
                  <a:lnTo>
                    <a:pt x="2179798" y="1568283"/>
                  </a:lnTo>
                  <a:lnTo>
                    <a:pt x="2192510" y="1567966"/>
                  </a:lnTo>
                  <a:lnTo>
                    <a:pt x="2204905" y="1567014"/>
                  </a:lnTo>
                  <a:lnTo>
                    <a:pt x="2216982" y="1565427"/>
                  </a:lnTo>
                  <a:lnTo>
                    <a:pt x="2229058" y="1563206"/>
                  </a:lnTo>
                  <a:lnTo>
                    <a:pt x="2241135" y="1560668"/>
                  </a:lnTo>
                  <a:lnTo>
                    <a:pt x="2253212" y="1557178"/>
                  </a:lnTo>
                  <a:lnTo>
                    <a:pt x="2264971" y="1553370"/>
                  </a:lnTo>
                  <a:lnTo>
                    <a:pt x="2277048" y="1548928"/>
                  </a:lnTo>
                  <a:lnTo>
                    <a:pt x="2288489" y="1543851"/>
                  </a:lnTo>
                  <a:lnTo>
                    <a:pt x="2299930" y="1538140"/>
                  </a:lnTo>
                  <a:lnTo>
                    <a:pt x="2311053" y="1532111"/>
                  </a:lnTo>
                  <a:lnTo>
                    <a:pt x="2321859" y="1524814"/>
                  </a:lnTo>
                  <a:lnTo>
                    <a:pt x="2332665" y="1517516"/>
                  </a:lnTo>
                  <a:lnTo>
                    <a:pt x="2343152" y="1509266"/>
                  </a:lnTo>
                  <a:lnTo>
                    <a:pt x="2353322" y="1500382"/>
                  </a:lnTo>
                  <a:lnTo>
                    <a:pt x="2362539" y="1491498"/>
                  </a:lnTo>
                  <a:lnTo>
                    <a:pt x="2371437" y="1482296"/>
                  </a:lnTo>
                  <a:lnTo>
                    <a:pt x="2379701" y="1472143"/>
                  </a:lnTo>
                  <a:lnTo>
                    <a:pt x="2387328" y="1462307"/>
                  </a:lnTo>
                  <a:lnTo>
                    <a:pt x="2394955" y="1451836"/>
                  </a:lnTo>
                  <a:lnTo>
                    <a:pt x="2400994" y="1441048"/>
                  </a:lnTo>
                  <a:lnTo>
                    <a:pt x="2407350" y="1430260"/>
                  </a:lnTo>
                  <a:lnTo>
                    <a:pt x="2412753" y="1419155"/>
                  </a:lnTo>
                  <a:lnTo>
                    <a:pt x="2417520" y="1407415"/>
                  </a:lnTo>
                  <a:lnTo>
                    <a:pt x="2421969" y="1395993"/>
                  </a:lnTo>
                  <a:lnTo>
                    <a:pt x="2425783" y="1384253"/>
                  </a:lnTo>
                  <a:lnTo>
                    <a:pt x="2428961" y="1372196"/>
                  </a:lnTo>
                  <a:lnTo>
                    <a:pt x="2431504" y="1360139"/>
                  </a:lnTo>
                  <a:lnTo>
                    <a:pt x="2433411" y="1348081"/>
                  </a:lnTo>
                  <a:lnTo>
                    <a:pt x="2435000" y="1336024"/>
                  </a:lnTo>
                  <a:lnTo>
                    <a:pt x="2435635" y="1323333"/>
                  </a:lnTo>
                  <a:lnTo>
                    <a:pt x="2435953" y="1310958"/>
                  </a:lnTo>
                  <a:lnTo>
                    <a:pt x="2435635" y="1298901"/>
                  </a:lnTo>
                  <a:lnTo>
                    <a:pt x="2435000" y="1286527"/>
                  </a:lnTo>
                  <a:lnTo>
                    <a:pt x="2433411" y="1274152"/>
                  </a:lnTo>
                  <a:lnTo>
                    <a:pt x="2431186" y="1262095"/>
                  </a:lnTo>
                  <a:lnTo>
                    <a:pt x="2428643" y="1250038"/>
                  </a:lnTo>
                  <a:lnTo>
                    <a:pt x="2425465" y="1237981"/>
                  </a:lnTo>
                  <a:lnTo>
                    <a:pt x="2421652" y="1225924"/>
                  </a:lnTo>
                  <a:lnTo>
                    <a:pt x="2416884" y="1214501"/>
                  </a:lnTo>
                  <a:lnTo>
                    <a:pt x="2411799" y="1203079"/>
                  </a:lnTo>
                  <a:lnTo>
                    <a:pt x="2406079" y="1191339"/>
                  </a:lnTo>
                  <a:lnTo>
                    <a:pt x="2399723" y="1180233"/>
                  </a:lnTo>
                  <a:lnTo>
                    <a:pt x="2393049" y="1169128"/>
                  </a:lnTo>
                  <a:lnTo>
                    <a:pt x="2385103" y="1158657"/>
                  </a:lnTo>
                  <a:lnTo>
                    <a:pt x="2376840" y="1148187"/>
                  </a:lnTo>
                  <a:lnTo>
                    <a:pt x="2368259" y="1138351"/>
                  </a:lnTo>
                  <a:lnTo>
                    <a:pt x="2359043" y="1128832"/>
                  </a:lnTo>
                  <a:lnTo>
                    <a:pt x="2349826" y="1120265"/>
                  </a:lnTo>
                  <a:lnTo>
                    <a:pt x="2340292" y="1111698"/>
                  </a:lnTo>
                  <a:lnTo>
                    <a:pt x="2329804" y="1103766"/>
                  </a:lnTo>
                  <a:lnTo>
                    <a:pt x="2319317" y="1096785"/>
                  </a:lnTo>
                  <a:lnTo>
                    <a:pt x="2308829" y="1090122"/>
                  </a:lnTo>
                  <a:lnTo>
                    <a:pt x="2297705" y="1084094"/>
                  </a:lnTo>
                  <a:lnTo>
                    <a:pt x="2286582" y="1078700"/>
                  </a:lnTo>
                  <a:lnTo>
                    <a:pt x="2275141" y="1073623"/>
                  </a:lnTo>
                  <a:lnTo>
                    <a:pt x="2263700" y="1069181"/>
                  </a:lnTo>
                  <a:lnTo>
                    <a:pt x="2251623" y="1065691"/>
                  </a:lnTo>
                  <a:lnTo>
                    <a:pt x="2239864" y="1062518"/>
                  </a:lnTo>
                  <a:lnTo>
                    <a:pt x="2227787" y="1059979"/>
                  </a:lnTo>
                  <a:lnTo>
                    <a:pt x="2215710" y="1057758"/>
                  </a:lnTo>
                  <a:lnTo>
                    <a:pt x="2203316" y="1056172"/>
                  </a:lnTo>
                  <a:lnTo>
                    <a:pt x="2190921" y="1055537"/>
                  </a:lnTo>
                  <a:lnTo>
                    <a:pt x="2178844" y="1055220"/>
                  </a:lnTo>
                  <a:close/>
                  <a:moveTo>
                    <a:pt x="2144839" y="823913"/>
                  </a:moveTo>
                  <a:lnTo>
                    <a:pt x="2301519" y="838826"/>
                  </a:lnTo>
                  <a:lnTo>
                    <a:pt x="2292938" y="930841"/>
                  </a:lnTo>
                  <a:lnTo>
                    <a:pt x="2302155" y="933379"/>
                  </a:lnTo>
                  <a:lnTo>
                    <a:pt x="2311053" y="936235"/>
                  </a:lnTo>
                  <a:lnTo>
                    <a:pt x="2319952" y="939725"/>
                  </a:lnTo>
                  <a:lnTo>
                    <a:pt x="2328851" y="943215"/>
                  </a:lnTo>
                  <a:lnTo>
                    <a:pt x="2338067" y="946706"/>
                  </a:lnTo>
                  <a:lnTo>
                    <a:pt x="2346330" y="950513"/>
                  </a:lnTo>
                  <a:lnTo>
                    <a:pt x="2354911" y="954638"/>
                  </a:lnTo>
                  <a:lnTo>
                    <a:pt x="2363492" y="959080"/>
                  </a:lnTo>
                  <a:lnTo>
                    <a:pt x="2372073" y="963522"/>
                  </a:lnTo>
                  <a:lnTo>
                    <a:pt x="2380654" y="968282"/>
                  </a:lnTo>
                  <a:lnTo>
                    <a:pt x="2388917" y="973358"/>
                  </a:lnTo>
                  <a:lnTo>
                    <a:pt x="2397180" y="978752"/>
                  </a:lnTo>
                  <a:lnTo>
                    <a:pt x="2405125" y="983829"/>
                  </a:lnTo>
                  <a:lnTo>
                    <a:pt x="2413071" y="989540"/>
                  </a:lnTo>
                  <a:lnTo>
                    <a:pt x="2420698" y="995569"/>
                  </a:lnTo>
                  <a:lnTo>
                    <a:pt x="2428643" y="1001280"/>
                  </a:lnTo>
                  <a:lnTo>
                    <a:pt x="2499197" y="943215"/>
                  </a:lnTo>
                  <a:lnTo>
                    <a:pt x="2599625" y="1063787"/>
                  </a:lnTo>
                  <a:lnTo>
                    <a:pt x="2529389" y="1122169"/>
                  </a:lnTo>
                  <a:lnTo>
                    <a:pt x="2533839" y="1130736"/>
                  </a:lnTo>
                  <a:lnTo>
                    <a:pt x="2538288" y="1139620"/>
                  </a:lnTo>
                  <a:lnTo>
                    <a:pt x="2542420" y="1148504"/>
                  </a:lnTo>
                  <a:lnTo>
                    <a:pt x="2546551" y="1157388"/>
                  </a:lnTo>
                  <a:lnTo>
                    <a:pt x="2550365" y="1166590"/>
                  </a:lnTo>
                  <a:lnTo>
                    <a:pt x="2553543" y="1175474"/>
                  </a:lnTo>
                  <a:lnTo>
                    <a:pt x="2557039" y="1184676"/>
                  </a:lnTo>
                  <a:lnTo>
                    <a:pt x="2559899" y="1193560"/>
                  </a:lnTo>
                  <a:lnTo>
                    <a:pt x="2562442" y="1203079"/>
                  </a:lnTo>
                  <a:lnTo>
                    <a:pt x="2564984" y="1212280"/>
                  </a:lnTo>
                  <a:lnTo>
                    <a:pt x="2567527" y="1221799"/>
                  </a:lnTo>
                  <a:lnTo>
                    <a:pt x="2569116" y="1231318"/>
                  </a:lnTo>
                  <a:lnTo>
                    <a:pt x="2571022" y="1240519"/>
                  </a:lnTo>
                  <a:lnTo>
                    <a:pt x="2572612" y="1249721"/>
                  </a:lnTo>
                  <a:lnTo>
                    <a:pt x="2574201" y="1259557"/>
                  </a:lnTo>
                  <a:lnTo>
                    <a:pt x="2575154" y="1269075"/>
                  </a:lnTo>
                  <a:lnTo>
                    <a:pt x="2665412" y="1277325"/>
                  </a:lnTo>
                  <a:lnTo>
                    <a:pt x="2650793" y="1433433"/>
                  </a:lnTo>
                  <a:lnTo>
                    <a:pt x="2561170" y="1425501"/>
                  </a:lnTo>
                  <a:lnTo>
                    <a:pt x="2558310" y="1434385"/>
                  </a:lnTo>
                  <a:lnTo>
                    <a:pt x="2555132" y="1443587"/>
                  </a:lnTo>
                  <a:lnTo>
                    <a:pt x="2552272" y="1452471"/>
                  </a:lnTo>
                  <a:lnTo>
                    <a:pt x="2548458" y="1461355"/>
                  </a:lnTo>
                  <a:lnTo>
                    <a:pt x="2544644" y="1470239"/>
                  </a:lnTo>
                  <a:lnTo>
                    <a:pt x="2540513" y="1479124"/>
                  </a:lnTo>
                  <a:lnTo>
                    <a:pt x="2536381" y="1488008"/>
                  </a:lnTo>
                  <a:lnTo>
                    <a:pt x="2531932" y="1496575"/>
                  </a:lnTo>
                  <a:lnTo>
                    <a:pt x="2527482" y="1505142"/>
                  </a:lnTo>
                  <a:lnTo>
                    <a:pt x="2522715" y="1513708"/>
                  </a:lnTo>
                  <a:lnTo>
                    <a:pt x="2517630" y="1521958"/>
                  </a:lnTo>
                  <a:lnTo>
                    <a:pt x="2512228" y="1530208"/>
                  </a:lnTo>
                  <a:lnTo>
                    <a:pt x="2506825" y="1538140"/>
                  </a:lnTo>
                  <a:lnTo>
                    <a:pt x="2501104" y="1546390"/>
                  </a:lnTo>
                  <a:lnTo>
                    <a:pt x="2495384" y="1554322"/>
                  </a:lnTo>
                  <a:lnTo>
                    <a:pt x="2489027" y="1561937"/>
                  </a:lnTo>
                  <a:lnTo>
                    <a:pt x="2546233" y="1631107"/>
                  </a:lnTo>
                  <a:lnTo>
                    <a:pt x="2425465" y="1731372"/>
                  </a:lnTo>
                  <a:lnTo>
                    <a:pt x="2367624" y="1662202"/>
                  </a:lnTo>
                  <a:lnTo>
                    <a:pt x="2359043" y="1666644"/>
                  </a:lnTo>
                  <a:lnTo>
                    <a:pt x="2350144" y="1671086"/>
                  </a:lnTo>
                  <a:lnTo>
                    <a:pt x="2341245" y="1675211"/>
                  </a:lnTo>
                  <a:lnTo>
                    <a:pt x="2332029" y="1679018"/>
                  </a:lnTo>
                  <a:lnTo>
                    <a:pt x="2323130" y="1682826"/>
                  </a:lnTo>
                  <a:lnTo>
                    <a:pt x="2313596" y="1685999"/>
                  </a:lnTo>
                  <a:lnTo>
                    <a:pt x="2304697" y="1689489"/>
                  </a:lnTo>
                  <a:lnTo>
                    <a:pt x="2295481" y="1692344"/>
                  </a:lnTo>
                  <a:lnTo>
                    <a:pt x="2286264" y="1694883"/>
                  </a:lnTo>
                  <a:lnTo>
                    <a:pt x="2277048" y="1697421"/>
                  </a:lnTo>
                  <a:lnTo>
                    <a:pt x="2267196" y="1699642"/>
                  </a:lnTo>
                  <a:lnTo>
                    <a:pt x="2257979" y="1701546"/>
                  </a:lnTo>
                  <a:lnTo>
                    <a:pt x="2248763" y="1703450"/>
                  </a:lnTo>
                  <a:lnTo>
                    <a:pt x="2238910" y="1705036"/>
                  </a:lnTo>
                  <a:lnTo>
                    <a:pt x="2229376" y="1706623"/>
                  </a:lnTo>
                  <a:lnTo>
                    <a:pt x="2220160" y="1707575"/>
                  </a:lnTo>
                  <a:lnTo>
                    <a:pt x="2211579" y="1797051"/>
                  </a:lnTo>
                  <a:lnTo>
                    <a:pt x="2054898" y="1782138"/>
                  </a:lnTo>
                  <a:lnTo>
                    <a:pt x="2063161" y="1692027"/>
                  </a:lnTo>
                  <a:lnTo>
                    <a:pt x="2054263" y="1689172"/>
                  </a:lnTo>
                  <a:lnTo>
                    <a:pt x="2045364" y="1685999"/>
                  </a:lnTo>
                  <a:lnTo>
                    <a:pt x="2035830" y="1682826"/>
                  </a:lnTo>
                  <a:lnTo>
                    <a:pt x="2027249" y="1679335"/>
                  </a:lnTo>
                  <a:lnTo>
                    <a:pt x="2018350" y="1675528"/>
                  </a:lnTo>
                  <a:lnTo>
                    <a:pt x="2009451" y="1671720"/>
                  </a:lnTo>
                  <a:lnTo>
                    <a:pt x="2000870" y="1667596"/>
                  </a:lnTo>
                  <a:lnTo>
                    <a:pt x="1992289" y="1663154"/>
                  </a:lnTo>
                  <a:lnTo>
                    <a:pt x="1984026" y="1658077"/>
                  </a:lnTo>
                  <a:lnTo>
                    <a:pt x="1975445" y="1653317"/>
                  </a:lnTo>
                  <a:lnTo>
                    <a:pt x="1967182" y="1648241"/>
                  </a:lnTo>
                  <a:lnTo>
                    <a:pt x="1958919" y="1642847"/>
                  </a:lnTo>
                  <a:lnTo>
                    <a:pt x="1950656" y="1637453"/>
                  </a:lnTo>
                  <a:lnTo>
                    <a:pt x="1943029" y="1631742"/>
                  </a:lnTo>
                  <a:lnTo>
                    <a:pt x="1935084" y="1626030"/>
                  </a:lnTo>
                  <a:lnTo>
                    <a:pt x="1927456" y="1620002"/>
                  </a:lnTo>
                  <a:lnTo>
                    <a:pt x="1857220" y="1678384"/>
                  </a:lnTo>
                  <a:lnTo>
                    <a:pt x="1756792" y="1556860"/>
                  </a:lnTo>
                  <a:lnTo>
                    <a:pt x="1827346" y="1498478"/>
                  </a:lnTo>
                  <a:lnTo>
                    <a:pt x="1822896" y="1489594"/>
                  </a:lnTo>
                  <a:lnTo>
                    <a:pt x="1818765" y="1481027"/>
                  </a:lnTo>
                  <a:lnTo>
                    <a:pt x="1814633" y="1472143"/>
                  </a:lnTo>
                  <a:lnTo>
                    <a:pt x="1810820" y="1463259"/>
                  </a:lnTo>
                  <a:lnTo>
                    <a:pt x="1807324" y="1454057"/>
                  </a:lnTo>
                  <a:lnTo>
                    <a:pt x="1803828" y="1445173"/>
                  </a:lnTo>
                  <a:lnTo>
                    <a:pt x="1800968" y="1436289"/>
                  </a:lnTo>
                  <a:lnTo>
                    <a:pt x="1797789" y="1426770"/>
                  </a:lnTo>
                  <a:lnTo>
                    <a:pt x="1795247" y="1417569"/>
                  </a:lnTo>
                  <a:lnTo>
                    <a:pt x="1792704" y="1408367"/>
                  </a:lnTo>
                  <a:lnTo>
                    <a:pt x="1790480" y="1399166"/>
                  </a:lnTo>
                  <a:lnTo>
                    <a:pt x="1788573" y="1389647"/>
                  </a:lnTo>
                  <a:lnTo>
                    <a:pt x="1786666" y="1380445"/>
                  </a:lnTo>
                  <a:lnTo>
                    <a:pt x="1785395" y="1371244"/>
                  </a:lnTo>
                  <a:lnTo>
                    <a:pt x="1783170" y="1352206"/>
                  </a:lnTo>
                  <a:lnTo>
                    <a:pt x="1690687" y="1343639"/>
                  </a:lnTo>
                  <a:lnTo>
                    <a:pt x="1705624" y="1186897"/>
                  </a:lnTo>
                  <a:lnTo>
                    <a:pt x="1798425" y="1195781"/>
                  </a:lnTo>
                  <a:lnTo>
                    <a:pt x="1801285" y="1186897"/>
                  </a:lnTo>
                  <a:lnTo>
                    <a:pt x="1804146" y="1178012"/>
                  </a:lnTo>
                  <a:lnTo>
                    <a:pt x="1807642" y="1169128"/>
                  </a:lnTo>
                  <a:lnTo>
                    <a:pt x="1810820" y="1160244"/>
                  </a:lnTo>
                  <a:lnTo>
                    <a:pt x="1814633" y="1151677"/>
                  </a:lnTo>
                  <a:lnTo>
                    <a:pt x="1818765" y="1142793"/>
                  </a:lnTo>
                  <a:lnTo>
                    <a:pt x="1822896" y="1134226"/>
                  </a:lnTo>
                  <a:lnTo>
                    <a:pt x="1827346" y="1125659"/>
                  </a:lnTo>
                  <a:lnTo>
                    <a:pt x="1831795" y="1117727"/>
                  </a:lnTo>
                  <a:lnTo>
                    <a:pt x="1836562" y="1109160"/>
                  </a:lnTo>
                  <a:lnTo>
                    <a:pt x="1841329" y="1100910"/>
                  </a:lnTo>
                  <a:lnTo>
                    <a:pt x="1846732" y="1092661"/>
                  </a:lnTo>
                  <a:lnTo>
                    <a:pt x="1852135" y="1085045"/>
                  </a:lnTo>
                  <a:lnTo>
                    <a:pt x="1857856" y="1077113"/>
                  </a:lnTo>
                  <a:lnTo>
                    <a:pt x="1863894" y="1069181"/>
                  </a:lnTo>
                  <a:lnTo>
                    <a:pt x="1869615" y="1061566"/>
                  </a:lnTo>
                  <a:lnTo>
                    <a:pt x="1810184" y="989858"/>
                  </a:lnTo>
                  <a:lnTo>
                    <a:pt x="1931588" y="889593"/>
                  </a:lnTo>
                  <a:lnTo>
                    <a:pt x="1990700" y="961301"/>
                  </a:lnTo>
                  <a:lnTo>
                    <a:pt x="1999599" y="956859"/>
                  </a:lnTo>
                  <a:lnTo>
                    <a:pt x="2008180" y="952734"/>
                  </a:lnTo>
                  <a:lnTo>
                    <a:pt x="2017079" y="948609"/>
                  </a:lnTo>
                  <a:lnTo>
                    <a:pt x="2025977" y="944485"/>
                  </a:lnTo>
                  <a:lnTo>
                    <a:pt x="2034876" y="941312"/>
                  </a:lnTo>
                  <a:lnTo>
                    <a:pt x="2043775" y="937504"/>
                  </a:lnTo>
                  <a:lnTo>
                    <a:pt x="2052673" y="934649"/>
                  </a:lnTo>
                  <a:lnTo>
                    <a:pt x="2061890" y="931476"/>
                  </a:lnTo>
                  <a:lnTo>
                    <a:pt x="2071424" y="928937"/>
                  </a:lnTo>
                  <a:lnTo>
                    <a:pt x="2080641" y="926399"/>
                  </a:lnTo>
                  <a:lnTo>
                    <a:pt x="2089539" y="924178"/>
                  </a:lnTo>
                  <a:lnTo>
                    <a:pt x="2099074" y="922274"/>
                  </a:lnTo>
                  <a:lnTo>
                    <a:pt x="2108608" y="920370"/>
                  </a:lnTo>
                  <a:lnTo>
                    <a:pt x="2117825" y="918784"/>
                  </a:lnTo>
                  <a:lnTo>
                    <a:pt x="2127041" y="917515"/>
                  </a:lnTo>
                  <a:lnTo>
                    <a:pt x="2136258" y="916246"/>
                  </a:lnTo>
                  <a:lnTo>
                    <a:pt x="2144839" y="823913"/>
                  </a:lnTo>
                  <a:close/>
                  <a:moveTo>
                    <a:pt x="1509345" y="590550"/>
                  </a:moveTo>
                  <a:lnTo>
                    <a:pt x="1518239" y="590550"/>
                  </a:lnTo>
                  <a:lnTo>
                    <a:pt x="1526817" y="591817"/>
                  </a:lnTo>
                  <a:lnTo>
                    <a:pt x="1535394" y="593400"/>
                  </a:lnTo>
                  <a:lnTo>
                    <a:pt x="1543971" y="596250"/>
                  </a:lnTo>
                  <a:lnTo>
                    <a:pt x="1551912" y="599417"/>
                  </a:lnTo>
                  <a:lnTo>
                    <a:pt x="1559854" y="603534"/>
                  </a:lnTo>
                  <a:lnTo>
                    <a:pt x="1566843" y="608601"/>
                  </a:lnTo>
                  <a:lnTo>
                    <a:pt x="1570655" y="611452"/>
                  </a:lnTo>
                  <a:lnTo>
                    <a:pt x="1574149" y="614302"/>
                  </a:lnTo>
                  <a:lnTo>
                    <a:pt x="1577326" y="617469"/>
                  </a:lnTo>
                  <a:lnTo>
                    <a:pt x="1580185" y="620953"/>
                  </a:lnTo>
                  <a:lnTo>
                    <a:pt x="1583362" y="624753"/>
                  </a:lnTo>
                  <a:lnTo>
                    <a:pt x="1586221" y="628237"/>
                  </a:lnTo>
                  <a:lnTo>
                    <a:pt x="1588762" y="632037"/>
                  </a:lnTo>
                  <a:lnTo>
                    <a:pt x="1591621" y="636154"/>
                  </a:lnTo>
                  <a:lnTo>
                    <a:pt x="1593845" y="640271"/>
                  </a:lnTo>
                  <a:lnTo>
                    <a:pt x="1595433" y="644388"/>
                  </a:lnTo>
                  <a:lnTo>
                    <a:pt x="1597339" y="648505"/>
                  </a:lnTo>
                  <a:lnTo>
                    <a:pt x="1598927" y="652305"/>
                  </a:lnTo>
                  <a:lnTo>
                    <a:pt x="1601151" y="660856"/>
                  </a:lnTo>
                  <a:lnTo>
                    <a:pt x="1603057" y="669724"/>
                  </a:lnTo>
                  <a:lnTo>
                    <a:pt x="1603375" y="678274"/>
                  </a:lnTo>
                  <a:lnTo>
                    <a:pt x="1603375" y="687142"/>
                  </a:lnTo>
                  <a:lnTo>
                    <a:pt x="1602104" y="696326"/>
                  </a:lnTo>
                  <a:lnTo>
                    <a:pt x="1600516" y="704560"/>
                  </a:lnTo>
                  <a:lnTo>
                    <a:pt x="1597657" y="712794"/>
                  </a:lnTo>
                  <a:lnTo>
                    <a:pt x="1594480" y="721028"/>
                  </a:lnTo>
                  <a:lnTo>
                    <a:pt x="1590350" y="728629"/>
                  </a:lnTo>
                  <a:lnTo>
                    <a:pt x="1585268" y="736229"/>
                  </a:lnTo>
                  <a:lnTo>
                    <a:pt x="1582409" y="739396"/>
                  </a:lnTo>
                  <a:lnTo>
                    <a:pt x="1579550" y="742880"/>
                  </a:lnTo>
                  <a:lnTo>
                    <a:pt x="1576373" y="746047"/>
                  </a:lnTo>
                  <a:lnTo>
                    <a:pt x="1572879" y="749531"/>
                  </a:lnTo>
                  <a:lnTo>
                    <a:pt x="1569384" y="752381"/>
                  </a:lnTo>
                  <a:lnTo>
                    <a:pt x="1565572" y="755231"/>
                  </a:lnTo>
                  <a:lnTo>
                    <a:pt x="1297460" y="948099"/>
                  </a:lnTo>
                  <a:lnTo>
                    <a:pt x="1293012" y="951266"/>
                  </a:lnTo>
                  <a:lnTo>
                    <a:pt x="1288247" y="953799"/>
                  </a:lnTo>
                  <a:lnTo>
                    <a:pt x="1283164" y="956333"/>
                  </a:lnTo>
                  <a:lnTo>
                    <a:pt x="1278399" y="958550"/>
                  </a:lnTo>
                  <a:lnTo>
                    <a:pt x="1273634" y="960450"/>
                  </a:lnTo>
                  <a:lnTo>
                    <a:pt x="1268869" y="962033"/>
                  </a:lnTo>
                  <a:lnTo>
                    <a:pt x="1263469" y="962983"/>
                  </a:lnTo>
                  <a:lnTo>
                    <a:pt x="1258386" y="964250"/>
                  </a:lnTo>
                  <a:lnTo>
                    <a:pt x="1253304" y="964884"/>
                  </a:lnTo>
                  <a:lnTo>
                    <a:pt x="1247903" y="965200"/>
                  </a:lnTo>
                  <a:lnTo>
                    <a:pt x="1242820" y="965200"/>
                  </a:lnTo>
                  <a:lnTo>
                    <a:pt x="1237102" y="964884"/>
                  </a:lnTo>
                  <a:lnTo>
                    <a:pt x="1232020" y="964567"/>
                  </a:lnTo>
                  <a:lnTo>
                    <a:pt x="1226937" y="963617"/>
                  </a:lnTo>
                  <a:lnTo>
                    <a:pt x="1221537" y="962667"/>
                  </a:lnTo>
                  <a:lnTo>
                    <a:pt x="1216454" y="961083"/>
                  </a:lnTo>
                  <a:lnTo>
                    <a:pt x="1006475" y="894894"/>
                  </a:lnTo>
                  <a:lnTo>
                    <a:pt x="1009652" y="885393"/>
                  </a:lnTo>
                  <a:lnTo>
                    <a:pt x="1013464" y="875259"/>
                  </a:lnTo>
                  <a:lnTo>
                    <a:pt x="1017911" y="862591"/>
                  </a:lnTo>
                  <a:lnTo>
                    <a:pt x="1022676" y="847706"/>
                  </a:lnTo>
                  <a:lnTo>
                    <a:pt x="1027123" y="832188"/>
                  </a:lnTo>
                  <a:lnTo>
                    <a:pt x="1029029" y="824271"/>
                  </a:lnTo>
                  <a:lnTo>
                    <a:pt x="1030935" y="816353"/>
                  </a:lnTo>
                  <a:lnTo>
                    <a:pt x="1031888" y="808753"/>
                  </a:lnTo>
                  <a:lnTo>
                    <a:pt x="1033159" y="801469"/>
                  </a:lnTo>
                  <a:lnTo>
                    <a:pt x="1033794" y="793868"/>
                  </a:lnTo>
                  <a:lnTo>
                    <a:pt x="1033794" y="786584"/>
                  </a:lnTo>
                  <a:lnTo>
                    <a:pt x="1033794" y="778666"/>
                  </a:lnTo>
                  <a:lnTo>
                    <a:pt x="1033477" y="770749"/>
                  </a:lnTo>
                  <a:lnTo>
                    <a:pt x="1032841" y="762832"/>
                  </a:lnTo>
                  <a:lnTo>
                    <a:pt x="1031888" y="755548"/>
                  </a:lnTo>
                  <a:lnTo>
                    <a:pt x="1029665" y="740980"/>
                  </a:lnTo>
                  <a:lnTo>
                    <a:pt x="1027441" y="727995"/>
                  </a:lnTo>
                  <a:lnTo>
                    <a:pt x="1025217" y="718178"/>
                  </a:lnTo>
                  <a:lnTo>
                    <a:pt x="1022994" y="708994"/>
                  </a:lnTo>
                  <a:lnTo>
                    <a:pt x="1227572" y="773599"/>
                  </a:lnTo>
                  <a:lnTo>
                    <a:pt x="1458835" y="607651"/>
                  </a:lnTo>
                  <a:lnTo>
                    <a:pt x="1462965" y="605118"/>
                  </a:lnTo>
                  <a:lnTo>
                    <a:pt x="1467095" y="602268"/>
                  </a:lnTo>
                  <a:lnTo>
                    <a:pt x="1470589" y="600051"/>
                  </a:lnTo>
                  <a:lnTo>
                    <a:pt x="1474719" y="598467"/>
                  </a:lnTo>
                  <a:lnTo>
                    <a:pt x="1479166" y="596567"/>
                  </a:lnTo>
                  <a:lnTo>
                    <a:pt x="1483296" y="594984"/>
                  </a:lnTo>
                  <a:lnTo>
                    <a:pt x="1491873" y="592767"/>
                  </a:lnTo>
                  <a:lnTo>
                    <a:pt x="1500768" y="591183"/>
                  </a:lnTo>
                  <a:lnTo>
                    <a:pt x="1509345" y="590550"/>
                  </a:lnTo>
                  <a:close/>
                  <a:moveTo>
                    <a:pt x="690596" y="539750"/>
                  </a:moveTo>
                  <a:lnTo>
                    <a:pt x="691548" y="539750"/>
                  </a:lnTo>
                  <a:lnTo>
                    <a:pt x="693769" y="540067"/>
                  </a:lnTo>
                  <a:lnTo>
                    <a:pt x="702016" y="540702"/>
                  </a:lnTo>
                  <a:lnTo>
                    <a:pt x="727394" y="541020"/>
                  </a:lnTo>
                  <a:lnTo>
                    <a:pt x="757531" y="541655"/>
                  </a:lnTo>
                  <a:lnTo>
                    <a:pt x="770854" y="541972"/>
                  </a:lnTo>
                  <a:lnTo>
                    <a:pt x="781640" y="543242"/>
                  </a:lnTo>
                  <a:lnTo>
                    <a:pt x="781957" y="543242"/>
                  </a:lnTo>
                  <a:lnTo>
                    <a:pt x="785763" y="546734"/>
                  </a:lnTo>
                  <a:lnTo>
                    <a:pt x="789887" y="552130"/>
                  </a:lnTo>
                  <a:lnTo>
                    <a:pt x="794646" y="558479"/>
                  </a:lnTo>
                  <a:lnTo>
                    <a:pt x="799404" y="566415"/>
                  </a:lnTo>
                  <a:lnTo>
                    <a:pt x="804797" y="576573"/>
                  </a:lnTo>
                  <a:lnTo>
                    <a:pt x="809872" y="588001"/>
                  </a:lnTo>
                  <a:lnTo>
                    <a:pt x="812093" y="594668"/>
                  </a:lnTo>
                  <a:lnTo>
                    <a:pt x="814631" y="602286"/>
                  </a:lnTo>
                  <a:lnTo>
                    <a:pt x="817169" y="609905"/>
                  </a:lnTo>
                  <a:lnTo>
                    <a:pt x="820024" y="618476"/>
                  </a:lnTo>
                  <a:lnTo>
                    <a:pt x="822244" y="627364"/>
                  </a:lnTo>
                  <a:lnTo>
                    <a:pt x="824465" y="637205"/>
                  </a:lnTo>
                  <a:lnTo>
                    <a:pt x="826685" y="647681"/>
                  </a:lnTo>
                  <a:lnTo>
                    <a:pt x="828906" y="658791"/>
                  </a:lnTo>
                  <a:lnTo>
                    <a:pt x="830809" y="670537"/>
                  </a:lnTo>
                  <a:lnTo>
                    <a:pt x="832395" y="683235"/>
                  </a:lnTo>
                  <a:lnTo>
                    <a:pt x="834299" y="696567"/>
                  </a:lnTo>
                  <a:lnTo>
                    <a:pt x="835885" y="710535"/>
                  </a:lnTo>
                  <a:lnTo>
                    <a:pt x="836836" y="725454"/>
                  </a:lnTo>
                  <a:lnTo>
                    <a:pt x="838105" y="741644"/>
                  </a:lnTo>
                  <a:lnTo>
                    <a:pt x="839057" y="757834"/>
                  </a:lnTo>
                  <a:lnTo>
                    <a:pt x="840009" y="775611"/>
                  </a:lnTo>
                  <a:lnTo>
                    <a:pt x="840326" y="794022"/>
                  </a:lnTo>
                  <a:lnTo>
                    <a:pt x="840643" y="813069"/>
                  </a:lnTo>
                  <a:lnTo>
                    <a:pt x="840326" y="833703"/>
                  </a:lnTo>
                  <a:lnTo>
                    <a:pt x="840326" y="854972"/>
                  </a:lnTo>
                  <a:lnTo>
                    <a:pt x="844767" y="839735"/>
                  </a:lnTo>
                  <a:lnTo>
                    <a:pt x="849208" y="824497"/>
                  </a:lnTo>
                  <a:lnTo>
                    <a:pt x="857456" y="794975"/>
                  </a:lnTo>
                  <a:lnTo>
                    <a:pt x="864435" y="767992"/>
                  </a:lnTo>
                  <a:lnTo>
                    <a:pt x="870145" y="742914"/>
                  </a:lnTo>
                  <a:lnTo>
                    <a:pt x="878710" y="705456"/>
                  </a:lnTo>
                  <a:lnTo>
                    <a:pt x="881248" y="694028"/>
                  </a:lnTo>
                  <a:lnTo>
                    <a:pt x="882517" y="688314"/>
                  </a:lnTo>
                  <a:lnTo>
                    <a:pt x="878076" y="679425"/>
                  </a:lnTo>
                  <a:lnTo>
                    <a:pt x="874586" y="670854"/>
                  </a:lnTo>
                  <a:lnTo>
                    <a:pt x="871097" y="663236"/>
                  </a:lnTo>
                  <a:lnTo>
                    <a:pt x="868559" y="655617"/>
                  </a:lnTo>
                  <a:lnTo>
                    <a:pt x="864752" y="644506"/>
                  </a:lnTo>
                  <a:lnTo>
                    <a:pt x="863801" y="640380"/>
                  </a:lnTo>
                  <a:lnTo>
                    <a:pt x="867290" y="637205"/>
                  </a:lnTo>
                  <a:lnTo>
                    <a:pt x="876489" y="629269"/>
                  </a:lnTo>
                  <a:lnTo>
                    <a:pt x="881882" y="624507"/>
                  </a:lnTo>
                  <a:lnTo>
                    <a:pt x="888227" y="619746"/>
                  </a:lnTo>
                  <a:lnTo>
                    <a:pt x="894571" y="615619"/>
                  </a:lnTo>
                  <a:lnTo>
                    <a:pt x="900598" y="611810"/>
                  </a:lnTo>
                  <a:lnTo>
                    <a:pt x="921535" y="619746"/>
                  </a:lnTo>
                  <a:lnTo>
                    <a:pt x="939300" y="659426"/>
                  </a:lnTo>
                  <a:lnTo>
                    <a:pt x="934224" y="671172"/>
                  </a:lnTo>
                  <a:lnTo>
                    <a:pt x="928514" y="683235"/>
                  </a:lnTo>
                  <a:lnTo>
                    <a:pt x="922487" y="695932"/>
                  </a:lnTo>
                  <a:lnTo>
                    <a:pt x="923439" y="707043"/>
                  </a:lnTo>
                  <a:lnTo>
                    <a:pt x="924073" y="720693"/>
                  </a:lnTo>
                  <a:lnTo>
                    <a:pt x="924708" y="736248"/>
                  </a:lnTo>
                  <a:lnTo>
                    <a:pt x="924073" y="753390"/>
                  </a:lnTo>
                  <a:lnTo>
                    <a:pt x="923439" y="790213"/>
                  </a:lnTo>
                  <a:lnTo>
                    <a:pt x="921852" y="827354"/>
                  </a:lnTo>
                  <a:lnTo>
                    <a:pt x="920266" y="862273"/>
                  </a:lnTo>
                  <a:lnTo>
                    <a:pt x="918680" y="891161"/>
                  </a:lnTo>
                  <a:lnTo>
                    <a:pt x="916777" y="918461"/>
                  </a:lnTo>
                  <a:lnTo>
                    <a:pt x="918680" y="913382"/>
                  </a:lnTo>
                  <a:lnTo>
                    <a:pt x="923756" y="899097"/>
                  </a:lnTo>
                  <a:lnTo>
                    <a:pt x="927245" y="888621"/>
                  </a:lnTo>
                  <a:lnTo>
                    <a:pt x="931369" y="876241"/>
                  </a:lnTo>
                  <a:lnTo>
                    <a:pt x="935493" y="862273"/>
                  </a:lnTo>
                  <a:lnTo>
                    <a:pt x="939934" y="846401"/>
                  </a:lnTo>
                  <a:lnTo>
                    <a:pt x="943741" y="828307"/>
                  </a:lnTo>
                  <a:lnTo>
                    <a:pt x="947865" y="809260"/>
                  </a:lnTo>
                  <a:lnTo>
                    <a:pt x="951672" y="788626"/>
                  </a:lnTo>
                  <a:lnTo>
                    <a:pt x="955161" y="766722"/>
                  </a:lnTo>
                  <a:lnTo>
                    <a:pt x="957699" y="743866"/>
                  </a:lnTo>
                  <a:lnTo>
                    <a:pt x="958650" y="731486"/>
                  </a:lnTo>
                  <a:lnTo>
                    <a:pt x="959919" y="719106"/>
                  </a:lnTo>
                  <a:lnTo>
                    <a:pt x="960554" y="707043"/>
                  </a:lnTo>
                  <a:lnTo>
                    <a:pt x="960871" y="694345"/>
                  </a:lnTo>
                  <a:lnTo>
                    <a:pt x="961188" y="681330"/>
                  </a:lnTo>
                  <a:lnTo>
                    <a:pt x="961188" y="668315"/>
                  </a:lnTo>
                  <a:lnTo>
                    <a:pt x="969119" y="649268"/>
                  </a:lnTo>
                  <a:lnTo>
                    <a:pt x="970705" y="651173"/>
                  </a:lnTo>
                  <a:lnTo>
                    <a:pt x="973877" y="656887"/>
                  </a:lnTo>
                  <a:lnTo>
                    <a:pt x="976098" y="661331"/>
                  </a:lnTo>
                  <a:lnTo>
                    <a:pt x="978636" y="666727"/>
                  </a:lnTo>
                  <a:lnTo>
                    <a:pt x="981808" y="673076"/>
                  </a:lnTo>
                  <a:lnTo>
                    <a:pt x="984663" y="681012"/>
                  </a:lnTo>
                  <a:lnTo>
                    <a:pt x="988152" y="690218"/>
                  </a:lnTo>
                  <a:lnTo>
                    <a:pt x="991007" y="700377"/>
                  </a:lnTo>
                  <a:lnTo>
                    <a:pt x="993862" y="712122"/>
                  </a:lnTo>
                  <a:lnTo>
                    <a:pt x="997035" y="724820"/>
                  </a:lnTo>
                  <a:lnTo>
                    <a:pt x="999572" y="739422"/>
                  </a:lnTo>
                  <a:lnTo>
                    <a:pt x="1002110" y="754977"/>
                  </a:lnTo>
                  <a:lnTo>
                    <a:pt x="1004013" y="772436"/>
                  </a:lnTo>
                  <a:lnTo>
                    <a:pt x="1005600" y="790848"/>
                  </a:lnTo>
                  <a:lnTo>
                    <a:pt x="1005282" y="796244"/>
                  </a:lnTo>
                  <a:lnTo>
                    <a:pt x="1004331" y="801958"/>
                  </a:lnTo>
                  <a:lnTo>
                    <a:pt x="1003062" y="809260"/>
                  </a:lnTo>
                  <a:lnTo>
                    <a:pt x="1000841" y="817196"/>
                  </a:lnTo>
                  <a:lnTo>
                    <a:pt x="997669" y="826085"/>
                  </a:lnTo>
                  <a:lnTo>
                    <a:pt x="994497" y="836243"/>
                  </a:lnTo>
                  <a:lnTo>
                    <a:pt x="985932" y="858781"/>
                  </a:lnTo>
                  <a:lnTo>
                    <a:pt x="964043" y="914969"/>
                  </a:lnTo>
                  <a:lnTo>
                    <a:pt x="951037" y="948301"/>
                  </a:lnTo>
                  <a:lnTo>
                    <a:pt x="937079" y="985442"/>
                  </a:lnTo>
                  <a:lnTo>
                    <a:pt x="922804" y="1025757"/>
                  </a:lnTo>
                  <a:lnTo>
                    <a:pt x="915825" y="1047026"/>
                  </a:lnTo>
                  <a:lnTo>
                    <a:pt x="908212" y="1068929"/>
                  </a:lnTo>
                  <a:lnTo>
                    <a:pt x="901233" y="1091785"/>
                  </a:lnTo>
                  <a:lnTo>
                    <a:pt x="894254" y="1115594"/>
                  </a:lnTo>
                  <a:lnTo>
                    <a:pt x="886958" y="1139719"/>
                  </a:lnTo>
                  <a:lnTo>
                    <a:pt x="880296" y="1165115"/>
                  </a:lnTo>
                  <a:lnTo>
                    <a:pt x="873634" y="1190510"/>
                  </a:lnTo>
                  <a:lnTo>
                    <a:pt x="867290" y="1217493"/>
                  </a:lnTo>
                  <a:lnTo>
                    <a:pt x="861580" y="1244476"/>
                  </a:lnTo>
                  <a:lnTo>
                    <a:pt x="855553" y="1272728"/>
                  </a:lnTo>
                  <a:lnTo>
                    <a:pt x="850477" y="1301298"/>
                  </a:lnTo>
                  <a:lnTo>
                    <a:pt x="845402" y="1330821"/>
                  </a:lnTo>
                  <a:lnTo>
                    <a:pt x="840960" y="1360343"/>
                  </a:lnTo>
                  <a:lnTo>
                    <a:pt x="836836" y="1391135"/>
                  </a:lnTo>
                  <a:lnTo>
                    <a:pt x="874586" y="1434307"/>
                  </a:lnTo>
                  <a:lnTo>
                    <a:pt x="949768" y="1522239"/>
                  </a:lnTo>
                  <a:lnTo>
                    <a:pt x="990373" y="1569856"/>
                  </a:lnTo>
                  <a:lnTo>
                    <a:pt x="1026219" y="1613028"/>
                  </a:lnTo>
                  <a:lnTo>
                    <a:pt x="1041129" y="1631122"/>
                  </a:lnTo>
                  <a:lnTo>
                    <a:pt x="1053500" y="1646042"/>
                  </a:lnTo>
                  <a:lnTo>
                    <a:pt x="1062065" y="1657470"/>
                  </a:lnTo>
                  <a:lnTo>
                    <a:pt x="1066824" y="1664137"/>
                  </a:lnTo>
                  <a:lnTo>
                    <a:pt x="1071582" y="1671755"/>
                  </a:lnTo>
                  <a:lnTo>
                    <a:pt x="1077292" y="1680326"/>
                  </a:lnTo>
                  <a:lnTo>
                    <a:pt x="1080147" y="1685088"/>
                  </a:lnTo>
                  <a:lnTo>
                    <a:pt x="1083002" y="1689850"/>
                  </a:lnTo>
                  <a:lnTo>
                    <a:pt x="1085540" y="1695564"/>
                  </a:lnTo>
                  <a:lnTo>
                    <a:pt x="1088395" y="1701913"/>
                  </a:lnTo>
                  <a:lnTo>
                    <a:pt x="1090616" y="1708579"/>
                  </a:lnTo>
                  <a:lnTo>
                    <a:pt x="1091884" y="1715880"/>
                  </a:lnTo>
                  <a:lnTo>
                    <a:pt x="1093471" y="1724134"/>
                  </a:lnTo>
                  <a:lnTo>
                    <a:pt x="1093788" y="1733022"/>
                  </a:lnTo>
                  <a:lnTo>
                    <a:pt x="1093788" y="1742545"/>
                  </a:lnTo>
                  <a:lnTo>
                    <a:pt x="1092836" y="1753021"/>
                  </a:lnTo>
                  <a:lnTo>
                    <a:pt x="1090933" y="1765084"/>
                  </a:lnTo>
                  <a:lnTo>
                    <a:pt x="1087761" y="1777147"/>
                  </a:lnTo>
                  <a:lnTo>
                    <a:pt x="1086809" y="1785083"/>
                  </a:lnTo>
                  <a:lnTo>
                    <a:pt x="1084271" y="1801272"/>
                  </a:lnTo>
                  <a:lnTo>
                    <a:pt x="1076340" y="1854920"/>
                  </a:lnTo>
                  <a:lnTo>
                    <a:pt x="1054452" y="2009516"/>
                  </a:lnTo>
                  <a:lnTo>
                    <a:pt x="1023681" y="2230139"/>
                  </a:lnTo>
                  <a:lnTo>
                    <a:pt x="1022730" y="2236488"/>
                  </a:lnTo>
                  <a:lnTo>
                    <a:pt x="1021461" y="2242520"/>
                  </a:lnTo>
                  <a:lnTo>
                    <a:pt x="1019875" y="2248551"/>
                  </a:lnTo>
                  <a:lnTo>
                    <a:pt x="1018289" y="2254582"/>
                  </a:lnTo>
                  <a:lnTo>
                    <a:pt x="1015751" y="2259979"/>
                  </a:lnTo>
                  <a:lnTo>
                    <a:pt x="1013530" y="2265693"/>
                  </a:lnTo>
                  <a:lnTo>
                    <a:pt x="1011310" y="2271407"/>
                  </a:lnTo>
                  <a:lnTo>
                    <a:pt x="1008455" y="2276486"/>
                  </a:lnTo>
                  <a:lnTo>
                    <a:pt x="1005917" y="2281248"/>
                  </a:lnTo>
                  <a:lnTo>
                    <a:pt x="1002427" y="2286009"/>
                  </a:lnTo>
                  <a:lnTo>
                    <a:pt x="999255" y="2291088"/>
                  </a:lnTo>
                  <a:lnTo>
                    <a:pt x="995766" y="2295533"/>
                  </a:lnTo>
                  <a:lnTo>
                    <a:pt x="992276" y="2299659"/>
                  </a:lnTo>
                  <a:lnTo>
                    <a:pt x="988470" y="2303469"/>
                  </a:lnTo>
                  <a:lnTo>
                    <a:pt x="984346" y="2307278"/>
                  </a:lnTo>
                  <a:lnTo>
                    <a:pt x="980222" y="2311087"/>
                  </a:lnTo>
                  <a:lnTo>
                    <a:pt x="975781" y="2314262"/>
                  </a:lnTo>
                  <a:lnTo>
                    <a:pt x="971339" y="2317436"/>
                  </a:lnTo>
                  <a:lnTo>
                    <a:pt x="966581" y="2320293"/>
                  </a:lnTo>
                  <a:lnTo>
                    <a:pt x="961823" y="2322833"/>
                  </a:lnTo>
                  <a:lnTo>
                    <a:pt x="956747" y="2325372"/>
                  </a:lnTo>
                  <a:lnTo>
                    <a:pt x="951989" y="2327277"/>
                  </a:lnTo>
                  <a:lnTo>
                    <a:pt x="946913" y="2329182"/>
                  </a:lnTo>
                  <a:lnTo>
                    <a:pt x="941203" y="2331086"/>
                  </a:lnTo>
                  <a:lnTo>
                    <a:pt x="936128" y="2332674"/>
                  </a:lnTo>
                  <a:lnTo>
                    <a:pt x="930418" y="2333309"/>
                  </a:lnTo>
                  <a:lnTo>
                    <a:pt x="925025" y="2334578"/>
                  </a:lnTo>
                  <a:lnTo>
                    <a:pt x="919315" y="2334896"/>
                  </a:lnTo>
                  <a:lnTo>
                    <a:pt x="913605" y="2335213"/>
                  </a:lnTo>
                  <a:lnTo>
                    <a:pt x="907577" y="2335213"/>
                  </a:lnTo>
                  <a:lnTo>
                    <a:pt x="901550" y="2334896"/>
                  </a:lnTo>
                  <a:lnTo>
                    <a:pt x="895523" y="2333943"/>
                  </a:lnTo>
                  <a:lnTo>
                    <a:pt x="889813" y="2333309"/>
                  </a:lnTo>
                  <a:lnTo>
                    <a:pt x="883786" y="2332356"/>
                  </a:lnTo>
                  <a:lnTo>
                    <a:pt x="878076" y="2330769"/>
                  </a:lnTo>
                  <a:lnTo>
                    <a:pt x="872683" y="2328864"/>
                  </a:lnTo>
                  <a:lnTo>
                    <a:pt x="867290" y="2326642"/>
                  </a:lnTo>
                  <a:lnTo>
                    <a:pt x="862214" y="2324420"/>
                  </a:lnTo>
                  <a:lnTo>
                    <a:pt x="857456" y="2321881"/>
                  </a:lnTo>
                  <a:lnTo>
                    <a:pt x="852698" y="2319341"/>
                  </a:lnTo>
                  <a:lnTo>
                    <a:pt x="848257" y="2316167"/>
                  </a:lnTo>
                  <a:lnTo>
                    <a:pt x="843815" y="2312992"/>
                  </a:lnTo>
                  <a:lnTo>
                    <a:pt x="839692" y="2309183"/>
                  </a:lnTo>
                  <a:lnTo>
                    <a:pt x="835568" y="2305373"/>
                  </a:lnTo>
                  <a:lnTo>
                    <a:pt x="831761" y="2301882"/>
                  </a:lnTo>
                  <a:lnTo>
                    <a:pt x="827954" y="2297755"/>
                  </a:lnTo>
                  <a:lnTo>
                    <a:pt x="824782" y="2293311"/>
                  </a:lnTo>
                  <a:lnTo>
                    <a:pt x="821293" y="2288866"/>
                  </a:lnTo>
                  <a:lnTo>
                    <a:pt x="818755" y="2283787"/>
                  </a:lnTo>
                  <a:lnTo>
                    <a:pt x="815900" y="2279026"/>
                  </a:lnTo>
                  <a:lnTo>
                    <a:pt x="813362" y="2274264"/>
                  </a:lnTo>
                  <a:lnTo>
                    <a:pt x="811141" y="2269185"/>
                  </a:lnTo>
                  <a:lnTo>
                    <a:pt x="809238" y="2263471"/>
                  </a:lnTo>
                  <a:lnTo>
                    <a:pt x="807335" y="2258392"/>
                  </a:lnTo>
                  <a:lnTo>
                    <a:pt x="805749" y="2252678"/>
                  </a:lnTo>
                  <a:lnTo>
                    <a:pt x="804162" y="2246646"/>
                  </a:lnTo>
                  <a:lnTo>
                    <a:pt x="803211" y="2241250"/>
                  </a:lnTo>
                  <a:lnTo>
                    <a:pt x="802576" y="2234901"/>
                  </a:lnTo>
                  <a:lnTo>
                    <a:pt x="801942" y="2228869"/>
                  </a:lnTo>
                  <a:lnTo>
                    <a:pt x="801625" y="2222838"/>
                  </a:lnTo>
                  <a:lnTo>
                    <a:pt x="801625" y="2216807"/>
                  </a:lnTo>
                  <a:lnTo>
                    <a:pt x="801942" y="2210458"/>
                  </a:lnTo>
                  <a:lnTo>
                    <a:pt x="802576" y="2204109"/>
                  </a:lnTo>
                  <a:lnTo>
                    <a:pt x="803211" y="2197443"/>
                  </a:lnTo>
                  <a:lnTo>
                    <a:pt x="833981" y="1990152"/>
                  </a:lnTo>
                  <a:lnTo>
                    <a:pt x="855235" y="1846032"/>
                  </a:lnTo>
                  <a:lnTo>
                    <a:pt x="861897" y="1797146"/>
                  </a:lnTo>
                  <a:lnTo>
                    <a:pt x="863801" y="1783178"/>
                  </a:lnTo>
                  <a:lnTo>
                    <a:pt x="864435" y="1777147"/>
                  </a:lnTo>
                  <a:lnTo>
                    <a:pt x="861897" y="1774290"/>
                  </a:lnTo>
                  <a:lnTo>
                    <a:pt x="855553" y="1767623"/>
                  </a:lnTo>
                  <a:lnTo>
                    <a:pt x="833030" y="1744133"/>
                  </a:lnTo>
                  <a:lnTo>
                    <a:pt x="763558" y="1673343"/>
                  </a:lnTo>
                  <a:lnTo>
                    <a:pt x="687424" y="1595886"/>
                  </a:lnTo>
                  <a:lnTo>
                    <a:pt x="657288" y="1564777"/>
                  </a:lnTo>
                  <a:lnTo>
                    <a:pt x="637620" y="1543825"/>
                  </a:lnTo>
                  <a:lnTo>
                    <a:pt x="624931" y="1537159"/>
                  </a:lnTo>
                  <a:lnTo>
                    <a:pt x="612876" y="1530175"/>
                  </a:lnTo>
                  <a:lnTo>
                    <a:pt x="600822" y="1523192"/>
                  </a:lnTo>
                  <a:lnTo>
                    <a:pt x="589719" y="1516208"/>
                  </a:lnTo>
                  <a:lnTo>
                    <a:pt x="578933" y="1508907"/>
                  </a:lnTo>
                  <a:lnTo>
                    <a:pt x="569100" y="1501605"/>
                  </a:lnTo>
                  <a:lnTo>
                    <a:pt x="559266" y="1494622"/>
                  </a:lnTo>
                  <a:lnTo>
                    <a:pt x="550383" y="1487003"/>
                  </a:lnTo>
                  <a:lnTo>
                    <a:pt x="541818" y="1480019"/>
                  </a:lnTo>
                  <a:lnTo>
                    <a:pt x="533570" y="1472718"/>
                  </a:lnTo>
                  <a:lnTo>
                    <a:pt x="525957" y="1465099"/>
                  </a:lnTo>
                  <a:lnTo>
                    <a:pt x="518978" y="1458116"/>
                  </a:lnTo>
                  <a:lnTo>
                    <a:pt x="511682" y="1451132"/>
                  </a:lnTo>
                  <a:lnTo>
                    <a:pt x="505655" y="1444148"/>
                  </a:lnTo>
                  <a:lnTo>
                    <a:pt x="499945" y="1436847"/>
                  </a:lnTo>
                  <a:lnTo>
                    <a:pt x="494235" y="1430181"/>
                  </a:lnTo>
                  <a:lnTo>
                    <a:pt x="489159" y="1423514"/>
                  </a:lnTo>
                  <a:lnTo>
                    <a:pt x="484718" y="1416848"/>
                  </a:lnTo>
                  <a:lnTo>
                    <a:pt x="480277" y="1410499"/>
                  </a:lnTo>
                  <a:lnTo>
                    <a:pt x="476470" y="1404150"/>
                  </a:lnTo>
                  <a:lnTo>
                    <a:pt x="473298" y="1397801"/>
                  </a:lnTo>
                  <a:lnTo>
                    <a:pt x="469808" y="1392405"/>
                  </a:lnTo>
                  <a:lnTo>
                    <a:pt x="464733" y="1381294"/>
                  </a:lnTo>
                  <a:lnTo>
                    <a:pt x="460926" y="1371453"/>
                  </a:lnTo>
                  <a:lnTo>
                    <a:pt x="458706" y="1362565"/>
                  </a:lnTo>
                  <a:lnTo>
                    <a:pt x="457754" y="1359073"/>
                  </a:lnTo>
                  <a:lnTo>
                    <a:pt x="457119" y="1355264"/>
                  </a:lnTo>
                  <a:lnTo>
                    <a:pt x="457119" y="1352089"/>
                  </a:lnTo>
                  <a:lnTo>
                    <a:pt x="457119" y="1349550"/>
                  </a:lnTo>
                  <a:lnTo>
                    <a:pt x="456802" y="1347010"/>
                  </a:lnTo>
                  <a:lnTo>
                    <a:pt x="456168" y="1344788"/>
                  </a:lnTo>
                  <a:lnTo>
                    <a:pt x="454264" y="1342566"/>
                  </a:lnTo>
                  <a:lnTo>
                    <a:pt x="452361" y="1340344"/>
                  </a:lnTo>
                  <a:lnTo>
                    <a:pt x="449823" y="1338439"/>
                  </a:lnTo>
                  <a:lnTo>
                    <a:pt x="446968" y="1336217"/>
                  </a:lnTo>
                  <a:lnTo>
                    <a:pt x="440624" y="1332408"/>
                  </a:lnTo>
                  <a:lnTo>
                    <a:pt x="434279" y="1328598"/>
                  </a:lnTo>
                  <a:lnTo>
                    <a:pt x="431107" y="1326376"/>
                  </a:lnTo>
                  <a:lnTo>
                    <a:pt x="428887" y="1324472"/>
                  </a:lnTo>
                  <a:lnTo>
                    <a:pt x="426666" y="1322250"/>
                  </a:lnTo>
                  <a:lnTo>
                    <a:pt x="425397" y="1319393"/>
                  </a:lnTo>
                  <a:lnTo>
                    <a:pt x="424128" y="1317170"/>
                  </a:lnTo>
                  <a:lnTo>
                    <a:pt x="424128" y="1314631"/>
                  </a:lnTo>
                  <a:lnTo>
                    <a:pt x="425714" y="1302568"/>
                  </a:lnTo>
                  <a:lnTo>
                    <a:pt x="427618" y="1289553"/>
                  </a:lnTo>
                  <a:lnTo>
                    <a:pt x="429521" y="1275268"/>
                  </a:lnTo>
                  <a:lnTo>
                    <a:pt x="432059" y="1260983"/>
                  </a:lnTo>
                  <a:lnTo>
                    <a:pt x="438086" y="1229873"/>
                  </a:lnTo>
                  <a:lnTo>
                    <a:pt x="445382" y="1196542"/>
                  </a:lnTo>
                  <a:lnTo>
                    <a:pt x="453313" y="1161623"/>
                  </a:lnTo>
                  <a:lnTo>
                    <a:pt x="462195" y="1125117"/>
                  </a:lnTo>
                  <a:lnTo>
                    <a:pt x="471712" y="1087658"/>
                  </a:lnTo>
                  <a:lnTo>
                    <a:pt x="481229" y="1049883"/>
                  </a:lnTo>
                  <a:lnTo>
                    <a:pt x="501531" y="974014"/>
                  </a:lnTo>
                  <a:lnTo>
                    <a:pt x="521199" y="901001"/>
                  </a:lnTo>
                  <a:lnTo>
                    <a:pt x="538963" y="833386"/>
                  </a:lnTo>
                  <a:lnTo>
                    <a:pt x="546577" y="803228"/>
                  </a:lnTo>
                  <a:lnTo>
                    <a:pt x="553238" y="775293"/>
                  </a:lnTo>
                  <a:lnTo>
                    <a:pt x="622710" y="754659"/>
                  </a:lnTo>
                  <a:lnTo>
                    <a:pt x="591305" y="753072"/>
                  </a:lnTo>
                  <a:lnTo>
                    <a:pt x="520881" y="750215"/>
                  </a:lnTo>
                  <a:lnTo>
                    <a:pt x="482497" y="748628"/>
                  </a:lnTo>
                  <a:lnTo>
                    <a:pt x="448554" y="747358"/>
                  </a:lnTo>
                  <a:lnTo>
                    <a:pt x="423494" y="747041"/>
                  </a:lnTo>
                  <a:lnTo>
                    <a:pt x="415563" y="747358"/>
                  </a:lnTo>
                  <a:lnTo>
                    <a:pt x="411439" y="747993"/>
                  </a:lnTo>
                  <a:lnTo>
                    <a:pt x="409853" y="748628"/>
                  </a:lnTo>
                  <a:lnTo>
                    <a:pt x="406364" y="750850"/>
                  </a:lnTo>
                  <a:lnTo>
                    <a:pt x="396847" y="757516"/>
                  </a:lnTo>
                  <a:lnTo>
                    <a:pt x="382889" y="767992"/>
                  </a:lnTo>
                  <a:lnTo>
                    <a:pt x="366393" y="781007"/>
                  </a:lnTo>
                  <a:lnTo>
                    <a:pt x="325472" y="812752"/>
                  </a:lnTo>
                  <a:lnTo>
                    <a:pt x="279791" y="849258"/>
                  </a:lnTo>
                  <a:lnTo>
                    <a:pt x="195093" y="917826"/>
                  </a:lnTo>
                  <a:lnTo>
                    <a:pt x="154805" y="951158"/>
                  </a:lnTo>
                  <a:lnTo>
                    <a:pt x="154488" y="951475"/>
                  </a:lnTo>
                  <a:lnTo>
                    <a:pt x="150681" y="954332"/>
                  </a:lnTo>
                  <a:lnTo>
                    <a:pt x="146875" y="957506"/>
                  </a:lnTo>
                  <a:lnTo>
                    <a:pt x="143068" y="960046"/>
                  </a:lnTo>
                  <a:lnTo>
                    <a:pt x="139261" y="962586"/>
                  </a:lnTo>
                  <a:lnTo>
                    <a:pt x="135454" y="964808"/>
                  </a:lnTo>
                  <a:lnTo>
                    <a:pt x="131013" y="966712"/>
                  </a:lnTo>
                  <a:lnTo>
                    <a:pt x="126889" y="968617"/>
                  </a:lnTo>
                  <a:lnTo>
                    <a:pt x="122766" y="969887"/>
                  </a:lnTo>
                  <a:lnTo>
                    <a:pt x="113883" y="972426"/>
                  </a:lnTo>
                  <a:lnTo>
                    <a:pt x="105318" y="974014"/>
                  </a:lnTo>
                  <a:lnTo>
                    <a:pt x="96436" y="975283"/>
                  </a:lnTo>
                  <a:lnTo>
                    <a:pt x="87554" y="974966"/>
                  </a:lnTo>
                  <a:lnTo>
                    <a:pt x="78671" y="974014"/>
                  </a:lnTo>
                  <a:lnTo>
                    <a:pt x="70106" y="972109"/>
                  </a:lnTo>
                  <a:lnTo>
                    <a:pt x="61541" y="969569"/>
                  </a:lnTo>
                  <a:lnTo>
                    <a:pt x="52976" y="966395"/>
                  </a:lnTo>
                  <a:lnTo>
                    <a:pt x="48852" y="964490"/>
                  </a:lnTo>
                  <a:lnTo>
                    <a:pt x="45363" y="962268"/>
                  </a:lnTo>
                  <a:lnTo>
                    <a:pt x="41239" y="959729"/>
                  </a:lnTo>
                  <a:lnTo>
                    <a:pt x="37432" y="956872"/>
                  </a:lnTo>
                  <a:lnTo>
                    <a:pt x="33626" y="954015"/>
                  </a:lnTo>
                  <a:lnTo>
                    <a:pt x="30453" y="951158"/>
                  </a:lnTo>
                  <a:lnTo>
                    <a:pt x="26647" y="947666"/>
                  </a:lnTo>
                  <a:lnTo>
                    <a:pt x="23792" y="944491"/>
                  </a:lnTo>
                  <a:lnTo>
                    <a:pt x="20302" y="940682"/>
                  </a:lnTo>
                  <a:lnTo>
                    <a:pt x="17764" y="936873"/>
                  </a:lnTo>
                  <a:lnTo>
                    <a:pt x="14909" y="933063"/>
                  </a:lnTo>
                  <a:lnTo>
                    <a:pt x="12689" y="929254"/>
                  </a:lnTo>
                  <a:lnTo>
                    <a:pt x="10468" y="925127"/>
                  </a:lnTo>
                  <a:lnTo>
                    <a:pt x="8248" y="921000"/>
                  </a:lnTo>
                  <a:lnTo>
                    <a:pt x="6662" y="916874"/>
                  </a:lnTo>
                  <a:lnTo>
                    <a:pt x="4758" y="912429"/>
                  </a:lnTo>
                  <a:lnTo>
                    <a:pt x="2538" y="903858"/>
                  </a:lnTo>
                  <a:lnTo>
                    <a:pt x="634" y="894970"/>
                  </a:lnTo>
                  <a:lnTo>
                    <a:pt x="0" y="886399"/>
                  </a:lnTo>
                  <a:lnTo>
                    <a:pt x="0" y="877511"/>
                  </a:lnTo>
                  <a:lnTo>
                    <a:pt x="952" y="868622"/>
                  </a:lnTo>
                  <a:lnTo>
                    <a:pt x="2538" y="859734"/>
                  </a:lnTo>
                  <a:lnTo>
                    <a:pt x="5075" y="851163"/>
                  </a:lnTo>
                  <a:lnTo>
                    <a:pt x="8882" y="842909"/>
                  </a:lnTo>
                  <a:lnTo>
                    <a:pt x="10785" y="838782"/>
                  </a:lnTo>
                  <a:lnTo>
                    <a:pt x="13006" y="834656"/>
                  </a:lnTo>
                  <a:lnTo>
                    <a:pt x="15544" y="831164"/>
                  </a:lnTo>
                  <a:lnTo>
                    <a:pt x="18082" y="827354"/>
                  </a:lnTo>
                  <a:lnTo>
                    <a:pt x="20937" y="823545"/>
                  </a:lnTo>
                  <a:lnTo>
                    <a:pt x="24109" y="820053"/>
                  </a:lnTo>
                  <a:lnTo>
                    <a:pt x="27281" y="816561"/>
                  </a:lnTo>
                  <a:lnTo>
                    <a:pt x="30771" y="813069"/>
                  </a:lnTo>
                  <a:lnTo>
                    <a:pt x="80575" y="775611"/>
                  </a:lnTo>
                  <a:lnTo>
                    <a:pt x="189700" y="694028"/>
                  </a:lnTo>
                  <a:lnTo>
                    <a:pt x="248386" y="650220"/>
                  </a:lnTo>
                  <a:lnTo>
                    <a:pt x="300094" y="612127"/>
                  </a:lnTo>
                  <a:lnTo>
                    <a:pt x="321348" y="596572"/>
                  </a:lnTo>
                  <a:lnTo>
                    <a:pt x="337843" y="585144"/>
                  </a:lnTo>
                  <a:lnTo>
                    <a:pt x="349263" y="577208"/>
                  </a:lnTo>
                  <a:lnTo>
                    <a:pt x="352436" y="574986"/>
                  </a:lnTo>
                  <a:lnTo>
                    <a:pt x="354022" y="574351"/>
                  </a:lnTo>
                  <a:lnTo>
                    <a:pt x="460926" y="562606"/>
                  </a:lnTo>
                  <a:lnTo>
                    <a:pt x="554190" y="552448"/>
                  </a:lnTo>
                  <a:lnTo>
                    <a:pt x="595112" y="548003"/>
                  </a:lnTo>
                  <a:lnTo>
                    <a:pt x="631275" y="544512"/>
                  </a:lnTo>
                  <a:lnTo>
                    <a:pt x="663315" y="541655"/>
                  </a:lnTo>
                  <a:lnTo>
                    <a:pt x="690596" y="539750"/>
                  </a:lnTo>
                  <a:close/>
                  <a:moveTo>
                    <a:pt x="912333" y="0"/>
                  </a:moveTo>
                  <a:lnTo>
                    <a:pt x="923772" y="0"/>
                  </a:lnTo>
                  <a:lnTo>
                    <a:pt x="935529" y="0"/>
                  </a:lnTo>
                  <a:lnTo>
                    <a:pt x="943791" y="636"/>
                  </a:lnTo>
                  <a:lnTo>
                    <a:pt x="952052" y="1908"/>
                  </a:lnTo>
                  <a:lnTo>
                    <a:pt x="960632" y="3817"/>
                  </a:lnTo>
                  <a:lnTo>
                    <a:pt x="969211" y="5407"/>
                  </a:lnTo>
                  <a:lnTo>
                    <a:pt x="977473" y="8270"/>
                  </a:lnTo>
                  <a:lnTo>
                    <a:pt x="986052" y="11451"/>
                  </a:lnTo>
                  <a:lnTo>
                    <a:pt x="993996" y="14949"/>
                  </a:lnTo>
                  <a:lnTo>
                    <a:pt x="1001940" y="19084"/>
                  </a:lnTo>
                  <a:lnTo>
                    <a:pt x="1010202" y="22901"/>
                  </a:lnTo>
                  <a:lnTo>
                    <a:pt x="1017828" y="27990"/>
                  </a:lnTo>
                  <a:lnTo>
                    <a:pt x="1025454" y="33080"/>
                  </a:lnTo>
                  <a:lnTo>
                    <a:pt x="1032762" y="39123"/>
                  </a:lnTo>
                  <a:lnTo>
                    <a:pt x="1039753" y="44848"/>
                  </a:lnTo>
                  <a:lnTo>
                    <a:pt x="1047061" y="51210"/>
                  </a:lnTo>
                  <a:lnTo>
                    <a:pt x="1053734" y="57889"/>
                  </a:lnTo>
                  <a:lnTo>
                    <a:pt x="1060407" y="65523"/>
                  </a:lnTo>
                  <a:lnTo>
                    <a:pt x="1066127" y="72839"/>
                  </a:lnTo>
                  <a:lnTo>
                    <a:pt x="1072164" y="80791"/>
                  </a:lnTo>
                  <a:lnTo>
                    <a:pt x="1077884" y="89061"/>
                  </a:lnTo>
                  <a:lnTo>
                    <a:pt x="1082968" y="97331"/>
                  </a:lnTo>
                  <a:lnTo>
                    <a:pt x="1087734" y="106555"/>
                  </a:lnTo>
                  <a:lnTo>
                    <a:pt x="1092183" y="115779"/>
                  </a:lnTo>
                  <a:lnTo>
                    <a:pt x="1096313" y="125003"/>
                  </a:lnTo>
                  <a:lnTo>
                    <a:pt x="1100127" y="134546"/>
                  </a:lnTo>
                  <a:lnTo>
                    <a:pt x="1103304" y="145042"/>
                  </a:lnTo>
                  <a:lnTo>
                    <a:pt x="1106164" y="155220"/>
                  </a:lnTo>
                  <a:lnTo>
                    <a:pt x="1108706" y="166035"/>
                  </a:lnTo>
                  <a:lnTo>
                    <a:pt x="1110612" y="176849"/>
                  </a:lnTo>
                  <a:lnTo>
                    <a:pt x="1111566" y="187982"/>
                  </a:lnTo>
                  <a:lnTo>
                    <a:pt x="1112519" y="199433"/>
                  </a:lnTo>
                  <a:lnTo>
                    <a:pt x="1112837" y="210883"/>
                  </a:lnTo>
                  <a:lnTo>
                    <a:pt x="1112519" y="222970"/>
                  </a:lnTo>
                  <a:lnTo>
                    <a:pt x="1110930" y="247144"/>
                  </a:lnTo>
                  <a:lnTo>
                    <a:pt x="1109024" y="271636"/>
                  </a:lnTo>
                  <a:lnTo>
                    <a:pt x="1106164" y="296764"/>
                  </a:lnTo>
                  <a:lnTo>
                    <a:pt x="1104575" y="308851"/>
                  </a:lnTo>
                  <a:lnTo>
                    <a:pt x="1102351" y="321574"/>
                  </a:lnTo>
                  <a:lnTo>
                    <a:pt x="1100444" y="333978"/>
                  </a:lnTo>
                  <a:lnTo>
                    <a:pt x="1097902" y="345747"/>
                  </a:lnTo>
                  <a:lnTo>
                    <a:pt x="1095360" y="358152"/>
                  </a:lnTo>
                  <a:lnTo>
                    <a:pt x="1092183" y="369921"/>
                  </a:lnTo>
                  <a:lnTo>
                    <a:pt x="1089323" y="381372"/>
                  </a:lnTo>
                  <a:lnTo>
                    <a:pt x="1085510" y="393140"/>
                  </a:lnTo>
                  <a:lnTo>
                    <a:pt x="1082014" y="404273"/>
                  </a:lnTo>
                  <a:lnTo>
                    <a:pt x="1077884" y="415406"/>
                  </a:lnTo>
                  <a:lnTo>
                    <a:pt x="1073753" y="425902"/>
                  </a:lnTo>
                  <a:lnTo>
                    <a:pt x="1068986" y="436080"/>
                  </a:lnTo>
                  <a:lnTo>
                    <a:pt x="1063585" y="445941"/>
                  </a:lnTo>
                  <a:lnTo>
                    <a:pt x="1058501" y="455483"/>
                  </a:lnTo>
                  <a:lnTo>
                    <a:pt x="1052463" y="464389"/>
                  </a:lnTo>
                  <a:lnTo>
                    <a:pt x="1046108" y="472977"/>
                  </a:lnTo>
                  <a:lnTo>
                    <a:pt x="1039753" y="481247"/>
                  </a:lnTo>
                  <a:lnTo>
                    <a:pt x="1032762" y="488563"/>
                  </a:lnTo>
                  <a:lnTo>
                    <a:pt x="1025454" y="495242"/>
                  </a:lnTo>
                  <a:lnTo>
                    <a:pt x="1017510" y="501922"/>
                  </a:lnTo>
                  <a:lnTo>
                    <a:pt x="1009248" y="507647"/>
                  </a:lnTo>
                  <a:lnTo>
                    <a:pt x="1000351" y="512736"/>
                  </a:lnTo>
                  <a:lnTo>
                    <a:pt x="991454" y="516871"/>
                  </a:lnTo>
                  <a:lnTo>
                    <a:pt x="981921" y="520688"/>
                  </a:lnTo>
                  <a:lnTo>
                    <a:pt x="971435" y="523551"/>
                  </a:lnTo>
                  <a:lnTo>
                    <a:pt x="960949" y="525778"/>
                  </a:lnTo>
                  <a:lnTo>
                    <a:pt x="953005" y="526732"/>
                  </a:lnTo>
                  <a:lnTo>
                    <a:pt x="944426" y="527050"/>
                  </a:lnTo>
                  <a:lnTo>
                    <a:pt x="935847" y="526414"/>
                  </a:lnTo>
                  <a:lnTo>
                    <a:pt x="926314" y="525141"/>
                  </a:lnTo>
                  <a:lnTo>
                    <a:pt x="917099" y="523233"/>
                  </a:lnTo>
                  <a:lnTo>
                    <a:pt x="907884" y="520688"/>
                  </a:lnTo>
                  <a:lnTo>
                    <a:pt x="898669" y="517190"/>
                  </a:lnTo>
                  <a:lnTo>
                    <a:pt x="888819" y="513373"/>
                  </a:lnTo>
                  <a:lnTo>
                    <a:pt x="879286" y="508283"/>
                  </a:lnTo>
                  <a:lnTo>
                    <a:pt x="869118" y="503194"/>
                  </a:lnTo>
                  <a:lnTo>
                    <a:pt x="859585" y="496833"/>
                  </a:lnTo>
                  <a:lnTo>
                    <a:pt x="849735" y="490153"/>
                  </a:lnTo>
                  <a:lnTo>
                    <a:pt x="840202" y="482837"/>
                  </a:lnTo>
                  <a:lnTo>
                    <a:pt x="830987" y="474886"/>
                  </a:lnTo>
                  <a:lnTo>
                    <a:pt x="821454" y="465979"/>
                  </a:lnTo>
                  <a:lnTo>
                    <a:pt x="812239" y="456755"/>
                  </a:lnTo>
                  <a:lnTo>
                    <a:pt x="803342" y="446577"/>
                  </a:lnTo>
                  <a:lnTo>
                    <a:pt x="794445" y="435762"/>
                  </a:lnTo>
                  <a:lnTo>
                    <a:pt x="786183" y="424630"/>
                  </a:lnTo>
                  <a:lnTo>
                    <a:pt x="778240" y="412225"/>
                  </a:lnTo>
                  <a:lnTo>
                    <a:pt x="770296" y="400138"/>
                  </a:lnTo>
                  <a:lnTo>
                    <a:pt x="762987" y="386779"/>
                  </a:lnTo>
                  <a:lnTo>
                    <a:pt x="756314" y="372784"/>
                  </a:lnTo>
                  <a:lnTo>
                    <a:pt x="749324" y="358470"/>
                  </a:lnTo>
                  <a:lnTo>
                    <a:pt x="743604" y="343203"/>
                  </a:lnTo>
                  <a:lnTo>
                    <a:pt x="738202" y="327617"/>
                  </a:lnTo>
                  <a:lnTo>
                    <a:pt x="733436" y="311077"/>
                  </a:lnTo>
                  <a:lnTo>
                    <a:pt x="728987" y="294219"/>
                  </a:lnTo>
                  <a:lnTo>
                    <a:pt x="725810" y="276725"/>
                  </a:lnTo>
                  <a:lnTo>
                    <a:pt x="722632" y="258595"/>
                  </a:lnTo>
                  <a:lnTo>
                    <a:pt x="720408" y="240146"/>
                  </a:lnTo>
                  <a:lnTo>
                    <a:pt x="719137" y="221062"/>
                  </a:lnTo>
                  <a:lnTo>
                    <a:pt x="719772" y="209293"/>
                  </a:lnTo>
                  <a:lnTo>
                    <a:pt x="721361" y="197206"/>
                  </a:lnTo>
                  <a:lnTo>
                    <a:pt x="722632" y="185756"/>
                  </a:lnTo>
                  <a:lnTo>
                    <a:pt x="724856" y="174623"/>
                  </a:lnTo>
                  <a:lnTo>
                    <a:pt x="727399" y="163490"/>
                  </a:lnTo>
                  <a:lnTo>
                    <a:pt x="730576" y="152676"/>
                  </a:lnTo>
                  <a:lnTo>
                    <a:pt x="734389" y="142179"/>
                  </a:lnTo>
                  <a:lnTo>
                    <a:pt x="737884" y="131683"/>
                  </a:lnTo>
                  <a:lnTo>
                    <a:pt x="742333" y="121823"/>
                  </a:lnTo>
                  <a:lnTo>
                    <a:pt x="746782" y="111962"/>
                  </a:lnTo>
                  <a:lnTo>
                    <a:pt x="752184" y="102420"/>
                  </a:lnTo>
                  <a:lnTo>
                    <a:pt x="757268" y="93514"/>
                  </a:lnTo>
                  <a:lnTo>
                    <a:pt x="763305" y="84290"/>
                  </a:lnTo>
                  <a:lnTo>
                    <a:pt x="769660" y="76338"/>
                  </a:lnTo>
                  <a:lnTo>
                    <a:pt x="776015" y="68068"/>
                  </a:lnTo>
                  <a:lnTo>
                    <a:pt x="783006" y="60116"/>
                  </a:lnTo>
                  <a:lnTo>
                    <a:pt x="790314" y="53118"/>
                  </a:lnTo>
                  <a:lnTo>
                    <a:pt x="797940" y="46121"/>
                  </a:lnTo>
                  <a:lnTo>
                    <a:pt x="805567" y="39759"/>
                  </a:lnTo>
                  <a:lnTo>
                    <a:pt x="813828" y="33398"/>
                  </a:lnTo>
                  <a:lnTo>
                    <a:pt x="822725" y="27990"/>
                  </a:lnTo>
                  <a:lnTo>
                    <a:pt x="831305" y="22901"/>
                  </a:lnTo>
                  <a:lnTo>
                    <a:pt x="840520" y="18130"/>
                  </a:lnTo>
                  <a:lnTo>
                    <a:pt x="849735" y="13995"/>
                  </a:lnTo>
                  <a:lnTo>
                    <a:pt x="859903" y="10496"/>
                  </a:lnTo>
                  <a:lnTo>
                    <a:pt x="870071" y="7316"/>
                  </a:lnTo>
                  <a:lnTo>
                    <a:pt x="879922" y="4771"/>
                  </a:lnTo>
                  <a:lnTo>
                    <a:pt x="890725" y="2544"/>
                  </a:lnTo>
                  <a:lnTo>
                    <a:pt x="901529" y="954"/>
                  </a:lnTo>
                  <a:lnTo>
                    <a:pt x="912333" y="0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30CA4B00-385D-4007-A9D4-0613A13E4087}"/>
              </a:ext>
            </a:extLst>
          </p:cNvPr>
          <p:cNvGrpSpPr/>
          <p:nvPr/>
        </p:nvGrpSpPr>
        <p:grpSpPr>
          <a:xfrm>
            <a:off x="216432" y="69422"/>
            <a:ext cx="3202190" cy="449771"/>
            <a:chOff x="216432" y="69422"/>
            <a:chExt cx="3202190" cy="449771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E616E98C-17FD-4941-9D94-46C5F3A26E98}"/>
                </a:ext>
              </a:extLst>
            </p:cNvPr>
            <p:cNvSpPr txBox="1"/>
            <p:nvPr/>
          </p:nvSpPr>
          <p:spPr>
            <a:xfrm>
              <a:off x="734978" y="149861"/>
              <a:ext cx="268364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800" dirty="0">
                  <a:gradFill>
                    <a:gsLst>
                      <a:gs pos="0">
                        <a:srgbClr val="E3413E"/>
                      </a:gs>
                      <a:gs pos="100000">
                        <a:srgbClr val="C00000"/>
                      </a:gs>
                    </a:gsLst>
                    <a:lin ang="5400000" scaled="1"/>
                  </a:gradFill>
                  <a:effectLst>
                    <a:reflection blurRad="6350" stA="5000" endPos="45500" dist="50800" dir="5400000" sy="-100000" algn="bl" rotWithShape="0"/>
                  </a:effectLst>
                  <a:latin typeface="江城律动宋" panose="02020700000000000000" pitchFamily="18" charset="-122"/>
                  <a:ea typeface="江城律动宋" panose="02020700000000000000" pitchFamily="18" charset="-122"/>
                  <a:cs typeface="阿里巴巴普惠体 2.0 115 Black" panose="00020600040101010101" pitchFamily="18" charset="-122"/>
                  <a:sym typeface="+mn-lt"/>
                </a:rPr>
                <a:t>单击此处添加标题文本</a:t>
              </a:r>
              <a:endParaRPr lang="zh-CN" altLang="en-US" sz="1800" dirty="0">
                <a:latin typeface="江城律动宋" panose="02020700000000000000" pitchFamily="18" charset="-122"/>
                <a:ea typeface="江城律动宋" panose="02020700000000000000" pitchFamily="18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123F66DB-50A4-4610-AAAF-17C7C8A551FC}"/>
                </a:ext>
              </a:extLst>
            </p:cNvPr>
            <p:cNvSpPr txBox="1"/>
            <p:nvPr/>
          </p:nvSpPr>
          <p:spPr>
            <a:xfrm>
              <a:off x="216432" y="69422"/>
              <a:ext cx="53993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dirty="0">
                  <a:gradFill>
                    <a:gsLst>
                      <a:gs pos="0">
                        <a:srgbClr val="FFFF00">
                          <a:alpha val="84000"/>
                        </a:srgbClr>
                      </a:gs>
                      <a:gs pos="100000">
                        <a:srgbClr val="FFC000"/>
                      </a:gs>
                    </a:gsLst>
                    <a:lin ang="5400000" scaled="1"/>
                  </a:gradFill>
                  <a:effectLst>
                    <a:reflection blurRad="6350" stA="5000" endPos="45500" dist="50800" dir="5400000" sy="-100000" algn="bl" rotWithShape="0"/>
                  </a:effectLst>
                  <a:latin typeface="江城律动宋" panose="02020700000000000000" pitchFamily="18" charset="-122"/>
                  <a:ea typeface="江城律动宋" panose="02020700000000000000" pitchFamily="18" charset="-122"/>
                  <a:cs typeface="阿里巴巴普惠体 2.0 115 Black" panose="00020600040101010101" pitchFamily="18" charset="-122"/>
                  <a:sym typeface="+mn-lt"/>
                </a:rPr>
                <a:t>01</a:t>
              </a:r>
              <a:endParaRPr lang="zh-CN" altLang="en-US" sz="2000" dirty="0">
                <a:gradFill>
                  <a:gsLst>
                    <a:gs pos="0">
                      <a:srgbClr val="FFFF00">
                        <a:alpha val="84000"/>
                      </a:srgbClr>
                    </a:gs>
                    <a:gs pos="100000">
                      <a:srgbClr val="FFC000"/>
                    </a:gs>
                  </a:gsLst>
                  <a:lin ang="5400000" scaled="1"/>
                </a:gradFill>
                <a:latin typeface="江城律动宋" panose="02020700000000000000" pitchFamily="18" charset="-122"/>
                <a:ea typeface="江城律动宋" panose="02020700000000000000" pitchFamily="18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任意多边形 220"/>
          <p:cNvSpPr/>
          <p:nvPr/>
        </p:nvSpPr>
        <p:spPr>
          <a:xfrm>
            <a:off x="4298255" y="878542"/>
            <a:ext cx="4846143" cy="3734868"/>
          </a:xfrm>
          <a:custGeom>
            <a:avLst/>
            <a:gdLst>
              <a:gd name="connsiteX0" fmla="*/ 6128642 w 6460402"/>
              <a:gd name="connsiteY0" fmla="*/ 2544539 h 4978287"/>
              <a:gd name="connsiteX1" fmla="*/ 6128642 w 6460402"/>
              <a:gd name="connsiteY1" fmla="*/ 2578165 h 4978287"/>
              <a:gd name="connsiteX2" fmla="*/ 6205767 w 6460402"/>
              <a:gd name="connsiteY2" fmla="*/ 2578165 h 4978287"/>
              <a:gd name="connsiteX3" fmla="*/ 6205767 w 6460402"/>
              <a:gd name="connsiteY3" fmla="*/ 2544539 h 4978287"/>
              <a:gd name="connsiteX4" fmla="*/ 6128642 w 6460402"/>
              <a:gd name="connsiteY4" fmla="*/ 2359082 h 4978287"/>
              <a:gd name="connsiteX5" fmla="*/ 6128642 w 6460402"/>
              <a:gd name="connsiteY5" fmla="*/ 2374918 h 4978287"/>
              <a:gd name="connsiteX6" fmla="*/ 6205767 w 6460402"/>
              <a:gd name="connsiteY6" fmla="*/ 2374918 h 4978287"/>
              <a:gd name="connsiteX7" fmla="*/ 6205767 w 6460402"/>
              <a:gd name="connsiteY7" fmla="*/ 2359082 h 4978287"/>
              <a:gd name="connsiteX8" fmla="*/ 6128642 w 6460402"/>
              <a:gd name="connsiteY8" fmla="*/ 2175435 h 4978287"/>
              <a:gd name="connsiteX9" fmla="*/ 6128642 w 6460402"/>
              <a:gd name="connsiteY9" fmla="*/ 2189461 h 4978287"/>
              <a:gd name="connsiteX10" fmla="*/ 6205767 w 6460402"/>
              <a:gd name="connsiteY10" fmla="*/ 2189461 h 4978287"/>
              <a:gd name="connsiteX11" fmla="*/ 6205767 w 6460402"/>
              <a:gd name="connsiteY11" fmla="*/ 2175435 h 4978287"/>
              <a:gd name="connsiteX12" fmla="*/ 550566 w 6460402"/>
              <a:gd name="connsiteY12" fmla="*/ 0 h 4978287"/>
              <a:gd name="connsiteX13" fmla="*/ 1089947 w 6460402"/>
              <a:gd name="connsiteY13" fmla="*/ 439608 h 4978287"/>
              <a:gd name="connsiteX14" fmla="*/ 1094328 w 6460402"/>
              <a:gd name="connsiteY14" fmla="*/ 483067 h 4978287"/>
              <a:gd name="connsiteX15" fmla="*/ 3355244 w 6460402"/>
              <a:gd name="connsiteY15" fmla="*/ 483067 h 4978287"/>
              <a:gd name="connsiteX16" fmla="*/ 3774352 w 6460402"/>
              <a:gd name="connsiteY16" fmla="*/ 902175 h 4978287"/>
              <a:gd name="connsiteX17" fmla="*/ 3774352 w 6460402"/>
              <a:gd name="connsiteY17" fmla="*/ 1433662 h 4978287"/>
              <a:gd name="connsiteX18" fmla="*/ 3776218 w 6460402"/>
              <a:gd name="connsiteY18" fmla="*/ 1433662 h 4978287"/>
              <a:gd name="connsiteX19" fmla="*/ 3776218 w 6460402"/>
              <a:gd name="connsiteY19" fmla="*/ 1732154 h 4978287"/>
              <a:gd name="connsiteX20" fmla="*/ 4049878 w 6460402"/>
              <a:gd name="connsiteY20" fmla="*/ 2005814 h 4978287"/>
              <a:gd name="connsiteX21" fmla="*/ 5752319 w 6460402"/>
              <a:gd name="connsiteY21" fmla="*/ 2005814 h 4978287"/>
              <a:gd name="connsiteX22" fmla="*/ 5752319 w 6460402"/>
              <a:gd name="connsiteY22" fmla="*/ 1999666 h 4978287"/>
              <a:gd name="connsiteX23" fmla="*/ 6128642 w 6460402"/>
              <a:gd name="connsiteY23" fmla="*/ 1999666 h 4978287"/>
              <a:gd name="connsiteX24" fmla="*/ 6128642 w 6460402"/>
              <a:gd name="connsiteY24" fmla="*/ 2005814 h 4978287"/>
              <a:gd name="connsiteX25" fmla="*/ 6205767 w 6460402"/>
              <a:gd name="connsiteY25" fmla="*/ 2005814 h 4978287"/>
              <a:gd name="connsiteX26" fmla="*/ 6205767 w 6460402"/>
              <a:gd name="connsiteY26" fmla="*/ 2005162 h 4978287"/>
              <a:gd name="connsiteX27" fmla="*/ 6460402 w 6460402"/>
              <a:gd name="connsiteY27" fmla="*/ 2005162 h 4978287"/>
              <a:gd name="connsiteX28" fmla="*/ 6460402 w 6460402"/>
              <a:gd name="connsiteY28" fmla="*/ 2740090 h 4978287"/>
              <a:gd name="connsiteX29" fmla="*/ 6227992 w 6460402"/>
              <a:gd name="connsiteY29" fmla="*/ 2740090 h 4978287"/>
              <a:gd name="connsiteX30" fmla="*/ 4948699 w 6460402"/>
              <a:gd name="connsiteY30" fmla="*/ 2747786 h 4978287"/>
              <a:gd name="connsiteX31" fmla="*/ 4699917 w 6460402"/>
              <a:gd name="connsiteY31" fmla="*/ 3021446 h 4978287"/>
              <a:gd name="connsiteX32" fmla="*/ 4699917 w 6460402"/>
              <a:gd name="connsiteY32" fmla="*/ 3886050 h 4978287"/>
              <a:gd name="connsiteX33" fmla="*/ 4722636 w 6460402"/>
              <a:gd name="connsiteY33" fmla="*/ 3888341 h 4978287"/>
              <a:gd name="connsiteX34" fmla="*/ 5162244 w 6460402"/>
              <a:gd name="connsiteY34" fmla="*/ 4427721 h 4978287"/>
              <a:gd name="connsiteX35" fmla="*/ 4611678 w 6460402"/>
              <a:gd name="connsiteY35" fmla="*/ 4978287 h 4978287"/>
              <a:gd name="connsiteX36" fmla="*/ 4061112 w 6460402"/>
              <a:gd name="connsiteY36" fmla="*/ 4427721 h 4978287"/>
              <a:gd name="connsiteX37" fmla="*/ 4500720 w 6460402"/>
              <a:gd name="connsiteY37" fmla="*/ 3888341 h 4978287"/>
              <a:gd name="connsiteX38" fmla="*/ 4525038 w 6460402"/>
              <a:gd name="connsiteY38" fmla="*/ 3885889 h 4978287"/>
              <a:gd name="connsiteX39" fmla="*/ 4525038 w 6460402"/>
              <a:gd name="connsiteY39" fmla="*/ 2997273 h 4978287"/>
              <a:gd name="connsiteX40" fmla="*/ 4906045 w 6460402"/>
              <a:gd name="connsiteY40" fmla="*/ 2578165 h 4978287"/>
              <a:gd name="connsiteX41" fmla="*/ 5752319 w 6460402"/>
              <a:gd name="connsiteY41" fmla="*/ 2578165 h 4978287"/>
              <a:gd name="connsiteX42" fmla="*/ 5752319 w 6460402"/>
              <a:gd name="connsiteY42" fmla="*/ 2544539 h 4978287"/>
              <a:gd name="connsiteX43" fmla="*/ 4621379 w 6460402"/>
              <a:gd name="connsiteY43" fmla="*/ 2544539 h 4978287"/>
              <a:gd name="connsiteX44" fmla="*/ 4347719 w 6460402"/>
              <a:gd name="connsiteY44" fmla="*/ 2818199 h 4978287"/>
              <a:gd name="connsiteX45" fmla="*/ 4347719 w 6460402"/>
              <a:gd name="connsiteY45" fmla="*/ 3200314 h 4978287"/>
              <a:gd name="connsiteX46" fmla="*/ 4345853 w 6460402"/>
              <a:gd name="connsiteY46" fmla="*/ 3200314 h 4978287"/>
              <a:gd name="connsiteX47" fmla="*/ 4345853 w 6460402"/>
              <a:gd name="connsiteY47" fmla="*/ 3217647 h 4978287"/>
              <a:gd name="connsiteX48" fmla="*/ 3926745 w 6460402"/>
              <a:gd name="connsiteY48" fmla="*/ 3636755 h 4978287"/>
              <a:gd name="connsiteX49" fmla="*/ 1502623 w 6460402"/>
              <a:gd name="connsiteY49" fmla="*/ 3636755 h 4978287"/>
              <a:gd name="connsiteX50" fmla="*/ 1500080 w 6460402"/>
              <a:gd name="connsiteY50" fmla="*/ 3661988 h 4978287"/>
              <a:gd name="connsiteX51" fmla="*/ 960699 w 6460402"/>
              <a:gd name="connsiteY51" fmla="*/ 4101596 h 4978287"/>
              <a:gd name="connsiteX52" fmla="*/ 410133 w 6460402"/>
              <a:gd name="connsiteY52" fmla="*/ 3551030 h 4978287"/>
              <a:gd name="connsiteX53" fmla="*/ 960699 w 6460402"/>
              <a:gd name="connsiteY53" fmla="*/ 3000464 h 4978287"/>
              <a:gd name="connsiteX54" fmla="*/ 1500080 w 6460402"/>
              <a:gd name="connsiteY54" fmla="*/ 3440072 h 4978287"/>
              <a:gd name="connsiteX55" fmla="*/ 1502808 w 6460402"/>
              <a:gd name="connsiteY55" fmla="*/ 3467134 h 4978287"/>
              <a:gd name="connsiteX56" fmla="*/ 3879826 w 6460402"/>
              <a:gd name="connsiteY56" fmla="*/ 3467134 h 4978287"/>
              <a:gd name="connsiteX57" fmla="*/ 4153486 w 6460402"/>
              <a:gd name="connsiteY57" fmla="*/ 3193474 h 4978287"/>
              <a:gd name="connsiteX58" fmla="*/ 4153486 w 6460402"/>
              <a:gd name="connsiteY58" fmla="*/ 2935531 h 4978287"/>
              <a:gd name="connsiteX59" fmla="*/ 4155352 w 6460402"/>
              <a:gd name="connsiteY59" fmla="*/ 2935531 h 4978287"/>
              <a:gd name="connsiteX60" fmla="*/ 4155352 w 6460402"/>
              <a:gd name="connsiteY60" fmla="*/ 2794026 h 4978287"/>
              <a:gd name="connsiteX61" fmla="*/ 4574460 w 6460402"/>
              <a:gd name="connsiteY61" fmla="*/ 2374918 h 4978287"/>
              <a:gd name="connsiteX62" fmla="*/ 5752319 w 6460402"/>
              <a:gd name="connsiteY62" fmla="*/ 2374918 h 4978287"/>
              <a:gd name="connsiteX63" fmla="*/ 5752319 w 6460402"/>
              <a:gd name="connsiteY63" fmla="*/ 2359082 h 4978287"/>
              <a:gd name="connsiteX64" fmla="*/ 2802547 w 6460402"/>
              <a:gd name="connsiteY64" fmla="*/ 2359082 h 4978287"/>
              <a:gd name="connsiteX65" fmla="*/ 2799911 w 6460402"/>
              <a:gd name="connsiteY65" fmla="*/ 2385229 h 4978287"/>
              <a:gd name="connsiteX66" fmla="*/ 2260530 w 6460402"/>
              <a:gd name="connsiteY66" fmla="*/ 2824837 h 4978287"/>
              <a:gd name="connsiteX67" fmla="*/ 1709964 w 6460402"/>
              <a:gd name="connsiteY67" fmla="*/ 2274271 h 4978287"/>
              <a:gd name="connsiteX68" fmla="*/ 2260530 w 6460402"/>
              <a:gd name="connsiteY68" fmla="*/ 1723705 h 4978287"/>
              <a:gd name="connsiteX69" fmla="*/ 2799911 w 6460402"/>
              <a:gd name="connsiteY69" fmla="*/ 2163313 h 4978287"/>
              <a:gd name="connsiteX70" fmla="*/ 2802547 w 6460402"/>
              <a:gd name="connsiteY70" fmla="*/ 2189461 h 4978287"/>
              <a:gd name="connsiteX71" fmla="*/ 5752319 w 6460402"/>
              <a:gd name="connsiteY71" fmla="*/ 2189461 h 4978287"/>
              <a:gd name="connsiteX72" fmla="*/ 5752319 w 6460402"/>
              <a:gd name="connsiteY72" fmla="*/ 2175435 h 4978287"/>
              <a:gd name="connsiteX73" fmla="*/ 4002959 w 6460402"/>
              <a:gd name="connsiteY73" fmla="*/ 2175435 h 4978287"/>
              <a:gd name="connsiteX74" fmla="*/ 3583851 w 6460402"/>
              <a:gd name="connsiteY74" fmla="*/ 1756327 h 4978287"/>
              <a:gd name="connsiteX75" fmla="*/ 3583851 w 6460402"/>
              <a:gd name="connsiteY75" fmla="*/ 1605112 h 4978287"/>
              <a:gd name="connsiteX76" fmla="*/ 3581985 w 6460402"/>
              <a:gd name="connsiteY76" fmla="*/ 1605112 h 4978287"/>
              <a:gd name="connsiteX77" fmla="*/ 3581985 w 6460402"/>
              <a:gd name="connsiteY77" fmla="*/ 926348 h 4978287"/>
              <a:gd name="connsiteX78" fmla="*/ 3308325 w 6460402"/>
              <a:gd name="connsiteY78" fmla="*/ 652688 h 4978287"/>
              <a:gd name="connsiteX79" fmla="*/ 1090838 w 6460402"/>
              <a:gd name="connsiteY79" fmla="*/ 652688 h 4978287"/>
              <a:gd name="connsiteX80" fmla="*/ 1089947 w 6460402"/>
              <a:gd name="connsiteY80" fmla="*/ 661524 h 4978287"/>
              <a:gd name="connsiteX81" fmla="*/ 550566 w 6460402"/>
              <a:gd name="connsiteY81" fmla="*/ 1101132 h 4978287"/>
              <a:gd name="connsiteX82" fmla="*/ 0 w 6460402"/>
              <a:gd name="connsiteY82" fmla="*/ 550566 h 4978287"/>
              <a:gd name="connsiteX83" fmla="*/ 550566 w 6460402"/>
              <a:gd name="connsiteY83" fmla="*/ 0 h 4978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6460402" h="4978287">
                <a:moveTo>
                  <a:pt x="6128642" y="2544539"/>
                </a:moveTo>
                <a:lnTo>
                  <a:pt x="6128642" y="2578165"/>
                </a:lnTo>
                <a:lnTo>
                  <a:pt x="6205767" y="2578165"/>
                </a:lnTo>
                <a:lnTo>
                  <a:pt x="6205767" y="2544539"/>
                </a:lnTo>
                <a:close/>
                <a:moveTo>
                  <a:pt x="6128642" y="2359082"/>
                </a:moveTo>
                <a:lnTo>
                  <a:pt x="6128642" y="2374918"/>
                </a:lnTo>
                <a:lnTo>
                  <a:pt x="6205767" y="2374918"/>
                </a:lnTo>
                <a:lnTo>
                  <a:pt x="6205767" y="2359082"/>
                </a:lnTo>
                <a:close/>
                <a:moveTo>
                  <a:pt x="6128642" y="2175435"/>
                </a:moveTo>
                <a:lnTo>
                  <a:pt x="6128642" y="2189461"/>
                </a:lnTo>
                <a:lnTo>
                  <a:pt x="6205767" y="2189461"/>
                </a:lnTo>
                <a:lnTo>
                  <a:pt x="6205767" y="2175435"/>
                </a:lnTo>
                <a:close/>
                <a:moveTo>
                  <a:pt x="550566" y="0"/>
                </a:moveTo>
                <a:cubicBezTo>
                  <a:pt x="816627" y="0"/>
                  <a:pt x="1038609" y="188724"/>
                  <a:pt x="1089947" y="439608"/>
                </a:cubicBezTo>
                <a:lnTo>
                  <a:pt x="1094328" y="483067"/>
                </a:lnTo>
                <a:lnTo>
                  <a:pt x="3355244" y="483067"/>
                </a:lnTo>
                <a:cubicBezTo>
                  <a:pt x="3586711" y="483067"/>
                  <a:pt x="3774352" y="670708"/>
                  <a:pt x="3774352" y="902175"/>
                </a:cubicBezTo>
                <a:lnTo>
                  <a:pt x="3774352" y="1433662"/>
                </a:lnTo>
                <a:lnTo>
                  <a:pt x="3776218" y="1433662"/>
                </a:lnTo>
                <a:lnTo>
                  <a:pt x="3776218" y="1732154"/>
                </a:lnTo>
                <a:cubicBezTo>
                  <a:pt x="3776218" y="1883292"/>
                  <a:pt x="3898740" y="2005814"/>
                  <a:pt x="4049878" y="2005814"/>
                </a:cubicBezTo>
                <a:lnTo>
                  <a:pt x="5752319" y="2005814"/>
                </a:lnTo>
                <a:lnTo>
                  <a:pt x="5752319" y="1999666"/>
                </a:lnTo>
                <a:lnTo>
                  <a:pt x="6128642" y="1999666"/>
                </a:lnTo>
                <a:lnTo>
                  <a:pt x="6128642" y="2005814"/>
                </a:lnTo>
                <a:lnTo>
                  <a:pt x="6205767" y="2005814"/>
                </a:lnTo>
                <a:lnTo>
                  <a:pt x="6205767" y="2005162"/>
                </a:lnTo>
                <a:lnTo>
                  <a:pt x="6460402" y="2005162"/>
                </a:lnTo>
                <a:lnTo>
                  <a:pt x="6460402" y="2740090"/>
                </a:lnTo>
                <a:lnTo>
                  <a:pt x="6227992" y="2740090"/>
                </a:lnTo>
                <a:lnTo>
                  <a:pt x="4948699" y="2747786"/>
                </a:lnTo>
                <a:cubicBezTo>
                  <a:pt x="4811301" y="2747786"/>
                  <a:pt x="4699917" y="2870308"/>
                  <a:pt x="4699917" y="3021446"/>
                </a:cubicBezTo>
                <a:lnTo>
                  <a:pt x="4699917" y="3886050"/>
                </a:lnTo>
                <a:lnTo>
                  <a:pt x="4722636" y="3888341"/>
                </a:lnTo>
                <a:cubicBezTo>
                  <a:pt x="4973520" y="3939679"/>
                  <a:pt x="5162244" y="4161661"/>
                  <a:pt x="5162244" y="4427721"/>
                </a:cubicBezTo>
                <a:cubicBezTo>
                  <a:pt x="5162244" y="4731790"/>
                  <a:pt x="4915747" y="4978287"/>
                  <a:pt x="4611678" y="4978287"/>
                </a:cubicBezTo>
                <a:cubicBezTo>
                  <a:pt x="4307609" y="4978287"/>
                  <a:pt x="4061112" y="4731790"/>
                  <a:pt x="4061112" y="4427721"/>
                </a:cubicBezTo>
                <a:cubicBezTo>
                  <a:pt x="4061112" y="4161661"/>
                  <a:pt x="4249837" y="3939679"/>
                  <a:pt x="4500720" y="3888341"/>
                </a:cubicBezTo>
                <a:lnTo>
                  <a:pt x="4525038" y="3885889"/>
                </a:lnTo>
                <a:lnTo>
                  <a:pt x="4525038" y="2997273"/>
                </a:lnTo>
                <a:cubicBezTo>
                  <a:pt x="4525038" y="2765806"/>
                  <a:pt x="4695621" y="2578165"/>
                  <a:pt x="4906045" y="2578165"/>
                </a:cubicBezTo>
                <a:lnTo>
                  <a:pt x="5752319" y="2578165"/>
                </a:lnTo>
                <a:lnTo>
                  <a:pt x="5752319" y="2544539"/>
                </a:lnTo>
                <a:lnTo>
                  <a:pt x="4621379" y="2544539"/>
                </a:lnTo>
                <a:cubicBezTo>
                  <a:pt x="4470241" y="2544539"/>
                  <a:pt x="4347719" y="2667061"/>
                  <a:pt x="4347719" y="2818199"/>
                </a:cubicBezTo>
                <a:lnTo>
                  <a:pt x="4347719" y="3200314"/>
                </a:lnTo>
                <a:lnTo>
                  <a:pt x="4345853" y="3200314"/>
                </a:lnTo>
                <a:lnTo>
                  <a:pt x="4345853" y="3217647"/>
                </a:lnTo>
                <a:cubicBezTo>
                  <a:pt x="4345853" y="3449114"/>
                  <a:pt x="4158212" y="3636755"/>
                  <a:pt x="3926745" y="3636755"/>
                </a:cubicBezTo>
                <a:lnTo>
                  <a:pt x="1502623" y="3636755"/>
                </a:lnTo>
                <a:lnTo>
                  <a:pt x="1500080" y="3661988"/>
                </a:lnTo>
                <a:cubicBezTo>
                  <a:pt x="1448742" y="3912872"/>
                  <a:pt x="1226760" y="4101596"/>
                  <a:pt x="960699" y="4101596"/>
                </a:cubicBezTo>
                <a:cubicBezTo>
                  <a:pt x="656630" y="4101596"/>
                  <a:pt x="410133" y="3855099"/>
                  <a:pt x="410133" y="3551030"/>
                </a:cubicBezTo>
                <a:cubicBezTo>
                  <a:pt x="410133" y="3246961"/>
                  <a:pt x="656630" y="3000464"/>
                  <a:pt x="960699" y="3000464"/>
                </a:cubicBezTo>
                <a:cubicBezTo>
                  <a:pt x="1226760" y="3000464"/>
                  <a:pt x="1448742" y="3189188"/>
                  <a:pt x="1500080" y="3440072"/>
                </a:cubicBezTo>
                <a:lnTo>
                  <a:pt x="1502808" y="3467134"/>
                </a:lnTo>
                <a:lnTo>
                  <a:pt x="3879826" y="3467134"/>
                </a:lnTo>
                <a:cubicBezTo>
                  <a:pt x="4030964" y="3467134"/>
                  <a:pt x="4153486" y="3344612"/>
                  <a:pt x="4153486" y="3193474"/>
                </a:cubicBezTo>
                <a:lnTo>
                  <a:pt x="4153486" y="2935531"/>
                </a:lnTo>
                <a:lnTo>
                  <a:pt x="4155352" y="2935531"/>
                </a:lnTo>
                <a:lnTo>
                  <a:pt x="4155352" y="2794026"/>
                </a:lnTo>
                <a:cubicBezTo>
                  <a:pt x="4155352" y="2562559"/>
                  <a:pt x="4342993" y="2374918"/>
                  <a:pt x="4574460" y="2374918"/>
                </a:cubicBezTo>
                <a:lnTo>
                  <a:pt x="5752319" y="2374918"/>
                </a:lnTo>
                <a:lnTo>
                  <a:pt x="5752319" y="2359082"/>
                </a:lnTo>
                <a:lnTo>
                  <a:pt x="2802547" y="2359082"/>
                </a:lnTo>
                <a:lnTo>
                  <a:pt x="2799911" y="2385229"/>
                </a:lnTo>
                <a:cubicBezTo>
                  <a:pt x="2748573" y="2636113"/>
                  <a:pt x="2526591" y="2824837"/>
                  <a:pt x="2260530" y="2824837"/>
                </a:cubicBezTo>
                <a:cubicBezTo>
                  <a:pt x="1956461" y="2824837"/>
                  <a:pt x="1709964" y="2578340"/>
                  <a:pt x="1709964" y="2274271"/>
                </a:cubicBezTo>
                <a:cubicBezTo>
                  <a:pt x="1709964" y="1970202"/>
                  <a:pt x="1956461" y="1723705"/>
                  <a:pt x="2260530" y="1723705"/>
                </a:cubicBezTo>
                <a:cubicBezTo>
                  <a:pt x="2526591" y="1723705"/>
                  <a:pt x="2748573" y="1912429"/>
                  <a:pt x="2799911" y="2163313"/>
                </a:cubicBezTo>
                <a:lnTo>
                  <a:pt x="2802547" y="2189461"/>
                </a:lnTo>
                <a:lnTo>
                  <a:pt x="5752319" y="2189461"/>
                </a:lnTo>
                <a:lnTo>
                  <a:pt x="5752319" y="2175435"/>
                </a:lnTo>
                <a:lnTo>
                  <a:pt x="4002959" y="2175435"/>
                </a:lnTo>
                <a:cubicBezTo>
                  <a:pt x="3771492" y="2175435"/>
                  <a:pt x="3583851" y="1987794"/>
                  <a:pt x="3583851" y="1756327"/>
                </a:cubicBezTo>
                <a:lnTo>
                  <a:pt x="3583851" y="1605112"/>
                </a:lnTo>
                <a:lnTo>
                  <a:pt x="3581985" y="1605112"/>
                </a:lnTo>
                <a:lnTo>
                  <a:pt x="3581985" y="926348"/>
                </a:lnTo>
                <a:cubicBezTo>
                  <a:pt x="3581985" y="775210"/>
                  <a:pt x="3459463" y="652688"/>
                  <a:pt x="3308325" y="652688"/>
                </a:cubicBezTo>
                <a:lnTo>
                  <a:pt x="1090838" y="652688"/>
                </a:lnTo>
                <a:lnTo>
                  <a:pt x="1089947" y="661524"/>
                </a:lnTo>
                <a:cubicBezTo>
                  <a:pt x="1038609" y="912408"/>
                  <a:pt x="816627" y="1101132"/>
                  <a:pt x="550566" y="1101132"/>
                </a:cubicBezTo>
                <a:cubicBezTo>
                  <a:pt x="246497" y="1101132"/>
                  <a:pt x="0" y="854635"/>
                  <a:pt x="0" y="550566"/>
                </a:cubicBezTo>
                <a:cubicBezTo>
                  <a:pt x="0" y="246497"/>
                  <a:pt x="246497" y="0"/>
                  <a:pt x="550566" y="0"/>
                </a:cubicBezTo>
                <a:close/>
              </a:path>
            </a:pathLst>
          </a:custGeom>
          <a:solidFill>
            <a:sysClr val="window" lastClr="FFFFFF"/>
          </a:solidFill>
          <a:ln w="25400" cap="flat" cmpd="sng" algn="ctr">
            <a:gradFill>
              <a:gsLst>
                <a:gs pos="0">
                  <a:sysClr val="window" lastClr="FFFFFF">
                    <a:lumMod val="85000"/>
                  </a:sysClr>
                </a:gs>
                <a:gs pos="100000">
                  <a:sysClr val="window" lastClr="FFFFFF">
                    <a:lumMod val="95000"/>
                  </a:sysClr>
                </a:gs>
              </a:gsLst>
              <a:lin ang="5400000" scaled="0"/>
            </a:gradFill>
            <a:prstDash val="solid"/>
          </a:ln>
          <a:effectLst>
            <a:outerShdw blurRad="152400" dist="101600" dir="2700000" algn="tl" rotWithShape="0">
              <a:prstClr val="black">
                <a:alpha val="20000"/>
              </a:prstClr>
            </a:outerShdw>
          </a:effectLst>
        </p:spPr>
        <p:txBody>
          <a:bodyPr lIns="68589" tIns="34295" rIns="68589" bIns="3429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22" name="组合 221"/>
          <p:cNvGrpSpPr/>
          <p:nvPr/>
        </p:nvGrpSpPr>
        <p:grpSpPr>
          <a:xfrm>
            <a:off x="8531114" y="2378755"/>
            <a:ext cx="82130" cy="558484"/>
            <a:chOff x="7917305" y="1679687"/>
            <a:chExt cx="213360" cy="853440"/>
          </a:xfrm>
          <a:solidFill>
            <a:srgbClr val="EC6C3E"/>
          </a:solidFill>
        </p:grpSpPr>
        <p:sp>
          <p:nvSpPr>
            <p:cNvPr id="223" name="矩形 222"/>
            <p:cNvSpPr/>
            <p:nvPr/>
          </p:nvSpPr>
          <p:spPr>
            <a:xfrm>
              <a:off x="7917305" y="1679687"/>
              <a:ext cx="213360" cy="213360"/>
            </a:xfrm>
            <a:prstGeom prst="rect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4" name="矩形 223"/>
            <p:cNvSpPr/>
            <p:nvPr/>
          </p:nvSpPr>
          <p:spPr>
            <a:xfrm>
              <a:off x="7917305" y="1893047"/>
              <a:ext cx="213360" cy="213360"/>
            </a:xfrm>
            <a:prstGeom prst="rect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5" name="矩形 224"/>
            <p:cNvSpPr/>
            <p:nvPr/>
          </p:nvSpPr>
          <p:spPr>
            <a:xfrm>
              <a:off x="7917305" y="2106407"/>
              <a:ext cx="213360" cy="213360"/>
            </a:xfrm>
            <a:prstGeom prst="rect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6" name="矩形 225"/>
            <p:cNvSpPr/>
            <p:nvPr/>
          </p:nvSpPr>
          <p:spPr>
            <a:xfrm>
              <a:off x="7917305" y="2319767"/>
              <a:ext cx="213360" cy="213360"/>
            </a:xfrm>
            <a:prstGeom prst="rect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435230" y="1015537"/>
            <a:ext cx="552044" cy="552116"/>
            <a:chOff x="4435230" y="1015537"/>
            <a:chExt cx="552044" cy="552116"/>
          </a:xfrm>
        </p:grpSpPr>
        <p:grpSp>
          <p:nvGrpSpPr>
            <p:cNvPr id="318" name="组合 317"/>
            <p:cNvGrpSpPr/>
            <p:nvPr/>
          </p:nvGrpSpPr>
          <p:grpSpPr>
            <a:xfrm>
              <a:off x="4435230" y="1015537"/>
              <a:ext cx="552044" cy="552116"/>
              <a:chOff x="4361827" y="942123"/>
              <a:chExt cx="698849" cy="698943"/>
            </a:xfrm>
          </p:grpSpPr>
          <p:sp>
            <p:nvSpPr>
              <p:cNvPr id="284" name="椭圆 283"/>
              <p:cNvSpPr/>
              <p:nvPr/>
            </p:nvSpPr>
            <p:spPr>
              <a:xfrm>
                <a:off x="4361827" y="942123"/>
                <a:ext cx="698849" cy="698943"/>
              </a:xfrm>
              <a:prstGeom prst="ellipse">
                <a:avLst/>
              </a:prstGeom>
              <a:solidFill>
                <a:srgbClr val="EC6C3E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85" name="椭圆 284"/>
              <p:cNvSpPr/>
              <p:nvPr/>
            </p:nvSpPr>
            <p:spPr>
              <a:xfrm>
                <a:off x="4425031" y="1005336"/>
                <a:ext cx="572438" cy="572515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>
                      <a:lumMod val="60000"/>
                      <a:lumOff val="40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>
                <a:outerShdw blurRad="190500" dist="228600" dir="270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127000" h="63500"/>
              </a:sp3d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12" name="椭圆 311"/>
              <p:cNvSpPr/>
              <p:nvPr/>
            </p:nvSpPr>
            <p:spPr>
              <a:xfrm flipH="1">
                <a:off x="4405009" y="991813"/>
                <a:ext cx="605980" cy="606062"/>
              </a:xfrm>
              <a:prstGeom prst="ellipse">
                <a:avLst/>
              </a:prstGeom>
              <a:gradFill>
                <a:gsLst>
                  <a:gs pos="100000">
                    <a:srgbClr val="F17445"/>
                  </a:gs>
                  <a:gs pos="0">
                    <a:srgbClr val="F17445">
                      <a:lumMod val="75000"/>
                    </a:srgbClr>
                  </a:gs>
                </a:gsLst>
                <a:lin ang="5400000" scaled="1"/>
              </a:gradFill>
              <a:ln w="28575" cap="flat">
                <a:noFill/>
                <a:prstDash val="solid"/>
                <a:miter lim="800000"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68589" tIns="34295" rIns="68589" bIns="34295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317" name="矩形 316"/>
            <p:cNvSpPr/>
            <p:nvPr/>
          </p:nvSpPr>
          <p:spPr>
            <a:xfrm>
              <a:off x="4572794" y="1115398"/>
              <a:ext cx="289182" cy="377026"/>
            </a:xfrm>
            <a:prstGeom prst="rect">
              <a:avLst/>
            </a:prstGeom>
          </p:spPr>
          <p:txBody>
            <a:bodyPr wrap="none" lIns="68580" tIns="34290" rIns="68580" bIns="3429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481593" y="3924301"/>
            <a:ext cx="552044" cy="552116"/>
            <a:chOff x="7481593" y="3924301"/>
            <a:chExt cx="552044" cy="552116"/>
          </a:xfrm>
        </p:grpSpPr>
        <p:grpSp>
          <p:nvGrpSpPr>
            <p:cNvPr id="320" name="组合 319"/>
            <p:cNvGrpSpPr/>
            <p:nvPr/>
          </p:nvGrpSpPr>
          <p:grpSpPr>
            <a:xfrm>
              <a:off x="7481593" y="3924301"/>
              <a:ext cx="552044" cy="552116"/>
              <a:chOff x="7408190" y="3850887"/>
              <a:chExt cx="698849" cy="698943"/>
            </a:xfrm>
          </p:grpSpPr>
          <p:sp>
            <p:nvSpPr>
              <p:cNvPr id="252" name="椭圆 251"/>
              <p:cNvSpPr/>
              <p:nvPr/>
            </p:nvSpPr>
            <p:spPr>
              <a:xfrm>
                <a:off x="7408190" y="3850887"/>
                <a:ext cx="698849" cy="698943"/>
              </a:xfrm>
              <a:prstGeom prst="ellipse">
                <a:avLst/>
              </a:prstGeom>
              <a:solidFill>
                <a:srgbClr val="FA783A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53" name="椭圆 252"/>
              <p:cNvSpPr/>
              <p:nvPr/>
            </p:nvSpPr>
            <p:spPr>
              <a:xfrm>
                <a:off x="7471394" y="3914100"/>
                <a:ext cx="572438" cy="572515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>
                      <a:lumMod val="60000"/>
                      <a:lumOff val="40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>
                <a:outerShdw blurRad="190500" dist="228600" dir="270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127000" h="63500"/>
              </a:sp3d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15" name="椭圆 314"/>
              <p:cNvSpPr/>
              <p:nvPr/>
            </p:nvSpPr>
            <p:spPr>
              <a:xfrm flipH="1">
                <a:off x="7453105" y="3896094"/>
                <a:ext cx="609016" cy="609096"/>
              </a:xfrm>
              <a:prstGeom prst="ellipse">
                <a:avLst/>
              </a:prstGeom>
              <a:solidFill>
                <a:srgbClr val="FA783A"/>
              </a:solidFill>
              <a:ln w="28575" cap="flat">
                <a:noFill/>
                <a:prstDash val="solid"/>
                <a:miter lim="800000"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68589" tIns="34295" rIns="68589" bIns="34295" numCol="1" anchor="t" anchorCtr="0" compatLnSpc="1"/>
              <a:lstStyle/>
              <a:p>
                <a:pPr defTabSz="914400"/>
                <a:endParaRPr lang="zh-CN" altLang="en-US" sz="18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24" name="矩形 323"/>
            <p:cNvSpPr/>
            <p:nvPr/>
          </p:nvSpPr>
          <p:spPr>
            <a:xfrm>
              <a:off x="7595980" y="4003684"/>
              <a:ext cx="289182" cy="377026"/>
            </a:xfrm>
            <a:prstGeom prst="rect">
              <a:avLst/>
            </a:prstGeom>
          </p:spPr>
          <p:txBody>
            <a:bodyPr wrap="none" lIns="68580" tIns="34290" rIns="68580" bIns="3429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cs typeface="+mn-ea"/>
                  <a:sym typeface="+mn-lt"/>
                </a:rPr>
                <a:t>4</a:t>
              </a:r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 rot="16200000" flipH="1">
            <a:off x="3861468" y="932334"/>
            <a:ext cx="901781" cy="690112"/>
            <a:chOff x="911201" y="1622002"/>
            <a:chExt cx="2283025" cy="1747386"/>
          </a:xfrm>
          <a:solidFill>
            <a:srgbClr val="EC6C3E"/>
          </a:solidFill>
        </p:grpSpPr>
        <p:sp>
          <p:nvSpPr>
            <p:cNvPr id="74" name="矩形 73"/>
            <p:cNvSpPr/>
            <p:nvPr/>
          </p:nvSpPr>
          <p:spPr>
            <a:xfrm>
              <a:off x="2026099" y="1679379"/>
              <a:ext cx="60759" cy="489621"/>
            </a:xfrm>
            <a:prstGeom prst="rect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5" name="任意多边形 74"/>
            <p:cNvSpPr/>
            <p:nvPr/>
          </p:nvSpPr>
          <p:spPr>
            <a:xfrm rot="-2700000" flipV="1">
              <a:off x="1283460" y="1824478"/>
              <a:ext cx="1547880" cy="1544910"/>
            </a:xfrm>
            <a:custGeom>
              <a:avLst/>
              <a:gdLst>
                <a:gd name="connsiteX0" fmla="*/ 871669 w 901730"/>
                <a:gd name="connsiteY0" fmla="*/ 0 h 900000"/>
                <a:gd name="connsiteX1" fmla="*/ 901730 w 901730"/>
                <a:gd name="connsiteY1" fmla="*/ 0 h 900000"/>
                <a:gd name="connsiteX2" fmla="*/ 1730 w 901730"/>
                <a:gd name="connsiteY2" fmla="*/ 900000 h 900000"/>
                <a:gd name="connsiteX3" fmla="*/ 0 w 901730"/>
                <a:gd name="connsiteY3" fmla="*/ 899913 h 900000"/>
                <a:gd name="connsiteX4" fmla="*/ 0 w 901730"/>
                <a:gd name="connsiteY4" fmla="*/ 869852 h 900000"/>
                <a:gd name="connsiteX5" fmla="*/ 1731 w 901730"/>
                <a:gd name="connsiteY5" fmla="*/ 869939 h 900000"/>
                <a:gd name="connsiteX6" fmla="*/ 871669 w 901730"/>
                <a:gd name="connsiteY6" fmla="*/ 1 h 90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01730" h="900000">
                  <a:moveTo>
                    <a:pt x="871669" y="0"/>
                  </a:moveTo>
                  <a:lnTo>
                    <a:pt x="901730" y="0"/>
                  </a:lnTo>
                  <a:cubicBezTo>
                    <a:pt x="901730" y="497056"/>
                    <a:pt x="498786" y="900000"/>
                    <a:pt x="1730" y="900000"/>
                  </a:cubicBezTo>
                  <a:lnTo>
                    <a:pt x="0" y="899913"/>
                  </a:lnTo>
                  <a:lnTo>
                    <a:pt x="0" y="869852"/>
                  </a:lnTo>
                  <a:lnTo>
                    <a:pt x="1731" y="869939"/>
                  </a:lnTo>
                  <a:cubicBezTo>
                    <a:pt x="482184" y="869939"/>
                    <a:pt x="871669" y="480454"/>
                    <a:pt x="871669" y="1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6" name="椭圆 75"/>
            <p:cNvSpPr/>
            <p:nvPr/>
          </p:nvSpPr>
          <p:spPr>
            <a:xfrm>
              <a:off x="911201" y="2587444"/>
              <a:ext cx="98933" cy="98933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7" name="椭圆 76"/>
            <p:cNvSpPr/>
            <p:nvPr/>
          </p:nvSpPr>
          <p:spPr>
            <a:xfrm>
              <a:off x="3095293" y="2587444"/>
              <a:ext cx="98933" cy="98933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8" name="椭圆 77"/>
            <p:cNvSpPr/>
            <p:nvPr/>
          </p:nvSpPr>
          <p:spPr>
            <a:xfrm>
              <a:off x="1952570" y="2048530"/>
              <a:ext cx="209661" cy="209661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9" name="椭圆 78"/>
            <p:cNvSpPr/>
            <p:nvPr/>
          </p:nvSpPr>
          <p:spPr>
            <a:xfrm>
              <a:off x="2007933" y="2106832"/>
              <a:ext cx="98933" cy="98933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0" name="椭圆 79"/>
            <p:cNvSpPr/>
            <p:nvPr/>
          </p:nvSpPr>
          <p:spPr>
            <a:xfrm>
              <a:off x="2007011" y="1622002"/>
              <a:ext cx="98933" cy="98933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81" name="文本框 49"/>
          <p:cNvSpPr txBox="1"/>
          <p:nvPr/>
        </p:nvSpPr>
        <p:spPr>
          <a:xfrm>
            <a:off x="2678134" y="1093699"/>
            <a:ext cx="1242354" cy="284703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EC6C3E"/>
                </a:solidFill>
                <a:cs typeface="+mn-ea"/>
                <a:sym typeface="+mn-lt"/>
              </a:rPr>
              <a:t>添加标题</a:t>
            </a:r>
          </a:p>
        </p:txBody>
      </p:sp>
      <p:grpSp>
        <p:nvGrpSpPr>
          <p:cNvPr id="83" name="组合 82"/>
          <p:cNvGrpSpPr/>
          <p:nvPr/>
        </p:nvGrpSpPr>
        <p:grpSpPr>
          <a:xfrm>
            <a:off x="5717926" y="2308715"/>
            <a:ext cx="552044" cy="552116"/>
            <a:chOff x="5717926" y="2308715"/>
            <a:chExt cx="552044" cy="552116"/>
          </a:xfrm>
        </p:grpSpPr>
        <p:grpSp>
          <p:nvGrpSpPr>
            <p:cNvPr id="84" name="组合 83"/>
            <p:cNvGrpSpPr/>
            <p:nvPr/>
          </p:nvGrpSpPr>
          <p:grpSpPr>
            <a:xfrm>
              <a:off x="5717926" y="2308715"/>
              <a:ext cx="552044" cy="552116"/>
              <a:chOff x="5644523" y="2235301"/>
              <a:chExt cx="698849" cy="698943"/>
            </a:xfrm>
          </p:grpSpPr>
          <p:sp>
            <p:nvSpPr>
              <p:cNvPr id="86" name="椭圆 85"/>
              <p:cNvSpPr/>
              <p:nvPr/>
            </p:nvSpPr>
            <p:spPr>
              <a:xfrm>
                <a:off x="5644523" y="2235301"/>
                <a:ext cx="698849" cy="698943"/>
              </a:xfrm>
              <a:prstGeom prst="ellipse">
                <a:avLst/>
              </a:prstGeom>
              <a:solidFill>
                <a:srgbClr val="E3413E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7" name="椭圆 86"/>
              <p:cNvSpPr/>
              <p:nvPr/>
            </p:nvSpPr>
            <p:spPr>
              <a:xfrm>
                <a:off x="5707727" y="2298514"/>
                <a:ext cx="572438" cy="572515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>
                      <a:lumMod val="60000"/>
                      <a:lumOff val="40000"/>
                    </a:sysClr>
                  </a:gs>
                </a:gsLst>
                <a:lin ang="5400000" scaled="0"/>
              </a:gradFill>
              <a:ln w="25400" cap="flat" cmpd="sng" algn="ctr">
                <a:gradFill>
                  <a:gsLst>
                    <a:gs pos="0">
                      <a:sysClr val="window" lastClr="FFFFFF">
                        <a:lumMod val="75000"/>
                      </a:sysClr>
                    </a:gs>
                    <a:gs pos="100000">
                      <a:sysClr val="window" lastClr="FFFFFF"/>
                    </a:gs>
                  </a:gsLst>
                  <a:lin ang="5400000" scaled="0"/>
                </a:gradFill>
                <a:prstDash val="solid"/>
              </a:ln>
              <a:effectLst>
                <a:outerShdw blurRad="190500" dist="228600" dir="270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127000" h="63500"/>
              </a:sp3d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8" name="椭圆 87"/>
              <p:cNvSpPr/>
              <p:nvPr/>
            </p:nvSpPr>
            <p:spPr>
              <a:xfrm flipH="1">
                <a:off x="5680162" y="2268861"/>
                <a:ext cx="631738" cy="631822"/>
              </a:xfrm>
              <a:prstGeom prst="ellipse">
                <a:avLst/>
              </a:prstGeom>
              <a:gradFill>
                <a:gsLst>
                  <a:gs pos="100000">
                    <a:srgbClr val="E94744"/>
                  </a:gs>
                  <a:gs pos="0">
                    <a:srgbClr val="E94744">
                      <a:lumMod val="75000"/>
                    </a:srgbClr>
                  </a:gs>
                </a:gsLst>
                <a:lin ang="5400000" scaled="1"/>
              </a:gradFill>
              <a:ln w="28575" cap="flat">
                <a:noFill/>
                <a:prstDash val="solid"/>
                <a:miter lim="800000"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68589" tIns="34295" rIns="68589" bIns="34295" numCol="1" anchor="t" anchorCtr="0" compatLnSpc="1"/>
              <a:lstStyle/>
              <a:p>
                <a:pPr defTabSz="914400"/>
                <a:endParaRPr lang="zh-CN" altLang="en-US" sz="18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85" name="矩形 84"/>
            <p:cNvSpPr/>
            <p:nvPr/>
          </p:nvSpPr>
          <p:spPr>
            <a:xfrm>
              <a:off x="5851002" y="2399673"/>
              <a:ext cx="289182" cy="377026"/>
            </a:xfrm>
            <a:prstGeom prst="rect">
              <a:avLst/>
            </a:prstGeom>
          </p:spPr>
          <p:txBody>
            <a:bodyPr wrap="none" lIns="68580" tIns="34290" rIns="68580" bIns="3429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 rot="16200000" flipH="1">
            <a:off x="5140700" y="2235529"/>
            <a:ext cx="901781" cy="690112"/>
            <a:chOff x="911201" y="1622002"/>
            <a:chExt cx="2283025" cy="1747386"/>
          </a:xfrm>
          <a:solidFill>
            <a:srgbClr val="E3413E"/>
          </a:solidFill>
        </p:grpSpPr>
        <p:sp>
          <p:nvSpPr>
            <p:cNvPr id="90" name="矩形 89"/>
            <p:cNvSpPr/>
            <p:nvPr/>
          </p:nvSpPr>
          <p:spPr>
            <a:xfrm>
              <a:off x="2026099" y="1679379"/>
              <a:ext cx="60759" cy="489621"/>
            </a:xfrm>
            <a:prstGeom prst="rect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1" name="任意多边形 90"/>
            <p:cNvSpPr/>
            <p:nvPr/>
          </p:nvSpPr>
          <p:spPr>
            <a:xfrm rot="-2700000" flipV="1">
              <a:off x="1283460" y="1824478"/>
              <a:ext cx="1547880" cy="1544910"/>
            </a:xfrm>
            <a:custGeom>
              <a:avLst/>
              <a:gdLst>
                <a:gd name="connsiteX0" fmla="*/ 871669 w 901730"/>
                <a:gd name="connsiteY0" fmla="*/ 0 h 900000"/>
                <a:gd name="connsiteX1" fmla="*/ 901730 w 901730"/>
                <a:gd name="connsiteY1" fmla="*/ 0 h 900000"/>
                <a:gd name="connsiteX2" fmla="*/ 1730 w 901730"/>
                <a:gd name="connsiteY2" fmla="*/ 900000 h 900000"/>
                <a:gd name="connsiteX3" fmla="*/ 0 w 901730"/>
                <a:gd name="connsiteY3" fmla="*/ 899913 h 900000"/>
                <a:gd name="connsiteX4" fmla="*/ 0 w 901730"/>
                <a:gd name="connsiteY4" fmla="*/ 869852 h 900000"/>
                <a:gd name="connsiteX5" fmla="*/ 1731 w 901730"/>
                <a:gd name="connsiteY5" fmla="*/ 869939 h 900000"/>
                <a:gd name="connsiteX6" fmla="*/ 871669 w 901730"/>
                <a:gd name="connsiteY6" fmla="*/ 1 h 90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01730" h="900000">
                  <a:moveTo>
                    <a:pt x="871669" y="0"/>
                  </a:moveTo>
                  <a:lnTo>
                    <a:pt x="901730" y="0"/>
                  </a:lnTo>
                  <a:cubicBezTo>
                    <a:pt x="901730" y="497056"/>
                    <a:pt x="498786" y="900000"/>
                    <a:pt x="1730" y="900000"/>
                  </a:cubicBezTo>
                  <a:lnTo>
                    <a:pt x="0" y="899913"/>
                  </a:lnTo>
                  <a:lnTo>
                    <a:pt x="0" y="869852"/>
                  </a:lnTo>
                  <a:lnTo>
                    <a:pt x="1731" y="869939"/>
                  </a:lnTo>
                  <a:cubicBezTo>
                    <a:pt x="482184" y="869939"/>
                    <a:pt x="871669" y="480454"/>
                    <a:pt x="871669" y="1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2" name="椭圆 91"/>
            <p:cNvSpPr/>
            <p:nvPr/>
          </p:nvSpPr>
          <p:spPr>
            <a:xfrm>
              <a:off x="911201" y="2587444"/>
              <a:ext cx="98933" cy="98933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3" name="椭圆 92"/>
            <p:cNvSpPr/>
            <p:nvPr/>
          </p:nvSpPr>
          <p:spPr>
            <a:xfrm>
              <a:off x="3095293" y="2587444"/>
              <a:ext cx="98933" cy="98933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4" name="椭圆 93"/>
            <p:cNvSpPr/>
            <p:nvPr/>
          </p:nvSpPr>
          <p:spPr>
            <a:xfrm>
              <a:off x="1952570" y="2048530"/>
              <a:ext cx="209661" cy="209661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5" name="椭圆 94"/>
            <p:cNvSpPr/>
            <p:nvPr/>
          </p:nvSpPr>
          <p:spPr>
            <a:xfrm>
              <a:off x="2007933" y="2106832"/>
              <a:ext cx="98933" cy="98933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6" name="椭圆 95"/>
            <p:cNvSpPr/>
            <p:nvPr/>
          </p:nvSpPr>
          <p:spPr>
            <a:xfrm>
              <a:off x="2007011" y="1622002"/>
              <a:ext cx="98933" cy="98933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97" name="文本框 49"/>
          <p:cNvSpPr txBox="1"/>
          <p:nvPr/>
        </p:nvSpPr>
        <p:spPr>
          <a:xfrm>
            <a:off x="3989962" y="2378755"/>
            <a:ext cx="1242354" cy="284703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E3413E"/>
                </a:solidFill>
                <a:cs typeface="+mn-ea"/>
                <a:sym typeface="+mn-lt"/>
              </a:rPr>
              <a:t>添加标题</a:t>
            </a:r>
          </a:p>
        </p:txBody>
      </p:sp>
      <p:grpSp>
        <p:nvGrpSpPr>
          <p:cNvPr id="99" name="组合 98"/>
          <p:cNvGrpSpPr/>
          <p:nvPr/>
        </p:nvGrpSpPr>
        <p:grpSpPr>
          <a:xfrm>
            <a:off x="4742883" y="3266580"/>
            <a:ext cx="552044" cy="552116"/>
            <a:chOff x="4742883" y="3266580"/>
            <a:chExt cx="552044" cy="552116"/>
          </a:xfrm>
        </p:grpSpPr>
        <p:grpSp>
          <p:nvGrpSpPr>
            <p:cNvPr id="100" name="组合 99"/>
            <p:cNvGrpSpPr/>
            <p:nvPr/>
          </p:nvGrpSpPr>
          <p:grpSpPr>
            <a:xfrm>
              <a:off x="4742883" y="3266580"/>
              <a:ext cx="552044" cy="552116"/>
              <a:chOff x="4669480" y="3193166"/>
              <a:chExt cx="698849" cy="698943"/>
            </a:xfrm>
          </p:grpSpPr>
          <p:sp>
            <p:nvSpPr>
              <p:cNvPr id="102" name="椭圆 101"/>
              <p:cNvSpPr/>
              <p:nvPr/>
            </p:nvSpPr>
            <p:spPr>
              <a:xfrm>
                <a:off x="4669480" y="3193166"/>
                <a:ext cx="698849" cy="698943"/>
              </a:xfrm>
              <a:prstGeom prst="ellipse">
                <a:avLst/>
              </a:prstGeom>
              <a:solidFill>
                <a:srgbClr val="FA783A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3" name="椭圆 102"/>
              <p:cNvSpPr/>
              <p:nvPr/>
            </p:nvSpPr>
            <p:spPr>
              <a:xfrm>
                <a:off x="4732684" y="3256379"/>
                <a:ext cx="572438" cy="572515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>
                      <a:lumMod val="60000"/>
                      <a:lumOff val="40000"/>
                    </a:sysClr>
                  </a:gs>
                </a:gsLst>
                <a:lin ang="2700000" scaled="1"/>
                <a:tileRect/>
              </a:gradFill>
              <a:ln w="25400" cap="flat" cmpd="sng" algn="ctr">
                <a:gradFill>
                  <a:gsLst>
                    <a:gs pos="0">
                      <a:sysClr val="window" lastClr="FFFFFF"/>
                    </a:gs>
                    <a:gs pos="100000">
                      <a:srgbClr val="4F81BD">
                        <a:tint val="23500"/>
                        <a:satMod val="160000"/>
                      </a:srgbClr>
                    </a:gs>
                  </a:gsLst>
                  <a:lin ang="5400000" scaled="0"/>
                </a:gradFill>
                <a:prstDash val="solid"/>
              </a:ln>
              <a:effectLst>
                <a:outerShdw blurRad="190500" dist="228600" dir="270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127000" h="63500"/>
              </a:sp3d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4" name="椭圆 103"/>
              <p:cNvSpPr/>
              <p:nvPr/>
            </p:nvSpPr>
            <p:spPr>
              <a:xfrm flipH="1">
                <a:off x="4703034" y="3228211"/>
                <a:ext cx="631738" cy="631822"/>
              </a:xfrm>
              <a:prstGeom prst="ellipse">
                <a:avLst/>
              </a:prstGeom>
              <a:solidFill>
                <a:srgbClr val="FA783A"/>
              </a:solidFill>
              <a:ln w="28575" cap="flat">
                <a:noFill/>
                <a:prstDash val="solid"/>
                <a:miter lim="800000"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68589" tIns="34295" rIns="68589" bIns="34295" numCol="1" anchor="t" anchorCtr="0" compatLnSpc="1"/>
              <a:lstStyle/>
              <a:p>
                <a:pPr defTabSz="914400"/>
                <a:endParaRPr lang="zh-CN" altLang="en-US" sz="18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01" name="矩形 100"/>
            <p:cNvSpPr/>
            <p:nvPr/>
          </p:nvSpPr>
          <p:spPr>
            <a:xfrm>
              <a:off x="4842785" y="3368908"/>
              <a:ext cx="289182" cy="377026"/>
            </a:xfrm>
            <a:prstGeom prst="rect">
              <a:avLst/>
            </a:prstGeom>
          </p:spPr>
          <p:txBody>
            <a:bodyPr wrap="none" lIns="68580" tIns="34290" rIns="68580" bIns="3429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cs typeface="+mn-ea"/>
                  <a:sym typeface="+mn-lt"/>
                </a:rPr>
                <a:t>3</a:t>
              </a:r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5" name="组合 104"/>
          <p:cNvGrpSpPr/>
          <p:nvPr/>
        </p:nvGrpSpPr>
        <p:grpSpPr>
          <a:xfrm rot="16200000" flipH="1">
            <a:off x="4186988" y="3197580"/>
            <a:ext cx="901781" cy="690112"/>
            <a:chOff x="911201" y="1622002"/>
            <a:chExt cx="2283025" cy="1747386"/>
          </a:xfrm>
          <a:solidFill>
            <a:srgbClr val="FA783A"/>
          </a:solidFill>
        </p:grpSpPr>
        <p:sp>
          <p:nvSpPr>
            <p:cNvPr id="106" name="矩形 105"/>
            <p:cNvSpPr/>
            <p:nvPr/>
          </p:nvSpPr>
          <p:spPr>
            <a:xfrm>
              <a:off x="2026099" y="1679379"/>
              <a:ext cx="60759" cy="489621"/>
            </a:xfrm>
            <a:prstGeom prst="rect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7" name="任意多边形 106"/>
            <p:cNvSpPr/>
            <p:nvPr/>
          </p:nvSpPr>
          <p:spPr>
            <a:xfrm rot="-2700000" flipV="1">
              <a:off x="1283460" y="1824478"/>
              <a:ext cx="1547880" cy="1544910"/>
            </a:xfrm>
            <a:custGeom>
              <a:avLst/>
              <a:gdLst>
                <a:gd name="connsiteX0" fmla="*/ 871669 w 901730"/>
                <a:gd name="connsiteY0" fmla="*/ 0 h 900000"/>
                <a:gd name="connsiteX1" fmla="*/ 901730 w 901730"/>
                <a:gd name="connsiteY1" fmla="*/ 0 h 900000"/>
                <a:gd name="connsiteX2" fmla="*/ 1730 w 901730"/>
                <a:gd name="connsiteY2" fmla="*/ 900000 h 900000"/>
                <a:gd name="connsiteX3" fmla="*/ 0 w 901730"/>
                <a:gd name="connsiteY3" fmla="*/ 899913 h 900000"/>
                <a:gd name="connsiteX4" fmla="*/ 0 w 901730"/>
                <a:gd name="connsiteY4" fmla="*/ 869852 h 900000"/>
                <a:gd name="connsiteX5" fmla="*/ 1731 w 901730"/>
                <a:gd name="connsiteY5" fmla="*/ 869939 h 900000"/>
                <a:gd name="connsiteX6" fmla="*/ 871669 w 901730"/>
                <a:gd name="connsiteY6" fmla="*/ 1 h 90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01730" h="900000">
                  <a:moveTo>
                    <a:pt x="871669" y="0"/>
                  </a:moveTo>
                  <a:lnTo>
                    <a:pt x="901730" y="0"/>
                  </a:lnTo>
                  <a:cubicBezTo>
                    <a:pt x="901730" y="497056"/>
                    <a:pt x="498786" y="900000"/>
                    <a:pt x="1730" y="900000"/>
                  </a:cubicBezTo>
                  <a:lnTo>
                    <a:pt x="0" y="899913"/>
                  </a:lnTo>
                  <a:lnTo>
                    <a:pt x="0" y="869852"/>
                  </a:lnTo>
                  <a:lnTo>
                    <a:pt x="1731" y="869939"/>
                  </a:lnTo>
                  <a:cubicBezTo>
                    <a:pt x="482184" y="869939"/>
                    <a:pt x="871669" y="480454"/>
                    <a:pt x="871669" y="1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8" name="椭圆 107"/>
            <p:cNvSpPr/>
            <p:nvPr/>
          </p:nvSpPr>
          <p:spPr>
            <a:xfrm>
              <a:off x="911201" y="2587444"/>
              <a:ext cx="98933" cy="98933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9" name="椭圆 108"/>
            <p:cNvSpPr/>
            <p:nvPr/>
          </p:nvSpPr>
          <p:spPr>
            <a:xfrm>
              <a:off x="3095293" y="2587444"/>
              <a:ext cx="98933" cy="98933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0" name="椭圆 109"/>
            <p:cNvSpPr/>
            <p:nvPr/>
          </p:nvSpPr>
          <p:spPr>
            <a:xfrm>
              <a:off x="1952570" y="2048530"/>
              <a:ext cx="209661" cy="209661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1" name="椭圆 110"/>
            <p:cNvSpPr/>
            <p:nvPr/>
          </p:nvSpPr>
          <p:spPr>
            <a:xfrm>
              <a:off x="2007933" y="2106832"/>
              <a:ext cx="98933" cy="98933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2" name="椭圆 111"/>
            <p:cNvSpPr/>
            <p:nvPr/>
          </p:nvSpPr>
          <p:spPr>
            <a:xfrm>
              <a:off x="2007011" y="1622002"/>
              <a:ext cx="98933" cy="98933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13" name="文本框 49"/>
          <p:cNvSpPr txBox="1"/>
          <p:nvPr/>
        </p:nvSpPr>
        <p:spPr>
          <a:xfrm>
            <a:off x="3003653" y="3376605"/>
            <a:ext cx="1242354" cy="284703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FA783A"/>
                </a:solidFill>
                <a:cs typeface="+mn-ea"/>
                <a:sym typeface="+mn-lt"/>
              </a:rPr>
              <a:t>添加标题</a:t>
            </a:r>
          </a:p>
        </p:txBody>
      </p:sp>
      <p:grpSp>
        <p:nvGrpSpPr>
          <p:cNvPr id="115" name="组合 114"/>
          <p:cNvGrpSpPr/>
          <p:nvPr/>
        </p:nvGrpSpPr>
        <p:grpSpPr>
          <a:xfrm rot="16200000" flipH="1">
            <a:off x="6895651" y="3864829"/>
            <a:ext cx="901781" cy="690112"/>
            <a:chOff x="911201" y="1622002"/>
            <a:chExt cx="2283025" cy="1747386"/>
          </a:xfrm>
          <a:solidFill>
            <a:srgbClr val="FA783A"/>
          </a:solidFill>
        </p:grpSpPr>
        <p:sp>
          <p:nvSpPr>
            <p:cNvPr id="116" name="矩形 115"/>
            <p:cNvSpPr/>
            <p:nvPr/>
          </p:nvSpPr>
          <p:spPr>
            <a:xfrm>
              <a:off x="2026099" y="1679379"/>
              <a:ext cx="60759" cy="489621"/>
            </a:xfrm>
            <a:prstGeom prst="rect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7" name="任意多边形 116"/>
            <p:cNvSpPr/>
            <p:nvPr/>
          </p:nvSpPr>
          <p:spPr>
            <a:xfrm rot="-2700000" flipV="1">
              <a:off x="1283460" y="1824478"/>
              <a:ext cx="1547880" cy="1544910"/>
            </a:xfrm>
            <a:custGeom>
              <a:avLst/>
              <a:gdLst>
                <a:gd name="connsiteX0" fmla="*/ 871669 w 901730"/>
                <a:gd name="connsiteY0" fmla="*/ 0 h 900000"/>
                <a:gd name="connsiteX1" fmla="*/ 901730 w 901730"/>
                <a:gd name="connsiteY1" fmla="*/ 0 h 900000"/>
                <a:gd name="connsiteX2" fmla="*/ 1730 w 901730"/>
                <a:gd name="connsiteY2" fmla="*/ 900000 h 900000"/>
                <a:gd name="connsiteX3" fmla="*/ 0 w 901730"/>
                <a:gd name="connsiteY3" fmla="*/ 899913 h 900000"/>
                <a:gd name="connsiteX4" fmla="*/ 0 w 901730"/>
                <a:gd name="connsiteY4" fmla="*/ 869852 h 900000"/>
                <a:gd name="connsiteX5" fmla="*/ 1731 w 901730"/>
                <a:gd name="connsiteY5" fmla="*/ 869939 h 900000"/>
                <a:gd name="connsiteX6" fmla="*/ 871669 w 901730"/>
                <a:gd name="connsiteY6" fmla="*/ 1 h 90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01730" h="900000">
                  <a:moveTo>
                    <a:pt x="871669" y="0"/>
                  </a:moveTo>
                  <a:lnTo>
                    <a:pt x="901730" y="0"/>
                  </a:lnTo>
                  <a:cubicBezTo>
                    <a:pt x="901730" y="497056"/>
                    <a:pt x="498786" y="900000"/>
                    <a:pt x="1730" y="900000"/>
                  </a:cubicBezTo>
                  <a:lnTo>
                    <a:pt x="0" y="899913"/>
                  </a:lnTo>
                  <a:lnTo>
                    <a:pt x="0" y="869852"/>
                  </a:lnTo>
                  <a:lnTo>
                    <a:pt x="1731" y="869939"/>
                  </a:lnTo>
                  <a:cubicBezTo>
                    <a:pt x="482184" y="869939"/>
                    <a:pt x="871669" y="480454"/>
                    <a:pt x="871669" y="1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8" name="椭圆 117"/>
            <p:cNvSpPr/>
            <p:nvPr/>
          </p:nvSpPr>
          <p:spPr>
            <a:xfrm>
              <a:off x="911201" y="2587444"/>
              <a:ext cx="98933" cy="98933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9" name="椭圆 118"/>
            <p:cNvSpPr/>
            <p:nvPr/>
          </p:nvSpPr>
          <p:spPr>
            <a:xfrm>
              <a:off x="3095293" y="2587444"/>
              <a:ext cx="98933" cy="98933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0" name="椭圆 119"/>
            <p:cNvSpPr/>
            <p:nvPr/>
          </p:nvSpPr>
          <p:spPr>
            <a:xfrm>
              <a:off x="1952570" y="2048530"/>
              <a:ext cx="209661" cy="209661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1" name="椭圆 120"/>
            <p:cNvSpPr/>
            <p:nvPr/>
          </p:nvSpPr>
          <p:spPr>
            <a:xfrm>
              <a:off x="2007933" y="2106832"/>
              <a:ext cx="98933" cy="98933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2" name="椭圆 121"/>
            <p:cNvSpPr/>
            <p:nvPr/>
          </p:nvSpPr>
          <p:spPr>
            <a:xfrm>
              <a:off x="2007011" y="1622002"/>
              <a:ext cx="98933" cy="98933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23" name="文本框 49"/>
          <p:cNvSpPr txBox="1"/>
          <p:nvPr/>
        </p:nvSpPr>
        <p:spPr>
          <a:xfrm>
            <a:off x="5707727" y="4035669"/>
            <a:ext cx="1242354" cy="284703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FA783A"/>
                </a:solidFill>
                <a:cs typeface="+mn-ea"/>
                <a:sym typeface="+mn-lt"/>
              </a:rPr>
              <a:t>添加标题</a:t>
            </a:r>
          </a:p>
        </p:txBody>
      </p: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2EC34F75-26EB-4380-BD4F-F9AB94210E3A}"/>
              </a:ext>
            </a:extLst>
          </p:cNvPr>
          <p:cNvGrpSpPr/>
          <p:nvPr/>
        </p:nvGrpSpPr>
        <p:grpSpPr>
          <a:xfrm>
            <a:off x="216432" y="69422"/>
            <a:ext cx="3202190" cy="449771"/>
            <a:chOff x="216432" y="69422"/>
            <a:chExt cx="3202190" cy="449771"/>
          </a:xfrm>
        </p:grpSpPr>
        <p:sp>
          <p:nvSpPr>
            <p:cNvPr id="125" name="文本框 124">
              <a:extLst>
                <a:ext uri="{FF2B5EF4-FFF2-40B4-BE49-F238E27FC236}">
                  <a16:creationId xmlns:a16="http://schemas.microsoft.com/office/drawing/2014/main" id="{9042C125-1DF6-41F2-BB2B-9F2563EBD7E9}"/>
                </a:ext>
              </a:extLst>
            </p:cNvPr>
            <p:cNvSpPr txBox="1"/>
            <p:nvPr/>
          </p:nvSpPr>
          <p:spPr>
            <a:xfrm>
              <a:off x="734978" y="149861"/>
              <a:ext cx="268364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800" dirty="0">
                  <a:gradFill>
                    <a:gsLst>
                      <a:gs pos="0">
                        <a:srgbClr val="E3413E"/>
                      </a:gs>
                      <a:gs pos="100000">
                        <a:srgbClr val="C00000"/>
                      </a:gs>
                    </a:gsLst>
                    <a:lin ang="5400000" scaled="1"/>
                  </a:gradFill>
                  <a:effectLst>
                    <a:reflection blurRad="6350" stA="5000" endPos="45500" dist="50800" dir="5400000" sy="-100000" algn="bl" rotWithShape="0"/>
                  </a:effectLst>
                  <a:latin typeface="江城律动宋" panose="02020700000000000000" pitchFamily="18" charset="-122"/>
                  <a:ea typeface="江城律动宋" panose="02020700000000000000" pitchFamily="18" charset="-122"/>
                  <a:cs typeface="阿里巴巴普惠体 2.0 115 Black" panose="00020600040101010101" pitchFamily="18" charset="-122"/>
                  <a:sym typeface="+mn-lt"/>
                </a:rPr>
                <a:t>单击此处添加标题文本</a:t>
              </a:r>
              <a:endParaRPr lang="zh-CN" altLang="en-US" sz="1800" dirty="0">
                <a:latin typeface="江城律动宋" panose="02020700000000000000" pitchFamily="18" charset="-122"/>
                <a:ea typeface="江城律动宋" panose="02020700000000000000" pitchFamily="18" charset="-122"/>
              </a:endParaRPr>
            </a:p>
          </p:txBody>
        </p:sp>
        <p:sp>
          <p:nvSpPr>
            <p:cNvPr id="126" name="文本框 125">
              <a:extLst>
                <a:ext uri="{FF2B5EF4-FFF2-40B4-BE49-F238E27FC236}">
                  <a16:creationId xmlns:a16="http://schemas.microsoft.com/office/drawing/2014/main" id="{7B8A5D35-5ABF-4207-A374-6B7BDBAB3C89}"/>
                </a:ext>
              </a:extLst>
            </p:cNvPr>
            <p:cNvSpPr txBox="1"/>
            <p:nvPr/>
          </p:nvSpPr>
          <p:spPr>
            <a:xfrm>
              <a:off x="216432" y="69422"/>
              <a:ext cx="53993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dirty="0">
                  <a:gradFill>
                    <a:gsLst>
                      <a:gs pos="0">
                        <a:srgbClr val="FFFF00">
                          <a:alpha val="84000"/>
                        </a:srgbClr>
                      </a:gs>
                      <a:gs pos="100000">
                        <a:srgbClr val="FFC000"/>
                      </a:gs>
                    </a:gsLst>
                    <a:lin ang="5400000" scaled="1"/>
                  </a:gradFill>
                  <a:effectLst>
                    <a:reflection blurRad="6350" stA="5000" endPos="45500" dist="50800" dir="5400000" sy="-100000" algn="bl" rotWithShape="0"/>
                  </a:effectLst>
                  <a:latin typeface="江城律动宋" panose="02020700000000000000" pitchFamily="18" charset="-122"/>
                  <a:ea typeface="江城律动宋" panose="02020700000000000000" pitchFamily="18" charset="-122"/>
                  <a:cs typeface="阿里巴巴普惠体 2.0 115 Black" panose="00020600040101010101" pitchFamily="18" charset="-122"/>
                  <a:sym typeface="+mn-lt"/>
                </a:rPr>
                <a:t>01</a:t>
              </a:r>
              <a:endParaRPr lang="zh-CN" altLang="en-US" sz="2000" dirty="0">
                <a:gradFill>
                  <a:gsLst>
                    <a:gs pos="0">
                      <a:srgbClr val="FFFF00">
                        <a:alpha val="84000"/>
                      </a:srgbClr>
                    </a:gs>
                    <a:gs pos="100000">
                      <a:srgbClr val="FFC000"/>
                    </a:gs>
                  </a:gsLst>
                  <a:lin ang="5400000" scaled="1"/>
                </a:gradFill>
                <a:latin typeface="江城律动宋" panose="02020700000000000000" pitchFamily="18" charset="-122"/>
                <a:ea typeface="江城律动宋" panose="02020700000000000000" pitchFamily="18" charset="-122"/>
              </a:endParaRPr>
            </a:p>
          </p:txBody>
        </p:sp>
      </p:grpSp>
      <p:sp>
        <p:nvSpPr>
          <p:cNvPr id="127" name="矩形 126">
            <a:extLst>
              <a:ext uri="{FF2B5EF4-FFF2-40B4-BE49-F238E27FC236}">
                <a16:creationId xmlns:a16="http://schemas.microsoft.com/office/drawing/2014/main" id="{3B5EB6CF-5B93-4D6F-93C3-AA397BD548F2}"/>
              </a:ext>
            </a:extLst>
          </p:cNvPr>
          <p:cNvSpPr/>
          <p:nvPr/>
        </p:nvSpPr>
        <p:spPr>
          <a:xfrm>
            <a:off x="909230" y="1065471"/>
            <a:ext cx="1961827" cy="46474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r">
              <a:lnSpc>
                <a:spcPct val="150000"/>
              </a:lnSpc>
              <a:spcBef>
                <a:spcPts val="375"/>
              </a:spcBef>
              <a:defRPr/>
            </a:pPr>
            <a:r>
              <a:rPr lang="zh-CN" altLang="en-US" sz="900" kern="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kern="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248890FA-5032-48BD-958E-116EC7078701}"/>
              </a:ext>
            </a:extLst>
          </p:cNvPr>
          <p:cNvSpPr/>
          <p:nvPr/>
        </p:nvSpPr>
        <p:spPr>
          <a:xfrm>
            <a:off x="2207048" y="2337701"/>
            <a:ext cx="1961827" cy="46474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r">
              <a:lnSpc>
                <a:spcPct val="150000"/>
              </a:lnSpc>
              <a:spcBef>
                <a:spcPts val="375"/>
              </a:spcBef>
              <a:defRPr/>
            </a:pPr>
            <a:r>
              <a:rPr lang="zh-CN" altLang="en-US" sz="900" kern="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kern="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129" name="矩形 128">
            <a:extLst>
              <a:ext uri="{FF2B5EF4-FFF2-40B4-BE49-F238E27FC236}">
                <a16:creationId xmlns:a16="http://schemas.microsoft.com/office/drawing/2014/main" id="{6D0C83A5-3975-43FA-9EF0-F4157BC30BCC}"/>
              </a:ext>
            </a:extLst>
          </p:cNvPr>
          <p:cNvSpPr/>
          <p:nvPr/>
        </p:nvSpPr>
        <p:spPr>
          <a:xfrm>
            <a:off x="1210268" y="3329051"/>
            <a:ext cx="1961827" cy="46474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r">
              <a:lnSpc>
                <a:spcPct val="150000"/>
              </a:lnSpc>
              <a:spcBef>
                <a:spcPts val="375"/>
              </a:spcBef>
              <a:defRPr/>
            </a:pPr>
            <a:r>
              <a:rPr lang="zh-CN" altLang="en-US" sz="900" kern="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kern="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24560D41-5443-458A-B081-17B7E67E09C2}"/>
              </a:ext>
            </a:extLst>
          </p:cNvPr>
          <p:cNvSpPr/>
          <p:nvPr/>
        </p:nvSpPr>
        <p:spPr>
          <a:xfrm>
            <a:off x="3943547" y="3998303"/>
            <a:ext cx="1961827" cy="46474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r">
              <a:lnSpc>
                <a:spcPct val="150000"/>
              </a:lnSpc>
              <a:spcBef>
                <a:spcPts val="375"/>
              </a:spcBef>
              <a:defRPr/>
            </a:pPr>
            <a:r>
              <a:rPr lang="zh-CN" altLang="en-US" sz="900" kern="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kern="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圆角矩形 256"/>
          <p:cNvSpPr/>
          <p:nvPr/>
        </p:nvSpPr>
        <p:spPr>
          <a:xfrm>
            <a:off x="1712790" y="3436640"/>
            <a:ext cx="4966042" cy="780524"/>
          </a:xfrm>
          <a:prstGeom prst="roundRect">
            <a:avLst>
              <a:gd name="adj" fmla="val 10215"/>
            </a:avLst>
          </a:prstGeom>
          <a:gradFill flip="none" rotWithShape="1">
            <a:gsLst>
              <a:gs pos="100000">
                <a:sysClr val="window" lastClr="FFFFFF">
                  <a:lumMod val="85000"/>
                </a:sysClr>
              </a:gs>
              <a:gs pos="0">
                <a:sysClr val="window" lastClr="FFFFFF"/>
              </a:gs>
            </a:gsLst>
            <a:lin ang="0" scaled="1"/>
            <a:tileRect/>
          </a:gradFill>
          <a:ln w="25400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5400000" scaled="0"/>
            </a:gradFill>
            <a:prstDash val="solid"/>
          </a:ln>
          <a:effectLst>
            <a:outerShdw blurRad="342900" dist="241300" dir="2700000" algn="tl" rotWithShape="0">
              <a:prstClr val="black">
                <a:alpha val="40000"/>
              </a:prstClr>
            </a:outerShdw>
          </a:effectLst>
        </p:spPr>
        <p:txBody>
          <a:bodyPr lIns="68589" tIns="34295" rIns="68589" bIns="34295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8" name="圆角矩形 257"/>
          <p:cNvSpPr/>
          <p:nvPr/>
        </p:nvSpPr>
        <p:spPr>
          <a:xfrm>
            <a:off x="1805874" y="3457537"/>
            <a:ext cx="1165824" cy="780524"/>
          </a:xfrm>
          <a:prstGeom prst="roundRect">
            <a:avLst>
              <a:gd name="adj" fmla="val 10215"/>
            </a:avLst>
          </a:prstGeom>
          <a:solidFill>
            <a:srgbClr val="FA783A"/>
          </a:solidFill>
          <a:ln w="25400" cap="flat" cmpd="sng" algn="ctr">
            <a:noFill/>
            <a:prstDash val="solid"/>
          </a:ln>
          <a:effectLst/>
        </p:spPr>
        <p:txBody>
          <a:bodyPr lIns="68589" tIns="34295" rIns="68589" bIns="34295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59" name="组合 19"/>
          <p:cNvGrpSpPr/>
          <p:nvPr/>
        </p:nvGrpSpPr>
        <p:grpSpPr bwMode="auto">
          <a:xfrm>
            <a:off x="1720355" y="3157880"/>
            <a:ext cx="1337864" cy="1338044"/>
            <a:chOff x="3733576" y="3930057"/>
            <a:chExt cx="1800000" cy="1800000"/>
          </a:xfrm>
        </p:grpSpPr>
        <p:sp>
          <p:nvSpPr>
            <p:cNvPr id="260" name="椭圆 259"/>
            <p:cNvSpPr/>
            <p:nvPr/>
          </p:nvSpPr>
          <p:spPr>
            <a:xfrm>
              <a:off x="4003576" y="4200057"/>
              <a:ext cx="1260000" cy="1260000"/>
            </a:xfrm>
            <a:prstGeom prst="ellipse">
              <a:avLst/>
            </a:prstGeom>
            <a:noFill/>
            <a:ln w="25400" cap="flat" cmpd="sng" algn="ctr">
              <a:gradFill flip="none" rotWithShape="1">
                <a:gsLst>
                  <a:gs pos="100000">
                    <a:sysClr val="window" lastClr="FFFFFF"/>
                  </a:gs>
                  <a:gs pos="0">
                    <a:sysClr val="window" lastClr="FFFFFF">
                      <a:lumMod val="75000"/>
                    </a:sysClr>
                  </a:gs>
                </a:gsLst>
                <a:lin ang="2700000" scaled="1"/>
                <a:tileRect/>
              </a:gra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1" name="任意多边形 260"/>
            <p:cNvSpPr/>
            <p:nvPr/>
          </p:nvSpPr>
          <p:spPr>
            <a:xfrm>
              <a:off x="3733576" y="3930057"/>
              <a:ext cx="1800000" cy="1800000"/>
            </a:xfrm>
            <a:custGeom>
              <a:avLst/>
              <a:gdLst>
                <a:gd name="connsiteX0" fmla="*/ 900000 w 1800000"/>
                <a:gd name="connsiteY0" fmla="*/ 0 h 1800000"/>
                <a:gd name="connsiteX1" fmla="*/ 1800000 w 1800000"/>
                <a:gd name="connsiteY1" fmla="*/ 900000 h 1800000"/>
                <a:gd name="connsiteX2" fmla="*/ 900000 w 1800000"/>
                <a:gd name="connsiteY2" fmla="*/ 1800000 h 1800000"/>
                <a:gd name="connsiteX3" fmla="*/ 0 w 1800000"/>
                <a:gd name="connsiteY3" fmla="*/ 900000 h 1800000"/>
                <a:gd name="connsiteX4" fmla="*/ 900000 w 1800000"/>
                <a:gd name="connsiteY4" fmla="*/ 0 h 1800000"/>
                <a:gd name="connsiteX5" fmla="*/ 900000 w 1800000"/>
                <a:gd name="connsiteY5" fmla="*/ 270000 h 1800000"/>
                <a:gd name="connsiteX6" fmla="*/ 270000 w 1800000"/>
                <a:gd name="connsiteY6" fmla="*/ 900000 h 1800000"/>
                <a:gd name="connsiteX7" fmla="*/ 900000 w 1800000"/>
                <a:gd name="connsiteY7" fmla="*/ 1530000 h 1800000"/>
                <a:gd name="connsiteX8" fmla="*/ 1530000 w 1800000"/>
                <a:gd name="connsiteY8" fmla="*/ 900000 h 1800000"/>
                <a:gd name="connsiteX9" fmla="*/ 900000 w 1800000"/>
                <a:gd name="connsiteY9" fmla="*/ 270000 h 180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0000" h="1800000">
                  <a:moveTo>
                    <a:pt x="900000" y="0"/>
                  </a:moveTo>
                  <a:cubicBezTo>
                    <a:pt x="1397056" y="0"/>
                    <a:pt x="1800000" y="402944"/>
                    <a:pt x="1800000" y="900000"/>
                  </a:cubicBezTo>
                  <a:cubicBezTo>
                    <a:pt x="1800000" y="1397056"/>
                    <a:pt x="1397056" y="1800000"/>
                    <a:pt x="900000" y="1800000"/>
                  </a:cubicBezTo>
                  <a:cubicBezTo>
                    <a:pt x="402944" y="1800000"/>
                    <a:pt x="0" y="1397056"/>
                    <a:pt x="0" y="900000"/>
                  </a:cubicBezTo>
                  <a:cubicBezTo>
                    <a:pt x="0" y="402944"/>
                    <a:pt x="402944" y="0"/>
                    <a:pt x="900000" y="0"/>
                  </a:cubicBezTo>
                  <a:close/>
                  <a:moveTo>
                    <a:pt x="900000" y="270000"/>
                  </a:moveTo>
                  <a:cubicBezTo>
                    <a:pt x="552061" y="270000"/>
                    <a:pt x="270000" y="552061"/>
                    <a:pt x="270000" y="900000"/>
                  </a:cubicBezTo>
                  <a:cubicBezTo>
                    <a:pt x="270000" y="1247939"/>
                    <a:pt x="552061" y="1530000"/>
                    <a:pt x="900000" y="1530000"/>
                  </a:cubicBezTo>
                  <a:cubicBezTo>
                    <a:pt x="1247939" y="1530000"/>
                    <a:pt x="1530000" y="1247939"/>
                    <a:pt x="1530000" y="900000"/>
                  </a:cubicBezTo>
                  <a:cubicBezTo>
                    <a:pt x="1530000" y="552061"/>
                    <a:pt x="1247939" y="270000"/>
                    <a:pt x="900000" y="270000"/>
                  </a:cubicBezTo>
                  <a:close/>
                </a:path>
              </a:pathLst>
            </a:custGeom>
            <a:gradFill>
              <a:gsLst>
                <a:gs pos="0">
                  <a:sysClr val="window" lastClr="FFFFFF"/>
                </a:gs>
                <a:gs pos="100000">
                  <a:srgbClr val="DBDBDB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>
              <a:outerShdw blurRad="889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2" name="椭圆 261"/>
            <p:cNvSpPr/>
            <p:nvPr/>
          </p:nvSpPr>
          <p:spPr>
            <a:xfrm>
              <a:off x="3733576" y="3930057"/>
              <a:ext cx="1800000" cy="1800000"/>
            </a:xfrm>
            <a:prstGeom prst="ellipse">
              <a:avLst/>
            </a:prstGeom>
            <a:noFill/>
            <a:ln w="25400" cap="flat" cmpd="sng" algn="ctr"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2700000" scaled="1"/>
                <a:tileRect/>
              </a:gra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63" name="矩形 262"/>
          <p:cNvSpPr/>
          <p:nvPr/>
        </p:nvSpPr>
        <p:spPr>
          <a:xfrm>
            <a:off x="2017621" y="3607311"/>
            <a:ext cx="723380" cy="438592"/>
          </a:xfrm>
          <a:prstGeom prst="rect">
            <a:avLst/>
          </a:prstGeom>
        </p:spPr>
        <p:txBody>
          <a:bodyPr wrap="square" lIns="68589" tIns="34295" rIns="68589" bIns="34295">
            <a:spAutoFit/>
          </a:bodyPr>
          <a:lstStyle/>
          <a:p>
            <a:pPr algn="ctr" defTabSz="914400"/>
            <a:r>
              <a:rPr lang="zh-CN" altLang="en-US" sz="1200" b="1" kern="100" dirty="0">
                <a:solidFill>
                  <a:sysClr val="window" lastClr="FFFFFF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64" name="圆角矩形 263"/>
          <p:cNvSpPr/>
          <p:nvPr/>
        </p:nvSpPr>
        <p:spPr>
          <a:xfrm>
            <a:off x="1712790" y="1113704"/>
            <a:ext cx="4966042" cy="780524"/>
          </a:xfrm>
          <a:prstGeom prst="roundRect">
            <a:avLst>
              <a:gd name="adj" fmla="val 10215"/>
            </a:avLst>
          </a:prstGeom>
          <a:gradFill flip="none" rotWithShape="1">
            <a:gsLst>
              <a:gs pos="100000">
                <a:sysClr val="window" lastClr="FFFFFF">
                  <a:lumMod val="85000"/>
                </a:sysClr>
              </a:gs>
              <a:gs pos="0">
                <a:sysClr val="window" lastClr="FFFFFF"/>
              </a:gs>
            </a:gsLst>
            <a:lin ang="0" scaled="1"/>
            <a:tileRect/>
          </a:gradFill>
          <a:ln w="25400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5400000" scaled="0"/>
            </a:gradFill>
            <a:prstDash val="solid"/>
          </a:ln>
          <a:effectLst>
            <a:outerShdw blurRad="342900" dist="241300" dir="2700000" algn="tl" rotWithShape="0">
              <a:prstClr val="black">
                <a:alpha val="40000"/>
              </a:prstClr>
            </a:outerShdw>
          </a:effectLst>
        </p:spPr>
        <p:txBody>
          <a:bodyPr lIns="68589" tIns="34295" rIns="68589" bIns="34295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5" name="圆角矩形 264"/>
          <p:cNvSpPr/>
          <p:nvPr/>
        </p:nvSpPr>
        <p:spPr>
          <a:xfrm>
            <a:off x="1805874" y="1113704"/>
            <a:ext cx="1165824" cy="780524"/>
          </a:xfrm>
          <a:prstGeom prst="roundRect">
            <a:avLst>
              <a:gd name="adj" fmla="val 10215"/>
            </a:avLst>
          </a:prstGeom>
          <a:solidFill>
            <a:srgbClr val="EC6C3E"/>
          </a:solidFill>
          <a:ln w="25400" cap="flat" cmpd="sng" algn="ctr">
            <a:noFill/>
            <a:prstDash val="solid"/>
          </a:ln>
          <a:effectLst/>
        </p:spPr>
        <p:txBody>
          <a:bodyPr lIns="68589" tIns="34295" rIns="68589" bIns="34295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66" name="组合 19"/>
          <p:cNvGrpSpPr/>
          <p:nvPr/>
        </p:nvGrpSpPr>
        <p:grpSpPr bwMode="auto">
          <a:xfrm>
            <a:off x="1720355" y="834944"/>
            <a:ext cx="1337864" cy="1338044"/>
            <a:chOff x="3733576" y="3930057"/>
            <a:chExt cx="1800000" cy="1800000"/>
          </a:xfrm>
        </p:grpSpPr>
        <p:sp>
          <p:nvSpPr>
            <p:cNvPr id="267" name="椭圆 266"/>
            <p:cNvSpPr/>
            <p:nvPr/>
          </p:nvSpPr>
          <p:spPr>
            <a:xfrm>
              <a:off x="4003576" y="4200057"/>
              <a:ext cx="1260000" cy="1260000"/>
            </a:xfrm>
            <a:prstGeom prst="ellipse">
              <a:avLst/>
            </a:prstGeom>
            <a:noFill/>
            <a:ln w="25400" cap="flat" cmpd="sng" algn="ctr">
              <a:gradFill flip="none" rotWithShape="1">
                <a:gsLst>
                  <a:gs pos="100000">
                    <a:sysClr val="window" lastClr="FFFFFF"/>
                  </a:gs>
                  <a:gs pos="0">
                    <a:sysClr val="window" lastClr="FFFFFF">
                      <a:lumMod val="75000"/>
                    </a:sysClr>
                  </a:gs>
                </a:gsLst>
                <a:lin ang="2700000" scaled="1"/>
                <a:tileRect/>
              </a:gra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8" name="任意多边形 267"/>
            <p:cNvSpPr/>
            <p:nvPr/>
          </p:nvSpPr>
          <p:spPr>
            <a:xfrm>
              <a:off x="3733576" y="3930057"/>
              <a:ext cx="1800000" cy="1800000"/>
            </a:xfrm>
            <a:custGeom>
              <a:avLst/>
              <a:gdLst>
                <a:gd name="connsiteX0" fmla="*/ 900000 w 1800000"/>
                <a:gd name="connsiteY0" fmla="*/ 0 h 1800000"/>
                <a:gd name="connsiteX1" fmla="*/ 1800000 w 1800000"/>
                <a:gd name="connsiteY1" fmla="*/ 900000 h 1800000"/>
                <a:gd name="connsiteX2" fmla="*/ 900000 w 1800000"/>
                <a:gd name="connsiteY2" fmla="*/ 1800000 h 1800000"/>
                <a:gd name="connsiteX3" fmla="*/ 0 w 1800000"/>
                <a:gd name="connsiteY3" fmla="*/ 900000 h 1800000"/>
                <a:gd name="connsiteX4" fmla="*/ 900000 w 1800000"/>
                <a:gd name="connsiteY4" fmla="*/ 0 h 1800000"/>
                <a:gd name="connsiteX5" fmla="*/ 900000 w 1800000"/>
                <a:gd name="connsiteY5" fmla="*/ 270000 h 1800000"/>
                <a:gd name="connsiteX6" fmla="*/ 270000 w 1800000"/>
                <a:gd name="connsiteY6" fmla="*/ 900000 h 1800000"/>
                <a:gd name="connsiteX7" fmla="*/ 900000 w 1800000"/>
                <a:gd name="connsiteY7" fmla="*/ 1530000 h 1800000"/>
                <a:gd name="connsiteX8" fmla="*/ 1530000 w 1800000"/>
                <a:gd name="connsiteY8" fmla="*/ 900000 h 1800000"/>
                <a:gd name="connsiteX9" fmla="*/ 900000 w 1800000"/>
                <a:gd name="connsiteY9" fmla="*/ 270000 h 180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0000" h="1800000">
                  <a:moveTo>
                    <a:pt x="900000" y="0"/>
                  </a:moveTo>
                  <a:cubicBezTo>
                    <a:pt x="1397056" y="0"/>
                    <a:pt x="1800000" y="402944"/>
                    <a:pt x="1800000" y="900000"/>
                  </a:cubicBezTo>
                  <a:cubicBezTo>
                    <a:pt x="1800000" y="1397056"/>
                    <a:pt x="1397056" y="1800000"/>
                    <a:pt x="900000" y="1800000"/>
                  </a:cubicBezTo>
                  <a:cubicBezTo>
                    <a:pt x="402944" y="1800000"/>
                    <a:pt x="0" y="1397056"/>
                    <a:pt x="0" y="900000"/>
                  </a:cubicBezTo>
                  <a:cubicBezTo>
                    <a:pt x="0" y="402944"/>
                    <a:pt x="402944" y="0"/>
                    <a:pt x="900000" y="0"/>
                  </a:cubicBezTo>
                  <a:close/>
                  <a:moveTo>
                    <a:pt x="900000" y="270000"/>
                  </a:moveTo>
                  <a:cubicBezTo>
                    <a:pt x="552061" y="270000"/>
                    <a:pt x="270000" y="552061"/>
                    <a:pt x="270000" y="900000"/>
                  </a:cubicBezTo>
                  <a:cubicBezTo>
                    <a:pt x="270000" y="1247939"/>
                    <a:pt x="552061" y="1530000"/>
                    <a:pt x="900000" y="1530000"/>
                  </a:cubicBezTo>
                  <a:cubicBezTo>
                    <a:pt x="1247939" y="1530000"/>
                    <a:pt x="1530000" y="1247939"/>
                    <a:pt x="1530000" y="900000"/>
                  </a:cubicBezTo>
                  <a:cubicBezTo>
                    <a:pt x="1530000" y="552061"/>
                    <a:pt x="1247939" y="270000"/>
                    <a:pt x="900000" y="270000"/>
                  </a:cubicBezTo>
                  <a:close/>
                </a:path>
              </a:pathLst>
            </a:custGeom>
            <a:gradFill>
              <a:gsLst>
                <a:gs pos="0">
                  <a:sysClr val="window" lastClr="FFFFFF"/>
                </a:gs>
                <a:gs pos="100000">
                  <a:srgbClr val="DBDBDB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>
              <a:outerShdw blurRad="889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9" name="椭圆 268"/>
            <p:cNvSpPr/>
            <p:nvPr/>
          </p:nvSpPr>
          <p:spPr>
            <a:xfrm>
              <a:off x="3733576" y="3930057"/>
              <a:ext cx="1800000" cy="1800000"/>
            </a:xfrm>
            <a:prstGeom prst="ellipse">
              <a:avLst/>
            </a:prstGeom>
            <a:noFill/>
            <a:ln w="25400" cap="flat" cmpd="sng" algn="ctr"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2700000" scaled="1"/>
                <a:tileRect/>
              </a:gra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70" name="矩形 269"/>
          <p:cNvSpPr/>
          <p:nvPr/>
        </p:nvSpPr>
        <p:spPr>
          <a:xfrm>
            <a:off x="2017622" y="1297489"/>
            <a:ext cx="723380" cy="438592"/>
          </a:xfrm>
          <a:prstGeom prst="rect">
            <a:avLst/>
          </a:prstGeom>
        </p:spPr>
        <p:txBody>
          <a:bodyPr wrap="square" lIns="68589" tIns="34295" rIns="68589" bIns="34295">
            <a:spAutoFit/>
          </a:bodyPr>
          <a:lstStyle/>
          <a:p>
            <a:pPr lvl="0" algn="ctr" defTabSz="914400">
              <a:defRPr/>
            </a:pPr>
            <a:r>
              <a:rPr lang="zh-CN" altLang="en-US" sz="1200" b="1" kern="100" dirty="0">
                <a:solidFill>
                  <a:sysClr val="window" lastClr="FFFFFF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71" name="圆角矩形 270"/>
          <p:cNvSpPr/>
          <p:nvPr/>
        </p:nvSpPr>
        <p:spPr>
          <a:xfrm>
            <a:off x="2847114" y="2215998"/>
            <a:ext cx="4966040" cy="779564"/>
          </a:xfrm>
          <a:prstGeom prst="roundRect">
            <a:avLst>
              <a:gd name="adj" fmla="val 10215"/>
            </a:avLst>
          </a:prstGeom>
          <a:gradFill flip="none" rotWithShape="1">
            <a:gsLst>
              <a:gs pos="0">
                <a:sysClr val="window" lastClr="FFFFFF">
                  <a:lumMod val="85000"/>
                </a:sysClr>
              </a:gs>
              <a:gs pos="100000">
                <a:sysClr val="window" lastClr="FFFFFF">
                  <a:lumMod val="95000"/>
                </a:sysClr>
              </a:gs>
            </a:gsLst>
            <a:lin ang="0" scaled="1"/>
            <a:tileRect/>
          </a:gradFill>
          <a:ln w="25400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5400000" scaled="0"/>
            </a:gradFill>
            <a:prstDash val="solid"/>
          </a:ln>
          <a:effectLst>
            <a:outerShdw blurRad="342900" dist="241300" dir="2700000" algn="tl" rotWithShape="0">
              <a:prstClr val="black">
                <a:alpha val="40000"/>
              </a:prstClr>
            </a:outerShdw>
          </a:effectLst>
        </p:spPr>
        <p:txBody>
          <a:bodyPr lIns="68589" tIns="34295" rIns="68589" bIns="34295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2" name="圆角矩形 271"/>
          <p:cNvSpPr/>
          <p:nvPr/>
        </p:nvSpPr>
        <p:spPr>
          <a:xfrm>
            <a:off x="6546222" y="2219519"/>
            <a:ext cx="1165822" cy="779564"/>
          </a:xfrm>
          <a:prstGeom prst="roundRect">
            <a:avLst>
              <a:gd name="adj" fmla="val 10215"/>
            </a:avLst>
          </a:prstGeom>
          <a:solidFill>
            <a:srgbClr val="E3413E"/>
          </a:solidFill>
          <a:ln w="25400" cap="flat" cmpd="sng" algn="ctr">
            <a:noFill/>
            <a:prstDash val="solid"/>
          </a:ln>
          <a:effectLst/>
        </p:spPr>
        <p:txBody>
          <a:bodyPr lIns="68589" tIns="34295" rIns="68589" bIns="34295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73" name="组合 23"/>
          <p:cNvGrpSpPr/>
          <p:nvPr/>
        </p:nvGrpSpPr>
        <p:grpSpPr bwMode="auto">
          <a:xfrm>
            <a:off x="6447969" y="1940759"/>
            <a:ext cx="1336902" cy="1337084"/>
            <a:chOff x="3733576" y="3930057"/>
            <a:chExt cx="1800000" cy="1800000"/>
          </a:xfrm>
        </p:grpSpPr>
        <p:sp>
          <p:nvSpPr>
            <p:cNvPr id="274" name="椭圆 273"/>
            <p:cNvSpPr/>
            <p:nvPr/>
          </p:nvSpPr>
          <p:spPr>
            <a:xfrm>
              <a:off x="4003576" y="4200057"/>
              <a:ext cx="1260000" cy="1260000"/>
            </a:xfrm>
            <a:prstGeom prst="ellipse">
              <a:avLst/>
            </a:prstGeom>
            <a:noFill/>
            <a:ln w="25400" cap="flat" cmpd="sng" algn="ctr">
              <a:gradFill flip="none" rotWithShape="1">
                <a:gsLst>
                  <a:gs pos="100000">
                    <a:sysClr val="window" lastClr="FFFFFF"/>
                  </a:gs>
                  <a:gs pos="0">
                    <a:sysClr val="window" lastClr="FFFFFF">
                      <a:lumMod val="75000"/>
                    </a:sysClr>
                  </a:gs>
                </a:gsLst>
                <a:lin ang="2700000" scaled="1"/>
                <a:tileRect/>
              </a:gra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5" name="任意多边形 274"/>
            <p:cNvSpPr/>
            <p:nvPr/>
          </p:nvSpPr>
          <p:spPr>
            <a:xfrm>
              <a:off x="3733576" y="3930057"/>
              <a:ext cx="1800000" cy="1800000"/>
            </a:xfrm>
            <a:custGeom>
              <a:avLst/>
              <a:gdLst>
                <a:gd name="connsiteX0" fmla="*/ 900000 w 1800000"/>
                <a:gd name="connsiteY0" fmla="*/ 0 h 1800000"/>
                <a:gd name="connsiteX1" fmla="*/ 1800000 w 1800000"/>
                <a:gd name="connsiteY1" fmla="*/ 900000 h 1800000"/>
                <a:gd name="connsiteX2" fmla="*/ 900000 w 1800000"/>
                <a:gd name="connsiteY2" fmla="*/ 1800000 h 1800000"/>
                <a:gd name="connsiteX3" fmla="*/ 0 w 1800000"/>
                <a:gd name="connsiteY3" fmla="*/ 900000 h 1800000"/>
                <a:gd name="connsiteX4" fmla="*/ 900000 w 1800000"/>
                <a:gd name="connsiteY4" fmla="*/ 0 h 1800000"/>
                <a:gd name="connsiteX5" fmla="*/ 900000 w 1800000"/>
                <a:gd name="connsiteY5" fmla="*/ 270000 h 1800000"/>
                <a:gd name="connsiteX6" fmla="*/ 270000 w 1800000"/>
                <a:gd name="connsiteY6" fmla="*/ 900000 h 1800000"/>
                <a:gd name="connsiteX7" fmla="*/ 900000 w 1800000"/>
                <a:gd name="connsiteY7" fmla="*/ 1530000 h 1800000"/>
                <a:gd name="connsiteX8" fmla="*/ 1530000 w 1800000"/>
                <a:gd name="connsiteY8" fmla="*/ 900000 h 1800000"/>
                <a:gd name="connsiteX9" fmla="*/ 900000 w 1800000"/>
                <a:gd name="connsiteY9" fmla="*/ 270000 h 180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0000" h="1800000">
                  <a:moveTo>
                    <a:pt x="900000" y="0"/>
                  </a:moveTo>
                  <a:cubicBezTo>
                    <a:pt x="1397056" y="0"/>
                    <a:pt x="1800000" y="402944"/>
                    <a:pt x="1800000" y="900000"/>
                  </a:cubicBezTo>
                  <a:cubicBezTo>
                    <a:pt x="1800000" y="1397056"/>
                    <a:pt x="1397056" y="1800000"/>
                    <a:pt x="900000" y="1800000"/>
                  </a:cubicBezTo>
                  <a:cubicBezTo>
                    <a:pt x="402944" y="1800000"/>
                    <a:pt x="0" y="1397056"/>
                    <a:pt x="0" y="900000"/>
                  </a:cubicBezTo>
                  <a:cubicBezTo>
                    <a:pt x="0" y="402944"/>
                    <a:pt x="402944" y="0"/>
                    <a:pt x="900000" y="0"/>
                  </a:cubicBezTo>
                  <a:close/>
                  <a:moveTo>
                    <a:pt x="900000" y="270000"/>
                  </a:moveTo>
                  <a:cubicBezTo>
                    <a:pt x="552061" y="270000"/>
                    <a:pt x="270000" y="552061"/>
                    <a:pt x="270000" y="900000"/>
                  </a:cubicBezTo>
                  <a:cubicBezTo>
                    <a:pt x="270000" y="1247939"/>
                    <a:pt x="552061" y="1530000"/>
                    <a:pt x="900000" y="1530000"/>
                  </a:cubicBezTo>
                  <a:cubicBezTo>
                    <a:pt x="1247939" y="1530000"/>
                    <a:pt x="1530000" y="1247939"/>
                    <a:pt x="1530000" y="900000"/>
                  </a:cubicBezTo>
                  <a:cubicBezTo>
                    <a:pt x="1530000" y="552061"/>
                    <a:pt x="1247939" y="270000"/>
                    <a:pt x="900000" y="270000"/>
                  </a:cubicBezTo>
                  <a:close/>
                </a:path>
              </a:pathLst>
            </a:custGeom>
            <a:gradFill>
              <a:gsLst>
                <a:gs pos="0">
                  <a:sysClr val="window" lastClr="FFFFFF"/>
                </a:gs>
                <a:gs pos="100000">
                  <a:srgbClr val="DBDBDB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>
              <a:outerShdw blurRad="889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6" name="椭圆 275"/>
            <p:cNvSpPr/>
            <p:nvPr/>
          </p:nvSpPr>
          <p:spPr>
            <a:xfrm>
              <a:off x="3733576" y="3930057"/>
              <a:ext cx="1800000" cy="1800000"/>
            </a:xfrm>
            <a:prstGeom prst="ellipse">
              <a:avLst/>
            </a:prstGeom>
            <a:noFill/>
            <a:ln w="25400" cap="flat" cmpd="sng" algn="ctr"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2700000" scaled="1"/>
                <a:tileRect/>
              </a:gra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77" name="矩形 276"/>
          <p:cNvSpPr/>
          <p:nvPr/>
        </p:nvSpPr>
        <p:spPr>
          <a:xfrm>
            <a:off x="6752500" y="2383175"/>
            <a:ext cx="737729" cy="438592"/>
          </a:xfrm>
          <a:prstGeom prst="rect">
            <a:avLst/>
          </a:prstGeom>
        </p:spPr>
        <p:txBody>
          <a:bodyPr wrap="square" lIns="68589" tIns="34295" rIns="68589" bIns="34295">
            <a:spAutoFit/>
          </a:bodyPr>
          <a:lstStyle/>
          <a:p>
            <a:pPr algn="ctr" defTabSz="914400"/>
            <a:r>
              <a:rPr lang="zh-CN" altLang="en-US" sz="1200" b="1" kern="100" dirty="0">
                <a:solidFill>
                  <a:sysClr val="window" lastClr="FFFFFF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78" name="圆角矩形 277"/>
          <p:cNvSpPr/>
          <p:nvPr/>
        </p:nvSpPr>
        <p:spPr>
          <a:xfrm>
            <a:off x="3204642" y="1181336"/>
            <a:ext cx="3345880" cy="645260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rgbClr val="F17445"/>
              </a:gs>
              <a:gs pos="0">
                <a:srgbClr val="F17445">
                  <a:lumMod val="75000"/>
                </a:srgbClr>
              </a:gs>
            </a:gsLst>
            <a:lin ang="5400000" scaled="1"/>
          </a:gradFill>
          <a:ln w="28575" cap="flat">
            <a:noFill/>
            <a:prstDash val="solid"/>
            <a:miter lim="800000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68589" tIns="34295" rIns="68589" bIns="34295" numCol="1" anchor="t" anchorCtr="0" compatLnSpc="1"/>
          <a:lstStyle/>
          <a:p>
            <a:pPr defTabSz="914400"/>
            <a:endParaRPr lang="zh-CN" altLang="en-US" sz="1800" kern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79" name="矩形 34"/>
          <p:cNvSpPr>
            <a:spLocks noChangeArrowheads="1"/>
          </p:cNvSpPr>
          <p:nvPr/>
        </p:nvSpPr>
        <p:spPr bwMode="auto">
          <a:xfrm>
            <a:off x="3403063" y="1285380"/>
            <a:ext cx="3025884" cy="429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9" tIns="34295" rIns="68589" bIns="34295">
            <a:spAutoFit/>
          </a:bodyPr>
          <a:lstStyle/>
          <a:p>
            <a:pPr lvl="0" defTabSz="914400">
              <a:lnSpc>
                <a:spcPct val="120000"/>
              </a:lnSpc>
              <a:defRPr/>
            </a:pPr>
            <a:r>
              <a:rPr lang="zh-CN" altLang="en-US" sz="1000" kern="0" dirty="0">
                <a:solidFill>
                  <a:sysClr val="window" lastClr="FFFFFF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kern="0" dirty="0">
                <a:solidFill>
                  <a:sysClr val="window" lastClr="FFFFFF"/>
                </a:solidFill>
                <a:cs typeface="+mn-ea"/>
                <a:sym typeface="+mn-lt"/>
              </a:rPr>
              <a:t>... ...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0" name="圆角矩形 279"/>
          <p:cNvSpPr/>
          <p:nvPr/>
        </p:nvSpPr>
        <p:spPr>
          <a:xfrm>
            <a:off x="2955106" y="2286670"/>
            <a:ext cx="3345880" cy="645260"/>
          </a:xfrm>
          <a:prstGeom prst="roundRect">
            <a:avLst>
              <a:gd name="adj" fmla="val 43332"/>
            </a:avLst>
          </a:prstGeom>
          <a:gradFill>
            <a:gsLst>
              <a:gs pos="100000">
                <a:srgbClr val="E94744"/>
              </a:gs>
              <a:gs pos="0">
                <a:srgbClr val="E94744">
                  <a:lumMod val="75000"/>
                </a:srgbClr>
              </a:gs>
            </a:gsLst>
            <a:lin ang="5400000" scaled="1"/>
          </a:gradFill>
          <a:ln w="28575" cap="flat">
            <a:noFill/>
            <a:prstDash val="solid"/>
            <a:miter lim="800000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68589" tIns="34295" rIns="68589" bIns="34295" numCol="1" anchor="t" anchorCtr="0" compatLnSpc="1"/>
          <a:lstStyle/>
          <a:p>
            <a:pPr defTabSz="914400"/>
            <a:endParaRPr lang="zh-CN" altLang="en-US" sz="1800" kern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81" name="圆角矩形 280"/>
          <p:cNvSpPr/>
          <p:nvPr/>
        </p:nvSpPr>
        <p:spPr>
          <a:xfrm>
            <a:off x="3243138" y="3500901"/>
            <a:ext cx="3345880" cy="645260"/>
          </a:xfrm>
          <a:prstGeom prst="roundRect">
            <a:avLst>
              <a:gd name="adj" fmla="val 44691"/>
            </a:avLst>
          </a:prstGeom>
          <a:solidFill>
            <a:srgbClr val="FA783A"/>
          </a:solidFill>
          <a:ln w="28575" cap="flat">
            <a:noFill/>
            <a:prstDash val="solid"/>
            <a:miter lim="800000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68589" tIns="34295" rIns="68589" bIns="34295" numCol="1" anchor="t" anchorCtr="0" compatLnSpc="1"/>
          <a:lstStyle/>
          <a:p>
            <a:pPr defTabSz="914400"/>
            <a:endParaRPr lang="zh-CN" altLang="en-US" sz="1800" kern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82" name="矩形 34"/>
          <p:cNvSpPr>
            <a:spLocks noChangeArrowheads="1"/>
          </p:cNvSpPr>
          <p:nvPr/>
        </p:nvSpPr>
        <p:spPr bwMode="auto">
          <a:xfrm>
            <a:off x="3115105" y="2400888"/>
            <a:ext cx="3025884" cy="429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9" tIns="34295" rIns="68589" bIns="34295">
            <a:spAutoFit/>
          </a:bodyPr>
          <a:lstStyle/>
          <a:p>
            <a:pPr lvl="0" defTabSz="914400">
              <a:lnSpc>
                <a:spcPct val="120000"/>
              </a:lnSpc>
              <a:defRPr/>
            </a:pPr>
            <a:r>
              <a:rPr lang="zh-CN" altLang="en-US" sz="1000" kern="0" dirty="0">
                <a:solidFill>
                  <a:sysClr val="window" lastClr="FFFFFF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kern="0" dirty="0">
                <a:solidFill>
                  <a:sysClr val="window" lastClr="FFFFFF"/>
                </a:solidFill>
                <a:cs typeface="+mn-ea"/>
                <a:sym typeface="+mn-lt"/>
              </a:rPr>
              <a:t>... ...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3" name="矩形 34"/>
          <p:cNvSpPr>
            <a:spLocks noChangeArrowheads="1"/>
          </p:cNvSpPr>
          <p:nvPr/>
        </p:nvSpPr>
        <p:spPr bwMode="auto">
          <a:xfrm>
            <a:off x="3403136" y="3604945"/>
            <a:ext cx="3025884" cy="429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9" tIns="34295" rIns="68589" bIns="34295">
            <a:spAutoFit/>
          </a:bodyPr>
          <a:lstStyle/>
          <a:p>
            <a:pPr lvl="0" defTabSz="914400">
              <a:lnSpc>
                <a:spcPct val="120000"/>
              </a:lnSpc>
              <a:defRPr/>
            </a:pPr>
            <a:r>
              <a:rPr lang="zh-CN" altLang="en-US" sz="1000" kern="0" dirty="0">
                <a:solidFill>
                  <a:sysClr val="window" lastClr="FFFFFF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kern="0" dirty="0">
                <a:solidFill>
                  <a:sysClr val="window" lastClr="FFFFFF"/>
                </a:solidFill>
                <a:cs typeface="+mn-ea"/>
                <a:sym typeface="+mn-lt"/>
              </a:rPr>
              <a:t>... ...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ECC7C79B-3822-48F2-A97A-D8B7F8A5490C}"/>
              </a:ext>
            </a:extLst>
          </p:cNvPr>
          <p:cNvGrpSpPr/>
          <p:nvPr/>
        </p:nvGrpSpPr>
        <p:grpSpPr>
          <a:xfrm>
            <a:off x="216432" y="69422"/>
            <a:ext cx="3202190" cy="449771"/>
            <a:chOff x="216432" y="69422"/>
            <a:chExt cx="3202190" cy="449771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ABC3CDA2-D238-45EF-A7E7-E34C5EFF1885}"/>
                </a:ext>
              </a:extLst>
            </p:cNvPr>
            <p:cNvSpPr txBox="1"/>
            <p:nvPr/>
          </p:nvSpPr>
          <p:spPr>
            <a:xfrm>
              <a:off x="734978" y="149861"/>
              <a:ext cx="268364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800" dirty="0">
                  <a:gradFill>
                    <a:gsLst>
                      <a:gs pos="0">
                        <a:srgbClr val="E3413E"/>
                      </a:gs>
                      <a:gs pos="100000">
                        <a:srgbClr val="C00000"/>
                      </a:gs>
                    </a:gsLst>
                    <a:lin ang="5400000" scaled="1"/>
                  </a:gradFill>
                  <a:effectLst>
                    <a:reflection blurRad="6350" stA="5000" endPos="45500" dist="50800" dir="5400000" sy="-100000" algn="bl" rotWithShape="0"/>
                  </a:effectLst>
                  <a:latin typeface="江城律动宋" panose="02020700000000000000" pitchFamily="18" charset="-122"/>
                  <a:ea typeface="江城律动宋" panose="02020700000000000000" pitchFamily="18" charset="-122"/>
                  <a:cs typeface="阿里巴巴普惠体 2.0 115 Black" panose="00020600040101010101" pitchFamily="18" charset="-122"/>
                  <a:sym typeface="+mn-lt"/>
                </a:rPr>
                <a:t>单击此处添加标题文本</a:t>
              </a:r>
              <a:endParaRPr lang="zh-CN" altLang="en-US" sz="1800" dirty="0">
                <a:latin typeface="江城律动宋" panose="02020700000000000000" pitchFamily="18" charset="-122"/>
                <a:ea typeface="江城律动宋" panose="02020700000000000000" pitchFamily="18" charset="-122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97AE8646-2939-4562-BA79-060FFED4339E}"/>
                </a:ext>
              </a:extLst>
            </p:cNvPr>
            <p:cNvSpPr txBox="1"/>
            <p:nvPr/>
          </p:nvSpPr>
          <p:spPr>
            <a:xfrm>
              <a:off x="216432" y="69422"/>
              <a:ext cx="53993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dirty="0">
                  <a:gradFill>
                    <a:gsLst>
                      <a:gs pos="0">
                        <a:srgbClr val="FFFF00">
                          <a:alpha val="84000"/>
                        </a:srgbClr>
                      </a:gs>
                      <a:gs pos="100000">
                        <a:srgbClr val="FFC000"/>
                      </a:gs>
                    </a:gsLst>
                    <a:lin ang="5400000" scaled="1"/>
                  </a:gradFill>
                  <a:effectLst>
                    <a:reflection blurRad="6350" stA="5000" endPos="45500" dist="50800" dir="5400000" sy="-100000" algn="bl" rotWithShape="0"/>
                  </a:effectLst>
                  <a:latin typeface="江城律动宋" panose="02020700000000000000" pitchFamily="18" charset="-122"/>
                  <a:ea typeface="江城律动宋" panose="02020700000000000000" pitchFamily="18" charset="-122"/>
                  <a:cs typeface="阿里巴巴普惠体 2.0 115 Black" panose="00020600040101010101" pitchFamily="18" charset="-122"/>
                  <a:sym typeface="+mn-lt"/>
                </a:rPr>
                <a:t>01</a:t>
              </a:r>
              <a:endParaRPr lang="zh-CN" altLang="en-US" sz="2000" dirty="0">
                <a:gradFill>
                  <a:gsLst>
                    <a:gs pos="0">
                      <a:srgbClr val="FFFF00">
                        <a:alpha val="84000"/>
                      </a:srgbClr>
                    </a:gs>
                    <a:gs pos="100000">
                      <a:srgbClr val="FFC000"/>
                    </a:gs>
                  </a:gsLst>
                  <a:lin ang="5400000" scaled="1"/>
                </a:gradFill>
                <a:latin typeface="江城律动宋" panose="02020700000000000000" pitchFamily="18" charset="-122"/>
                <a:ea typeface="江城律动宋" panose="02020700000000000000" pitchFamily="18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8213513"/>
  <p:tag name="MH_LIBRARY" val="GRAPHIC"/>
  <p:tag name="MH_TYPE" val="Other"/>
  <p:tag name="MH_ORDER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2205109"/>
  <p:tag name="MH_LIBRARY" val="GRAPHIC"/>
  <p:tag name="MH_TYPE" val="Other"/>
  <p:tag name="MH_ORDER" val="1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2205109"/>
  <p:tag name="MH_LIBRARY" val="GRAPHIC"/>
  <p:tag name="MH_TYPE" val="SubTitle"/>
  <p:tag name="MH_ORDER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2205109"/>
  <p:tag name="MH_LIBRARY" val="GRAPHIC"/>
  <p:tag name="MH_TYPE" val="Other"/>
  <p:tag name="MH_ORDER" val="1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2205109"/>
  <p:tag name="MH_LIBRARY" val="GRAPHIC"/>
  <p:tag name="MH_TYPE" val="SubTitle"/>
  <p:tag name="MH_ORDER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2205109"/>
  <p:tag name="MH_LIBRARY" val="GRAPHIC"/>
  <p:tag name="MH_TYPE" val="Other"/>
  <p:tag name="MH_ORDER" val="9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2205109"/>
  <p:tag name="MH_LIBRARY" val="GRAPHIC"/>
  <p:tag name="MH_TYPE" val="SubTitle"/>
  <p:tag name="MH_ORDER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2205109"/>
  <p:tag name="MH_LIBRARY" val="GRAPHIC"/>
  <p:tag name="MH_TYPE" val="Other"/>
  <p:tag name="MH_ORDER" val="1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2205109"/>
  <p:tag name="MH_LIBRARY" val="GRAPHIC"/>
  <p:tag name="MH_TYPE" val="SubTitle"/>
  <p:tag name="MH_ORDER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2205109"/>
  <p:tag name="MH_LIBRARY" val="GRAPHIC"/>
  <p:tag name="MH_TYPE" val="Other"/>
  <p:tag name="MH_ORDER" val="1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2205109"/>
  <p:tag name="MH_LIBRARY" val="GRAPHIC"/>
  <p:tag name="MH_TYPE" val="SubTitle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8213513"/>
  <p:tag name="MH_LIBRARY" val="GRAPHIC"/>
  <p:tag name="MH_TYPE" val="Other"/>
  <p:tag name="MH_ORDER" val="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2205109"/>
  <p:tag name="MH_LIBRARY" val="GRAPHIC"/>
  <p:tag name="MH_TYPE" val="Other"/>
  <p:tag name="MH_ORDER" val="8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2205109"/>
  <p:tag name="MH_LIBRARY" val="GRAPHIC"/>
  <p:tag name="MH_TYPE" val="SubTitle"/>
  <p:tag name="MH_ORDER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2205109"/>
  <p:tag name="MH_LIBRARY" val="GRAPHIC"/>
  <p:tag name="MH_TYPE" val="Other"/>
  <p:tag name="MH_ORDER" val="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2205109"/>
  <p:tag name="MH_LIBRARY" val="GRAPHIC"/>
  <p:tag name="MH_TYPE" val="Other"/>
  <p:tag name="MH_ORDER" val="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2205109"/>
  <p:tag name="MH_LIBRARY" val="GRAPHIC"/>
  <p:tag name="MH_TYPE" val="Other"/>
  <p:tag name="MH_ORDER" val="4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2205109"/>
  <p:tag name="MH_LIBRARY" val="GRAPHIC"/>
  <p:tag name="MH_TYPE" val="Other"/>
  <p:tag name="MH_ORDER" val="5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2205109"/>
  <p:tag name="MH_LIBRARY" val="GRAPHIC"/>
  <p:tag name="MH_TYPE" val="Other"/>
  <p:tag name="MH_ORDER" val="6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2205109"/>
  <p:tag name="MH_LIBRARY" val="GRAPHIC"/>
  <p:tag name="MH_TYPE" val="Other"/>
  <p:tag name="MH_ORDER" val="7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2205109"/>
  <p:tag name="MH_LIBRARY" val="GRAPHIC"/>
  <p:tag name="MH_TYPE" val="Other"/>
  <p:tag name="MH_ORDER" val="14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6093208"/>
  <p:tag name="MH_LIBRARY" val="GRAPHIC"/>
  <p:tag name="MH_TYPE" val="Other"/>
  <p:tag name="MH_ORDER" val="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8213513"/>
  <p:tag name="MH_LIBRARY" val="GRAPHIC"/>
  <p:tag name="MH_TYPE" val="Other"/>
  <p:tag name="MH_ORDER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6093208"/>
  <p:tag name="MH_LIBRARY" val="GRAPHIC"/>
  <p:tag name="MH_TYPE" val="Other"/>
  <p:tag name="MH_ORDER" val="3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6093208"/>
  <p:tag name="MH_LIBRARY" val="GRAPHIC"/>
  <p:tag name="MH_TYPE" val="Other"/>
  <p:tag name="MH_ORDER" val="3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6093208"/>
  <p:tag name="MH_LIBRARY" val="GRAPHIC"/>
  <p:tag name="MH_TYPE" val="Other"/>
  <p:tag name="MH_ORDER" val="3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6093208"/>
  <p:tag name="MH_LIBRARY" val="GRAPHIC"/>
  <p:tag name="MH_TYPE" val="Other"/>
  <p:tag name="MH_ORDER" val="3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6093208"/>
  <p:tag name="MH_LIBRARY" val="GRAPHIC"/>
  <p:tag name="MH_TYPE" val="Other"/>
  <p:tag name="MH_ORDER" val="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8213513"/>
  <p:tag name="MH_LIBRARY" val="GRAPHIC"/>
  <p:tag name="MH_TYPE" val="Other"/>
  <p:tag name="MH_ORDER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8213513"/>
  <p:tag name="MH_LIBRARY" val="GRAPHIC"/>
  <p:tag name="MH_TYPE" val="Other"/>
  <p:tag name="MH_ORDER" val="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8213513"/>
  <p:tag name="MH_LIBRARY" val="GRAPHIC"/>
  <p:tag name="MH_TYPE" val="Other"/>
  <p:tag name="MH_ORDER" val="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8213513"/>
  <p:tag name="MH_LIBRARY" val="GRAPHIC"/>
  <p:tag name="MH_TYPE" val="Other"/>
  <p:tag name="MH_ORDER" val="1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8213513"/>
  <p:tag name="MH_LIBRARY" val="GRAPHIC"/>
  <p:tag name="MH_TYPE" val="Other"/>
  <p:tag name="MH_ORDER" val="1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2205109"/>
  <p:tag name="MH_LIBRARY" val="GRAPHIC"/>
  <p:tag name="MH_TYPE" val="Other"/>
  <p:tag name="MH_ORDER" val="1"/>
</p:tagLst>
</file>

<file path=ppt/theme/theme1.xml><?xml version="1.0" encoding="utf-8"?>
<a:theme xmlns:a="http://schemas.openxmlformats.org/drawingml/2006/main" name="51PPT模板网   www.51pptmoban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nutij1jo">
      <a:majorFont>
        <a:latin typeface="Arial"/>
        <a:ea typeface="阿里巴巴普惠体 2 55 Regular"/>
        <a:cs typeface=""/>
      </a:majorFont>
      <a:minorFont>
        <a:latin typeface="Arial"/>
        <a:ea typeface="阿里巴巴普惠体 2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nutij1jo">
      <a:majorFont>
        <a:latin typeface="Arial"/>
        <a:ea typeface="阿里巴巴普惠体 2 55 Regular"/>
        <a:cs typeface=""/>
      </a:majorFont>
      <a:minorFont>
        <a:latin typeface="Arial"/>
        <a:ea typeface="阿里巴巴普惠体 2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nutij1jo">
      <a:majorFont>
        <a:latin typeface="Arial"/>
        <a:ea typeface="阿里巴巴普惠体 2 55 Regular"/>
        <a:cs typeface=""/>
      </a:majorFont>
      <a:minorFont>
        <a:latin typeface="Arial"/>
        <a:ea typeface="阿里巴巴普惠体 2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nutij1jo">
      <a:majorFont>
        <a:latin typeface="Arial"/>
        <a:ea typeface="阿里巴巴普惠体 2 55 Regular"/>
        <a:cs typeface=""/>
      </a:majorFont>
      <a:minorFont>
        <a:latin typeface="Arial"/>
        <a:ea typeface="阿里巴巴普惠体 2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198</TotalTime>
  <Words>2178</Words>
  <Application>Microsoft Office PowerPoint</Application>
  <PresentationFormat>自定义</PresentationFormat>
  <Paragraphs>339</Paragraphs>
  <Slides>25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阿里巴巴普惠体 2 55 Regular</vt:lpstr>
      <vt:lpstr>江城律动宋</vt:lpstr>
      <vt:lpstr>Arial</vt:lpstr>
      <vt:lpstr>Calibri</vt:lpstr>
      <vt:lpstr>Wingdings</vt:lpstr>
      <vt:lpstr>51PPT模板网   www.51pptmoban.com</vt:lpstr>
      <vt:lpstr>自定义设计方案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启航新征程——微立体党建工作汇报通用ppt模板</dc:title>
  <dc:creator>51PPT模板网</dc:creator>
  <cp:keywords>www.51pptmoban.com</cp:keywords>
  <dc:description>www.51pptmoban.com</dc:description>
  <cp:lastModifiedBy>Win user</cp:lastModifiedBy>
  <cp:revision>199</cp:revision>
  <dcterms:created xsi:type="dcterms:W3CDTF">2016-01-11T01:01:00Z</dcterms:created>
  <dcterms:modified xsi:type="dcterms:W3CDTF">2022-03-01T14:33:06Z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2052-10.1.0.6207</vt:lpwstr>
  </property>
</Properties>
</file>