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8" r:id="rId2"/>
    <p:sldMasterId id="2147483710" r:id="rId3"/>
  </p:sldMasterIdLst>
  <p:notesMasterIdLst>
    <p:notesMasterId r:id="rId9"/>
  </p:notesMasterIdLst>
  <p:sldIdLst>
    <p:sldId id="262" r:id="rId4"/>
    <p:sldId id="256" r:id="rId5"/>
    <p:sldId id="257" r:id="rId6"/>
    <p:sldId id="320" r:id="rId7"/>
    <p:sldId id="32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435A"/>
    <a:srgbClr val="F15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8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20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780FC-9459-446F-AC93-FEEC7A3FB453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59D21-8B20-4232-9E2D-54F3741CE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59D21-8B20-4232-9E2D-54F3741CE6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538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EA190A-30BD-4AA4-B8D8-4B012002F6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85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49329-7F6E-45D4-A44F-39B6BD07E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DA33C4D-8841-439F-B862-237AC78924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D23945-93E3-4F39-93B7-C238D9074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B75199-9BB9-442B-A989-45CF73906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C6F6DE-E23E-434F-8EEE-9C772A0C6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40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DF1BA-4066-47F4-8DE3-7E3B3F7C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B3A3D62-7824-4605-AD01-3AA302835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1C42D8-6D0A-4D7F-8CD5-A730DACFD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3C2ACC-0802-4303-8E9E-62BA1A796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A7EE06-DA87-4312-A4AF-C06081B21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9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22060A-5C18-4637-8815-A4562395FA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C9237E-7F4C-4F44-ADB8-BEE933E63B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29804F-35B3-4566-91EC-9F56BE06B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70E679-9E55-4E98-AD40-4A6ADE4E8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6A2863-5465-41FB-9011-B34F70C57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323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82FF70F-2B07-4B33-AEBE-3566DD2768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48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1485C1-2AEF-46F8-84A0-6F67AA46D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E35EA7-CD72-49EE-9E96-A8BE5CBCD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6C1D91-F833-4F49-ADC2-AC1E3AAF1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BBA600-BB91-4C45-BEBB-75B203B83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BEE2F0-AD40-4BF5-8337-4275130EC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84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0A6F-F4CB-447E-B98B-58AC06E3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70712D-7907-4A36-A5FE-FBB164660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D3EE02-51FB-4874-B764-7C9D3D9C4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EE198-4709-460C-9321-15FFAB072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74CFFD-BA6E-4A21-8F78-EECD645A3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96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819EE-8E97-4C34-8B39-67EE58F4D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AB3AE7-962B-4A89-95CA-37E8C95D60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0C4F86-87A9-4A5F-A6FA-7633CFA09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A50564-091B-43D5-B169-634446C4E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C9BACC-334D-40FC-BAC5-69756194D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936837-81DD-4D47-BAED-2938EFD74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462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3F3E52-7DF2-45BF-8AF6-41DD425A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5BB47A-9A8C-49DE-95B0-22A814BEE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8AFCAA-3968-4048-ABB8-471C826C22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071271E-4475-4727-A1F1-A8192E83CF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919C5C2-9B92-4B33-90F3-E098CFAA0C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3FD78B-7073-448F-B8AF-C8204D124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2B2B43-5A3F-4249-B356-E2FD60ED5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3DA614A-0432-41EC-9BD0-9B9B475B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70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017FF6-845C-43CA-B1A1-22C5E4FB1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A299AC4-59E0-475F-A34E-641934901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4FDD26-174D-4A20-A966-FD8518AAB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2BCF430-A7C8-47F2-AB06-5D4506214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21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D2D6CC-1860-4252-B2E9-AE83D2DB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A13E84-D38E-422D-9770-CB492B783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1D50E6-B4C6-4F6D-9B68-D6FDAD4B0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37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EAE0ED-24EF-4B7F-A3D9-A9EE9FE2F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7C3FB7-9930-4419-BB75-D9C15E1BF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BA481-3093-4DD6-BCD2-6A2B2A5902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A3535-2224-4247-A0B3-73415F505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DA3D0E-68FF-4FB0-9ED8-2B0F4B263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DC87ED-0FF4-4909-8EF7-3849E9037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86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D80763-6CA5-42F5-8684-8A8D45A0D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5BBE60-1164-4D36-8EFB-D20814BA0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804A25-AD06-48D8-A5FF-D61E531B2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DDFB01-CE44-4D1B-989B-97536DBB8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74848-9030-4186-B5B6-9FF270B56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577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0A3081-6357-487E-9633-DE0CB0BFE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A04B89-5C39-4149-AAFC-A17B360C9F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B54626-DE3D-485F-9307-57126CB1E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BA78B1-C8AE-489C-8019-8C2B74116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D00D51-EA35-4067-AD71-26350CEE4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D8CFAB-38D6-405B-BD6B-85F5DD244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51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17B2B9-6AF8-441A-8026-05E8BD13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2F340C-CC6D-46CC-929E-B47E53524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269838-95B4-4234-BCAC-ECB5A7E4C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9097D7-C682-41D2-9BEF-D2F028CB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CBA4CF-477F-4CE9-94FA-6C078A556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500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E5E378-14DB-4B64-9ACD-652D5E4591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C537AB-AC80-4A66-88A4-58239C6E53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2CB5E7-F418-4F7E-93C9-0FB4B13E5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6A03B9-DB6F-4EB8-8096-4627A07CA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D7A400-3271-4B0D-B39A-ECBC188AA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82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4210BE-F899-4E8C-9C8C-769BF84E6D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83D40-61DC-4332-8642-ADA08E439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32ED25-B841-465E-AB2F-F5F9D8EB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CBAEA9-8CFF-4C72-A100-D97B75AEC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3CF007-3BC2-4141-B2CF-94B4FEB4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8DFB1E-F202-4EA4-88CD-424D303B2B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04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13708-B4CC-4242-881B-314CC947D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8DC405-189B-4514-A838-965B2898D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25DB38-2471-4160-A2EE-F9FDC1692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7435FA-58BA-49B2-BC02-23AB45D7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08A248-CF12-410F-9286-D841D31C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917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5A06CA-5560-4712-A643-62C71F97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A96966-6AF0-465D-A5F0-9B452D64E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6A5A7-D944-4F84-B8A7-E014188F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029ED6-B122-41F4-A7C7-3C0218127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3F71DA-3B3F-47B2-8CB1-236A1911C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394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92A63B-A382-45C0-9CF0-A065B862A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237410-01DC-41B8-8017-302B1877DF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6EEEEF-BFC3-4CA5-9436-F68176C50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B92717-A081-4798-9BD8-EB0C00361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E6D488-92BB-4650-915A-42CAA66D3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D951B-FA3A-4A03-B4C9-AB1FD66AE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8804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60C5A-499F-4354-BDF1-94838C08A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A2715-97CE-4499-A153-FF4838927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E045F1-DFBB-4DD6-B083-CEC81244F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CE74AD-314D-4C4D-A266-028F5CE66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02FF49C-7334-4743-8267-98BB6D3A6D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EEB332-AA41-4583-9B97-A01BEF23E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4692B9C-DDCC-4EEA-B4A7-00D89ED4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6E16EDD-60DC-43DF-873F-8C5ED8CF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63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C92F8B6-8CFA-4162-BE42-FCAD98DA70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1458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3C1AB9-8DB2-415D-9418-43304826C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13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E0C798-AFFC-4C42-9139-636953CBD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B32818-EB43-49E9-A117-777B476D3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20DBAF-4D41-4E27-893C-7B748117E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C2C829-66B0-40DC-A0B7-224109CE6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C03F27-7DD7-4787-85AD-26BA33DC6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5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BD2D7F-0DC2-4B19-9955-9995F486D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89CCBE-1C8C-4BDA-8D10-C70CD0C53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7EEAFD-456B-49BE-85CF-73E0C9207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50ABA9-7DA5-4580-B076-D901224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C897A-CC6F-4D84-9263-7424543BF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8F52C1-5A7D-4147-B1D9-94C8E2C0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1815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ACA762-74FA-4B1D-A5DA-C71BA8EE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221C20D-1DE7-4A00-9B7D-B9BAA0F1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3FB23C-9C20-4F72-A3D7-1386F4ED4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BED3B2-FC1B-46B4-A674-A8C65734F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FFCF69-C5DE-44F2-B011-65F6DA2E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7BFE2-2353-4823-9FD7-E7809FEC3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00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86F6D-B491-4FCF-B75A-880A7C3C4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7D5AC5-C686-4919-89B0-4D8272707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1B4-4B53-497D-BB5F-3CF9D32C8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D39D27-C499-4C04-808D-45221E27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559E38-761B-4A92-80CE-AD27009E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396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5A3B3F-C5F9-4BC8-B8BA-66900E4C2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D664B-9622-4083-A2C1-BD7B5CD68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6BAB2-CBEE-41AA-8E18-C005BA6F6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20F560-DB3F-4FC1-B316-0182E432A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B7594-E65E-4034-9A9D-DB9E5B36C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2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38C605-52F1-4DE0-9C75-2F052BBDF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6C33DE-F9F2-411A-87B5-4C910073BD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72A198-969A-4B7C-A115-51077FE91D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C41089-678E-4C89-9A59-911FA08EB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301900F-EDF6-48C6-ADC2-651BD92F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80736F-A622-468F-BB79-4EED0AC35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73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A1CB84-5EF9-480D-B3BE-2B55ABED7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EE4E2B-DD6E-4EDD-B704-FFCA80639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CC6DA7-2C00-4A75-8859-019370C7C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1CB8CC0-CDB8-49D2-9416-4F0B4F44D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5D1E62-8D6D-40F0-90CA-4F8B8D3E06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3FADCE6-49D5-4962-BFEB-F635C04D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A6B25FA-AA63-482C-A1AB-64989AD6D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9D3273-6450-44B4-8D9C-D36580468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1EAA45-2AF2-43DB-95ED-7E292D9DF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9E52CA-A7FB-485A-A99E-9C07E3052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F45C5D4-F69E-4D15-8AC4-F8C024F4B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AD3773-009F-4874-A134-F86589E13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36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C74BA95-E687-4D39-8864-3189D4A40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DDAF28-EBD9-4E66-BD84-7DE519AEE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48304AC-A970-4159-9CC9-EC0E1C30A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6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187726-98BD-4683-9DF1-7C62117AD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7E91B5-AADA-4D26-A838-C3548CD92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14D42A5-31B0-4506-A6D4-0D5154050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E8C556-CCAD-48F6-9FCD-8574AA337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92DE20-BA65-461B-89F9-E4222E240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B1B7ECF-75A6-4866-9D36-17F0BC624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3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55FD05-9702-49B4-BFFB-C63B66DD0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4C3FEE4-50AC-4D4B-9919-43200433BC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496C16-8BEE-449D-B88E-3BC1D21AFC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5E013C-7DFE-4F0F-837B-2FC2EBEEA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D16185-AE13-4D69-BA03-2AABF5BFE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3A62C1-F4F6-42F7-BF5D-608CD420C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7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C8D4DB8-7E8F-4DA5-AFB2-ECFF1A803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C2BEF4-FB21-4B1E-8C92-9BD325C834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9BCBFE-7229-4FF9-AA4D-0B85CB0B35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6B5F9-94D5-48CB-99EC-31204ABCA4D9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D1F31C-CF1A-400B-BF87-1A9D515A5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05F534-B7D9-4E00-94C8-61BAC0F99C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5D64B-B568-4D54-86CC-C9EB3BDDB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363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4D5DB4-4D0D-47F0-9919-32325DD28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90C31F-3B1F-472F-9F0E-A1B333321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261E0-AAC6-4252-8D24-F167C8BC9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237D2-C2B6-4E55-AA7B-2F611225AA9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3723A9-44FB-4BE6-8BB9-6587BBCE36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EE6F6F-4A60-4142-9192-0E9316626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D2666-46CD-4A14-92A8-CE28E631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62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E8C36-14FB-4303-B470-62F43201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DD2F6A-B223-4922-AD80-C90D140EF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198B8C-3D6C-4E62-B6DA-194C4F666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DBBDE-CF2B-431E-AAA9-A398740D792F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E059D-2BED-44F2-82DB-AF32AE138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C8589-370A-49F2-96FE-2AEB303CF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053F2-1BF0-4AC1-97A0-ACABC3BADA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0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9.gif"/><Relationship Id="rId5" Type="http://schemas.openxmlformats.org/officeDocument/2006/relationships/tags" Target="../tags/tag5.xml"/><Relationship Id="rId10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5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7.xml"/><Relationship Id="rId7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xiongdongjun/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B634A92D-F122-44F2-9EA6-3518E478B6A0}"/>
              </a:ext>
            </a:extLst>
          </p:cNvPr>
          <p:cNvGrpSpPr/>
          <p:nvPr/>
        </p:nvGrpSpPr>
        <p:grpSpPr>
          <a:xfrm>
            <a:off x="10327060" y="360478"/>
            <a:ext cx="1538516" cy="287500"/>
            <a:chOff x="9618542" y="253690"/>
            <a:chExt cx="2500888" cy="467337"/>
          </a:xfrm>
        </p:grpSpPr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2817F56B-0220-4FC9-BA61-9658FF310F98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CD39EE55-0718-44A9-B3E0-A023E79E4D4B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287" name="图片 286">
                <a:extLst>
                  <a:ext uri="{FF2B5EF4-FFF2-40B4-BE49-F238E27FC236}">
                    <a16:creationId xmlns:a16="http://schemas.microsoft.com/office/drawing/2014/main" id="{664AB7ED-CF4D-4013-B7E9-296F137262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285" name="TextBox 14">
              <a:extLst>
                <a:ext uri="{FF2B5EF4-FFF2-40B4-BE49-F238E27FC236}">
                  <a16:creationId xmlns:a16="http://schemas.microsoft.com/office/drawing/2014/main" id="{2F4949B2-C6AE-42B4-9519-89B660FB2DA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A8C741-2F6D-4B44-810F-54B42D465A37}"/>
              </a:ext>
            </a:extLst>
          </p:cNvPr>
          <p:cNvGrpSpPr/>
          <p:nvPr/>
        </p:nvGrpSpPr>
        <p:grpSpPr>
          <a:xfrm>
            <a:off x="766698" y="1919097"/>
            <a:ext cx="5534859" cy="2783416"/>
            <a:chOff x="6185923" y="1993017"/>
            <a:chExt cx="5534859" cy="2783416"/>
          </a:xfrm>
        </p:grpSpPr>
        <p:sp>
          <p:nvSpPr>
            <p:cNvPr id="288" name="矩形: 圆角 287">
              <a:extLst>
                <a:ext uri="{FF2B5EF4-FFF2-40B4-BE49-F238E27FC236}">
                  <a16:creationId xmlns:a16="http://schemas.microsoft.com/office/drawing/2014/main" id="{636EFA6B-7877-4816-B348-2D0A23EA9D84}"/>
                </a:ext>
              </a:extLst>
            </p:cNvPr>
            <p:cNvSpPr/>
            <p:nvPr/>
          </p:nvSpPr>
          <p:spPr>
            <a:xfrm>
              <a:off x="6185923" y="3506612"/>
              <a:ext cx="4936054" cy="1269821"/>
            </a:xfrm>
            <a:prstGeom prst="roundRect">
              <a:avLst>
                <a:gd name="adj" fmla="val 8823"/>
              </a:avLst>
            </a:prstGeom>
            <a:solidFill>
              <a:srgbClr val="FED6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89" name="图形 288">
              <a:extLst>
                <a:ext uri="{FF2B5EF4-FFF2-40B4-BE49-F238E27FC236}">
                  <a16:creationId xmlns:a16="http://schemas.microsoft.com/office/drawing/2014/main" id="{EE39C9F5-F594-4104-9C26-32B945B3A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85924" y="1993017"/>
              <a:ext cx="5534858" cy="1410410"/>
            </a:xfrm>
            <a:prstGeom prst="rect">
              <a:avLst/>
            </a:prstGeom>
          </p:spPr>
        </p:pic>
        <p:sp>
          <p:nvSpPr>
            <p:cNvPr id="300" name="TextBox 14">
              <a:extLst>
                <a:ext uri="{FF2B5EF4-FFF2-40B4-BE49-F238E27FC236}">
                  <a16:creationId xmlns:a16="http://schemas.microsoft.com/office/drawing/2014/main" id="{9D5C6524-03A8-43F6-9C61-F665EA1C1E8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541223" y="3762641"/>
              <a:ext cx="2106272" cy="773049"/>
            </a:xfrm>
            <a:custGeom>
              <a:avLst/>
              <a:gdLst/>
              <a:ahLst/>
              <a:cxnLst/>
              <a:rect l="l" t="t" r="r" b="b"/>
              <a:pathLst>
                <a:path w="2106272" h="773049">
                  <a:moveTo>
                    <a:pt x="233229" y="690039"/>
                  </a:moveTo>
                  <a:lnTo>
                    <a:pt x="233229" y="728844"/>
                  </a:lnTo>
                  <a:lnTo>
                    <a:pt x="252431" y="725443"/>
                  </a:lnTo>
                  <a:lnTo>
                    <a:pt x="271634" y="721843"/>
                  </a:lnTo>
                  <a:lnTo>
                    <a:pt x="271634" y="690039"/>
                  </a:lnTo>
                  <a:close/>
                  <a:moveTo>
                    <a:pt x="1412386" y="686838"/>
                  </a:moveTo>
                  <a:lnTo>
                    <a:pt x="1425988" y="686838"/>
                  </a:lnTo>
                  <a:lnTo>
                    <a:pt x="1425988" y="712042"/>
                  </a:lnTo>
                  <a:lnTo>
                    <a:pt x="1508398" y="712042"/>
                  </a:lnTo>
                  <a:lnTo>
                    <a:pt x="1508398" y="725243"/>
                  </a:lnTo>
                  <a:lnTo>
                    <a:pt x="1425988" y="725243"/>
                  </a:lnTo>
                  <a:lnTo>
                    <a:pt x="1425988" y="772649"/>
                  </a:lnTo>
                  <a:lnTo>
                    <a:pt x="1412386" y="772649"/>
                  </a:lnTo>
                  <a:lnTo>
                    <a:pt x="1412386" y="725243"/>
                  </a:lnTo>
                  <a:lnTo>
                    <a:pt x="1329776" y="725243"/>
                  </a:lnTo>
                  <a:lnTo>
                    <a:pt x="1329776" y="712042"/>
                  </a:lnTo>
                  <a:lnTo>
                    <a:pt x="1412386" y="712042"/>
                  </a:lnTo>
                  <a:close/>
                  <a:moveTo>
                    <a:pt x="856107" y="681038"/>
                  </a:moveTo>
                  <a:cubicBezTo>
                    <a:pt x="845572" y="681038"/>
                    <a:pt x="837071" y="684205"/>
                    <a:pt x="830604" y="690539"/>
                  </a:cubicBezTo>
                  <a:cubicBezTo>
                    <a:pt x="824136" y="696873"/>
                    <a:pt x="820902" y="705307"/>
                    <a:pt x="820902" y="715842"/>
                  </a:cubicBezTo>
                  <a:cubicBezTo>
                    <a:pt x="820902" y="726243"/>
                    <a:pt x="824203" y="734611"/>
                    <a:pt x="830804" y="740945"/>
                  </a:cubicBezTo>
                  <a:cubicBezTo>
                    <a:pt x="837405" y="747279"/>
                    <a:pt x="845839" y="750446"/>
                    <a:pt x="856107" y="750446"/>
                  </a:cubicBezTo>
                  <a:cubicBezTo>
                    <a:pt x="866375" y="750446"/>
                    <a:pt x="874776" y="747279"/>
                    <a:pt x="881310" y="740945"/>
                  </a:cubicBezTo>
                  <a:cubicBezTo>
                    <a:pt x="887844" y="734611"/>
                    <a:pt x="891111" y="726243"/>
                    <a:pt x="891111" y="715842"/>
                  </a:cubicBezTo>
                  <a:cubicBezTo>
                    <a:pt x="891111" y="705307"/>
                    <a:pt x="887911" y="696873"/>
                    <a:pt x="881510" y="690539"/>
                  </a:cubicBezTo>
                  <a:cubicBezTo>
                    <a:pt x="875109" y="684205"/>
                    <a:pt x="866641" y="681038"/>
                    <a:pt x="856107" y="681038"/>
                  </a:cubicBezTo>
                  <a:close/>
                  <a:moveTo>
                    <a:pt x="8801" y="677437"/>
                  </a:moveTo>
                  <a:lnTo>
                    <a:pt x="80210" y="677437"/>
                  </a:lnTo>
                  <a:lnTo>
                    <a:pt x="80210" y="691039"/>
                  </a:lnTo>
                  <a:cubicBezTo>
                    <a:pt x="76076" y="699573"/>
                    <a:pt x="71776" y="707808"/>
                    <a:pt x="67308" y="715742"/>
                  </a:cubicBezTo>
                  <a:cubicBezTo>
                    <a:pt x="62841" y="723676"/>
                    <a:pt x="58074" y="731311"/>
                    <a:pt x="53007" y="738645"/>
                  </a:cubicBezTo>
                  <a:cubicBezTo>
                    <a:pt x="56874" y="742379"/>
                    <a:pt x="60374" y="745746"/>
                    <a:pt x="63508" y="748746"/>
                  </a:cubicBezTo>
                  <a:cubicBezTo>
                    <a:pt x="66642" y="751746"/>
                    <a:pt x="68742" y="753913"/>
                    <a:pt x="69809" y="755247"/>
                  </a:cubicBezTo>
                  <a:lnTo>
                    <a:pt x="61007" y="764848"/>
                  </a:lnTo>
                  <a:cubicBezTo>
                    <a:pt x="60074" y="763781"/>
                    <a:pt x="58441" y="762014"/>
                    <a:pt x="56107" y="759547"/>
                  </a:cubicBezTo>
                  <a:cubicBezTo>
                    <a:pt x="53773" y="757081"/>
                    <a:pt x="51040" y="754280"/>
                    <a:pt x="47906" y="751146"/>
                  </a:cubicBezTo>
                  <a:cubicBezTo>
                    <a:pt x="44772" y="748013"/>
                    <a:pt x="41438" y="744712"/>
                    <a:pt x="37905" y="741245"/>
                  </a:cubicBezTo>
                  <a:cubicBezTo>
                    <a:pt x="34371" y="737778"/>
                    <a:pt x="31004" y="734544"/>
                    <a:pt x="27803" y="731544"/>
                  </a:cubicBezTo>
                  <a:cubicBezTo>
                    <a:pt x="24603" y="728544"/>
                    <a:pt x="21736" y="725910"/>
                    <a:pt x="19202" y="723643"/>
                  </a:cubicBezTo>
                  <a:cubicBezTo>
                    <a:pt x="16669" y="721376"/>
                    <a:pt x="14868" y="719843"/>
                    <a:pt x="13802" y="719042"/>
                  </a:cubicBezTo>
                  <a:lnTo>
                    <a:pt x="21803" y="710641"/>
                  </a:lnTo>
                  <a:cubicBezTo>
                    <a:pt x="23269" y="711708"/>
                    <a:pt x="26070" y="714108"/>
                    <a:pt x="30204" y="717842"/>
                  </a:cubicBezTo>
                  <a:cubicBezTo>
                    <a:pt x="34338" y="721576"/>
                    <a:pt x="38805" y="725643"/>
                    <a:pt x="43605" y="730044"/>
                  </a:cubicBezTo>
                  <a:cubicBezTo>
                    <a:pt x="48406" y="723110"/>
                    <a:pt x="52806" y="716142"/>
                    <a:pt x="56807" y="709141"/>
                  </a:cubicBezTo>
                  <a:cubicBezTo>
                    <a:pt x="60807" y="702140"/>
                    <a:pt x="64141" y="695640"/>
                    <a:pt x="66808" y="689639"/>
                  </a:cubicBezTo>
                  <a:lnTo>
                    <a:pt x="8801" y="689639"/>
                  </a:lnTo>
                  <a:close/>
                  <a:moveTo>
                    <a:pt x="1158754" y="677237"/>
                  </a:moveTo>
                  <a:lnTo>
                    <a:pt x="1275769" y="677237"/>
                  </a:lnTo>
                  <a:lnTo>
                    <a:pt x="1275769" y="685838"/>
                  </a:lnTo>
                  <a:lnTo>
                    <a:pt x="1231163" y="685838"/>
                  </a:lnTo>
                  <a:cubicBezTo>
                    <a:pt x="1228363" y="687305"/>
                    <a:pt x="1225496" y="688672"/>
                    <a:pt x="1222562" y="689939"/>
                  </a:cubicBezTo>
                  <a:cubicBezTo>
                    <a:pt x="1219628" y="691206"/>
                    <a:pt x="1216628" y="692506"/>
                    <a:pt x="1213561" y="693839"/>
                  </a:cubicBezTo>
                  <a:cubicBezTo>
                    <a:pt x="1218762" y="699307"/>
                    <a:pt x="1223229" y="706041"/>
                    <a:pt x="1226963" y="714042"/>
                  </a:cubicBezTo>
                  <a:cubicBezTo>
                    <a:pt x="1234030" y="712308"/>
                    <a:pt x="1242898" y="709308"/>
                    <a:pt x="1253566" y="705041"/>
                  </a:cubicBezTo>
                  <a:cubicBezTo>
                    <a:pt x="1259834" y="702507"/>
                    <a:pt x="1265401" y="700140"/>
                    <a:pt x="1270268" y="697940"/>
                  </a:cubicBezTo>
                  <a:cubicBezTo>
                    <a:pt x="1275135" y="695739"/>
                    <a:pt x="1279303" y="693639"/>
                    <a:pt x="1282770" y="691639"/>
                  </a:cubicBezTo>
                  <a:lnTo>
                    <a:pt x="1288370" y="701040"/>
                  </a:lnTo>
                  <a:cubicBezTo>
                    <a:pt x="1284770" y="703040"/>
                    <a:pt x="1280436" y="705141"/>
                    <a:pt x="1275369" y="707341"/>
                  </a:cubicBezTo>
                  <a:cubicBezTo>
                    <a:pt x="1270301" y="709541"/>
                    <a:pt x="1264634" y="711908"/>
                    <a:pt x="1258367" y="714442"/>
                  </a:cubicBezTo>
                  <a:lnTo>
                    <a:pt x="1256166" y="715442"/>
                  </a:lnTo>
                  <a:cubicBezTo>
                    <a:pt x="1261500" y="723443"/>
                    <a:pt x="1267568" y="730044"/>
                    <a:pt x="1274369" y="735244"/>
                  </a:cubicBezTo>
                  <a:cubicBezTo>
                    <a:pt x="1278369" y="738311"/>
                    <a:pt x="1283103" y="741212"/>
                    <a:pt x="1288570" y="743946"/>
                  </a:cubicBezTo>
                  <a:cubicBezTo>
                    <a:pt x="1294038" y="746679"/>
                    <a:pt x="1300439" y="749313"/>
                    <a:pt x="1307773" y="751847"/>
                  </a:cubicBezTo>
                  <a:lnTo>
                    <a:pt x="1302172" y="762648"/>
                  </a:lnTo>
                  <a:cubicBezTo>
                    <a:pt x="1294571" y="759581"/>
                    <a:pt x="1287737" y="756414"/>
                    <a:pt x="1281670" y="753147"/>
                  </a:cubicBezTo>
                  <a:cubicBezTo>
                    <a:pt x="1275602" y="749880"/>
                    <a:pt x="1270301" y="746512"/>
                    <a:pt x="1265768" y="743045"/>
                  </a:cubicBezTo>
                  <a:cubicBezTo>
                    <a:pt x="1258167" y="737311"/>
                    <a:pt x="1251232" y="729444"/>
                    <a:pt x="1244965" y="719442"/>
                  </a:cubicBezTo>
                  <a:cubicBezTo>
                    <a:pt x="1242298" y="720376"/>
                    <a:pt x="1239764" y="721176"/>
                    <a:pt x="1237364" y="721843"/>
                  </a:cubicBezTo>
                  <a:cubicBezTo>
                    <a:pt x="1234964" y="722510"/>
                    <a:pt x="1232763" y="723043"/>
                    <a:pt x="1230763" y="723443"/>
                  </a:cubicBezTo>
                  <a:cubicBezTo>
                    <a:pt x="1231563" y="726110"/>
                    <a:pt x="1232230" y="728877"/>
                    <a:pt x="1232763" y="731744"/>
                  </a:cubicBezTo>
                  <a:cubicBezTo>
                    <a:pt x="1233297" y="734611"/>
                    <a:pt x="1233630" y="737378"/>
                    <a:pt x="1233764" y="740045"/>
                  </a:cubicBezTo>
                  <a:cubicBezTo>
                    <a:pt x="1233764" y="745512"/>
                    <a:pt x="1233430" y="750080"/>
                    <a:pt x="1232763" y="753747"/>
                  </a:cubicBezTo>
                  <a:cubicBezTo>
                    <a:pt x="1232097" y="757414"/>
                    <a:pt x="1230896" y="760414"/>
                    <a:pt x="1229163" y="762748"/>
                  </a:cubicBezTo>
                  <a:cubicBezTo>
                    <a:pt x="1227429" y="765081"/>
                    <a:pt x="1225029" y="766815"/>
                    <a:pt x="1221962" y="767949"/>
                  </a:cubicBezTo>
                  <a:cubicBezTo>
                    <a:pt x="1218895" y="769082"/>
                    <a:pt x="1215028" y="769849"/>
                    <a:pt x="1210361" y="770249"/>
                  </a:cubicBezTo>
                  <a:cubicBezTo>
                    <a:pt x="1208760" y="770382"/>
                    <a:pt x="1206827" y="770516"/>
                    <a:pt x="1204560" y="770649"/>
                  </a:cubicBezTo>
                  <a:cubicBezTo>
                    <a:pt x="1202293" y="770782"/>
                    <a:pt x="1200026" y="770882"/>
                    <a:pt x="1197759" y="770949"/>
                  </a:cubicBezTo>
                  <a:cubicBezTo>
                    <a:pt x="1195492" y="771016"/>
                    <a:pt x="1193325" y="771082"/>
                    <a:pt x="1191258" y="771149"/>
                  </a:cubicBezTo>
                  <a:cubicBezTo>
                    <a:pt x="1189191" y="771216"/>
                    <a:pt x="1187491" y="771249"/>
                    <a:pt x="1186158" y="771249"/>
                  </a:cubicBezTo>
                  <a:lnTo>
                    <a:pt x="1183757" y="757447"/>
                  </a:lnTo>
                  <a:cubicBezTo>
                    <a:pt x="1187224" y="757714"/>
                    <a:pt x="1190892" y="757914"/>
                    <a:pt x="1194759" y="758047"/>
                  </a:cubicBezTo>
                  <a:cubicBezTo>
                    <a:pt x="1198626" y="758181"/>
                    <a:pt x="1202026" y="758181"/>
                    <a:pt x="1204960" y="758047"/>
                  </a:cubicBezTo>
                  <a:cubicBezTo>
                    <a:pt x="1208560" y="757914"/>
                    <a:pt x="1211461" y="757647"/>
                    <a:pt x="1213661" y="757247"/>
                  </a:cubicBezTo>
                  <a:cubicBezTo>
                    <a:pt x="1215861" y="756847"/>
                    <a:pt x="1217562" y="756014"/>
                    <a:pt x="1218762" y="754747"/>
                  </a:cubicBezTo>
                  <a:cubicBezTo>
                    <a:pt x="1219962" y="753480"/>
                    <a:pt x="1220762" y="751646"/>
                    <a:pt x="1221162" y="749246"/>
                  </a:cubicBezTo>
                  <a:cubicBezTo>
                    <a:pt x="1221562" y="746846"/>
                    <a:pt x="1221762" y="743646"/>
                    <a:pt x="1221762" y="739645"/>
                  </a:cubicBezTo>
                  <a:cubicBezTo>
                    <a:pt x="1221762" y="738178"/>
                    <a:pt x="1221629" y="736745"/>
                    <a:pt x="1221362" y="735344"/>
                  </a:cubicBezTo>
                  <a:cubicBezTo>
                    <a:pt x="1221095" y="733944"/>
                    <a:pt x="1220829" y="732511"/>
                    <a:pt x="1220562" y="731044"/>
                  </a:cubicBezTo>
                  <a:cubicBezTo>
                    <a:pt x="1209227" y="738111"/>
                    <a:pt x="1196392" y="744612"/>
                    <a:pt x="1182057" y="750546"/>
                  </a:cubicBezTo>
                  <a:cubicBezTo>
                    <a:pt x="1167722" y="756480"/>
                    <a:pt x="1151353" y="762448"/>
                    <a:pt x="1132951" y="768449"/>
                  </a:cubicBezTo>
                  <a:lnTo>
                    <a:pt x="1128750" y="758047"/>
                  </a:lnTo>
                  <a:cubicBezTo>
                    <a:pt x="1147686" y="752980"/>
                    <a:pt x="1164355" y="747479"/>
                    <a:pt x="1178757" y="741545"/>
                  </a:cubicBezTo>
                  <a:cubicBezTo>
                    <a:pt x="1193159" y="735611"/>
                    <a:pt x="1206027" y="729044"/>
                    <a:pt x="1217362" y="721843"/>
                  </a:cubicBezTo>
                  <a:cubicBezTo>
                    <a:pt x="1216695" y="720243"/>
                    <a:pt x="1215995" y="718709"/>
                    <a:pt x="1215261" y="717242"/>
                  </a:cubicBezTo>
                  <a:cubicBezTo>
                    <a:pt x="1214528" y="715775"/>
                    <a:pt x="1213761" y="714308"/>
                    <a:pt x="1212961" y="712842"/>
                  </a:cubicBezTo>
                  <a:cubicBezTo>
                    <a:pt x="1202426" y="718842"/>
                    <a:pt x="1190725" y="724376"/>
                    <a:pt x="1177857" y="729444"/>
                  </a:cubicBezTo>
                  <a:cubicBezTo>
                    <a:pt x="1164988" y="734511"/>
                    <a:pt x="1151087" y="739045"/>
                    <a:pt x="1136151" y="743045"/>
                  </a:cubicBezTo>
                  <a:lnTo>
                    <a:pt x="1132551" y="732844"/>
                  </a:lnTo>
                  <a:cubicBezTo>
                    <a:pt x="1146686" y="729510"/>
                    <a:pt x="1160221" y="725443"/>
                    <a:pt x="1173156" y="720643"/>
                  </a:cubicBezTo>
                  <a:cubicBezTo>
                    <a:pt x="1186091" y="715842"/>
                    <a:pt x="1197692" y="710708"/>
                    <a:pt x="1207960" y="705241"/>
                  </a:cubicBezTo>
                  <a:cubicBezTo>
                    <a:pt x="1206894" y="703907"/>
                    <a:pt x="1205893" y="702707"/>
                    <a:pt x="1204960" y="701640"/>
                  </a:cubicBezTo>
                  <a:cubicBezTo>
                    <a:pt x="1204026" y="700573"/>
                    <a:pt x="1203093" y="699507"/>
                    <a:pt x="1202160" y="698440"/>
                  </a:cubicBezTo>
                  <a:lnTo>
                    <a:pt x="1189158" y="703240"/>
                  </a:lnTo>
                  <a:cubicBezTo>
                    <a:pt x="1180224" y="706307"/>
                    <a:pt x="1171389" y="709175"/>
                    <a:pt x="1162655" y="711841"/>
                  </a:cubicBezTo>
                  <a:cubicBezTo>
                    <a:pt x="1153920" y="714508"/>
                    <a:pt x="1145152" y="716975"/>
                    <a:pt x="1136351" y="719242"/>
                  </a:cubicBezTo>
                  <a:lnTo>
                    <a:pt x="1133551" y="709041"/>
                  </a:lnTo>
                  <a:cubicBezTo>
                    <a:pt x="1148086" y="705841"/>
                    <a:pt x="1161855" y="702274"/>
                    <a:pt x="1174856" y="698340"/>
                  </a:cubicBezTo>
                  <a:cubicBezTo>
                    <a:pt x="1187858" y="694406"/>
                    <a:pt x="1199359" y="690239"/>
                    <a:pt x="1209360" y="685838"/>
                  </a:cubicBezTo>
                  <a:lnTo>
                    <a:pt x="1158754" y="685838"/>
                  </a:lnTo>
                  <a:close/>
                  <a:moveTo>
                    <a:pt x="1962254" y="657635"/>
                  </a:moveTo>
                  <a:lnTo>
                    <a:pt x="1962254" y="693839"/>
                  </a:lnTo>
                  <a:lnTo>
                    <a:pt x="2024262" y="693839"/>
                  </a:lnTo>
                  <a:lnTo>
                    <a:pt x="2024262" y="657635"/>
                  </a:lnTo>
                  <a:close/>
                  <a:moveTo>
                    <a:pt x="1137351" y="657235"/>
                  </a:moveTo>
                  <a:lnTo>
                    <a:pt x="1297371" y="657235"/>
                  </a:lnTo>
                  <a:lnTo>
                    <a:pt x="1297371" y="687238"/>
                  </a:lnTo>
                  <a:lnTo>
                    <a:pt x="1284370" y="687238"/>
                  </a:lnTo>
                  <a:lnTo>
                    <a:pt x="1284370" y="666436"/>
                  </a:lnTo>
                  <a:lnTo>
                    <a:pt x="1150153" y="666436"/>
                  </a:lnTo>
                  <a:lnTo>
                    <a:pt x="1150153" y="687038"/>
                  </a:lnTo>
                  <a:lnTo>
                    <a:pt x="1137351" y="687038"/>
                  </a:lnTo>
                  <a:close/>
                  <a:moveTo>
                    <a:pt x="125816" y="654834"/>
                  </a:moveTo>
                  <a:lnTo>
                    <a:pt x="137617" y="654834"/>
                  </a:lnTo>
                  <a:lnTo>
                    <a:pt x="137617" y="688239"/>
                  </a:lnTo>
                  <a:cubicBezTo>
                    <a:pt x="137617" y="699440"/>
                    <a:pt x="136550" y="709108"/>
                    <a:pt x="134417" y="717242"/>
                  </a:cubicBezTo>
                  <a:cubicBezTo>
                    <a:pt x="137884" y="719509"/>
                    <a:pt x="141751" y="722209"/>
                    <a:pt x="146018" y="725343"/>
                  </a:cubicBezTo>
                  <a:cubicBezTo>
                    <a:pt x="150285" y="728477"/>
                    <a:pt x="155019" y="732177"/>
                    <a:pt x="160220" y="736445"/>
                  </a:cubicBezTo>
                  <a:cubicBezTo>
                    <a:pt x="165954" y="741112"/>
                    <a:pt x="171055" y="745379"/>
                    <a:pt x="175522" y="749246"/>
                  </a:cubicBezTo>
                  <a:cubicBezTo>
                    <a:pt x="179989" y="753113"/>
                    <a:pt x="183756" y="756647"/>
                    <a:pt x="186823" y="759848"/>
                  </a:cubicBezTo>
                  <a:lnTo>
                    <a:pt x="178222" y="770649"/>
                  </a:lnTo>
                  <a:cubicBezTo>
                    <a:pt x="175155" y="767315"/>
                    <a:pt x="171488" y="763648"/>
                    <a:pt x="167221" y="759648"/>
                  </a:cubicBezTo>
                  <a:cubicBezTo>
                    <a:pt x="162954" y="755647"/>
                    <a:pt x="158020" y="751313"/>
                    <a:pt x="152419" y="746646"/>
                  </a:cubicBezTo>
                  <a:cubicBezTo>
                    <a:pt x="148152" y="743045"/>
                    <a:pt x="144151" y="739812"/>
                    <a:pt x="140417" y="736945"/>
                  </a:cubicBezTo>
                  <a:cubicBezTo>
                    <a:pt x="136684" y="734078"/>
                    <a:pt x="133217" y="731511"/>
                    <a:pt x="130016" y="729244"/>
                  </a:cubicBezTo>
                  <a:cubicBezTo>
                    <a:pt x="129483" y="730310"/>
                    <a:pt x="128949" y="731344"/>
                    <a:pt x="128416" y="732344"/>
                  </a:cubicBezTo>
                  <a:cubicBezTo>
                    <a:pt x="127883" y="733344"/>
                    <a:pt x="127282" y="734378"/>
                    <a:pt x="126616" y="735444"/>
                  </a:cubicBezTo>
                  <a:cubicBezTo>
                    <a:pt x="122749" y="741445"/>
                    <a:pt x="116614" y="747846"/>
                    <a:pt x="108213" y="754647"/>
                  </a:cubicBezTo>
                  <a:cubicBezTo>
                    <a:pt x="99812" y="761448"/>
                    <a:pt x="89878" y="767582"/>
                    <a:pt x="78410" y="773049"/>
                  </a:cubicBezTo>
                  <a:lnTo>
                    <a:pt x="70609" y="761848"/>
                  </a:lnTo>
                  <a:cubicBezTo>
                    <a:pt x="82610" y="756114"/>
                    <a:pt x="92278" y="750413"/>
                    <a:pt x="99612" y="744746"/>
                  </a:cubicBezTo>
                  <a:cubicBezTo>
                    <a:pt x="106947" y="739078"/>
                    <a:pt x="112281" y="733711"/>
                    <a:pt x="115614" y="728644"/>
                  </a:cubicBezTo>
                  <a:cubicBezTo>
                    <a:pt x="122415" y="718376"/>
                    <a:pt x="125816" y="703974"/>
                    <a:pt x="125816" y="685438"/>
                  </a:cubicBezTo>
                  <a:close/>
                  <a:moveTo>
                    <a:pt x="233229" y="648034"/>
                  </a:moveTo>
                  <a:lnTo>
                    <a:pt x="233229" y="678437"/>
                  </a:lnTo>
                  <a:lnTo>
                    <a:pt x="271634" y="678437"/>
                  </a:lnTo>
                  <a:lnTo>
                    <a:pt x="271634" y="648034"/>
                  </a:lnTo>
                  <a:close/>
                  <a:moveTo>
                    <a:pt x="40605" y="634632"/>
                  </a:moveTo>
                  <a:cubicBezTo>
                    <a:pt x="41138" y="635299"/>
                    <a:pt x="41972" y="636399"/>
                    <a:pt x="43105" y="637932"/>
                  </a:cubicBezTo>
                  <a:cubicBezTo>
                    <a:pt x="44239" y="639466"/>
                    <a:pt x="45539" y="641233"/>
                    <a:pt x="47006" y="643233"/>
                  </a:cubicBezTo>
                  <a:cubicBezTo>
                    <a:pt x="48473" y="645233"/>
                    <a:pt x="50006" y="647367"/>
                    <a:pt x="51606" y="649634"/>
                  </a:cubicBezTo>
                  <a:cubicBezTo>
                    <a:pt x="53207" y="651901"/>
                    <a:pt x="54707" y="654034"/>
                    <a:pt x="56107" y="656035"/>
                  </a:cubicBezTo>
                  <a:cubicBezTo>
                    <a:pt x="57507" y="658035"/>
                    <a:pt x="58741" y="659835"/>
                    <a:pt x="59807" y="661435"/>
                  </a:cubicBezTo>
                  <a:cubicBezTo>
                    <a:pt x="60874" y="663035"/>
                    <a:pt x="61608" y="664169"/>
                    <a:pt x="62008" y="664836"/>
                  </a:cubicBezTo>
                  <a:lnTo>
                    <a:pt x="52806" y="671436"/>
                  </a:lnTo>
                  <a:cubicBezTo>
                    <a:pt x="52273" y="670503"/>
                    <a:pt x="51006" y="668536"/>
                    <a:pt x="49006" y="665536"/>
                  </a:cubicBezTo>
                  <a:cubicBezTo>
                    <a:pt x="47006" y="662535"/>
                    <a:pt x="44839" y="659368"/>
                    <a:pt x="42505" y="656035"/>
                  </a:cubicBezTo>
                  <a:cubicBezTo>
                    <a:pt x="40172" y="652701"/>
                    <a:pt x="37971" y="649567"/>
                    <a:pt x="35904" y="646633"/>
                  </a:cubicBezTo>
                  <a:cubicBezTo>
                    <a:pt x="33837" y="643700"/>
                    <a:pt x="32404" y="641833"/>
                    <a:pt x="31604" y="641033"/>
                  </a:cubicBezTo>
                  <a:close/>
                  <a:moveTo>
                    <a:pt x="1170156" y="628031"/>
                  </a:moveTo>
                  <a:lnTo>
                    <a:pt x="1170156" y="638832"/>
                  </a:lnTo>
                  <a:lnTo>
                    <a:pt x="1264767" y="638832"/>
                  </a:lnTo>
                  <a:lnTo>
                    <a:pt x="1264767" y="628031"/>
                  </a:lnTo>
                  <a:close/>
                  <a:moveTo>
                    <a:pt x="1733426" y="622430"/>
                  </a:moveTo>
                  <a:lnTo>
                    <a:pt x="1804435" y="622430"/>
                  </a:lnTo>
                  <a:lnTo>
                    <a:pt x="1804435" y="635432"/>
                  </a:lnTo>
                  <a:cubicBezTo>
                    <a:pt x="1801234" y="641033"/>
                    <a:pt x="1797967" y="646400"/>
                    <a:pt x="1794634" y="651534"/>
                  </a:cubicBezTo>
                  <a:cubicBezTo>
                    <a:pt x="1791300" y="656668"/>
                    <a:pt x="1787900" y="661569"/>
                    <a:pt x="1784432" y="666236"/>
                  </a:cubicBezTo>
                  <a:cubicBezTo>
                    <a:pt x="1786966" y="667836"/>
                    <a:pt x="1789933" y="669836"/>
                    <a:pt x="1793334" y="672237"/>
                  </a:cubicBezTo>
                  <a:cubicBezTo>
                    <a:pt x="1796734" y="674637"/>
                    <a:pt x="1800134" y="677137"/>
                    <a:pt x="1803535" y="679737"/>
                  </a:cubicBezTo>
                  <a:cubicBezTo>
                    <a:pt x="1806935" y="682338"/>
                    <a:pt x="1810202" y="684905"/>
                    <a:pt x="1813336" y="687438"/>
                  </a:cubicBezTo>
                  <a:cubicBezTo>
                    <a:pt x="1816470" y="689972"/>
                    <a:pt x="1819170" y="692306"/>
                    <a:pt x="1821437" y="694439"/>
                  </a:cubicBezTo>
                  <a:lnTo>
                    <a:pt x="1813236" y="705441"/>
                  </a:lnTo>
                  <a:cubicBezTo>
                    <a:pt x="1811236" y="703440"/>
                    <a:pt x="1808935" y="701307"/>
                    <a:pt x="1806335" y="699040"/>
                  </a:cubicBezTo>
                  <a:cubicBezTo>
                    <a:pt x="1803735" y="696773"/>
                    <a:pt x="1800968" y="694439"/>
                    <a:pt x="1798034" y="692039"/>
                  </a:cubicBezTo>
                  <a:cubicBezTo>
                    <a:pt x="1795100" y="689639"/>
                    <a:pt x="1792133" y="687272"/>
                    <a:pt x="1789133" y="684938"/>
                  </a:cubicBezTo>
                  <a:cubicBezTo>
                    <a:pt x="1786133" y="682605"/>
                    <a:pt x="1783299" y="680504"/>
                    <a:pt x="1780632" y="678637"/>
                  </a:cubicBezTo>
                  <a:lnTo>
                    <a:pt x="1780632" y="771849"/>
                  </a:lnTo>
                  <a:lnTo>
                    <a:pt x="1767430" y="771849"/>
                  </a:lnTo>
                  <a:lnTo>
                    <a:pt x="1767430" y="686438"/>
                  </a:lnTo>
                  <a:cubicBezTo>
                    <a:pt x="1762630" y="691639"/>
                    <a:pt x="1757662" y="696673"/>
                    <a:pt x="1752528" y="701540"/>
                  </a:cubicBezTo>
                  <a:cubicBezTo>
                    <a:pt x="1747394" y="706408"/>
                    <a:pt x="1741560" y="711375"/>
                    <a:pt x="1735026" y="716442"/>
                  </a:cubicBezTo>
                  <a:lnTo>
                    <a:pt x="1726025" y="705641"/>
                  </a:lnTo>
                  <a:cubicBezTo>
                    <a:pt x="1739760" y="694439"/>
                    <a:pt x="1751862" y="683238"/>
                    <a:pt x="1762330" y="672037"/>
                  </a:cubicBezTo>
                  <a:cubicBezTo>
                    <a:pt x="1772798" y="660835"/>
                    <a:pt x="1781899" y="648634"/>
                    <a:pt x="1789633" y="635432"/>
                  </a:cubicBezTo>
                  <a:lnTo>
                    <a:pt x="1733426" y="635432"/>
                  </a:lnTo>
                  <a:close/>
                  <a:moveTo>
                    <a:pt x="1157754" y="619630"/>
                  </a:moveTo>
                  <a:lnTo>
                    <a:pt x="1277169" y="619630"/>
                  </a:lnTo>
                  <a:lnTo>
                    <a:pt x="1277169" y="647233"/>
                  </a:lnTo>
                  <a:lnTo>
                    <a:pt x="1157754" y="647233"/>
                  </a:lnTo>
                  <a:close/>
                  <a:moveTo>
                    <a:pt x="319840" y="616430"/>
                  </a:moveTo>
                  <a:cubicBezTo>
                    <a:pt x="320773" y="625497"/>
                    <a:pt x="321873" y="633965"/>
                    <a:pt x="323140" y="641833"/>
                  </a:cubicBezTo>
                  <a:cubicBezTo>
                    <a:pt x="324407" y="649700"/>
                    <a:pt x="325841" y="657035"/>
                    <a:pt x="327441" y="663835"/>
                  </a:cubicBezTo>
                  <a:cubicBezTo>
                    <a:pt x="329041" y="670636"/>
                    <a:pt x="330875" y="677037"/>
                    <a:pt x="332941" y="683038"/>
                  </a:cubicBezTo>
                  <a:cubicBezTo>
                    <a:pt x="335008" y="689039"/>
                    <a:pt x="337375" y="694706"/>
                    <a:pt x="340042" y="700040"/>
                  </a:cubicBezTo>
                  <a:cubicBezTo>
                    <a:pt x="342843" y="694306"/>
                    <a:pt x="345310" y="688372"/>
                    <a:pt x="347443" y="682238"/>
                  </a:cubicBezTo>
                  <a:cubicBezTo>
                    <a:pt x="349577" y="676104"/>
                    <a:pt x="351544" y="669603"/>
                    <a:pt x="353344" y="662735"/>
                  </a:cubicBezTo>
                  <a:cubicBezTo>
                    <a:pt x="355144" y="655868"/>
                    <a:pt x="356744" y="648600"/>
                    <a:pt x="358145" y="640933"/>
                  </a:cubicBezTo>
                  <a:cubicBezTo>
                    <a:pt x="359545" y="633265"/>
                    <a:pt x="360978" y="625097"/>
                    <a:pt x="362445" y="616430"/>
                  </a:cubicBezTo>
                  <a:close/>
                  <a:moveTo>
                    <a:pt x="856107" y="612429"/>
                  </a:moveTo>
                  <a:cubicBezTo>
                    <a:pt x="847706" y="612429"/>
                    <a:pt x="840938" y="615096"/>
                    <a:pt x="835804" y="620430"/>
                  </a:cubicBezTo>
                  <a:cubicBezTo>
                    <a:pt x="830670" y="625764"/>
                    <a:pt x="828103" y="632632"/>
                    <a:pt x="828103" y="641033"/>
                  </a:cubicBezTo>
                  <a:cubicBezTo>
                    <a:pt x="828103" y="649434"/>
                    <a:pt x="830670" y="656268"/>
                    <a:pt x="835804" y="661535"/>
                  </a:cubicBezTo>
                  <a:cubicBezTo>
                    <a:pt x="840938" y="666803"/>
                    <a:pt x="847706" y="669436"/>
                    <a:pt x="856107" y="669436"/>
                  </a:cubicBezTo>
                  <a:cubicBezTo>
                    <a:pt x="864375" y="669436"/>
                    <a:pt x="871109" y="666803"/>
                    <a:pt x="876309" y="661535"/>
                  </a:cubicBezTo>
                  <a:cubicBezTo>
                    <a:pt x="881510" y="656268"/>
                    <a:pt x="884110" y="649434"/>
                    <a:pt x="884110" y="641033"/>
                  </a:cubicBezTo>
                  <a:cubicBezTo>
                    <a:pt x="884110" y="632632"/>
                    <a:pt x="881510" y="625764"/>
                    <a:pt x="876309" y="620430"/>
                  </a:cubicBezTo>
                  <a:cubicBezTo>
                    <a:pt x="871109" y="615096"/>
                    <a:pt x="864375" y="612429"/>
                    <a:pt x="856107" y="612429"/>
                  </a:cubicBezTo>
                  <a:close/>
                  <a:moveTo>
                    <a:pt x="233229" y="605628"/>
                  </a:moveTo>
                  <a:lnTo>
                    <a:pt x="233229" y="636432"/>
                  </a:lnTo>
                  <a:lnTo>
                    <a:pt x="271634" y="636432"/>
                  </a:lnTo>
                  <a:lnTo>
                    <a:pt x="271634" y="605628"/>
                  </a:lnTo>
                  <a:close/>
                  <a:moveTo>
                    <a:pt x="300037" y="604428"/>
                  </a:moveTo>
                  <a:lnTo>
                    <a:pt x="375447" y="604428"/>
                  </a:lnTo>
                  <a:lnTo>
                    <a:pt x="375447" y="616430"/>
                  </a:lnTo>
                  <a:cubicBezTo>
                    <a:pt x="373847" y="626564"/>
                    <a:pt x="372146" y="636065"/>
                    <a:pt x="370346" y="644933"/>
                  </a:cubicBezTo>
                  <a:cubicBezTo>
                    <a:pt x="368546" y="653801"/>
                    <a:pt x="366579" y="662202"/>
                    <a:pt x="364445" y="670136"/>
                  </a:cubicBezTo>
                  <a:cubicBezTo>
                    <a:pt x="362312" y="678071"/>
                    <a:pt x="359878" y="685605"/>
                    <a:pt x="357144" y="692739"/>
                  </a:cubicBezTo>
                  <a:cubicBezTo>
                    <a:pt x="354411" y="699873"/>
                    <a:pt x="351244" y="706708"/>
                    <a:pt x="347643" y="713242"/>
                  </a:cubicBezTo>
                  <a:cubicBezTo>
                    <a:pt x="352577" y="720709"/>
                    <a:pt x="358378" y="727877"/>
                    <a:pt x="365045" y="734744"/>
                  </a:cubicBezTo>
                  <a:cubicBezTo>
                    <a:pt x="371713" y="741612"/>
                    <a:pt x="379647" y="748646"/>
                    <a:pt x="388848" y="755847"/>
                  </a:cubicBezTo>
                  <a:lnTo>
                    <a:pt x="380247" y="767048"/>
                  </a:lnTo>
                  <a:cubicBezTo>
                    <a:pt x="371713" y="759714"/>
                    <a:pt x="364179" y="752713"/>
                    <a:pt x="357645" y="746046"/>
                  </a:cubicBezTo>
                  <a:cubicBezTo>
                    <a:pt x="351110" y="739378"/>
                    <a:pt x="345376" y="732444"/>
                    <a:pt x="340442" y="725243"/>
                  </a:cubicBezTo>
                  <a:cubicBezTo>
                    <a:pt x="335642" y="732444"/>
                    <a:pt x="330074" y="739478"/>
                    <a:pt x="323740" y="746346"/>
                  </a:cubicBezTo>
                  <a:cubicBezTo>
                    <a:pt x="317406" y="753213"/>
                    <a:pt x="310105" y="760248"/>
                    <a:pt x="301838" y="767448"/>
                  </a:cubicBezTo>
                  <a:lnTo>
                    <a:pt x="292036" y="757447"/>
                  </a:lnTo>
                  <a:cubicBezTo>
                    <a:pt x="301238" y="749846"/>
                    <a:pt x="309138" y="742445"/>
                    <a:pt x="315739" y="735244"/>
                  </a:cubicBezTo>
                  <a:cubicBezTo>
                    <a:pt x="322340" y="728044"/>
                    <a:pt x="328041" y="720643"/>
                    <a:pt x="332841" y="713042"/>
                  </a:cubicBezTo>
                  <a:cubicBezTo>
                    <a:pt x="329374" y="707041"/>
                    <a:pt x="326341" y="700673"/>
                    <a:pt x="323740" y="693939"/>
                  </a:cubicBezTo>
                  <a:cubicBezTo>
                    <a:pt x="321140" y="687205"/>
                    <a:pt x="318840" y="679904"/>
                    <a:pt x="316839" y="672037"/>
                  </a:cubicBezTo>
                  <a:cubicBezTo>
                    <a:pt x="314839" y="664169"/>
                    <a:pt x="313072" y="655668"/>
                    <a:pt x="311539" y="646533"/>
                  </a:cubicBezTo>
                  <a:cubicBezTo>
                    <a:pt x="310005" y="637399"/>
                    <a:pt x="308638" y="627364"/>
                    <a:pt x="307438" y="616430"/>
                  </a:cubicBezTo>
                  <a:lnTo>
                    <a:pt x="300037" y="616430"/>
                  </a:lnTo>
                  <a:close/>
                  <a:moveTo>
                    <a:pt x="856107" y="600628"/>
                  </a:moveTo>
                  <a:cubicBezTo>
                    <a:pt x="863975" y="600628"/>
                    <a:pt x="871075" y="602394"/>
                    <a:pt x="877410" y="605928"/>
                  </a:cubicBezTo>
                  <a:cubicBezTo>
                    <a:pt x="883744" y="609462"/>
                    <a:pt x="888678" y="614296"/>
                    <a:pt x="892211" y="620430"/>
                  </a:cubicBezTo>
                  <a:cubicBezTo>
                    <a:pt x="895745" y="626564"/>
                    <a:pt x="897512" y="633432"/>
                    <a:pt x="897512" y="641033"/>
                  </a:cubicBezTo>
                  <a:cubicBezTo>
                    <a:pt x="897512" y="648500"/>
                    <a:pt x="895578" y="655268"/>
                    <a:pt x="891711" y="661335"/>
                  </a:cubicBezTo>
                  <a:cubicBezTo>
                    <a:pt x="887844" y="667403"/>
                    <a:pt x="882577" y="671970"/>
                    <a:pt x="875909" y="675037"/>
                  </a:cubicBezTo>
                  <a:cubicBezTo>
                    <a:pt x="884844" y="678237"/>
                    <a:pt x="891878" y="683471"/>
                    <a:pt x="897012" y="690739"/>
                  </a:cubicBezTo>
                  <a:cubicBezTo>
                    <a:pt x="902146" y="698006"/>
                    <a:pt x="904713" y="706374"/>
                    <a:pt x="904713" y="715842"/>
                  </a:cubicBezTo>
                  <a:cubicBezTo>
                    <a:pt x="904713" y="724776"/>
                    <a:pt x="902646" y="732777"/>
                    <a:pt x="898512" y="739845"/>
                  </a:cubicBezTo>
                  <a:cubicBezTo>
                    <a:pt x="894378" y="746913"/>
                    <a:pt x="888611" y="752447"/>
                    <a:pt x="881210" y="756447"/>
                  </a:cubicBezTo>
                  <a:cubicBezTo>
                    <a:pt x="873809" y="760448"/>
                    <a:pt x="865441" y="762448"/>
                    <a:pt x="856107" y="762448"/>
                  </a:cubicBezTo>
                  <a:cubicBezTo>
                    <a:pt x="846639" y="762448"/>
                    <a:pt x="838205" y="760448"/>
                    <a:pt x="830804" y="756447"/>
                  </a:cubicBezTo>
                  <a:cubicBezTo>
                    <a:pt x="823403" y="752447"/>
                    <a:pt x="817635" y="746913"/>
                    <a:pt x="813501" y="739845"/>
                  </a:cubicBezTo>
                  <a:cubicBezTo>
                    <a:pt x="809368" y="732777"/>
                    <a:pt x="807301" y="724776"/>
                    <a:pt x="807301" y="715842"/>
                  </a:cubicBezTo>
                  <a:cubicBezTo>
                    <a:pt x="807301" y="706374"/>
                    <a:pt x="809868" y="698006"/>
                    <a:pt x="815002" y="690739"/>
                  </a:cubicBezTo>
                  <a:cubicBezTo>
                    <a:pt x="820136" y="683471"/>
                    <a:pt x="827170" y="678237"/>
                    <a:pt x="836104" y="675037"/>
                  </a:cubicBezTo>
                  <a:cubicBezTo>
                    <a:pt x="829437" y="671970"/>
                    <a:pt x="824203" y="667436"/>
                    <a:pt x="820402" y="661435"/>
                  </a:cubicBezTo>
                  <a:cubicBezTo>
                    <a:pt x="816602" y="655434"/>
                    <a:pt x="814702" y="648634"/>
                    <a:pt x="814702" y="641033"/>
                  </a:cubicBezTo>
                  <a:cubicBezTo>
                    <a:pt x="814702" y="633432"/>
                    <a:pt x="816469" y="626564"/>
                    <a:pt x="820002" y="620430"/>
                  </a:cubicBezTo>
                  <a:cubicBezTo>
                    <a:pt x="823536" y="614296"/>
                    <a:pt x="828470" y="609462"/>
                    <a:pt x="834804" y="605928"/>
                  </a:cubicBezTo>
                  <a:cubicBezTo>
                    <a:pt x="841138" y="602394"/>
                    <a:pt x="848239" y="600628"/>
                    <a:pt x="856107" y="600628"/>
                  </a:cubicBezTo>
                  <a:close/>
                  <a:moveTo>
                    <a:pt x="420252" y="594627"/>
                  </a:moveTo>
                  <a:lnTo>
                    <a:pt x="433454" y="594627"/>
                  </a:lnTo>
                  <a:lnTo>
                    <a:pt x="433454" y="730844"/>
                  </a:lnTo>
                  <a:cubicBezTo>
                    <a:pt x="438255" y="727243"/>
                    <a:pt x="443122" y="723443"/>
                    <a:pt x="448056" y="719442"/>
                  </a:cubicBezTo>
                  <a:cubicBezTo>
                    <a:pt x="452990" y="715442"/>
                    <a:pt x="457790" y="711408"/>
                    <a:pt x="462458" y="707341"/>
                  </a:cubicBezTo>
                  <a:cubicBezTo>
                    <a:pt x="467125" y="703274"/>
                    <a:pt x="471659" y="699140"/>
                    <a:pt x="476059" y="694939"/>
                  </a:cubicBezTo>
                  <a:cubicBezTo>
                    <a:pt x="480460" y="690739"/>
                    <a:pt x="484527" y="686638"/>
                    <a:pt x="488261" y="682638"/>
                  </a:cubicBezTo>
                  <a:lnTo>
                    <a:pt x="497062" y="693639"/>
                  </a:lnTo>
                  <a:cubicBezTo>
                    <a:pt x="491861" y="698707"/>
                    <a:pt x="486227" y="703874"/>
                    <a:pt x="480160" y="709141"/>
                  </a:cubicBezTo>
                  <a:cubicBezTo>
                    <a:pt x="474092" y="714408"/>
                    <a:pt x="467792" y="719709"/>
                    <a:pt x="461257" y="725043"/>
                  </a:cubicBezTo>
                  <a:cubicBezTo>
                    <a:pt x="454723" y="730377"/>
                    <a:pt x="448089" y="735644"/>
                    <a:pt x="441355" y="740845"/>
                  </a:cubicBezTo>
                  <a:cubicBezTo>
                    <a:pt x="434621" y="746046"/>
                    <a:pt x="427920" y="751046"/>
                    <a:pt x="421252" y="755847"/>
                  </a:cubicBezTo>
                  <a:lnTo>
                    <a:pt x="413452" y="746246"/>
                  </a:lnTo>
                  <a:cubicBezTo>
                    <a:pt x="415985" y="744112"/>
                    <a:pt x="417752" y="742079"/>
                    <a:pt x="418752" y="740145"/>
                  </a:cubicBezTo>
                  <a:cubicBezTo>
                    <a:pt x="419752" y="738211"/>
                    <a:pt x="420252" y="736111"/>
                    <a:pt x="420252" y="733844"/>
                  </a:cubicBezTo>
                  <a:close/>
                  <a:moveTo>
                    <a:pt x="81610" y="594627"/>
                  </a:moveTo>
                  <a:lnTo>
                    <a:pt x="185423" y="594627"/>
                  </a:lnTo>
                  <a:lnTo>
                    <a:pt x="185423" y="606828"/>
                  </a:lnTo>
                  <a:lnTo>
                    <a:pt x="139817" y="606828"/>
                  </a:lnTo>
                  <a:lnTo>
                    <a:pt x="136817" y="620030"/>
                  </a:lnTo>
                  <a:cubicBezTo>
                    <a:pt x="136150" y="622564"/>
                    <a:pt x="135583" y="624864"/>
                    <a:pt x="135117" y="626931"/>
                  </a:cubicBezTo>
                  <a:cubicBezTo>
                    <a:pt x="134650" y="628998"/>
                    <a:pt x="134083" y="630965"/>
                    <a:pt x="133417" y="632832"/>
                  </a:cubicBezTo>
                  <a:lnTo>
                    <a:pt x="173422" y="632832"/>
                  </a:lnTo>
                  <a:lnTo>
                    <a:pt x="173422" y="721643"/>
                  </a:lnTo>
                  <a:lnTo>
                    <a:pt x="160820" y="721643"/>
                  </a:lnTo>
                  <a:lnTo>
                    <a:pt x="160820" y="644233"/>
                  </a:lnTo>
                  <a:lnTo>
                    <a:pt x="103813" y="644233"/>
                  </a:lnTo>
                  <a:lnTo>
                    <a:pt x="103813" y="721843"/>
                  </a:lnTo>
                  <a:lnTo>
                    <a:pt x="91411" y="721843"/>
                  </a:lnTo>
                  <a:lnTo>
                    <a:pt x="91411" y="632832"/>
                  </a:lnTo>
                  <a:lnTo>
                    <a:pt x="120015" y="632832"/>
                  </a:lnTo>
                  <a:cubicBezTo>
                    <a:pt x="120682" y="630965"/>
                    <a:pt x="121248" y="628965"/>
                    <a:pt x="121715" y="626831"/>
                  </a:cubicBezTo>
                  <a:cubicBezTo>
                    <a:pt x="122182" y="624697"/>
                    <a:pt x="122749" y="622364"/>
                    <a:pt x="123415" y="619830"/>
                  </a:cubicBezTo>
                  <a:cubicBezTo>
                    <a:pt x="124082" y="617430"/>
                    <a:pt x="124649" y="615129"/>
                    <a:pt x="125116" y="612929"/>
                  </a:cubicBezTo>
                  <a:cubicBezTo>
                    <a:pt x="125582" y="610729"/>
                    <a:pt x="125949" y="608695"/>
                    <a:pt x="126216" y="606828"/>
                  </a:cubicBezTo>
                  <a:lnTo>
                    <a:pt x="81610" y="606828"/>
                  </a:lnTo>
                  <a:close/>
                  <a:moveTo>
                    <a:pt x="207226" y="593627"/>
                  </a:moveTo>
                  <a:lnTo>
                    <a:pt x="295037" y="593627"/>
                  </a:lnTo>
                  <a:lnTo>
                    <a:pt x="295037" y="605628"/>
                  </a:lnTo>
                  <a:lnTo>
                    <a:pt x="284035" y="605628"/>
                  </a:lnTo>
                  <a:lnTo>
                    <a:pt x="284035" y="719042"/>
                  </a:lnTo>
                  <a:cubicBezTo>
                    <a:pt x="291370" y="717442"/>
                    <a:pt x="297970" y="715842"/>
                    <a:pt x="303838" y="714242"/>
                  </a:cubicBezTo>
                  <a:lnTo>
                    <a:pt x="304238" y="721243"/>
                  </a:lnTo>
                  <a:lnTo>
                    <a:pt x="304638" y="728044"/>
                  </a:lnTo>
                  <a:cubicBezTo>
                    <a:pt x="301571" y="728844"/>
                    <a:pt x="298337" y="729644"/>
                    <a:pt x="294937" y="730444"/>
                  </a:cubicBezTo>
                  <a:cubicBezTo>
                    <a:pt x="291536" y="731244"/>
                    <a:pt x="287903" y="732111"/>
                    <a:pt x="284035" y="733044"/>
                  </a:cubicBezTo>
                  <a:lnTo>
                    <a:pt x="284035" y="771849"/>
                  </a:lnTo>
                  <a:lnTo>
                    <a:pt x="271634" y="771849"/>
                  </a:lnTo>
                  <a:lnTo>
                    <a:pt x="271634" y="735644"/>
                  </a:lnTo>
                  <a:lnTo>
                    <a:pt x="253432" y="739045"/>
                  </a:lnTo>
                  <a:cubicBezTo>
                    <a:pt x="242764" y="741045"/>
                    <a:pt x="233262" y="742679"/>
                    <a:pt x="224928" y="743946"/>
                  </a:cubicBezTo>
                  <a:cubicBezTo>
                    <a:pt x="216594" y="745212"/>
                    <a:pt x="209226" y="746179"/>
                    <a:pt x="202825" y="746846"/>
                  </a:cubicBezTo>
                  <a:lnTo>
                    <a:pt x="201025" y="733044"/>
                  </a:lnTo>
                  <a:cubicBezTo>
                    <a:pt x="206759" y="732644"/>
                    <a:pt x="213293" y="731844"/>
                    <a:pt x="220627" y="730644"/>
                  </a:cubicBezTo>
                  <a:lnTo>
                    <a:pt x="220627" y="605628"/>
                  </a:lnTo>
                  <a:lnTo>
                    <a:pt x="207226" y="605628"/>
                  </a:lnTo>
                  <a:close/>
                  <a:moveTo>
                    <a:pt x="545468" y="589426"/>
                  </a:moveTo>
                  <a:lnTo>
                    <a:pt x="559070" y="589426"/>
                  </a:lnTo>
                  <a:cubicBezTo>
                    <a:pt x="559203" y="597827"/>
                    <a:pt x="559170" y="606095"/>
                    <a:pt x="558970" y="614229"/>
                  </a:cubicBezTo>
                  <a:cubicBezTo>
                    <a:pt x="558770" y="622364"/>
                    <a:pt x="558336" y="630631"/>
                    <a:pt x="557670" y="639032"/>
                  </a:cubicBezTo>
                  <a:cubicBezTo>
                    <a:pt x="556603" y="652367"/>
                    <a:pt x="555069" y="664369"/>
                    <a:pt x="553069" y="675037"/>
                  </a:cubicBezTo>
                  <a:cubicBezTo>
                    <a:pt x="551069" y="685705"/>
                    <a:pt x="548335" y="695239"/>
                    <a:pt x="544868" y="703640"/>
                  </a:cubicBezTo>
                  <a:cubicBezTo>
                    <a:pt x="552069" y="711241"/>
                    <a:pt x="559436" y="719476"/>
                    <a:pt x="566971" y="728344"/>
                  </a:cubicBezTo>
                  <a:cubicBezTo>
                    <a:pt x="574505" y="737211"/>
                    <a:pt x="581673" y="745979"/>
                    <a:pt x="588473" y="754647"/>
                  </a:cubicBezTo>
                  <a:lnTo>
                    <a:pt x="576872" y="764248"/>
                  </a:lnTo>
                  <a:cubicBezTo>
                    <a:pt x="571005" y="755980"/>
                    <a:pt x="564704" y="747713"/>
                    <a:pt x="557970" y="739445"/>
                  </a:cubicBezTo>
                  <a:cubicBezTo>
                    <a:pt x="551235" y="731177"/>
                    <a:pt x="544668" y="723576"/>
                    <a:pt x="538267" y="716642"/>
                  </a:cubicBezTo>
                  <a:cubicBezTo>
                    <a:pt x="535333" y="721309"/>
                    <a:pt x="531633" y="726077"/>
                    <a:pt x="527166" y="730944"/>
                  </a:cubicBezTo>
                  <a:cubicBezTo>
                    <a:pt x="522699" y="735811"/>
                    <a:pt x="517631" y="740612"/>
                    <a:pt x="511964" y="745346"/>
                  </a:cubicBezTo>
                  <a:cubicBezTo>
                    <a:pt x="506296" y="750080"/>
                    <a:pt x="500162" y="754647"/>
                    <a:pt x="493562" y="759047"/>
                  </a:cubicBezTo>
                  <a:cubicBezTo>
                    <a:pt x="486961" y="763448"/>
                    <a:pt x="480126" y="767448"/>
                    <a:pt x="473059" y="771049"/>
                  </a:cubicBezTo>
                  <a:lnTo>
                    <a:pt x="465058" y="758847"/>
                  </a:lnTo>
                  <a:cubicBezTo>
                    <a:pt x="471992" y="755647"/>
                    <a:pt x="478626" y="751980"/>
                    <a:pt x="484960" y="747846"/>
                  </a:cubicBezTo>
                  <a:cubicBezTo>
                    <a:pt x="491295" y="743712"/>
                    <a:pt x="497095" y="739445"/>
                    <a:pt x="502363" y="735044"/>
                  </a:cubicBezTo>
                  <a:cubicBezTo>
                    <a:pt x="507630" y="730644"/>
                    <a:pt x="512331" y="726143"/>
                    <a:pt x="516464" y="721543"/>
                  </a:cubicBezTo>
                  <a:cubicBezTo>
                    <a:pt x="520598" y="716942"/>
                    <a:pt x="523932" y="712508"/>
                    <a:pt x="526466" y="708241"/>
                  </a:cubicBezTo>
                  <a:cubicBezTo>
                    <a:pt x="532066" y="698907"/>
                    <a:pt x="536234" y="688605"/>
                    <a:pt x="538967" y="677337"/>
                  </a:cubicBezTo>
                  <a:cubicBezTo>
                    <a:pt x="541701" y="666069"/>
                    <a:pt x="543468" y="652967"/>
                    <a:pt x="544268" y="638032"/>
                  </a:cubicBezTo>
                  <a:cubicBezTo>
                    <a:pt x="544668" y="630831"/>
                    <a:pt x="545001" y="623130"/>
                    <a:pt x="545268" y="614929"/>
                  </a:cubicBezTo>
                  <a:cubicBezTo>
                    <a:pt x="545535" y="606728"/>
                    <a:pt x="545601" y="598227"/>
                    <a:pt x="545468" y="589426"/>
                  </a:cubicBezTo>
                  <a:close/>
                  <a:moveTo>
                    <a:pt x="473859" y="585026"/>
                  </a:moveTo>
                  <a:cubicBezTo>
                    <a:pt x="476393" y="588626"/>
                    <a:pt x="479193" y="592960"/>
                    <a:pt x="482260" y="598027"/>
                  </a:cubicBezTo>
                  <a:cubicBezTo>
                    <a:pt x="485327" y="603095"/>
                    <a:pt x="488394" y="608262"/>
                    <a:pt x="491461" y="613529"/>
                  </a:cubicBezTo>
                  <a:cubicBezTo>
                    <a:pt x="494528" y="618797"/>
                    <a:pt x="497395" y="623831"/>
                    <a:pt x="500062" y="628631"/>
                  </a:cubicBezTo>
                  <a:cubicBezTo>
                    <a:pt x="502729" y="633432"/>
                    <a:pt x="504863" y="637366"/>
                    <a:pt x="506463" y="640433"/>
                  </a:cubicBezTo>
                  <a:lnTo>
                    <a:pt x="494662" y="647433"/>
                  </a:lnTo>
                  <a:cubicBezTo>
                    <a:pt x="492795" y="643700"/>
                    <a:pt x="490594" y="639399"/>
                    <a:pt x="488061" y="634532"/>
                  </a:cubicBezTo>
                  <a:cubicBezTo>
                    <a:pt x="485527" y="629665"/>
                    <a:pt x="482794" y="624664"/>
                    <a:pt x="479860" y="619530"/>
                  </a:cubicBezTo>
                  <a:cubicBezTo>
                    <a:pt x="476926" y="614396"/>
                    <a:pt x="474026" y="609429"/>
                    <a:pt x="471159" y="604628"/>
                  </a:cubicBezTo>
                  <a:cubicBezTo>
                    <a:pt x="468292" y="599828"/>
                    <a:pt x="465658" y="595627"/>
                    <a:pt x="463258" y="592027"/>
                  </a:cubicBezTo>
                  <a:close/>
                  <a:moveTo>
                    <a:pt x="1423187" y="584626"/>
                  </a:moveTo>
                  <a:lnTo>
                    <a:pt x="1436589" y="584626"/>
                  </a:lnTo>
                  <a:lnTo>
                    <a:pt x="1436589" y="628031"/>
                  </a:lnTo>
                  <a:lnTo>
                    <a:pt x="1441990" y="625631"/>
                  </a:lnTo>
                  <a:cubicBezTo>
                    <a:pt x="1450791" y="621364"/>
                    <a:pt x="1459425" y="616930"/>
                    <a:pt x="1467893" y="612329"/>
                  </a:cubicBezTo>
                  <a:cubicBezTo>
                    <a:pt x="1476361" y="607729"/>
                    <a:pt x="1484662" y="602628"/>
                    <a:pt x="1492796" y="597027"/>
                  </a:cubicBezTo>
                  <a:lnTo>
                    <a:pt x="1500197" y="607428"/>
                  </a:lnTo>
                  <a:cubicBezTo>
                    <a:pt x="1491929" y="613162"/>
                    <a:pt x="1483361" y="618497"/>
                    <a:pt x="1474494" y="623430"/>
                  </a:cubicBezTo>
                  <a:cubicBezTo>
                    <a:pt x="1465626" y="628364"/>
                    <a:pt x="1456591" y="632965"/>
                    <a:pt x="1447390" y="637232"/>
                  </a:cubicBezTo>
                  <a:lnTo>
                    <a:pt x="1436589" y="642033"/>
                  </a:lnTo>
                  <a:lnTo>
                    <a:pt x="1436589" y="660435"/>
                  </a:lnTo>
                  <a:cubicBezTo>
                    <a:pt x="1436589" y="662569"/>
                    <a:pt x="1436656" y="664336"/>
                    <a:pt x="1436789" y="665736"/>
                  </a:cubicBezTo>
                  <a:cubicBezTo>
                    <a:pt x="1436922" y="667136"/>
                    <a:pt x="1437322" y="668236"/>
                    <a:pt x="1437989" y="669036"/>
                  </a:cubicBezTo>
                  <a:cubicBezTo>
                    <a:pt x="1438656" y="669836"/>
                    <a:pt x="1439756" y="670436"/>
                    <a:pt x="1441289" y="670836"/>
                  </a:cubicBezTo>
                  <a:cubicBezTo>
                    <a:pt x="1442823" y="671236"/>
                    <a:pt x="1444923" y="671570"/>
                    <a:pt x="1447590" y="671837"/>
                  </a:cubicBezTo>
                  <a:cubicBezTo>
                    <a:pt x="1448657" y="671970"/>
                    <a:pt x="1450591" y="672070"/>
                    <a:pt x="1453391" y="672137"/>
                  </a:cubicBezTo>
                  <a:cubicBezTo>
                    <a:pt x="1456191" y="672203"/>
                    <a:pt x="1459325" y="672237"/>
                    <a:pt x="1462792" y="672237"/>
                  </a:cubicBezTo>
                  <a:cubicBezTo>
                    <a:pt x="1466259" y="672237"/>
                    <a:pt x="1469360" y="672203"/>
                    <a:pt x="1472093" y="672137"/>
                  </a:cubicBezTo>
                  <a:cubicBezTo>
                    <a:pt x="1474827" y="672070"/>
                    <a:pt x="1476727" y="671970"/>
                    <a:pt x="1477794" y="671837"/>
                  </a:cubicBezTo>
                  <a:cubicBezTo>
                    <a:pt x="1480594" y="671703"/>
                    <a:pt x="1482795" y="671436"/>
                    <a:pt x="1484395" y="671036"/>
                  </a:cubicBezTo>
                  <a:cubicBezTo>
                    <a:pt x="1485995" y="670636"/>
                    <a:pt x="1487229" y="670003"/>
                    <a:pt x="1488095" y="669136"/>
                  </a:cubicBezTo>
                  <a:cubicBezTo>
                    <a:pt x="1488962" y="668269"/>
                    <a:pt x="1489596" y="667036"/>
                    <a:pt x="1489996" y="665436"/>
                  </a:cubicBezTo>
                  <a:cubicBezTo>
                    <a:pt x="1490396" y="663835"/>
                    <a:pt x="1490796" y="661635"/>
                    <a:pt x="1491196" y="658835"/>
                  </a:cubicBezTo>
                  <a:cubicBezTo>
                    <a:pt x="1491462" y="657368"/>
                    <a:pt x="1491629" y="655901"/>
                    <a:pt x="1491696" y="654434"/>
                  </a:cubicBezTo>
                  <a:cubicBezTo>
                    <a:pt x="1491763" y="652967"/>
                    <a:pt x="1491862" y="651567"/>
                    <a:pt x="1491996" y="650234"/>
                  </a:cubicBezTo>
                  <a:cubicBezTo>
                    <a:pt x="1492129" y="648767"/>
                    <a:pt x="1492196" y="647233"/>
                    <a:pt x="1492196" y="645633"/>
                  </a:cubicBezTo>
                  <a:lnTo>
                    <a:pt x="1504597" y="649234"/>
                  </a:lnTo>
                  <a:cubicBezTo>
                    <a:pt x="1504464" y="650967"/>
                    <a:pt x="1504331" y="652701"/>
                    <a:pt x="1504197" y="654434"/>
                  </a:cubicBezTo>
                  <a:cubicBezTo>
                    <a:pt x="1504064" y="655901"/>
                    <a:pt x="1503931" y="657501"/>
                    <a:pt x="1503797" y="659235"/>
                  </a:cubicBezTo>
                  <a:cubicBezTo>
                    <a:pt x="1503664" y="660969"/>
                    <a:pt x="1503464" y="662635"/>
                    <a:pt x="1503197" y="664236"/>
                  </a:cubicBezTo>
                  <a:cubicBezTo>
                    <a:pt x="1502664" y="668369"/>
                    <a:pt x="1501964" y="671737"/>
                    <a:pt x="1501097" y="674337"/>
                  </a:cubicBezTo>
                  <a:cubicBezTo>
                    <a:pt x="1500230" y="676937"/>
                    <a:pt x="1498897" y="679004"/>
                    <a:pt x="1497097" y="680538"/>
                  </a:cubicBezTo>
                  <a:cubicBezTo>
                    <a:pt x="1495296" y="682071"/>
                    <a:pt x="1492963" y="683171"/>
                    <a:pt x="1490096" y="683838"/>
                  </a:cubicBezTo>
                  <a:cubicBezTo>
                    <a:pt x="1487229" y="684505"/>
                    <a:pt x="1483528" y="684905"/>
                    <a:pt x="1478994" y="685038"/>
                  </a:cubicBezTo>
                  <a:cubicBezTo>
                    <a:pt x="1477527" y="685172"/>
                    <a:pt x="1475294" y="685272"/>
                    <a:pt x="1472293" y="685338"/>
                  </a:cubicBezTo>
                  <a:cubicBezTo>
                    <a:pt x="1469293" y="685405"/>
                    <a:pt x="1465526" y="685438"/>
                    <a:pt x="1460992" y="685438"/>
                  </a:cubicBezTo>
                  <a:cubicBezTo>
                    <a:pt x="1456458" y="685438"/>
                    <a:pt x="1452724" y="685405"/>
                    <a:pt x="1449791" y="685338"/>
                  </a:cubicBezTo>
                  <a:cubicBezTo>
                    <a:pt x="1446857" y="685272"/>
                    <a:pt x="1444657" y="685172"/>
                    <a:pt x="1443190" y="685038"/>
                  </a:cubicBezTo>
                  <a:cubicBezTo>
                    <a:pt x="1439189" y="684905"/>
                    <a:pt x="1435922" y="684471"/>
                    <a:pt x="1433388" y="683738"/>
                  </a:cubicBezTo>
                  <a:cubicBezTo>
                    <a:pt x="1430855" y="683005"/>
                    <a:pt x="1428821" y="681904"/>
                    <a:pt x="1427288" y="680438"/>
                  </a:cubicBezTo>
                  <a:cubicBezTo>
                    <a:pt x="1425754" y="678971"/>
                    <a:pt x="1424687" y="677071"/>
                    <a:pt x="1424087" y="674737"/>
                  </a:cubicBezTo>
                  <a:cubicBezTo>
                    <a:pt x="1423487" y="672403"/>
                    <a:pt x="1423187" y="669436"/>
                    <a:pt x="1423187" y="665836"/>
                  </a:cubicBezTo>
                  <a:lnTo>
                    <a:pt x="1423187" y="647633"/>
                  </a:lnTo>
                  <a:cubicBezTo>
                    <a:pt x="1417320" y="649900"/>
                    <a:pt x="1411286" y="652101"/>
                    <a:pt x="1405085" y="654234"/>
                  </a:cubicBezTo>
                  <a:cubicBezTo>
                    <a:pt x="1398884" y="656368"/>
                    <a:pt x="1392450" y="658502"/>
                    <a:pt x="1385783" y="660635"/>
                  </a:cubicBezTo>
                  <a:lnTo>
                    <a:pt x="1381382" y="648234"/>
                  </a:lnTo>
                  <a:cubicBezTo>
                    <a:pt x="1396584" y="643700"/>
                    <a:pt x="1410519" y="638899"/>
                    <a:pt x="1423187" y="633832"/>
                  </a:cubicBezTo>
                  <a:close/>
                  <a:moveTo>
                    <a:pt x="1611611" y="583826"/>
                  </a:moveTo>
                  <a:lnTo>
                    <a:pt x="1625613" y="583826"/>
                  </a:lnTo>
                  <a:lnTo>
                    <a:pt x="1625613" y="634832"/>
                  </a:lnTo>
                  <a:lnTo>
                    <a:pt x="1705022" y="634832"/>
                  </a:lnTo>
                  <a:lnTo>
                    <a:pt x="1705022" y="648034"/>
                  </a:lnTo>
                  <a:lnTo>
                    <a:pt x="1625413" y="648034"/>
                  </a:lnTo>
                  <a:cubicBezTo>
                    <a:pt x="1625279" y="648700"/>
                    <a:pt x="1625213" y="649700"/>
                    <a:pt x="1625213" y="651034"/>
                  </a:cubicBezTo>
                  <a:cubicBezTo>
                    <a:pt x="1627213" y="662102"/>
                    <a:pt x="1630380" y="672537"/>
                    <a:pt x="1634714" y="682338"/>
                  </a:cubicBezTo>
                  <a:cubicBezTo>
                    <a:pt x="1639048" y="692139"/>
                    <a:pt x="1644648" y="701440"/>
                    <a:pt x="1651516" y="710241"/>
                  </a:cubicBezTo>
                  <a:cubicBezTo>
                    <a:pt x="1658383" y="719042"/>
                    <a:pt x="1666618" y="727377"/>
                    <a:pt x="1676219" y="735244"/>
                  </a:cubicBezTo>
                  <a:cubicBezTo>
                    <a:pt x="1685820" y="743112"/>
                    <a:pt x="1696888" y="750580"/>
                    <a:pt x="1709423" y="757647"/>
                  </a:cubicBezTo>
                  <a:lnTo>
                    <a:pt x="1701022" y="769649"/>
                  </a:lnTo>
                  <a:cubicBezTo>
                    <a:pt x="1679553" y="756847"/>
                    <a:pt x="1662117" y="742879"/>
                    <a:pt x="1648715" y="727744"/>
                  </a:cubicBezTo>
                  <a:cubicBezTo>
                    <a:pt x="1635314" y="712608"/>
                    <a:pt x="1625613" y="696306"/>
                    <a:pt x="1619612" y="678837"/>
                  </a:cubicBezTo>
                  <a:cubicBezTo>
                    <a:pt x="1616545" y="688439"/>
                    <a:pt x="1612411" y="697540"/>
                    <a:pt x="1607210" y="706141"/>
                  </a:cubicBezTo>
                  <a:cubicBezTo>
                    <a:pt x="1602010" y="714742"/>
                    <a:pt x="1595909" y="722810"/>
                    <a:pt x="1588908" y="730344"/>
                  </a:cubicBezTo>
                  <a:cubicBezTo>
                    <a:pt x="1581907" y="737878"/>
                    <a:pt x="1574206" y="744912"/>
                    <a:pt x="1565805" y="751446"/>
                  </a:cubicBezTo>
                  <a:cubicBezTo>
                    <a:pt x="1557404" y="757981"/>
                    <a:pt x="1548470" y="764048"/>
                    <a:pt x="1539002" y="769649"/>
                  </a:cubicBezTo>
                  <a:lnTo>
                    <a:pt x="1530001" y="758247"/>
                  </a:lnTo>
                  <a:cubicBezTo>
                    <a:pt x="1540535" y="752247"/>
                    <a:pt x="1550537" y="745379"/>
                    <a:pt x="1560004" y="737645"/>
                  </a:cubicBezTo>
                  <a:cubicBezTo>
                    <a:pt x="1569472" y="729910"/>
                    <a:pt x="1577873" y="721376"/>
                    <a:pt x="1585207" y="712042"/>
                  </a:cubicBezTo>
                  <a:cubicBezTo>
                    <a:pt x="1592542" y="702707"/>
                    <a:pt x="1598509" y="692672"/>
                    <a:pt x="1603110" y="681938"/>
                  </a:cubicBezTo>
                  <a:cubicBezTo>
                    <a:pt x="1607710" y="671203"/>
                    <a:pt x="1610411" y="659902"/>
                    <a:pt x="1611211" y="648034"/>
                  </a:cubicBezTo>
                  <a:lnTo>
                    <a:pt x="1532801" y="648034"/>
                  </a:lnTo>
                  <a:lnTo>
                    <a:pt x="1532801" y="634832"/>
                  </a:lnTo>
                  <a:lnTo>
                    <a:pt x="1611611" y="634832"/>
                  </a:lnTo>
                  <a:close/>
                  <a:moveTo>
                    <a:pt x="1011536" y="583826"/>
                  </a:moveTo>
                  <a:lnTo>
                    <a:pt x="1025538" y="583826"/>
                  </a:lnTo>
                  <a:lnTo>
                    <a:pt x="1025538" y="634832"/>
                  </a:lnTo>
                  <a:lnTo>
                    <a:pt x="1104947" y="634832"/>
                  </a:lnTo>
                  <a:lnTo>
                    <a:pt x="1104947" y="648034"/>
                  </a:lnTo>
                  <a:lnTo>
                    <a:pt x="1025338" y="648034"/>
                  </a:lnTo>
                  <a:cubicBezTo>
                    <a:pt x="1025204" y="648700"/>
                    <a:pt x="1025137" y="649700"/>
                    <a:pt x="1025137" y="651034"/>
                  </a:cubicBezTo>
                  <a:cubicBezTo>
                    <a:pt x="1027138" y="662102"/>
                    <a:pt x="1030305" y="672537"/>
                    <a:pt x="1034639" y="682338"/>
                  </a:cubicBezTo>
                  <a:cubicBezTo>
                    <a:pt x="1038973" y="692139"/>
                    <a:pt x="1044573" y="701440"/>
                    <a:pt x="1051441" y="710241"/>
                  </a:cubicBezTo>
                  <a:cubicBezTo>
                    <a:pt x="1058308" y="719042"/>
                    <a:pt x="1066543" y="727377"/>
                    <a:pt x="1076144" y="735244"/>
                  </a:cubicBezTo>
                  <a:cubicBezTo>
                    <a:pt x="1085745" y="743112"/>
                    <a:pt x="1096813" y="750580"/>
                    <a:pt x="1109348" y="757647"/>
                  </a:cubicBezTo>
                  <a:lnTo>
                    <a:pt x="1100947" y="769649"/>
                  </a:lnTo>
                  <a:cubicBezTo>
                    <a:pt x="1079478" y="756847"/>
                    <a:pt x="1062042" y="742879"/>
                    <a:pt x="1048640" y="727744"/>
                  </a:cubicBezTo>
                  <a:cubicBezTo>
                    <a:pt x="1035239" y="712608"/>
                    <a:pt x="1025538" y="696306"/>
                    <a:pt x="1019537" y="678837"/>
                  </a:cubicBezTo>
                  <a:cubicBezTo>
                    <a:pt x="1016470" y="688439"/>
                    <a:pt x="1012336" y="697540"/>
                    <a:pt x="1007135" y="706141"/>
                  </a:cubicBezTo>
                  <a:cubicBezTo>
                    <a:pt x="1001935" y="714742"/>
                    <a:pt x="995834" y="722810"/>
                    <a:pt x="988833" y="730344"/>
                  </a:cubicBezTo>
                  <a:cubicBezTo>
                    <a:pt x="981832" y="737878"/>
                    <a:pt x="974131" y="744912"/>
                    <a:pt x="965730" y="751446"/>
                  </a:cubicBezTo>
                  <a:cubicBezTo>
                    <a:pt x="957329" y="757981"/>
                    <a:pt x="948395" y="764048"/>
                    <a:pt x="938927" y="769649"/>
                  </a:cubicBezTo>
                  <a:lnTo>
                    <a:pt x="929926" y="758247"/>
                  </a:lnTo>
                  <a:cubicBezTo>
                    <a:pt x="940460" y="752247"/>
                    <a:pt x="950462" y="745379"/>
                    <a:pt x="959929" y="737645"/>
                  </a:cubicBezTo>
                  <a:cubicBezTo>
                    <a:pt x="969397" y="729910"/>
                    <a:pt x="977798" y="721376"/>
                    <a:pt x="985132" y="712042"/>
                  </a:cubicBezTo>
                  <a:cubicBezTo>
                    <a:pt x="992467" y="702707"/>
                    <a:pt x="998434" y="692672"/>
                    <a:pt x="1003035" y="681938"/>
                  </a:cubicBezTo>
                  <a:cubicBezTo>
                    <a:pt x="1007635" y="671203"/>
                    <a:pt x="1010336" y="659902"/>
                    <a:pt x="1011136" y="648034"/>
                  </a:cubicBezTo>
                  <a:lnTo>
                    <a:pt x="932726" y="648034"/>
                  </a:lnTo>
                  <a:lnTo>
                    <a:pt x="932726" y="634832"/>
                  </a:lnTo>
                  <a:lnTo>
                    <a:pt x="1011536" y="634832"/>
                  </a:lnTo>
                  <a:close/>
                  <a:moveTo>
                    <a:pt x="1832238" y="583625"/>
                  </a:moveTo>
                  <a:lnTo>
                    <a:pt x="1845640" y="583625"/>
                  </a:lnTo>
                  <a:lnTo>
                    <a:pt x="1845640" y="736245"/>
                  </a:lnTo>
                  <a:cubicBezTo>
                    <a:pt x="1845640" y="739578"/>
                    <a:pt x="1845773" y="742179"/>
                    <a:pt x="1846040" y="744046"/>
                  </a:cubicBezTo>
                  <a:cubicBezTo>
                    <a:pt x="1846307" y="745912"/>
                    <a:pt x="1847174" y="747279"/>
                    <a:pt x="1848640" y="748146"/>
                  </a:cubicBezTo>
                  <a:cubicBezTo>
                    <a:pt x="1850107" y="749013"/>
                    <a:pt x="1852341" y="749546"/>
                    <a:pt x="1855341" y="749746"/>
                  </a:cubicBezTo>
                  <a:cubicBezTo>
                    <a:pt x="1858341" y="749946"/>
                    <a:pt x="1862575" y="750046"/>
                    <a:pt x="1868043" y="750046"/>
                  </a:cubicBezTo>
                  <a:cubicBezTo>
                    <a:pt x="1873643" y="750046"/>
                    <a:pt x="1878011" y="749946"/>
                    <a:pt x="1881144" y="749746"/>
                  </a:cubicBezTo>
                  <a:cubicBezTo>
                    <a:pt x="1884278" y="749546"/>
                    <a:pt x="1886645" y="749013"/>
                    <a:pt x="1888245" y="748146"/>
                  </a:cubicBezTo>
                  <a:cubicBezTo>
                    <a:pt x="1889845" y="747279"/>
                    <a:pt x="1890945" y="745946"/>
                    <a:pt x="1891546" y="744146"/>
                  </a:cubicBezTo>
                  <a:cubicBezTo>
                    <a:pt x="1892146" y="742345"/>
                    <a:pt x="1892646" y="739912"/>
                    <a:pt x="1893046" y="736845"/>
                  </a:cubicBezTo>
                  <a:cubicBezTo>
                    <a:pt x="1893179" y="735378"/>
                    <a:pt x="1893346" y="733544"/>
                    <a:pt x="1893546" y="731344"/>
                  </a:cubicBezTo>
                  <a:cubicBezTo>
                    <a:pt x="1893746" y="729144"/>
                    <a:pt x="1893946" y="726877"/>
                    <a:pt x="1894146" y="724543"/>
                  </a:cubicBezTo>
                  <a:cubicBezTo>
                    <a:pt x="1894346" y="722209"/>
                    <a:pt x="1894513" y="719909"/>
                    <a:pt x="1894646" y="717642"/>
                  </a:cubicBezTo>
                  <a:cubicBezTo>
                    <a:pt x="1894779" y="715375"/>
                    <a:pt x="1894913" y="713508"/>
                    <a:pt x="1895046" y="712042"/>
                  </a:cubicBezTo>
                  <a:lnTo>
                    <a:pt x="1907847" y="715242"/>
                  </a:lnTo>
                  <a:cubicBezTo>
                    <a:pt x="1907847" y="716709"/>
                    <a:pt x="1907748" y="718542"/>
                    <a:pt x="1907548" y="720743"/>
                  </a:cubicBezTo>
                  <a:cubicBezTo>
                    <a:pt x="1907348" y="722943"/>
                    <a:pt x="1907148" y="725210"/>
                    <a:pt x="1906947" y="727544"/>
                  </a:cubicBezTo>
                  <a:cubicBezTo>
                    <a:pt x="1906747" y="729877"/>
                    <a:pt x="1906514" y="732177"/>
                    <a:pt x="1906247" y="734444"/>
                  </a:cubicBezTo>
                  <a:cubicBezTo>
                    <a:pt x="1905981" y="736711"/>
                    <a:pt x="1905781" y="738578"/>
                    <a:pt x="1905647" y="740045"/>
                  </a:cubicBezTo>
                  <a:cubicBezTo>
                    <a:pt x="1904847" y="745379"/>
                    <a:pt x="1903947" y="749613"/>
                    <a:pt x="1902947" y="752747"/>
                  </a:cubicBezTo>
                  <a:cubicBezTo>
                    <a:pt x="1901947" y="755880"/>
                    <a:pt x="1900180" y="758247"/>
                    <a:pt x="1897646" y="759848"/>
                  </a:cubicBezTo>
                  <a:cubicBezTo>
                    <a:pt x="1895113" y="761448"/>
                    <a:pt x="1891512" y="762481"/>
                    <a:pt x="1886845" y="762948"/>
                  </a:cubicBezTo>
                  <a:cubicBezTo>
                    <a:pt x="1882178" y="763415"/>
                    <a:pt x="1875777" y="763648"/>
                    <a:pt x="1867643" y="763648"/>
                  </a:cubicBezTo>
                  <a:cubicBezTo>
                    <a:pt x="1859108" y="763648"/>
                    <a:pt x="1852474" y="763348"/>
                    <a:pt x="1847740" y="762748"/>
                  </a:cubicBezTo>
                  <a:cubicBezTo>
                    <a:pt x="1843006" y="762148"/>
                    <a:pt x="1839473" y="760981"/>
                    <a:pt x="1837139" y="759247"/>
                  </a:cubicBezTo>
                  <a:cubicBezTo>
                    <a:pt x="1834805" y="757514"/>
                    <a:pt x="1833405" y="755080"/>
                    <a:pt x="1832939" y="751947"/>
                  </a:cubicBezTo>
                  <a:cubicBezTo>
                    <a:pt x="1832472" y="748813"/>
                    <a:pt x="1832238" y="744646"/>
                    <a:pt x="1832238" y="739445"/>
                  </a:cubicBezTo>
                  <a:close/>
                  <a:moveTo>
                    <a:pt x="683885" y="583625"/>
                  </a:moveTo>
                  <a:lnTo>
                    <a:pt x="697287" y="583625"/>
                  </a:lnTo>
                  <a:lnTo>
                    <a:pt x="697287" y="643433"/>
                  </a:lnTo>
                  <a:lnTo>
                    <a:pt x="775297" y="643433"/>
                  </a:lnTo>
                  <a:lnTo>
                    <a:pt x="775297" y="656235"/>
                  </a:lnTo>
                  <a:lnTo>
                    <a:pt x="697287" y="656235"/>
                  </a:lnTo>
                  <a:lnTo>
                    <a:pt x="697287" y="746846"/>
                  </a:lnTo>
                  <a:lnTo>
                    <a:pt x="786498" y="746846"/>
                  </a:lnTo>
                  <a:lnTo>
                    <a:pt x="786498" y="760048"/>
                  </a:lnTo>
                  <a:lnTo>
                    <a:pt x="604275" y="760048"/>
                  </a:lnTo>
                  <a:lnTo>
                    <a:pt x="604275" y="746846"/>
                  </a:lnTo>
                  <a:lnTo>
                    <a:pt x="683885" y="746846"/>
                  </a:lnTo>
                  <a:close/>
                  <a:moveTo>
                    <a:pt x="1383382" y="583225"/>
                  </a:moveTo>
                  <a:lnTo>
                    <a:pt x="1394584" y="589426"/>
                  </a:lnTo>
                  <a:cubicBezTo>
                    <a:pt x="1388450" y="600094"/>
                    <a:pt x="1382315" y="609495"/>
                    <a:pt x="1376181" y="617630"/>
                  </a:cubicBezTo>
                  <a:lnTo>
                    <a:pt x="1376181" y="691039"/>
                  </a:lnTo>
                  <a:lnTo>
                    <a:pt x="1362980" y="691039"/>
                  </a:lnTo>
                  <a:lnTo>
                    <a:pt x="1362980" y="633632"/>
                  </a:lnTo>
                  <a:cubicBezTo>
                    <a:pt x="1359112" y="638032"/>
                    <a:pt x="1354945" y="642400"/>
                    <a:pt x="1350478" y="646733"/>
                  </a:cubicBezTo>
                  <a:cubicBezTo>
                    <a:pt x="1346011" y="651067"/>
                    <a:pt x="1340910" y="655634"/>
                    <a:pt x="1335176" y="660435"/>
                  </a:cubicBezTo>
                  <a:lnTo>
                    <a:pt x="1325975" y="650434"/>
                  </a:lnTo>
                  <a:cubicBezTo>
                    <a:pt x="1337710" y="640433"/>
                    <a:pt x="1348378" y="629865"/>
                    <a:pt x="1357979" y="618730"/>
                  </a:cubicBezTo>
                  <a:cubicBezTo>
                    <a:pt x="1367580" y="607595"/>
                    <a:pt x="1376048" y="595760"/>
                    <a:pt x="1383382" y="583225"/>
                  </a:cubicBezTo>
                  <a:close/>
                  <a:moveTo>
                    <a:pt x="1973656" y="582225"/>
                  </a:moveTo>
                  <a:lnTo>
                    <a:pt x="1987858" y="586226"/>
                  </a:lnTo>
                  <a:cubicBezTo>
                    <a:pt x="1986391" y="589560"/>
                    <a:pt x="1984957" y="592793"/>
                    <a:pt x="1983557" y="595927"/>
                  </a:cubicBezTo>
                  <a:cubicBezTo>
                    <a:pt x="1982157" y="599061"/>
                    <a:pt x="1980657" y="602161"/>
                    <a:pt x="1979057" y="605228"/>
                  </a:cubicBezTo>
                  <a:lnTo>
                    <a:pt x="2087670" y="605228"/>
                  </a:lnTo>
                  <a:cubicBezTo>
                    <a:pt x="2087670" y="613229"/>
                    <a:pt x="2087603" y="622097"/>
                    <a:pt x="2087470" y="631832"/>
                  </a:cubicBezTo>
                  <a:cubicBezTo>
                    <a:pt x="2087337" y="641566"/>
                    <a:pt x="2087170" y="651167"/>
                    <a:pt x="2086970" y="660635"/>
                  </a:cubicBezTo>
                  <a:cubicBezTo>
                    <a:pt x="2086770" y="670103"/>
                    <a:pt x="2086503" y="679004"/>
                    <a:pt x="2086170" y="687338"/>
                  </a:cubicBezTo>
                  <a:cubicBezTo>
                    <a:pt x="2085837" y="695673"/>
                    <a:pt x="2085470" y="702507"/>
                    <a:pt x="2085070" y="707841"/>
                  </a:cubicBezTo>
                  <a:cubicBezTo>
                    <a:pt x="2084803" y="711441"/>
                    <a:pt x="2084236" y="714475"/>
                    <a:pt x="2083369" y="716942"/>
                  </a:cubicBezTo>
                  <a:cubicBezTo>
                    <a:pt x="2082503" y="719409"/>
                    <a:pt x="2081136" y="721443"/>
                    <a:pt x="2079269" y="723043"/>
                  </a:cubicBezTo>
                  <a:cubicBezTo>
                    <a:pt x="2077402" y="724643"/>
                    <a:pt x="2074969" y="725877"/>
                    <a:pt x="2071968" y="726743"/>
                  </a:cubicBezTo>
                  <a:cubicBezTo>
                    <a:pt x="2068968" y="727610"/>
                    <a:pt x="2065267" y="728177"/>
                    <a:pt x="2060867" y="728444"/>
                  </a:cubicBezTo>
                  <a:cubicBezTo>
                    <a:pt x="2055666" y="728710"/>
                    <a:pt x="2051032" y="728910"/>
                    <a:pt x="2046965" y="729044"/>
                  </a:cubicBezTo>
                  <a:cubicBezTo>
                    <a:pt x="2042898" y="729177"/>
                    <a:pt x="2039064" y="729177"/>
                    <a:pt x="2035463" y="729044"/>
                  </a:cubicBezTo>
                  <a:lnTo>
                    <a:pt x="2033063" y="714842"/>
                  </a:lnTo>
                  <a:cubicBezTo>
                    <a:pt x="2040664" y="715509"/>
                    <a:pt x="2048865" y="715709"/>
                    <a:pt x="2057666" y="715442"/>
                  </a:cubicBezTo>
                  <a:cubicBezTo>
                    <a:pt x="2060733" y="715309"/>
                    <a:pt x="2063167" y="715109"/>
                    <a:pt x="2064967" y="714842"/>
                  </a:cubicBezTo>
                  <a:cubicBezTo>
                    <a:pt x="2066767" y="714575"/>
                    <a:pt x="2068168" y="714008"/>
                    <a:pt x="2069168" y="713142"/>
                  </a:cubicBezTo>
                  <a:cubicBezTo>
                    <a:pt x="2070168" y="712275"/>
                    <a:pt x="2070868" y="710975"/>
                    <a:pt x="2071268" y="709241"/>
                  </a:cubicBezTo>
                  <a:cubicBezTo>
                    <a:pt x="2071668" y="707508"/>
                    <a:pt x="2072001" y="705107"/>
                    <a:pt x="2072268" y="702040"/>
                  </a:cubicBezTo>
                  <a:cubicBezTo>
                    <a:pt x="2072668" y="697773"/>
                    <a:pt x="2073035" y="692139"/>
                    <a:pt x="2073368" y="685138"/>
                  </a:cubicBezTo>
                  <a:cubicBezTo>
                    <a:pt x="2073702" y="678137"/>
                    <a:pt x="2073969" y="670670"/>
                    <a:pt x="2074168" y="662735"/>
                  </a:cubicBezTo>
                  <a:cubicBezTo>
                    <a:pt x="2074369" y="654801"/>
                    <a:pt x="2074502" y="646833"/>
                    <a:pt x="2074569" y="638832"/>
                  </a:cubicBezTo>
                  <a:cubicBezTo>
                    <a:pt x="2074635" y="630831"/>
                    <a:pt x="2074669" y="623764"/>
                    <a:pt x="2074669" y="617630"/>
                  </a:cubicBezTo>
                  <a:lnTo>
                    <a:pt x="1972456" y="617630"/>
                  </a:lnTo>
                  <a:cubicBezTo>
                    <a:pt x="1967255" y="626964"/>
                    <a:pt x="1961254" y="636032"/>
                    <a:pt x="1954453" y="644833"/>
                  </a:cubicBezTo>
                  <a:lnTo>
                    <a:pt x="2036664" y="644833"/>
                  </a:lnTo>
                  <a:lnTo>
                    <a:pt x="2036664" y="707241"/>
                  </a:lnTo>
                  <a:lnTo>
                    <a:pt x="1962254" y="707241"/>
                  </a:lnTo>
                  <a:lnTo>
                    <a:pt x="1962254" y="735644"/>
                  </a:lnTo>
                  <a:cubicBezTo>
                    <a:pt x="1962254" y="739645"/>
                    <a:pt x="1962621" y="742812"/>
                    <a:pt x="1963355" y="745146"/>
                  </a:cubicBezTo>
                  <a:cubicBezTo>
                    <a:pt x="1964088" y="747479"/>
                    <a:pt x="1966388" y="749213"/>
                    <a:pt x="1970255" y="750346"/>
                  </a:cubicBezTo>
                  <a:cubicBezTo>
                    <a:pt x="1974123" y="751480"/>
                    <a:pt x="1980223" y="752180"/>
                    <a:pt x="1988558" y="752447"/>
                  </a:cubicBezTo>
                  <a:cubicBezTo>
                    <a:pt x="1996892" y="752713"/>
                    <a:pt x="2008593" y="752847"/>
                    <a:pt x="2023662" y="752847"/>
                  </a:cubicBezTo>
                  <a:cubicBezTo>
                    <a:pt x="2034197" y="752847"/>
                    <a:pt x="2043131" y="752813"/>
                    <a:pt x="2050465" y="752747"/>
                  </a:cubicBezTo>
                  <a:cubicBezTo>
                    <a:pt x="2057799" y="752680"/>
                    <a:pt x="2063867" y="752513"/>
                    <a:pt x="2068668" y="752247"/>
                  </a:cubicBezTo>
                  <a:cubicBezTo>
                    <a:pt x="2073468" y="751980"/>
                    <a:pt x="2077235" y="751546"/>
                    <a:pt x="2079969" y="750946"/>
                  </a:cubicBezTo>
                  <a:cubicBezTo>
                    <a:pt x="2082703" y="750346"/>
                    <a:pt x="2084803" y="749513"/>
                    <a:pt x="2086270" y="748446"/>
                  </a:cubicBezTo>
                  <a:cubicBezTo>
                    <a:pt x="2087737" y="747379"/>
                    <a:pt x="2088737" y="746012"/>
                    <a:pt x="2089270" y="744346"/>
                  </a:cubicBezTo>
                  <a:cubicBezTo>
                    <a:pt x="2089803" y="742679"/>
                    <a:pt x="2090271" y="740645"/>
                    <a:pt x="2090671" y="738245"/>
                  </a:cubicBezTo>
                  <a:cubicBezTo>
                    <a:pt x="2090937" y="736378"/>
                    <a:pt x="2091337" y="733744"/>
                    <a:pt x="2091871" y="730344"/>
                  </a:cubicBezTo>
                  <a:cubicBezTo>
                    <a:pt x="2092404" y="726943"/>
                    <a:pt x="2092804" y="723976"/>
                    <a:pt x="2093071" y="721443"/>
                  </a:cubicBezTo>
                  <a:lnTo>
                    <a:pt x="2106272" y="725843"/>
                  </a:lnTo>
                  <a:cubicBezTo>
                    <a:pt x="2106139" y="726910"/>
                    <a:pt x="2105973" y="728244"/>
                    <a:pt x="2105773" y="729844"/>
                  </a:cubicBezTo>
                  <a:cubicBezTo>
                    <a:pt x="2105572" y="731444"/>
                    <a:pt x="2105305" y="733178"/>
                    <a:pt x="2104972" y="735044"/>
                  </a:cubicBezTo>
                  <a:cubicBezTo>
                    <a:pt x="2104639" y="736911"/>
                    <a:pt x="2104305" y="738778"/>
                    <a:pt x="2103972" y="740645"/>
                  </a:cubicBezTo>
                  <a:cubicBezTo>
                    <a:pt x="2103639" y="742512"/>
                    <a:pt x="2103339" y="744179"/>
                    <a:pt x="2103072" y="745646"/>
                  </a:cubicBezTo>
                  <a:cubicBezTo>
                    <a:pt x="2102405" y="748846"/>
                    <a:pt x="2101639" y="751613"/>
                    <a:pt x="2100772" y="753947"/>
                  </a:cubicBezTo>
                  <a:cubicBezTo>
                    <a:pt x="2099905" y="756280"/>
                    <a:pt x="2098538" y="758214"/>
                    <a:pt x="2096671" y="759748"/>
                  </a:cubicBezTo>
                  <a:cubicBezTo>
                    <a:pt x="2094804" y="761281"/>
                    <a:pt x="2092237" y="762514"/>
                    <a:pt x="2088970" y="763448"/>
                  </a:cubicBezTo>
                  <a:cubicBezTo>
                    <a:pt x="2085703" y="764381"/>
                    <a:pt x="2081269" y="765115"/>
                    <a:pt x="2075669" y="765648"/>
                  </a:cubicBezTo>
                  <a:cubicBezTo>
                    <a:pt x="2070068" y="766182"/>
                    <a:pt x="2063167" y="766515"/>
                    <a:pt x="2054966" y="766648"/>
                  </a:cubicBezTo>
                  <a:cubicBezTo>
                    <a:pt x="2046765" y="766782"/>
                    <a:pt x="2036797" y="766848"/>
                    <a:pt x="2025062" y="766848"/>
                  </a:cubicBezTo>
                  <a:cubicBezTo>
                    <a:pt x="2012661" y="766848"/>
                    <a:pt x="2002159" y="766715"/>
                    <a:pt x="1993558" y="766448"/>
                  </a:cubicBezTo>
                  <a:cubicBezTo>
                    <a:pt x="1984957" y="766182"/>
                    <a:pt x="1977890" y="765715"/>
                    <a:pt x="1972356" y="765048"/>
                  </a:cubicBezTo>
                  <a:cubicBezTo>
                    <a:pt x="1966822" y="764381"/>
                    <a:pt x="1962521" y="763415"/>
                    <a:pt x="1959454" y="762148"/>
                  </a:cubicBezTo>
                  <a:cubicBezTo>
                    <a:pt x="1956387" y="760881"/>
                    <a:pt x="1954120" y="759181"/>
                    <a:pt x="1952653" y="757047"/>
                  </a:cubicBezTo>
                  <a:cubicBezTo>
                    <a:pt x="1951186" y="754914"/>
                    <a:pt x="1950320" y="752347"/>
                    <a:pt x="1950053" y="749346"/>
                  </a:cubicBezTo>
                  <a:cubicBezTo>
                    <a:pt x="1949786" y="746346"/>
                    <a:pt x="1949653" y="742779"/>
                    <a:pt x="1949653" y="738645"/>
                  </a:cubicBezTo>
                  <a:lnTo>
                    <a:pt x="1949653" y="651234"/>
                  </a:lnTo>
                  <a:cubicBezTo>
                    <a:pt x="1947386" y="653901"/>
                    <a:pt x="1945152" y="656501"/>
                    <a:pt x="1942952" y="659035"/>
                  </a:cubicBezTo>
                  <a:cubicBezTo>
                    <a:pt x="1940752" y="661569"/>
                    <a:pt x="1938451" y="664036"/>
                    <a:pt x="1936051" y="666436"/>
                  </a:cubicBezTo>
                  <a:lnTo>
                    <a:pt x="1926050" y="656435"/>
                  </a:lnTo>
                  <a:cubicBezTo>
                    <a:pt x="1936451" y="645633"/>
                    <a:pt x="1945786" y="633765"/>
                    <a:pt x="1954053" y="620830"/>
                  </a:cubicBezTo>
                  <a:cubicBezTo>
                    <a:pt x="1962321" y="607895"/>
                    <a:pt x="1968855" y="595027"/>
                    <a:pt x="1973656" y="582225"/>
                  </a:cubicBezTo>
                  <a:close/>
                  <a:moveTo>
                    <a:pt x="43205" y="582025"/>
                  </a:moveTo>
                  <a:lnTo>
                    <a:pt x="55407" y="585426"/>
                  </a:lnTo>
                  <a:lnTo>
                    <a:pt x="51006" y="596627"/>
                  </a:lnTo>
                  <a:cubicBezTo>
                    <a:pt x="53407" y="599027"/>
                    <a:pt x="56474" y="602228"/>
                    <a:pt x="60207" y="606228"/>
                  </a:cubicBezTo>
                  <a:cubicBezTo>
                    <a:pt x="63941" y="610229"/>
                    <a:pt x="67675" y="614296"/>
                    <a:pt x="71409" y="618430"/>
                  </a:cubicBezTo>
                  <a:cubicBezTo>
                    <a:pt x="75143" y="622564"/>
                    <a:pt x="78543" y="626331"/>
                    <a:pt x="81610" y="629731"/>
                  </a:cubicBezTo>
                  <a:cubicBezTo>
                    <a:pt x="84677" y="633132"/>
                    <a:pt x="86677" y="635499"/>
                    <a:pt x="87611" y="636832"/>
                  </a:cubicBezTo>
                  <a:lnTo>
                    <a:pt x="79210" y="645433"/>
                  </a:lnTo>
                  <a:cubicBezTo>
                    <a:pt x="78410" y="644233"/>
                    <a:pt x="76743" y="642133"/>
                    <a:pt x="74209" y="639132"/>
                  </a:cubicBezTo>
                  <a:cubicBezTo>
                    <a:pt x="71676" y="636132"/>
                    <a:pt x="68808" y="632798"/>
                    <a:pt x="65608" y="629131"/>
                  </a:cubicBezTo>
                  <a:cubicBezTo>
                    <a:pt x="62408" y="625464"/>
                    <a:pt x="59074" y="621664"/>
                    <a:pt x="55607" y="617730"/>
                  </a:cubicBezTo>
                  <a:cubicBezTo>
                    <a:pt x="52140" y="613796"/>
                    <a:pt x="49073" y="610362"/>
                    <a:pt x="46406" y="607428"/>
                  </a:cubicBezTo>
                  <a:cubicBezTo>
                    <a:pt x="41338" y="618230"/>
                    <a:pt x="35738" y="628398"/>
                    <a:pt x="29604" y="637932"/>
                  </a:cubicBezTo>
                  <a:cubicBezTo>
                    <a:pt x="23469" y="647467"/>
                    <a:pt x="17002" y="656101"/>
                    <a:pt x="10201" y="663835"/>
                  </a:cubicBezTo>
                  <a:lnTo>
                    <a:pt x="400" y="656635"/>
                  </a:lnTo>
                  <a:cubicBezTo>
                    <a:pt x="6001" y="650100"/>
                    <a:pt x="11101" y="643366"/>
                    <a:pt x="15702" y="636432"/>
                  </a:cubicBezTo>
                  <a:cubicBezTo>
                    <a:pt x="20302" y="629498"/>
                    <a:pt x="24403" y="622764"/>
                    <a:pt x="28003" y="616230"/>
                  </a:cubicBezTo>
                  <a:cubicBezTo>
                    <a:pt x="31604" y="609695"/>
                    <a:pt x="34671" y="603495"/>
                    <a:pt x="37205" y="597627"/>
                  </a:cubicBezTo>
                  <a:cubicBezTo>
                    <a:pt x="39738" y="591760"/>
                    <a:pt x="41738" y="586559"/>
                    <a:pt x="43205" y="582025"/>
                  </a:cubicBezTo>
                  <a:close/>
                  <a:moveTo>
                    <a:pt x="1219562" y="581625"/>
                  </a:moveTo>
                  <a:cubicBezTo>
                    <a:pt x="1220229" y="582959"/>
                    <a:pt x="1220962" y="584526"/>
                    <a:pt x="1221762" y="586326"/>
                  </a:cubicBezTo>
                  <a:cubicBezTo>
                    <a:pt x="1222562" y="588126"/>
                    <a:pt x="1223496" y="590160"/>
                    <a:pt x="1224562" y="592427"/>
                  </a:cubicBezTo>
                  <a:lnTo>
                    <a:pt x="1227363" y="599027"/>
                  </a:lnTo>
                  <a:lnTo>
                    <a:pt x="1303972" y="599027"/>
                  </a:lnTo>
                  <a:lnTo>
                    <a:pt x="1303972" y="608829"/>
                  </a:lnTo>
                  <a:lnTo>
                    <a:pt x="1130751" y="608829"/>
                  </a:lnTo>
                  <a:lnTo>
                    <a:pt x="1130751" y="599027"/>
                  </a:lnTo>
                  <a:lnTo>
                    <a:pt x="1212961" y="599027"/>
                  </a:lnTo>
                  <a:cubicBezTo>
                    <a:pt x="1212694" y="598494"/>
                    <a:pt x="1212461" y="597994"/>
                    <a:pt x="1212261" y="597527"/>
                  </a:cubicBezTo>
                  <a:cubicBezTo>
                    <a:pt x="1212061" y="597060"/>
                    <a:pt x="1211827" y="596494"/>
                    <a:pt x="1211561" y="595827"/>
                  </a:cubicBezTo>
                  <a:cubicBezTo>
                    <a:pt x="1209694" y="591293"/>
                    <a:pt x="1208094" y="587693"/>
                    <a:pt x="1206760" y="585026"/>
                  </a:cubicBezTo>
                  <a:close/>
                  <a:moveTo>
                    <a:pt x="1767830" y="580825"/>
                  </a:moveTo>
                  <a:cubicBezTo>
                    <a:pt x="1769030" y="582559"/>
                    <a:pt x="1770497" y="584759"/>
                    <a:pt x="1772231" y="587426"/>
                  </a:cubicBezTo>
                  <a:cubicBezTo>
                    <a:pt x="1773964" y="590093"/>
                    <a:pt x="1775765" y="592960"/>
                    <a:pt x="1777632" y="596027"/>
                  </a:cubicBezTo>
                  <a:cubicBezTo>
                    <a:pt x="1779498" y="599094"/>
                    <a:pt x="1781299" y="602128"/>
                    <a:pt x="1783032" y="605128"/>
                  </a:cubicBezTo>
                  <a:cubicBezTo>
                    <a:pt x="1784766" y="608129"/>
                    <a:pt x="1786233" y="610762"/>
                    <a:pt x="1787433" y="613029"/>
                  </a:cubicBezTo>
                  <a:lnTo>
                    <a:pt x="1776231" y="619430"/>
                  </a:lnTo>
                  <a:cubicBezTo>
                    <a:pt x="1775165" y="617296"/>
                    <a:pt x="1773831" y="614796"/>
                    <a:pt x="1772231" y="611929"/>
                  </a:cubicBezTo>
                  <a:cubicBezTo>
                    <a:pt x="1770631" y="609062"/>
                    <a:pt x="1768931" y="606128"/>
                    <a:pt x="1767130" y="603128"/>
                  </a:cubicBezTo>
                  <a:cubicBezTo>
                    <a:pt x="1765330" y="600128"/>
                    <a:pt x="1763530" y="597227"/>
                    <a:pt x="1761729" y="594427"/>
                  </a:cubicBezTo>
                  <a:cubicBezTo>
                    <a:pt x="1759929" y="591627"/>
                    <a:pt x="1758362" y="589226"/>
                    <a:pt x="1757029" y="587226"/>
                  </a:cubicBezTo>
                  <a:close/>
                  <a:moveTo>
                    <a:pt x="311839" y="431692"/>
                  </a:moveTo>
                  <a:lnTo>
                    <a:pt x="311839" y="456295"/>
                  </a:lnTo>
                  <a:lnTo>
                    <a:pt x="335842" y="456295"/>
                  </a:lnTo>
                  <a:lnTo>
                    <a:pt x="335842" y="431692"/>
                  </a:lnTo>
                  <a:close/>
                  <a:moveTo>
                    <a:pt x="505263" y="418691"/>
                  </a:moveTo>
                  <a:lnTo>
                    <a:pt x="505263" y="426692"/>
                  </a:lnTo>
                  <a:lnTo>
                    <a:pt x="544268" y="426692"/>
                  </a:lnTo>
                  <a:lnTo>
                    <a:pt x="544268" y="418691"/>
                  </a:lnTo>
                  <a:close/>
                  <a:moveTo>
                    <a:pt x="446056" y="418691"/>
                  </a:moveTo>
                  <a:lnTo>
                    <a:pt x="446056" y="426692"/>
                  </a:lnTo>
                  <a:lnTo>
                    <a:pt x="485260" y="426692"/>
                  </a:lnTo>
                  <a:lnTo>
                    <a:pt x="485260" y="418691"/>
                  </a:lnTo>
                  <a:close/>
                  <a:moveTo>
                    <a:pt x="256232" y="415890"/>
                  </a:moveTo>
                  <a:cubicBezTo>
                    <a:pt x="255965" y="416424"/>
                    <a:pt x="255832" y="416757"/>
                    <a:pt x="255832" y="416890"/>
                  </a:cubicBezTo>
                  <a:cubicBezTo>
                    <a:pt x="252765" y="424758"/>
                    <a:pt x="249798" y="431726"/>
                    <a:pt x="246931" y="437793"/>
                  </a:cubicBezTo>
                  <a:cubicBezTo>
                    <a:pt x="244064" y="443860"/>
                    <a:pt x="241297" y="449161"/>
                    <a:pt x="238630" y="453695"/>
                  </a:cubicBezTo>
                  <a:cubicBezTo>
                    <a:pt x="243430" y="453428"/>
                    <a:pt x="248364" y="453095"/>
                    <a:pt x="253432" y="452695"/>
                  </a:cubicBezTo>
                  <a:cubicBezTo>
                    <a:pt x="258499" y="452295"/>
                    <a:pt x="263166" y="451761"/>
                    <a:pt x="267433" y="451095"/>
                  </a:cubicBezTo>
                  <a:lnTo>
                    <a:pt x="266633" y="447894"/>
                  </a:lnTo>
                  <a:cubicBezTo>
                    <a:pt x="264766" y="441093"/>
                    <a:pt x="262933" y="435026"/>
                    <a:pt x="261133" y="429692"/>
                  </a:cubicBezTo>
                  <a:cubicBezTo>
                    <a:pt x="259332" y="424358"/>
                    <a:pt x="257699" y="419757"/>
                    <a:pt x="256232" y="415890"/>
                  </a:cubicBezTo>
                  <a:close/>
                  <a:moveTo>
                    <a:pt x="505263" y="397488"/>
                  </a:moveTo>
                  <a:lnTo>
                    <a:pt x="505263" y="405489"/>
                  </a:lnTo>
                  <a:lnTo>
                    <a:pt x="544268" y="405489"/>
                  </a:lnTo>
                  <a:lnTo>
                    <a:pt x="544268" y="397488"/>
                  </a:lnTo>
                  <a:close/>
                  <a:moveTo>
                    <a:pt x="446056" y="397488"/>
                  </a:moveTo>
                  <a:lnTo>
                    <a:pt x="446056" y="405489"/>
                  </a:lnTo>
                  <a:lnTo>
                    <a:pt x="485260" y="405489"/>
                  </a:lnTo>
                  <a:lnTo>
                    <a:pt x="485260" y="397488"/>
                  </a:lnTo>
                  <a:close/>
                  <a:moveTo>
                    <a:pt x="311839" y="390887"/>
                  </a:moveTo>
                  <a:lnTo>
                    <a:pt x="311839" y="412090"/>
                  </a:lnTo>
                  <a:lnTo>
                    <a:pt x="335842" y="412090"/>
                  </a:lnTo>
                  <a:lnTo>
                    <a:pt x="335842" y="390887"/>
                  </a:lnTo>
                  <a:close/>
                  <a:moveTo>
                    <a:pt x="251431" y="367484"/>
                  </a:moveTo>
                  <a:lnTo>
                    <a:pt x="270834" y="372685"/>
                  </a:lnTo>
                  <a:cubicBezTo>
                    <a:pt x="268967" y="379486"/>
                    <a:pt x="266867" y="386353"/>
                    <a:pt x="264533" y="393287"/>
                  </a:cubicBezTo>
                  <a:cubicBezTo>
                    <a:pt x="262199" y="400222"/>
                    <a:pt x="259499" y="407489"/>
                    <a:pt x="256432" y="415090"/>
                  </a:cubicBezTo>
                  <a:lnTo>
                    <a:pt x="273434" y="408689"/>
                  </a:lnTo>
                  <a:cubicBezTo>
                    <a:pt x="276901" y="416957"/>
                    <a:pt x="280502" y="428025"/>
                    <a:pt x="284235" y="441894"/>
                  </a:cubicBezTo>
                  <a:cubicBezTo>
                    <a:pt x="287969" y="455762"/>
                    <a:pt x="290570" y="466963"/>
                    <a:pt x="292036" y="475498"/>
                  </a:cubicBezTo>
                  <a:lnTo>
                    <a:pt x="274634" y="481098"/>
                  </a:lnTo>
                  <a:lnTo>
                    <a:pt x="272634" y="471097"/>
                  </a:lnTo>
                  <a:cubicBezTo>
                    <a:pt x="268633" y="471631"/>
                    <a:pt x="264200" y="472164"/>
                    <a:pt x="259332" y="472697"/>
                  </a:cubicBezTo>
                  <a:cubicBezTo>
                    <a:pt x="254465" y="473231"/>
                    <a:pt x="249531" y="473731"/>
                    <a:pt x="244530" y="474198"/>
                  </a:cubicBezTo>
                  <a:cubicBezTo>
                    <a:pt x="239530" y="474664"/>
                    <a:pt x="234696" y="475098"/>
                    <a:pt x="230029" y="475498"/>
                  </a:cubicBezTo>
                  <a:cubicBezTo>
                    <a:pt x="225361" y="475898"/>
                    <a:pt x="221294" y="476164"/>
                    <a:pt x="217827" y="476298"/>
                  </a:cubicBezTo>
                  <a:lnTo>
                    <a:pt x="214027" y="454895"/>
                  </a:lnTo>
                  <a:cubicBezTo>
                    <a:pt x="216027" y="454495"/>
                    <a:pt x="217694" y="453795"/>
                    <a:pt x="219027" y="452795"/>
                  </a:cubicBezTo>
                  <a:cubicBezTo>
                    <a:pt x="220361" y="451795"/>
                    <a:pt x="221828" y="449628"/>
                    <a:pt x="223428" y="446294"/>
                  </a:cubicBezTo>
                  <a:cubicBezTo>
                    <a:pt x="225295" y="442294"/>
                    <a:pt x="227428" y="437326"/>
                    <a:pt x="229829" y="431392"/>
                  </a:cubicBezTo>
                  <a:cubicBezTo>
                    <a:pt x="232229" y="425458"/>
                    <a:pt x="234696" y="418991"/>
                    <a:pt x="237229" y="411990"/>
                  </a:cubicBezTo>
                  <a:cubicBezTo>
                    <a:pt x="239763" y="404989"/>
                    <a:pt x="242263" y="397688"/>
                    <a:pt x="244730" y="390087"/>
                  </a:cubicBezTo>
                  <a:cubicBezTo>
                    <a:pt x="247197" y="382486"/>
                    <a:pt x="249431" y="374952"/>
                    <a:pt x="251431" y="367484"/>
                  </a:cubicBezTo>
                  <a:close/>
                  <a:moveTo>
                    <a:pt x="311839" y="351682"/>
                  </a:moveTo>
                  <a:lnTo>
                    <a:pt x="311839" y="371685"/>
                  </a:lnTo>
                  <a:lnTo>
                    <a:pt x="335842" y="371685"/>
                  </a:lnTo>
                  <a:lnTo>
                    <a:pt x="335842" y="351682"/>
                  </a:lnTo>
                  <a:close/>
                  <a:moveTo>
                    <a:pt x="560470" y="338280"/>
                  </a:moveTo>
                  <a:lnTo>
                    <a:pt x="563670" y="353282"/>
                  </a:lnTo>
                  <a:cubicBezTo>
                    <a:pt x="554069" y="354216"/>
                    <a:pt x="544435" y="354983"/>
                    <a:pt x="534767" y="355583"/>
                  </a:cubicBezTo>
                  <a:cubicBezTo>
                    <a:pt x="525099" y="356183"/>
                    <a:pt x="515264" y="356683"/>
                    <a:pt x="505263" y="357083"/>
                  </a:cubicBezTo>
                  <a:lnTo>
                    <a:pt x="505263" y="363684"/>
                  </a:lnTo>
                  <a:lnTo>
                    <a:pt x="585473" y="363684"/>
                  </a:lnTo>
                  <a:lnTo>
                    <a:pt x="585473" y="376885"/>
                  </a:lnTo>
                  <a:lnTo>
                    <a:pt x="505263" y="376885"/>
                  </a:lnTo>
                  <a:lnTo>
                    <a:pt x="505263" y="384286"/>
                  </a:lnTo>
                  <a:lnTo>
                    <a:pt x="565871" y="384286"/>
                  </a:lnTo>
                  <a:lnTo>
                    <a:pt x="565871" y="439893"/>
                  </a:lnTo>
                  <a:lnTo>
                    <a:pt x="505263" y="439893"/>
                  </a:lnTo>
                  <a:lnTo>
                    <a:pt x="505263" y="447894"/>
                  </a:lnTo>
                  <a:lnTo>
                    <a:pt x="567671" y="447894"/>
                  </a:lnTo>
                  <a:lnTo>
                    <a:pt x="567671" y="461496"/>
                  </a:lnTo>
                  <a:lnTo>
                    <a:pt x="505263" y="461496"/>
                  </a:lnTo>
                  <a:lnTo>
                    <a:pt x="505263" y="469297"/>
                  </a:lnTo>
                  <a:lnTo>
                    <a:pt x="583073" y="469297"/>
                  </a:lnTo>
                  <a:lnTo>
                    <a:pt x="583073" y="484499"/>
                  </a:lnTo>
                  <a:lnTo>
                    <a:pt x="407451" y="484499"/>
                  </a:lnTo>
                  <a:lnTo>
                    <a:pt x="407451" y="469297"/>
                  </a:lnTo>
                  <a:lnTo>
                    <a:pt x="485260" y="469297"/>
                  </a:lnTo>
                  <a:lnTo>
                    <a:pt x="485260" y="461496"/>
                  </a:lnTo>
                  <a:lnTo>
                    <a:pt x="421853" y="461496"/>
                  </a:lnTo>
                  <a:lnTo>
                    <a:pt x="421853" y="447894"/>
                  </a:lnTo>
                  <a:lnTo>
                    <a:pt x="485260" y="447894"/>
                  </a:lnTo>
                  <a:lnTo>
                    <a:pt x="485260" y="439893"/>
                  </a:lnTo>
                  <a:lnTo>
                    <a:pt x="424653" y="439893"/>
                  </a:lnTo>
                  <a:lnTo>
                    <a:pt x="424653" y="384286"/>
                  </a:lnTo>
                  <a:lnTo>
                    <a:pt x="485260" y="384286"/>
                  </a:lnTo>
                  <a:lnTo>
                    <a:pt x="485260" y="376885"/>
                  </a:lnTo>
                  <a:lnTo>
                    <a:pt x="405250" y="376885"/>
                  </a:lnTo>
                  <a:lnTo>
                    <a:pt x="405250" y="363684"/>
                  </a:lnTo>
                  <a:lnTo>
                    <a:pt x="485260" y="363684"/>
                  </a:lnTo>
                  <a:lnTo>
                    <a:pt x="485260" y="357683"/>
                  </a:lnTo>
                  <a:cubicBezTo>
                    <a:pt x="465125" y="358083"/>
                    <a:pt x="444255" y="358083"/>
                    <a:pt x="422653" y="357683"/>
                  </a:cubicBezTo>
                  <a:lnTo>
                    <a:pt x="421453" y="342881"/>
                  </a:lnTo>
                  <a:cubicBezTo>
                    <a:pt x="447322" y="343148"/>
                    <a:pt x="471625" y="342914"/>
                    <a:pt x="494362" y="342181"/>
                  </a:cubicBezTo>
                  <a:cubicBezTo>
                    <a:pt x="517098" y="341448"/>
                    <a:pt x="539134" y="340147"/>
                    <a:pt x="560470" y="338280"/>
                  </a:cubicBezTo>
                  <a:close/>
                  <a:moveTo>
                    <a:pt x="670484" y="329479"/>
                  </a:moveTo>
                  <a:lnTo>
                    <a:pt x="691686" y="336480"/>
                  </a:lnTo>
                  <a:cubicBezTo>
                    <a:pt x="690486" y="339014"/>
                    <a:pt x="689253" y="341481"/>
                    <a:pt x="687986" y="343881"/>
                  </a:cubicBezTo>
                  <a:cubicBezTo>
                    <a:pt x="686719" y="346281"/>
                    <a:pt x="685485" y="348615"/>
                    <a:pt x="684285" y="350882"/>
                  </a:cubicBezTo>
                  <a:lnTo>
                    <a:pt x="775297" y="350882"/>
                  </a:lnTo>
                  <a:lnTo>
                    <a:pt x="775297" y="371085"/>
                  </a:lnTo>
                  <a:lnTo>
                    <a:pt x="672684" y="371085"/>
                  </a:lnTo>
                  <a:cubicBezTo>
                    <a:pt x="669884" y="375752"/>
                    <a:pt x="666983" y="380252"/>
                    <a:pt x="663983" y="384586"/>
                  </a:cubicBezTo>
                  <a:cubicBezTo>
                    <a:pt x="660982" y="388920"/>
                    <a:pt x="657882" y="393221"/>
                    <a:pt x="654682" y="397488"/>
                  </a:cubicBezTo>
                  <a:lnTo>
                    <a:pt x="689286" y="397488"/>
                  </a:lnTo>
                  <a:lnTo>
                    <a:pt x="689286" y="377085"/>
                  </a:lnTo>
                  <a:lnTo>
                    <a:pt x="712089" y="377085"/>
                  </a:lnTo>
                  <a:lnTo>
                    <a:pt x="712089" y="397488"/>
                  </a:lnTo>
                  <a:lnTo>
                    <a:pt x="768096" y="397488"/>
                  </a:lnTo>
                  <a:lnTo>
                    <a:pt x="768096" y="418490"/>
                  </a:lnTo>
                  <a:lnTo>
                    <a:pt x="712089" y="418490"/>
                  </a:lnTo>
                  <a:lnTo>
                    <a:pt x="712089" y="438293"/>
                  </a:lnTo>
                  <a:lnTo>
                    <a:pt x="784498" y="438293"/>
                  </a:lnTo>
                  <a:lnTo>
                    <a:pt x="784498" y="459496"/>
                  </a:lnTo>
                  <a:lnTo>
                    <a:pt x="712089" y="459496"/>
                  </a:lnTo>
                  <a:lnTo>
                    <a:pt x="712089" y="487299"/>
                  </a:lnTo>
                  <a:lnTo>
                    <a:pt x="689286" y="487299"/>
                  </a:lnTo>
                  <a:lnTo>
                    <a:pt x="689286" y="459496"/>
                  </a:lnTo>
                  <a:lnTo>
                    <a:pt x="606476" y="459496"/>
                  </a:lnTo>
                  <a:lnTo>
                    <a:pt x="606476" y="438293"/>
                  </a:lnTo>
                  <a:lnTo>
                    <a:pt x="689286" y="438293"/>
                  </a:lnTo>
                  <a:lnTo>
                    <a:pt x="689286" y="418490"/>
                  </a:lnTo>
                  <a:lnTo>
                    <a:pt x="626478" y="418490"/>
                  </a:lnTo>
                  <a:lnTo>
                    <a:pt x="626478" y="397488"/>
                  </a:lnTo>
                  <a:cubicBezTo>
                    <a:pt x="632079" y="391754"/>
                    <a:pt x="638746" y="382953"/>
                    <a:pt x="646481" y="371085"/>
                  </a:cubicBezTo>
                  <a:lnTo>
                    <a:pt x="615477" y="371085"/>
                  </a:lnTo>
                  <a:lnTo>
                    <a:pt x="615477" y="350882"/>
                  </a:lnTo>
                  <a:lnTo>
                    <a:pt x="658882" y="350882"/>
                  </a:lnTo>
                  <a:cubicBezTo>
                    <a:pt x="661149" y="347015"/>
                    <a:pt x="663249" y="343314"/>
                    <a:pt x="665183" y="339781"/>
                  </a:cubicBezTo>
                  <a:cubicBezTo>
                    <a:pt x="667117" y="336247"/>
                    <a:pt x="668883" y="332813"/>
                    <a:pt x="670484" y="329479"/>
                  </a:cubicBezTo>
                  <a:close/>
                  <a:moveTo>
                    <a:pt x="613076" y="309477"/>
                  </a:moveTo>
                  <a:lnTo>
                    <a:pt x="778897" y="309477"/>
                  </a:lnTo>
                  <a:lnTo>
                    <a:pt x="778897" y="346081"/>
                  </a:lnTo>
                  <a:lnTo>
                    <a:pt x="756294" y="346081"/>
                  </a:lnTo>
                  <a:lnTo>
                    <a:pt x="756294" y="329279"/>
                  </a:lnTo>
                  <a:lnTo>
                    <a:pt x="635279" y="329279"/>
                  </a:lnTo>
                  <a:lnTo>
                    <a:pt x="635279" y="346081"/>
                  </a:lnTo>
                  <a:lnTo>
                    <a:pt x="613076" y="346081"/>
                  </a:lnTo>
                  <a:close/>
                  <a:moveTo>
                    <a:pt x="453256" y="302476"/>
                  </a:moveTo>
                  <a:lnTo>
                    <a:pt x="475059" y="302476"/>
                  </a:lnTo>
                  <a:lnTo>
                    <a:pt x="475059" y="313277"/>
                  </a:lnTo>
                  <a:lnTo>
                    <a:pt x="514664" y="313277"/>
                  </a:lnTo>
                  <a:lnTo>
                    <a:pt x="514664" y="302476"/>
                  </a:lnTo>
                  <a:lnTo>
                    <a:pt x="536667" y="302476"/>
                  </a:lnTo>
                  <a:lnTo>
                    <a:pt x="536667" y="313277"/>
                  </a:lnTo>
                  <a:lnTo>
                    <a:pt x="582073" y="313277"/>
                  </a:lnTo>
                  <a:lnTo>
                    <a:pt x="582073" y="329479"/>
                  </a:lnTo>
                  <a:lnTo>
                    <a:pt x="536667" y="329479"/>
                  </a:lnTo>
                  <a:lnTo>
                    <a:pt x="536667" y="336680"/>
                  </a:lnTo>
                  <a:lnTo>
                    <a:pt x="514664" y="336680"/>
                  </a:lnTo>
                  <a:lnTo>
                    <a:pt x="514664" y="329479"/>
                  </a:lnTo>
                  <a:lnTo>
                    <a:pt x="475059" y="329479"/>
                  </a:lnTo>
                  <a:lnTo>
                    <a:pt x="475059" y="338881"/>
                  </a:lnTo>
                  <a:lnTo>
                    <a:pt x="453256" y="338881"/>
                  </a:lnTo>
                  <a:lnTo>
                    <a:pt x="453256" y="329479"/>
                  </a:lnTo>
                  <a:lnTo>
                    <a:pt x="407651" y="329479"/>
                  </a:lnTo>
                  <a:lnTo>
                    <a:pt x="407651" y="313277"/>
                  </a:lnTo>
                  <a:lnTo>
                    <a:pt x="453256" y="313277"/>
                  </a:lnTo>
                  <a:close/>
                  <a:moveTo>
                    <a:pt x="82610" y="301476"/>
                  </a:moveTo>
                  <a:lnTo>
                    <a:pt x="107013" y="301476"/>
                  </a:lnTo>
                  <a:lnTo>
                    <a:pt x="107013" y="346682"/>
                  </a:lnTo>
                  <a:lnTo>
                    <a:pt x="180222" y="346682"/>
                  </a:lnTo>
                  <a:lnTo>
                    <a:pt x="180222" y="369484"/>
                  </a:lnTo>
                  <a:lnTo>
                    <a:pt x="106413" y="369484"/>
                  </a:lnTo>
                  <a:cubicBezTo>
                    <a:pt x="106413" y="370151"/>
                    <a:pt x="106380" y="370718"/>
                    <a:pt x="106313" y="371185"/>
                  </a:cubicBezTo>
                  <a:cubicBezTo>
                    <a:pt x="106247" y="371651"/>
                    <a:pt x="106213" y="372151"/>
                    <a:pt x="106213" y="372685"/>
                  </a:cubicBezTo>
                  <a:cubicBezTo>
                    <a:pt x="108747" y="382819"/>
                    <a:pt x="112147" y="392221"/>
                    <a:pt x="116414" y="400888"/>
                  </a:cubicBezTo>
                  <a:cubicBezTo>
                    <a:pt x="120682" y="409556"/>
                    <a:pt x="126082" y="417724"/>
                    <a:pt x="132616" y="425391"/>
                  </a:cubicBezTo>
                  <a:cubicBezTo>
                    <a:pt x="139151" y="433059"/>
                    <a:pt x="146952" y="440293"/>
                    <a:pt x="156019" y="447094"/>
                  </a:cubicBezTo>
                  <a:cubicBezTo>
                    <a:pt x="165087" y="453895"/>
                    <a:pt x="175622" y="460563"/>
                    <a:pt x="187623" y="467097"/>
                  </a:cubicBezTo>
                  <a:lnTo>
                    <a:pt x="172421" y="489699"/>
                  </a:lnTo>
                  <a:cubicBezTo>
                    <a:pt x="153352" y="477965"/>
                    <a:pt x="137584" y="465396"/>
                    <a:pt x="125116" y="451995"/>
                  </a:cubicBezTo>
                  <a:cubicBezTo>
                    <a:pt x="112647" y="438593"/>
                    <a:pt x="103013" y="424358"/>
                    <a:pt x="96212" y="409289"/>
                  </a:cubicBezTo>
                  <a:cubicBezTo>
                    <a:pt x="92345" y="417690"/>
                    <a:pt x="87711" y="425625"/>
                    <a:pt x="82310" y="433092"/>
                  </a:cubicBezTo>
                  <a:cubicBezTo>
                    <a:pt x="76909" y="440560"/>
                    <a:pt x="70842" y="447661"/>
                    <a:pt x="64108" y="454395"/>
                  </a:cubicBezTo>
                  <a:cubicBezTo>
                    <a:pt x="57374" y="461129"/>
                    <a:pt x="50173" y="467463"/>
                    <a:pt x="42505" y="473397"/>
                  </a:cubicBezTo>
                  <a:cubicBezTo>
                    <a:pt x="34838" y="479332"/>
                    <a:pt x="26937" y="484966"/>
                    <a:pt x="18802" y="490300"/>
                  </a:cubicBezTo>
                  <a:lnTo>
                    <a:pt x="3000" y="469897"/>
                  </a:lnTo>
                  <a:cubicBezTo>
                    <a:pt x="12735" y="464430"/>
                    <a:pt x="22103" y="458162"/>
                    <a:pt x="31104" y="451095"/>
                  </a:cubicBezTo>
                  <a:cubicBezTo>
                    <a:pt x="40105" y="444027"/>
                    <a:pt x="48173" y="436259"/>
                    <a:pt x="55307" y="427792"/>
                  </a:cubicBezTo>
                  <a:cubicBezTo>
                    <a:pt x="62441" y="419324"/>
                    <a:pt x="68375" y="410223"/>
                    <a:pt x="73109" y="400488"/>
                  </a:cubicBezTo>
                  <a:cubicBezTo>
                    <a:pt x="77843" y="390754"/>
                    <a:pt x="80810" y="380419"/>
                    <a:pt x="82010" y="369484"/>
                  </a:cubicBezTo>
                  <a:lnTo>
                    <a:pt x="9801" y="369484"/>
                  </a:lnTo>
                  <a:lnTo>
                    <a:pt x="9801" y="346682"/>
                  </a:lnTo>
                  <a:lnTo>
                    <a:pt x="82610" y="346682"/>
                  </a:lnTo>
                  <a:close/>
                  <a:moveTo>
                    <a:pt x="240030" y="300876"/>
                  </a:moveTo>
                  <a:lnTo>
                    <a:pt x="261033" y="301876"/>
                  </a:lnTo>
                  <a:cubicBezTo>
                    <a:pt x="260232" y="306543"/>
                    <a:pt x="259399" y="311177"/>
                    <a:pt x="258532" y="315778"/>
                  </a:cubicBezTo>
                  <a:cubicBezTo>
                    <a:pt x="257665" y="320378"/>
                    <a:pt x="256765" y="324879"/>
                    <a:pt x="255832" y="329279"/>
                  </a:cubicBezTo>
                  <a:lnTo>
                    <a:pt x="286036" y="329279"/>
                  </a:lnTo>
                  <a:lnTo>
                    <a:pt x="286036" y="351082"/>
                  </a:lnTo>
                  <a:lnTo>
                    <a:pt x="250431" y="351082"/>
                  </a:lnTo>
                  <a:cubicBezTo>
                    <a:pt x="246564" y="365351"/>
                    <a:pt x="241963" y="378719"/>
                    <a:pt x="236629" y="391187"/>
                  </a:cubicBezTo>
                  <a:cubicBezTo>
                    <a:pt x="231295" y="403655"/>
                    <a:pt x="225028" y="415557"/>
                    <a:pt x="217827" y="426892"/>
                  </a:cubicBezTo>
                  <a:lnTo>
                    <a:pt x="200225" y="416890"/>
                  </a:lnTo>
                  <a:cubicBezTo>
                    <a:pt x="206226" y="407289"/>
                    <a:pt x="211626" y="397054"/>
                    <a:pt x="216427" y="386186"/>
                  </a:cubicBezTo>
                  <a:cubicBezTo>
                    <a:pt x="221227" y="375318"/>
                    <a:pt x="225428" y="363617"/>
                    <a:pt x="229029" y="351082"/>
                  </a:cubicBezTo>
                  <a:lnTo>
                    <a:pt x="208826" y="351082"/>
                  </a:lnTo>
                  <a:lnTo>
                    <a:pt x="208826" y="329279"/>
                  </a:lnTo>
                  <a:lnTo>
                    <a:pt x="234629" y="329279"/>
                  </a:lnTo>
                  <a:cubicBezTo>
                    <a:pt x="235696" y="324745"/>
                    <a:pt x="236663" y="320112"/>
                    <a:pt x="237530" y="315378"/>
                  </a:cubicBezTo>
                  <a:cubicBezTo>
                    <a:pt x="238396" y="310644"/>
                    <a:pt x="239230" y="305810"/>
                    <a:pt x="240030" y="300876"/>
                  </a:cubicBezTo>
                  <a:close/>
                  <a:moveTo>
                    <a:pt x="304838" y="299076"/>
                  </a:moveTo>
                  <a:lnTo>
                    <a:pt x="325040" y="303476"/>
                  </a:lnTo>
                  <a:cubicBezTo>
                    <a:pt x="322107" y="313611"/>
                    <a:pt x="319106" y="322945"/>
                    <a:pt x="316039" y="331480"/>
                  </a:cubicBezTo>
                  <a:lnTo>
                    <a:pt x="339642" y="331480"/>
                  </a:lnTo>
                  <a:lnTo>
                    <a:pt x="337042" y="322278"/>
                  </a:lnTo>
                  <a:cubicBezTo>
                    <a:pt x="335042" y="315744"/>
                    <a:pt x="333242" y="310477"/>
                    <a:pt x="331641" y="306476"/>
                  </a:cubicBezTo>
                  <a:lnTo>
                    <a:pt x="349244" y="302076"/>
                  </a:lnTo>
                  <a:cubicBezTo>
                    <a:pt x="350044" y="303943"/>
                    <a:pt x="350910" y="306210"/>
                    <a:pt x="351844" y="308877"/>
                  </a:cubicBezTo>
                  <a:cubicBezTo>
                    <a:pt x="352777" y="311544"/>
                    <a:pt x="353777" y="314544"/>
                    <a:pt x="354844" y="317878"/>
                  </a:cubicBezTo>
                  <a:lnTo>
                    <a:pt x="359045" y="331480"/>
                  </a:lnTo>
                  <a:lnTo>
                    <a:pt x="383848" y="331480"/>
                  </a:lnTo>
                  <a:lnTo>
                    <a:pt x="383848" y="351682"/>
                  </a:lnTo>
                  <a:lnTo>
                    <a:pt x="355244" y="351682"/>
                  </a:lnTo>
                  <a:lnTo>
                    <a:pt x="355244" y="371685"/>
                  </a:lnTo>
                  <a:lnTo>
                    <a:pt x="381247" y="371685"/>
                  </a:lnTo>
                  <a:lnTo>
                    <a:pt x="381247" y="390887"/>
                  </a:lnTo>
                  <a:lnTo>
                    <a:pt x="355244" y="390887"/>
                  </a:lnTo>
                  <a:lnTo>
                    <a:pt x="355244" y="412090"/>
                  </a:lnTo>
                  <a:lnTo>
                    <a:pt x="381247" y="412090"/>
                  </a:lnTo>
                  <a:lnTo>
                    <a:pt x="381247" y="431692"/>
                  </a:lnTo>
                  <a:lnTo>
                    <a:pt x="355244" y="431692"/>
                  </a:lnTo>
                  <a:lnTo>
                    <a:pt x="355244" y="456295"/>
                  </a:lnTo>
                  <a:lnTo>
                    <a:pt x="386448" y="456295"/>
                  </a:lnTo>
                  <a:lnTo>
                    <a:pt x="386448" y="475898"/>
                  </a:lnTo>
                  <a:lnTo>
                    <a:pt x="311839" y="475898"/>
                  </a:lnTo>
                  <a:lnTo>
                    <a:pt x="311839" y="486099"/>
                  </a:lnTo>
                  <a:lnTo>
                    <a:pt x="292436" y="486099"/>
                  </a:lnTo>
                  <a:lnTo>
                    <a:pt x="292436" y="383886"/>
                  </a:lnTo>
                  <a:lnTo>
                    <a:pt x="286436" y="393887"/>
                  </a:lnTo>
                  <a:lnTo>
                    <a:pt x="270434" y="383886"/>
                  </a:lnTo>
                  <a:cubicBezTo>
                    <a:pt x="273901" y="377885"/>
                    <a:pt x="277568" y="371118"/>
                    <a:pt x="281435" y="363584"/>
                  </a:cubicBezTo>
                  <a:cubicBezTo>
                    <a:pt x="285302" y="356049"/>
                    <a:pt x="288636" y="348615"/>
                    <a:pt x="291436" y="341281"/>
                  </a:cubicBezTo>
                  <a:cubicBezTo>
                    <a:pt x="294370" y="333947"/>
                    <a:pt x="296937" y="326779"/>
                    <a:pt x="299137" y="319778"/>
                  </a:cubicBezTo>
                  <a:cubicBezTo>
                    <a:pt x="301337" y="312777"/>
                    <a:pt x="303238" y="305876"/>
                    <a:pt x="304838" y="299076"/>
                  </a:cubicBezTo>
                  <a:close/>
                  <a:moveTo>
                    <a:pt x="1844430" y="159820"/>
                  </a:moveTo>
                  <a:cubicBezTo>
                    <a:pt x="1847631" y="159820"/>
                    <a:pt x="1850164" y="160754"/>
                    <a:pt x="1852031" y="162620"/>
                  </a:cubicBezTo>
                  <a:cubicBezTo>
                    <a:pt x="1853898" y="164487"/>
                    <a:pt x="1854831" y="167088"/>
                    <a:pt x="1854831" y="170421"/>
                  </a:cubicBezTo>
                  <a:cubicBezTo>
                    <a:pt x="1854831" y="173622"/>
                    <a:pt x="1853898" y="176155"/>
                    <a:pt x="1852031" y="178022"/>
                  </a:cubicBezTo>
                  <a:cubicBezTo>
                    <a:pt x="1850164" y="179889"/>
                    <a:pt x="1847631" y="180823"/>
                    <a:pt x="1844430" y="180823"/>
                  </a:cubicBezTo>
                  <a:cubicBezTo>
                    <a:pt x="1841230" y="180823"/>
                    <a:pt x="1838696" y="179889"/>
                    <a:pt x="1836829" y="178022"/>
                  </a:cubicBezTo>
                  <a:cubicBezTo>
                    <a:pt x="1834963" y="176155"/>
                    <a:pt x="1834029" y="173622"/>
                    <a:pt x="1834029" y="170421"/>
                  </a:cubicBezTo>
                  <a:cubicBezTo>
                    <a:pt x="1834029" y="167088"/>
                    <a:pt x="1834963" y="164487"/>
                    <a:pt x="1836829" y="162620"/>
                  </a:cubicBezTo>
                  <a:cubicBezTo>
                    <a:pt x="1838696" y="160754"/>
                    <a:pt x="1841230" y="159820"/>
                    <a:pt x="1844430" y="159820"/>
                  </a:cubicBezTo>
                  <a:close/>
                  <a:moveTo>
                    <a:pt x="1054332" y="134817"/>
                  </a:moveTo>
                  <a:cubicBezTo>
                    <a:pt x="1060732" y="139484"/>
                    <a:pt x="1067600" y="143785"/>
                    <a:pt x="1074934" y="147719"/>
                  </a:cubicBezTo>
                  <a:cubicBezTo>
                    <a:pt x="1082268" y="151652"/>
                    <a:pt x="1090203" y="155153"/>
                    <a:pt x="1098737" y="158220"/>
                  </a:cubicBezTo>
                  <a:cubicBezTo>
                    <a:pt x="1108338" y="154753"/>
                    <a:pt x="1116873" y="151086"/>
                    <a:pt x="1124340" y="147218"/>
                  </a:cubicBezTo>
                  <a:cubicBezTo>
                    <a:pt x="1131808" y="143351"/>
                    <a:pt x="1138475" y="139217"/>
                    <a:pt x="1144343" y="134817"/>
                  </a:cubicBezTo>
                  <a:close/>
                  <a:moveTo>
                    <a:pt x="281435" y="133017"/>
                  </a:moveTo>
                  <a:lnTo>
                    <a:pt x="281435" y="171021"/>
                  </a:lnTo>
                  <a:lnTo>
                    <a:pt x="356244" y="171021"/>
                  </a:lnTo>
                  <a:lnTo>
                    <a:pt x="356244" y="133017"/>
                  </a:lnTo>
                  <a:close/>
                  <a:moveTo>
                    <a:pt x="675884" y="131817"/>
                  </a:moveTo>
                  <a:lnTo>
                    <a:pt x="752694" y="131817"/>
                  </a:lnTo>
                  <a:lnTo>
                    <a:pt x="752694" y="145218"/>
                  </a:lnTo>
                  <a:lnTo>
                    <a:pt x="675884" y="145218"/>
                  </a:lnTo>
                  <a:close/>
                  <a:moveTo>
                    <a:pt x="268433" y="120615"/>
                  </a:moveTo>
                  <a:lnTo>
                    <a:pt x="369246" y="120615"/>
                  </a:lnTo>
                  <a:lnTo>
                    <a:pt x="369246" y="183223"/>
                  </a:lnTo>
                  <a:lnTo>
                    <a:pt x="268433" y="183223"/>
                  </a:lnTo>
                  <a:close/>
                  <a:moveTo>
                    <a:pt x="58807" y="114814"/>
                  </a:moveTo>
                  <a:lnTo>
                    <a:pt x="105813" y="114814"/>
                  </a:lnTo>
                  <a:lnTo>
                    <a:pt x="105813" y="154419"/>
                  </a:lnTo>
                  <a:cubicBezTo>
                    <a:pt x="108080" y="152552"/>
                    <a:pt x="110547" y="150252"/>
                    <a:pt x="113214" y="147519"/>
                  </a:cubicBezTo>
                  <a:cubicBezTo>
                    <a:pt x="115881" y="144785"/>
                    <a:pt x="118481" y="141884"/>
                    <a:pt x="121015" y="138817"/>
                  </a:cubicBezTo>
                  <a:lnTo>
                    <a:pt x="126016" y="149819"/>
                  </a:lnTo>
                  <a:cubicBezTo>
                    <a:pt x="124149" y="151686"/>
                    <a:pt x="122048" y="153719"/>
                    <a:pt x="119715" y="155920"/>
                  </a:cubicBezTo>
                  <a:cubicBezTo>
                    <a:pt x="117381" y="158120"/>
                    <a:pt x="114881" y="160320"/>
                    <a:pt x="112214" y="162520"/>
                  </a:cubicBezTo>
                  <a:cubicBezTo>
                    <a:pt x="109547" y="164721"/>
                    <a:pt x="106880" y="166888"/>
                    <a:pt x="104213" y="169021"/>
                  </a:cubicBezTo>
                  <a:cubicBezTo>
                    <a:pt x="101546" y="171155"/>
                    <a:pt x="99012" y="173088"/>
                    <a:pt x="96612" y="174822"/>
                  </a:cubicBezTo>
                  <a:lnTo>
                    <a:pt x="90211" y="166821"/>
                  </a:lnTo>
                  <a:cubicBezTo>
                    <a:pt x="91945" y="165087"/>
                    <a:pt x="93078" y="163621"/>
                    <a:pt x="93612" y="162420"/>
                  </a:cubicBezTo>
                  <a:cubicBezTo>
                    <a:pt x="94145" y="161220"/>
                    <a:pt x="94412" y="160020"/>
                    <a:pt x="94412" y="158820"/>
                  </a:cubicBezTo>
                  <a:lnTo>
                    <a:pt x="94412" y="126416"/>
                  </a:lnTo>
                  <a:lnTo>
                    <a:pt x="70409" y="126416"/>
                  </a:lnTo>
                  <a:lnTo>
                    <a:pt x="70409" y="138017"/>
                  </a:lnTo>
                  <a:cubicBezTo>
                    <a:pt x="70409" y="148952"/>
                    <a:pt x="69142" y="157753"/>
                    <a:pt x="66608" y="164421"/>
                  </a:cubicBezTo>
                  <a:cubicBezTo>
                    <a:pt x="64075" y="171221"/>
                    <a:pt x="58941" y="179222"/>
                    <a:pt x="51206" y="188424"/>
                  </a:cubicBezTo>
                  <a:lnTo>
                    <a:pt x="41405" y="181223"/>
                  </a:lnTo>
                  <a:cubicBezTo>
                    <a:pt x="44872" y="177356"/>
                    <a:pt x="47773" y="173788"/>
                    <a:pt x="50106" y="170521"/>
                  </a:cubicBezTo>
                  <a:cubicBezTo>
                    <a:pt x="52440" y="167254"/>
                    <a:pt x="54140" y="164154"/>
                    <a:pt x="55207" y="161220"/>
                  </a:cubicBezTo>
                  <a:cubicBezTo>
                    <a:pt x="57607" y="155219"/>
                    <a:pt x="58807" y="146752"/>
                    <a:pt x="58807" y="135817"/>
                  </a:cubicBezTo>
                  <a:close/>
                  <a:moveTo>
                    <a:pt x="1682010" y="105013"/>
                  </a:moveTo>
                  <a:lnTo>
                    <a:pt x="1682010" y="142818"/>
                  </a:lnTo>
                  <a:lnTo>
                    <a:pt x="1723215" y="142818"/>
                  </a:lnTo>
                  <a:lnTo>
                    <a:pt x="1723215" y="105013"/>
                  </a:lnTo>
                  <a:close/>
                  <a:moveTo>
                    <a:pt x="1670009" y="92812"/>
                  </a:moveTo>
                  <a:lnTo>
                    <a:pt x="1735217" y="92812"/>
                  </a:lnTo>
                  <a:lnTo>
                    <a:pt x="1735217" y="155420"/>
                  </a:lnTo>
                  <a:lnTo>
                    <a:pt x="1670009" y="155420"/>
                  </a:lnTo>
                  <a:close/>
                  <a:moveTo>
                    <a:pt x="267633" y="89411"/>
                  </a:moveTo>
                  <a:lnTo>
                    <a:pt x="369846" y="89411"/>
                  </a:lnTo>
                  <a:lnTo>
                    <a:pt x="369846" y="101413"/>
                  </a:lnTo>
                  <a:lnTo>
                    <a:pt x="267633" y="101413"/>
                  </a:lnTo>
                  <a:close/>
                  <a:moveTo>
                    <a:pt x="633879" y="89011"/>
                  </a:moveTo>
                  <a:lnTo>
                    <a:pt x="633879" y="159820"/>
                  </a:lnTo>
                  <a:lnTo>
                    <a:pt x="659082" y="159820"/>
                  </a:lnTo>
                  <a:lnTo>
                    <a:pt x="659082" y="89011"/>
                  </a:lnTo>
                  <a:close/>
                  <a:moveTo>
                    <a:pt x="47806" y="83210"/>
                  </a:moveTo>
                  <a:lnTo>
                    <a:pt x="116414" y="83210"/>
                  </a:lnTo>
                  <a:lnTo>
                    <a:pt x="116414" y="94412"/>
                  </a:lnTo>
                  <a:lnTo>
                    <a:pt x="47806" y="94412"/>
                  </a:lnTo>
                  <a:close/>
                  <a:moveTo>
                    <a:pt x="1045130" y="82410"/>
                  </a:moveTo>
                  <a:lnTo>
                    <a:pt x="1045130" y="98812"/>
                  </a:lnTo>
                  <a:lnTo>
                    <a:pt x="1146943" y="98812"/>
                  </a:lnTo>
                  <a:lnTo>
                    <a:pt x="1146943" y="82410"/>
                  </a:lnTo>
                  <a:close/>
                  <a:moveTo>
                    <a:pt x="1844430" y="72409"/>
                  </a:moveTo>
                  <a:cubicBezTo>
                    <a:pt x="1847631" y="72409"/>
                    <a:pt x="1850164" y="73343"/>
                    <a:pt x="1852031" y="75209"/>
                  </a:cubicBezTo>
                  <a:cubicBezTo>
                    <a:pt x="1853898" y="77076"/>
                    <a:pt x="1854831" y="79610"/>
                    <a:pt x="1854831" y="82810"/>
                  </a:cubicBezTo>
                  <a:cubicBezTo>
                    <a:pt x="1854831" y="86011"/>
                    <a:pt x="1853898" y="88544"/>
                    <a:pt x="1852031" y="90411"/>
                  </a:cubicBezTo>
                  <a:cubicBezTo>
                    <a:pt x="1850164" y="92278"/>
                    <a:pt x="1847631" y="93212"/>
                    <a:pt x="1844430" y="93212"/>
                  </a:cubicBezTo>
                  <a:cubicBezTo>
                    <a:pt x="1841230" y="93212"/>
                    <a:pt x="1838696" y="92278"/>
                    <a:pt x="1836829" y="90411"/>
                  </a:cubicBezTo>
                  <a:cubicBezTo>
                    <a:pt x="1834963" y="88544"/>
                    <a:pt x="1834029" y="86011"/>
                    <a:pt x="1834029" y="82810"/>
                  </a:cubicBezTo>
                  <a:cubicBezTo>
                    <a:pt x="1834029" y="79610"/>
                    <a:pt x="1834963" y="77076"/>
                    <a:pt x="1836829" y="75209"/>
                  </a:cubicBezTo>
                  <a:cubicBezTo>
                    <a:pt x="1838696" y="73343"/>
                    <a:pt x="1841230" y="72409"/>
                    <a:pt x="1844430" y="72409"/>
                  </a:cubicBezTo>
                  <a:close/>
                  <a:moveTo>
                    <a:pt x="868508" y="72209"/>
                  </a:moveTo>
                  <a:lnTo>
                    <a:pt x="868508" y="120615"/>
                  </a:lnTo>
                  <a:lnTo>
                    <a:pt x="917915" y="120615"/>
                  </a:lnTo>
                  <a:lnTo>
                    <a:pt x="917915" y="72209"/>
                  </a:lnTo>
                  <a:close/>
                  <a:moveTo>
                    <a:pt x="1603800" y="69409"/>
                  </a:moveTo>
                  <a:lnTo>
                    <a:pt x="1641005" y="69409"/>
                  </a:lnTo>
                  <a:lnTo>
                    <a:pt x="1641005" y="159020"/>
                  </a:lnTo>
                  <a:cubicBezTo>
                    <a:pt x="1643939" y="156620"/>
                    <a:pt x="1646906" y="153819"/>
                    <a:pt x="1649906" y="150619"/>
                  </a:cubicBezTo>
                  <a:cubicBezTo>
                    <a:pt x="1652906" y="147419"/>
                    <a:pt x="1655673" y="144285"/>
                    <a:pt x="1658207" y="141218"/>
                  </a:cubicBezTo>
                  <a:lnTo>
                    <a:pt x="1665408" y="152619"/>
                  </a:lnTo>
                  <a:cubicBezTo>
                    <a:pt x="1660741" y="157953"/>
                    <a:pt x="1655407" y="163287"/>
                    <a:pt x="1649406" y="168621"/>
                  </a:cubicBezTo>
                  <a:cubicBezTo>
                    <a:pt x="1643405" y="173955"/>
                    <a:pt x="1637205" y="179089"/>
                    <a:pt x="1630804" y="184023"/>
                  </a:cubicBezTo>
                  <a:lnTo>
                    <a:pt x="1622603" y="173822"/>
                  </a:lnTo>
                  <a:cubicBezTo>
                    <a:pt x="1624603" y="171822"/>
                    <a:pt x="1626036" y="169821"/>
                    <a:pt x="1626903" y="167821"/>
                  </a:cubicBezTo>
                  <a:cubicBezTo>
                    <a:pt x="1627770" y="165821"/>
                    <a:pt x="1628203" y="163087"/>
                    <a:pt x="1628203" y="159620"/>
                  </a:cubicBezTo>
                  <a:lnTo>
                    <a:pt x="1628203" y="81810"/>
                  </a:lnTo>
                  <a:lnTo>
                    <a:pt x="1603800" y="81810"/>
                  </a:lnTo>
                  <a:close/>
                  <a:moveTo>
                    <a:pt x="1411576" y="64608"/>
                  </a:moveTo>
                  <a:lnTo>
                    <a:pt x="1454182" y="64608"/>
                  </a:lnTo>
                  <a:lnTo>
                    <a:pt x="1454182" y="75810"/>
                  </a:lnTo>
                  <a:lnTo>
                    <a:pt x="1435379" y="75810"/>
                  </a:lnTo>
                  <a:lnTo>
                    <a:pt x="1435379" y="104613"/>
                  </a:lnTo>
                  <a:lnTo>
                    <a:pt x="1455382" y="104613"/>
                  </a:lnTo>
                  <a:lnTo>
                    <a:pt x="1455382" y="116015"/>
                  </a:lnTo>
                  <a:lnTo>
                    <a:pt x="1435379" y="116015"/>
                  </a:lnTo>
                  <a:lnTo>
                    <a:pt x="1435379" y="162620"/>
                  </a:lnTo>
                  <a:cubicBezTo>
                    <a:pt x="1438046" y="161020"/>
                    <a:pt x="1440947" y="159120"/>
                    <a:pt x="1444080" y="156920"/>
                  </a:cubicBezTo>
                  <a:cubicBezTo>
                    <a:pt x="1447214" y="154719"/>
                    <a:pt x="1450714" y="151952"/>
                    <a:pt x="1454582" y="148619"/>
                  </a:cubicBezTo>
                  <a:lnTo>
                    <a:pt x="1458182" y="160420"/>
                  </a:lnTo>
                  <a:cubicBezTo>
                    <a:pt x="1452581" y="164554"/>
                    <a:pt x="1447114" y="168421"/>
                    <a:pt x="1441780" y="172022"/>
                  </a:cubicBezTo>
                  <a:cubicBezTo>
                    <a:pt x="1436446" y="175622"/>
                    <a:pt x="1430579" y="179356"/>
                    <a:pt x="1424178" y="183223"/>
                  </a:cubicBezTo>
                  <a:lnTo>
                    <a:pt x="1417577" y="174022"/>
                  </a:lnTo>
                  <a:cubicBezTo>
                    <a:pt x="1420111" y="172155"/>
                    <a:pt x="1421778" y="170588"/>
                    <a:pt x="1422578" y="169321"/>
                  </a:cubicBezTo>
                  <a:cubicBezTo>
                    <a:pt x="1423378" y="168054"/>
                    <a:pt x="1423778" y="166354"/>
                    <a:pt x="1423778" y="164221"/>
                  </a:cubicBezTo>
                  <a:lnTo>
                    <a:pt x="1423778" y="116015"/>
                  </a:lnTo>
                  <a:lnTo>
                    <a:pt x="1402375" y="116015"/>
                  </a:lnTo>
                  <a:lnTo>
                    <a:pt x="1402375" y="104613"/>
                  </a:lnTo>
                  <a:lnTo>
                    <a:pt x="1423778" y="104613"/>
                  </a:lnTo>
                  <a:lnTo>
                    <a:pt x="1423778" y="75810"/>
                  </a:lnTo>
                  <a:lnTo>
                    <a:pt x="1411576" y="75810"/>
                  </a:lnTo>
                  <a:close/>
                  <a:moveTo>
                    <a:pt x="856907" y="60008"/>
                  </a:moveTo>
                  <a:lnTo>
                    <a:pt x="929716" y="60008"/>
                  </a:lnTo>
                  <a:lnTo>
                    <a:pt x="929716" y="133217"/>
                  </a:lnTo>
                  <a:lnTo>
                    <a:pt x="856907" y="133217"/>
                  </a:lnTo>
                  <a:close/>
                  <a:moveTo>
                    <a:pt x="267633" y="59207"/>
                  </a:moveTo>
                  <a:lnTo>
                    <a:pt x="369846" y="59207"/>
                  </a:lnTo>
                  <a:lnTo>
                    <a:pt x="369846" y="70809"/>
                  </a:lnTo>
                  <a:lnTo>
                    <a:pt x="267633" y="70809"/>
                  </a:lnTo>
                  <a:close/>
                  <a:moveTo>
                    <a:pt x="1539992" y="58807"/>
                  </a:moveTo>
                  <a:lnTo>
                    <a:pt x="1539992" y="77210"/>
                  </a:lnTo>
                  <a:lnTo>
                    <a:pt x="1561595" y="77210"/>
                  </a:lnTo>
                  <a:lnTo>
                    <a:pt x="1561595" y="58807"/>
                  </a:lnTo>
                  <a:close/>
                  <a:moveTo>
                    <a:pt x="1045130" y="57807"/>
                  </a:moveTo>
                  <a:lnTo>
                    <a:pt x="1045130" y="72609"/>
                  </a:lnTo>
                  <a:lnTo>
                    <a:pt x="1146943" y="72609"/>
                  </a:lnTo>
                  <a:lnTo>
                    <a:pt x="1146943" y="57807"/>
                  </a:lnTo>
                  <a:close/>
                  <a:moveTo>
                    <a:pt x="1659807" y="55207"/>
                  </a:moveTo>
                  <a:lnTo>
                    <a:pt x="1752019" y="55207"/>
                  </a:lnTo>
                  <a:lnTo>
                    <a:pt x="1752019" y="67409"/>
                  </a:lnTo>
                  <a:lnTo>
                    <a:pt x="1659807" y="67409"/>
                  </a:lnTo>
                  <a:close/>
                  <a:moveTo>
                    <a:pt x="39005" y="53807"/>
                  </a:moveTo>
                  <a:lnTo>
                    <a:pt x="49406" y="58807"/>
                  </a:lnTo>
                  <a:cubicBezTo>
                    <a:pt x="47539" y="63208"/>
                    <a:pt x="45506" y="67642"/>
                    <a:pt x="43305" y="72109"/>
                  </a:cubicBezTo>
                  <a:cubicBezTo>
                    <a:pt x="41105" y="76576"/>
                    <a:pt x="38805" y="80944"/>
                    <a:pt x="36404" y="85211"/>
                  </a:cubicBezTo>
                  <a:lnTo>
                    <a:pt x="36404" y="189224"/>
                  </a:lnTo>
                  <a:lnTo>
                    <a:pt x="24403" y="189224"/>
                  </a:lnTo>
                  <a:lnTo>
                    <a:pt x="24403" y="104413"/>
                  </a:lnTo>
                  <a:cubicBezTo>
                    <a:pt x="21869" y="108147"/>
                    <a:pt x="19269" y="111781"/>
                    <a:pt x="16602" y="115315"/>
                  </a:cubicBezTo>
                  <a:cubicBezTo>
                    <a:pt x="13935" y="118848"/>
                    <a:pt x="11268" y="122349"/>
                    <a:pt x="8601" y="125816"/>
                  </a:cubicBezTo>
                  <a:lnTo>
                    <a:pt x="0" y="118415"/>
                  </a:lnTo>
                  <a:cubicBezTo>
                    <a:pt x="7868" y="108547"/>
                    <a:pt x="15135" y="98112"/>
                    <a:pt x="21803" y="87111"/>
                  </a:cubicBezTo>
                  <a:cubicBezTo>
                    <a:pt x="28470" y="76110"/>
                    <a:pt x="34204" y="65008"/>
                    <a:pt x="39005" y="53807"/>
                  </a:cubicBezTo>
                  <a:close/>
                  <a:moveTo>
                    <a:pt x="139617" y="51607"/>
                  </a:moveTo>
                  <a:cubicBezTo>
                    <a:pt x="139084" y="53073"/>
                    <a:pt x="138551" y="54507"/>
                    <a:pt x="138017" y="55907"/>
                  </a:cubicBezTo>
                  <a:cubicBezTo>
                    <a:pt x="137484" y="57307"/>
                    <a:pt x="136950" y="58741"/>
                    <a:pt x="136417" y="60208"/>
                  </a:cubicBezTo>
                  <a:cubicBezTo>
                    <a:pt x="138284" y="84744"/>
                    <a:pt x="142751" y="105280"/>
                    <a:pt x="149819" y="121815"/>
                  </a:cubicBezTo>
                  <a:cubicBezTo>
                    <a:pt x="157420" y="103013"/>
                    <a:pt x="162220" y="79610"/>
                    <a:pt x="164220" y="51607"/>
                  </a:cubicBezTo>
                  <a:close/>
                  <a:moveTo>
                    <a:pt x="1539992" y="31204"/>
                  </a:moveTo>
                  <a:lnTo>
                    <a:pt x="1539992" y="49006"/>
                  </a:lnTo>
                  <a:lnTo>
                    <a:pt x="1561595" y="49006"/>
                  </a:lnTo>
                  <a:lnTo>
                    <a:pt x="1561595" y="31204"/>
                  </a:lnTo>
                  <a:close/>
                  <a:moveTo>
                    <a:pt x="828703" y="27003"/>
                  </a:moveTo>
                  <a:lnTo>
                    <a:pt x="828703" y="167621"/>
                  </a:lnTo>
                  <a:lnTo>
                    <a:pt x="957920" y="167621"/>
                  </a:lnTo>
                  <a:lnTo>
                    <a:pt x="957920" y="27003"/>
                  </a:lnTo>
                  <a:close/>
                  <a:moveTo>
                    <a:pt x="476859" y="20003"/>
                  </a:moveTo>
                  <a:lnTo>
                    <a:pt x="572871" y="20003"/>
                  </a:lnTo>
                  <a:lnTo>
                    <a:pt x="572871" y="179222"/>
                  </a:lnTo>
                  <a:lnTo>
                    <a:pt x="468858" y="179222"/>
                  </a:lnTo>
                  <a:lnTo>
                    <a:pt x="468858" y="165821"/>
                  </a:lnTo>
                  <a:lnTo>
                    <a:pt x="559470" y="165821"/>
                  </a:lnTo>
                  <a:lnTo>
                    <a:pt x="559470" y="102613"/>
                  </a:lnTo>
                  <a:lnTo>
                    <a:pt x="480860" y="102613"/>
                  </a:lnTo>
                  <a:lnTo>
                    <a:pt x="480860" y="89011"/>
                  </a:lnTo>
                  <a:lnTo>
                    <a:pt x="559470" y="89011"/>
                  </a:lnTo>
                  <a:lnTo>
                    <a:pt x="559470" y="33604"/>
                  </a:lnTo>
                  <a:lnTo>
                    <a:pt x="476859" y="33604"/>
                  </a:lnTo>
                  <a:close/>
                  <a:moveTo>
                    <a:pt x="1460582" y="18202"/>
                  </a:moveTo>
                  <a:lnTo>
                    <a:pt x="1496387" y="18202"/>
                  </a:lnTo>
                  <a:lnTo>
                    <a:pt x="1496387" y="29604"/>
                  </a:lnTo>
                  <a:cubicBezTo>
                    <a:pt x="1492653" y="37605"/>
                    <a:pt x="1488719" y="45406"/>
                    <a:pt x="1484585" y="53007"/>
                  </a:cubicBezTo>
                  <a:cubicBezTo>
                    <a:pt x="1480452" y="60608"/>
                    <a:pt x="1476051" y="67809"/>
                    <a:pt x="1471384" y="74609"/>
                  </a:cubicBezTo>
                  <a:lnTo>
                    <a:pt x="1495587" y="74609"/>
                  </a:lnTo>
                  <a:lnTo>
                    <a:pt x="1495587" y="85811"/>
                  </a:lnTo>
                  <a:cubicBezTo>
                    <a:pt x="1494387" y="97146"/>
                    <a:pt x="1492820" y="107514"/>
                    <a:pt x="1490886" y="116915"/>
                  </a:cubicBezTo>
                  <a:cubicBezTo>
                    <a:pt x="1488953" y="126316"/>
                    <a:pt x="1486586" y="134817"/>
                    <a:pt x="1483785" y="142418"/>
                  </a:cubicBezTo>
                  <a:cubicBezTo>
                    <a:pt x="1488053" y="148285"/>
                    <a:pt x="1492453" y="153153"/>
                    <a:pt x="1496987" y="157020"/>
                  </a:cubicBezTo>
                  <a:cubicBezTo>
                    <a:pt x="1503788" y="162620"/>
                    <a:pt x="1511789" y="166621"/>
                    <a:pt x="1520990" y="169021"/>
                  </a:cubicBezTo>
                  <a:cubicBezTo>
                    <a:pt x="1530191" y="171422"/>
                    <a:pt x="1539992" y="172688"/>
                    <a:pt x="1550394" y="172822"/>
                  </a:cubicBezTo>
                  <a:cubicBezTo>
                    <a:pt x="1558128" y="172955"/>
                    <a:pt x="1564862" y="172822"/>
                    <a:pt x="1570596" y="172422"/>
                  </a:cubicBezTo>
                  <a:cubicBezTo>
                    <a:pt x="1576330" y="172022"/>
                    <a:pt x="1581464" y="171422"/>
                    <a:pt x="1585998" y="170621"/>
                  </a:cubicBezTo>
                  <a:lnTo>
                    <a:pt x="1583798" y="183623"/>
                  </a:lnTo>
                  <a:cubicBezTo>
                    <a:pt x="1581531" y="183890"/>
                    <a:pt x="1579264" y="184090"/>
                    <a:pt x="1576997" y="184223"/>
                  </a:cubicBezTo>
                  <a:cubicBezTo>
                    <a:pt x="1574730" y="184356"/>
                    <a:pt x="1572263" y="184490"/>
                    <a:pt x="1569596" y="184623"/>
                  </a:cubicBezTo>
                  <a:cubicBezTo>
                    <a:pt x="1566929" y="184757"/>
                    <a:pt x="1563962" y="184823"/>
                    <a:pt x="1560695" y="184823"/>
                  </a:cubicBezTo>
                  <a:cubicBezTo>
                    <a:pt x="1557428" y="184823"/>
                    <a:pt x="1553661" y="184757"/>
                    <a:pt x="1549393" y="184623"/>
                  </a:cubicBezTo>
                  <a:cubicBezTo>
                    <a:pt x="1537259" y="184356"/>
                    <a:pt x="1526257" y="182690"/>
                    <a:pt x="1516389" y="179623"/>
                  </a:cubicBezTo>
                  <a:cubicBezTo>
                    <a:pt x="1506522" y="176555"/>
                    <a:pt x="1497520" y="171755"/>
                    <a:pt x="1489386" y="165221"/>
                  </a:cubicBezTo>
                  <a:cubicBezTo>
                    <a:pt x="1487386" y="163754"/>
                    <a:pt x="1485519" y="162087"/>
                    <a:pt x="1483785" y="160220"/>
                  </a:cubicBezTo>
                  <a:cubicBezTo>
                    <a:pt x="1482052" y="158353"/>
                    <a:pt x="1480318" y="156420"/>
                    <a:pt x="1478585" y="154419"/>
                  </a:cubicBezTo>
                  <a:cubicBezTo>
                    <a:pt x="1475918" y="160020"/>
                    <a:pt x="1472884" y="165554"/>
                    <a:pt x="1469484" y="171021"/>
                  </a:cubicBezTo>
                  <a:cubicBezTo>
                    <a:pt x="1466083" y="176489"/>
                    <a:pt x="1462049" y="182290"/>
                    <a:pt x="1457382" y="188424"/>
                  </a:cubicBezTo>
                  <a:lnTo>
                    <a:pt x="1447381" y="181023"/>
                  </a:lnTo>
                  <a:cubicBezTo>
                    <a:pt x="1452448" y="174755"/>
                    <a:pt x="1456982" y="168588"/>
                    <a:pt x="1460982" y="162520"/>
                  </a:cubicBezTo>
                  <a:cubicBezTo>
                    <a:pt x="1464983" y="156453"/>
                    <a:pt x="1468450" y="150219"/>
                    <a:pt x="1471384" y="143818"/>
                  </a:cubicBezTo>
                  <a:cubicBezTo>
                    <a:pt x="1468050" y="138084"/>
                    <a:pt x="1465150" y="131750"/>
                    <a:pt x="1462683" y="124816"/>
                  </a:cubicBezTo>
                  <a:cubicBezTo>
                    <a:pt x="1460216" y="117881"/>
                    <a:pt x="1458249" y="110214"/>
                    <a:pt x="1456782" y="101813"/>
                  </a:cubicBezTo>
                  <a:lnTo>
                    <a:pt x="1467183" y="99212"/>
                  </a:lnTo>
                  <a:cubicBezTo>
                    <a:pt x="1469317" y="110947"/>
                    <a:pt x="1472517" y="121215"/>
                    <a:pt x="1476784" y="130016"/>
                  </a:cubicBezTo>
                  <a:cubicBezTo>
                    <a:pt x="1478785" y="123482"/>
                    <a:pt x="1480418" y="116515"/>
                    <a:pt x="1481685" y="109114"/>
                  </a:cubicBezTo>
                  <a:cubicBezTo>
                    <a:pt x="1482952" y="101713"/>
                    <a:pt x="1483919" y="93812"/>
                    <a:pt x="1484585" y="85411"/>
                  </a:cubicBezTo>
                  <a:lnTo>
                    <a:pt x="1459382" y="85411"/>
                  </a:lnTo>
                  <a:lnTo>
                    <a:pt x="1459382" y="74609"/>
                  </a:lnTo>
                  <a:cubicBezTo>
                    <a:pt x="1464183" y="67809"/>
                    <a:pt x="1468650" y="60574"/>
                    <a:pt x="1472784" y="52907"/>
                  </a:cubicBezTo>
                  <a:cubicBezTo>
                    <a:pt x="1476918" y="45239"/>
                    <a:pt x="1480852" y="37405"/>
                    <a:pt x="1484585" y="29404"/>
                  </a:cubicBezTo>
                  <a:lnTo>
                    <a:pt x="1460582" y="29404"/>
                  </a:lnTo>
                  <a:close/>
                  <a:moveTo>
                    <a:pt x="606476" y="18002"/>
                  </a:moveTo>
                  <a:lnTo>
                    <a:pt x="680085" y="18002"/>
                  </a:lnTo>
                  <a:lnTo>
                    <a:pt x="680085" y="31204"/>
                  </a:lnTo>
                  <a:lnTo>
                    <a:pt x="650281" y="31204"/>
                  </a:lnTo>
                  <a:cubicBezTo>
                    <a:pt x="646814" y="46673"/>
                    <a:pt x="642013" y="61674"/>
                    <a:pt x="635879" y="76210"/>
                  </a:cubicBezTo>
                  <a:lnTo>
                    <a:pt x="670884" y="76210"/>
                  </a:lnTo>
                  <a:lnTo>
                    <a:pt x="670884" y="172422"/>
                  </a:lnTo>
                  <a:lnTo>
                    <a:pt x="622278" y="172422"/>
                  </a:lnTo>
                  <a:lnTo>
                    <a:pt x="622278" y="104613"/>
                  </a:lnTo>
                  <a:cubicBezTo>
                    <a:pt x="618011" y="112081"/>
                    <a:pt x="613610" y="119282"/>
                    <a:pt x="609076" y="126216"/>
                  </a:cubicBezTo>
                  <a:lnTo>
                    <a:pt x="598475" y="118015"/>
                  </a:lnTo>
                  <a:cubicBezTo>
                    <a:pt x="607409" y="104813"/>
                    <a:pt x="615177" y="90778"/>
                    <a:pt x="621778" y="75910"/>
                  </a:cubicBezTo>
                  <a:cubicBezTo>
                    <a:pt x="628378" y="61041"/>
                    <a:pt x="633412" y="46139"/>
                    <a:pt x="636879" y="31204"/>
                  </a:cubicBezTo>
                  <a:lnTo>
                    <a:pt x="606476" y="31204"/>
                  </a:lnTo>
                  <a:close/>
                  <a:moveTo>
                    <a:pt x="1667808" y="16202"/>
                  </a:moveTo>
                  <a:lnTo>
                    <a:pt x="1773621" y="16202"/>
                  </a:lnTo>
                  <a:lnTo>
                    <a:pt x="1773621" y="162020"/>
                  </a:lnTo>
                  <a:cubicBezTo>
                    <a:pt x="1773621" y="166421"/>
                    <a:pt x="1773388" y="170055"/>
                    <a:pt x="1772921" y="172922"/>
                  </a:cubicBezTo>
                  <a:cubicBezTo>
                    <a:pt x="1772455" y="175789"/>
                    <a:pt x="1771488" y="178122"/>
                    <a:pt x="1770021" y="179923"/>
                  </a:cubicBezTo>
                  <a:cubicBezTo>
                    <a:pt x="1768554" y="181723"/>
                    <a:pt x="1766454" y="183123"/>
                    <a:pt x="1763720" y="184123"/>
                  </a:cubicBezTo>
                  <a:cubicBezTo>
                    <a:pt x="1760987" y="185123"/>
                    <a:pt x="1757353" y="185823"/>
                    <a:pt x="1752819" y="186223"/>
                  </a:cubicBezTo>
                  <a:cubicBezTo>
                    <a:pt x="1748552" y="186623"/>
                    <a:pt x="1744518" y="186890"/>
                    <a:pt x="1740717" y="187023"/>
                  </a:cubicBezTo>
                  <a:cubicBezTo>
                    <a:pt x="1736917" y="187157"/>
                    <a:pt x="1732550" y="187223"/>
                    <a:pt x="1727616" y="187223"/>
                  </a:cubicBezTo>
                  <a:lnTo>
                    <a:pt x="1725215" y="172422"/>
                  </a:lnTo>
                  <a:cubicBezTo>
                    <a:pt x="1729349" y="172822"/>
                    <a:pt x="1732916" y="173055"/>
                    <a:pt x="1735917" y="173122"/>
                  </a:cubicBezTo>
                  <a:cubicBezTo>
                    <a:pt x="1738917" y="173188"/>
                    <a:pt x="1742284" y="173155"/>
                    <a:pt x="1746018" y="173022"/>
                  </a:cubicBezTo>
                  <a:cubicBezTo>
                    <a:pt x="1749352" y="172888"/>
                    <a:pt x="1752052" y="172655"/>
                    <a:pt x="1754119" y="172322"/>
                  </a:cubicBezTo>
                  <a:cubicBezTo>
                    <a:pt x="1756186" y="171988"/>
                    <a:pt x="1757720" y="171288"/>
                    <a:pt x="1758720" y="170221"/>
                  </a:cubicBezTo>
                  <a:cubicBezTo>
                    <a:pt x="1759720" y="169155"/>
                    <a:pt x="1760387" y="167654"/>
                    <a:pt x="1760720" y="165721"/>
                  </a:cubicBezTo>
                  <a:cubicBezTo>
                    <a:pt x="1761053" y="163787"/>
                    <a:pt x="1761220" y="161220"/>
                    <a:pt x="1761220" y="158020"/>
                  </a:cubicBezTo>
                  <a:lnTo>
                    <a:pt x="1761220" y="28604"/>
                  </a:lnTo>
                  <a:lnTo>
                    <a:pt x="1667808" y="28604"/>
                  </a:lnTo>
                  <a:close/>
                  <a:moveTo>
                    <a:pt x="685886" y="14602"/>
                  </a:moveTo>
                  <a:lnTo>
                    <a:pt x="763895" y="14602"/>
                  </a:lnTo>
                  <a:lnTo>
                    <a:pt x="756694" y="90811"/>
                  </a:lnTo>
                  <a:lnTo>
                    <a:pt x="777697" y="90811"/>
                  </a:lnTo>
                  <a:cubicBezTo>
                    <a:pt x="777564" y="99613"/>
                    <a:pt x="777430" y="107380"/>
                    <a:pt x="777297" y="114114"/>
                  </a:cubicBezTo>
                  <a:cubicBezTo>
                    <a:pt x="777164" y="120849"/>
                    <a:pt x="776964" y="127016"/>
                    <a:pt x="776697" y="132617"/>
                  </a:cubicBezTo>
                  <a:cubicBezTo>
                    <a:pt x="776430" y="138217"/>
                    <a:pt x="776097" y="143518"/>
                    <a:pt x="775697" y="148519"/>
                  </a:cubicBezTo>
                  <a:cubicBezTo>
                    <a:pt x="775297" y="153519"/>
                    <a:pt x="774897" y="158620"/>
                    <a:pt x="774497" y="163821"/>
                  </a:cubicBezTo>
                  <a:cubicBezTo>
                    <a:pt x="774230" y="167421"/>
                    <a:pt x="773730" y="170521"/>
                    <a:pt x="772996" y="173122"/>
                  </a:cubicBezTo>
                  <a:cubicBezTo>
                    <a:pt x="772263" y="175722"/>
                    <a:pt x="770996" y="177922"/>
                    <a:pt x="769196" y="179723"/>
                  </a:cubicBezTo>
                  <a:cubicBezTo>
                    <a:pt x="767396" y="181523"/>
                    <a:pt x="764995" y="182956"/>
                    <a:pt x="761995" y="184023"/>
                  </a:cubicBezTo>
                  <a:cubicBezTo>
                    <a:pt x="758995" y="185090"/>
                    <a:pt x="755028" y="185823"/>
                    <a:pt x="750094" y="186223"/>
                  </a:cubicBezTo>
                  <a:cubicBezTo>
                    <a:pt x="744626" y="186757"/>
                    <a:pt x="739226" y="187057"/>
                    <a:pt x="733892" y="187123"/>
                  </a:cubicBezTo>
                  <a:cubicBezTo>
                    <a:pt x="728558" y="187190"/>
                    <a:pt x="724490" y="187157"/>
                    <a:pt x="721690" y="187023"/>
                  </a:cubicBezTo>
                  <a:lnTo>
                    <a:pt x="719290" y="172422"/>
                  </a:lnTo>
                  <a:cubicBezTo>
                    <a:pt x="722757" y="172688"/>
                    <a:pt x="727024" y="172922"/>
                    <a:pt x="732091" y="173122"/>
                  </a:cubicBezTo>
                  <a:cubicBezTo>
                    <a:pt x="737159" y="173322"/>
                    <a:pt x="742026" y="173288"/>
                    <a:pt x="746693" y="173022"/>
                  </a:cubicBezTo>
                  <a:cubicBezTo>
                    <a:pt x="749760" y="172888"/>
                    <a:pt x="752227" y="172622"/>
                    <a:pt x="754094" y="172222"/>
                  </a:cubicBezTo>
                  <a:cubicBezTo>
                    <a:pt x="755961" y="171822"/>
                    <a:pt x="757428" y="171121"/>
                    <a:pt x="758495" y="170121"/>
                  </a:cubicBezTo>
                  <a:cubicBezTo>
                    <a:pt x="759561" y="169121"/>
                    <a:pt x="760328" y="167721"/>
                    <a:pt x="760795" y="165921"/>
                  </a:cubicBezTo>
                  <a:cubicBezTo>
                    <a:pt x="761262" y="164121"/>
                    <a:pt x="761628" y="161687"/>
                    <a:pt x="761895" y="158620"/>
                  </a:cubicBezTo>
                  <a:cubicBezTo>
                    <a:pt x="762695" y="150619"/>
                    <a:pt x="763262" y="142318"/>
                    <a:pt x="763595" y="133717"/>
                  </a:cubicBezTo>
                  <a:cubicBezTo>
                    <a:pt x="763929" y="125116"/>
                    <a:pt x="764095" y="115214"/>
                    <a:pt x="764095" y="104013"/>
                  </a:cubicBezTo>
                  <a:lnTo>
                    <a:pt x="689886" y="104013"/>
                  </a:lnTo>
                  <a:lnTo>
                    <a:pt x="695687" y="36805"/>
                  </a:lnTo>
                  <a:lnTo>
                    <a:pt x="708488" y="37805"/>
                  </a:lnTo>
                  <a:lnTo>
                    <a:pt x="703288" y="90811"/>
                  </a:lnTo>
                  <a:lnTo>
                    <a:pt x="743493" y="90811"/>
                  </a:lnTo>
                  <a:lnTo>
                    <a:pt x="749694" y="27404"/>
                  </a:lnTo>
                  <a:lnTo>
                    <a:pt x="685886" y="27404"/>
                  </a:lnTo>
                  <a:close/>
                  <a:moveTo>
                    <a:pt x="815302" y="13202"/>
                  </a:moveTo>
                  <a:lnTo>
                    <a:pt x="971321" y="13202"/>
                  </a:lnTo>
                  <a:lnTo>
                    <a:pt x="971321" y="181023"/>
                  </a:lnTo>
                  <a:lnTo>
                    <a:pt x="815302" y="181023"/>
                  </a:lnTo>
                  <a:close/>
                  <a:moveTo>
                    <a:pt x="1627403" y="4601"/>
                  </a:moveTo>
                  <a:cubicBezTo>
                    <a:pt x="1629404" y="7001"/>
                    <a:pt x="1631637" y="9801"/>
                    <a:pt x="1634104" y="13002"/>
                  </a:cubicBezTo>
                  <a:cubicBezTo>
                    <a:pt x="1636571" y="16202"/>
                    <a:pt x="1639071" y="19469"/>
                    <a:pt x="1641605" y="22803"/>
                  </a:cubicBezTo>
                  <a:cubicBezTo>
                    <a:pt x="1644139" y="26137"/>
                    <a:pt x="1646539" y="29470"/>
                    <a:pt x="1648806" y="32804"/>
                  </a:cubicBezTo>
                  <a:cubicBezTo>
                    <a:pt x="1651073" y="36138"/>
                    <a:pt x="1653006" y="39072"/>
                    <a:pt x="1654607" y="41605"/>
                  </a:cubicBezTo>
                  <a:lnTo>
                    <a:pt x="1643605" y="49806"/>
                  </a:lnTo>
                  <a:cubicBezTo>
                    <a:pt x="1642405" y="47673"/>
                    <a:pt x="1640605" y="44906"/>
                    <a:pt x="1638205" y="41505"/>
                  </a:cubicBezTo>
                  <a:cubicBezTo>
                    <a:pt x="1635804" y="38105"/>
                    <a:pt x="1633304" y="34538"/>
                    <a:pt x="1630704" y="30804"/>
                  </a:cubicBezTo>
                  <a:cubicBezTo>
                    <a:pt x="1628103" y="27070"/>
                    <a:pt x="1625503" y="23536"/>
                    <a:pt x="1622903" y="20203"/>
                  </a:cubicBezTo>
                  <a:cubicBezTo>
                    <a:pt x="1620302" y="16869"/>
                    <a:pt x="1618202" y="14269"/>
                    <a:pt x="1616602" y="12402"/>
                  </a:cubicBezTo>
                  <a:close/>
                  <a:moveTo>
                    <a:pt x="41405" y="4601"/>
                  </a:moveTo>
                  <a:lnTo>
                    <a:pt x="51606" y="10401"/>
                  </a:lnTo>
                  <a:cubicBezTo>
                    <a:pt x="46539" y="20403"/>
                    <a:pt x="40772" y="29970"/>
                    <a:pt x="34304" y="39105"/>
                  </a:cubicBezTo>
                  <a:cubicBezTo>
                    <a:pt x="27837" y="48239"/>
                    <a:pt x="20736" y="57207"/>
                    <a:pt x="13002" y="66008"/>
                  </a:cubicBezTo>
                  <a:lnTo>
                    <a:pt x="3600" y="58407"/>
                  </a:lnTo>
                  <a:cubicBezTo>
                    <a:pt x="11335" y="49873"/>
                    <a:pt x="18436" y="41005"/>
                    <a:pt x="24903" y="31804"/>
                  </a:cubicBezTo>
                  <a:cubicBezTo>
                    <a:pt x="31370" y="22603"/>
                    <a:pt x="36871" y="13535"/>
                    <a:pt x="41405" y="4601"/>
                  </a:cubicBezTo>
                  <a:close/>
                  <a:moveTo>
                    <a:pt x="139617" y="3601"/>
                  </a:moveTo>
                  <a:lnTo>
                    <a:pt x="151219" y="5201"/>
                  </a:lnTo>
                  <a:cubicBezTo>
                    <a:pt x="150019" y="11602"/>
                    <a:pt x="148785" y="17569"/>
                    <a:pt x="147518" y="23103"/>
                  </a:cubicBezTo>
                  <a:cubicBezTo>
                    <a:pt x="146252" y="28637"/>
                    <a:pt x="144885" y="34004"/>
                    <a:pt x="143418" y="39205"/>
                  </a:cubicBezTo>
                  <a:lnTo>
                    <a:pt x="186623" y="39205"/>
                  </a:lnTo>
                  <a:lnTo>
                    <a:pt x="186623" y="51607"/>
                  </a:lnTo>
                  <a:lnTo>
                    <a:pt x="175822" y="51607"/>
                  </a:lnTo>
                  <a:cubicBezTo>
                    <a:pt x="173022" y="84544"/>
                    <a:pt x="167554" y="110547"/>
                    <a:pt x="159420" y="129616"/>
                  </a:cubicBezTo>
                  <a:lnTo>
                    <a:pt x="156619" y="135817"/>
                  </a:lnTo>
                  <a:cubicBezTo>
                    <a:pt x="160887" y="143818"/>
                    <a:pt x="165721" y="151552"/>
                    <a:pt x="171121" y="159020"/>
                  </a:cubicBezTo>
                  <a:cubicBezTo>
                    <a:pt x="176522" y="166488"/>
                    <a:pt x="182623" y="173622"/>
                    <a:pt x="189424" y="180423"/>
                  </a:cubicBezTo>
                  <a:lnTo>
                    <a:pt x="180823" y="189824"/>
                  </a:lnTo>
                  <a:cubicBezTo>
                    <a:pt x="168154" y="175689"/>
                    <a:pt x="157886" y="161687"/>
                    <a:pt x="150019" y="147819"/>
                  </a:cubicBezTo>
                  <a:cubicBezTo>
                    <a:pt x="145751" y="155019"/>
                    <a:pt x="140684" y="162220"/>
                    <a:pt x="134817" y="169421"/>
                  </a:cubicBezTo>
                  <a:cubicBezTo>
                    <a:pt x="128949" y="176622"/>
                    <a:pt x="122282" y="184023"/>
                    <a:pt x="114814" y="191624"/>
                  </a:cubicBezTo>
                  <a:lnTo>
                    <a:pt x="105813" y="182223"/>
                  </a:lnTo>
                  <a:cubicBezTo>
                    <a:pt x="122482" y="166888"/>
                    <a:pt x="135017" y="151219"/>
                    <a:pt x="143418" y="135217"/>
                  </a:cubicBezTo>
                  <a:cubicBezTo>
                    <a:pt x="143418" y="135084"/>
                    <a:pt x="143384" y="134984"/>
                    <a:pt x="143318" y="134917"/>
                  </a:cubicBezTo>
                  <a:cubicBezTo>
                    <a:pt x="143251" y="134850"/>
                    <a:pt x="143218" y="134750"/>
                    <a:pt x="143218" y="134617"/>
                  </a:cubicBezTo>
                  <a:cubicBezTo>
                    <a:pt x="139751" y="127016"/>
                    <a:pt x="136750" y="118615"/>
                    <a:pt x="134217" y="109414"/>
                  </a:cubicBezTo>
                  <a:cubicBezTo>
                    <a:pt x="131683" y="100213"/>
                    <a:pt x="129683" y="90011"/>
                    <a:pt x="128216" y="78810"/>
                  </a:cubicBezTo>
                  <a:lnTo>
                    <a:pt x="124015" y="87211"/>
                  </a:lnTo>
                  <a:lnTo>
                    <a:pt x="114614" y="80210"/>
                  </a:lnTo>
                  <a:cubicBezTo>
                    <a:pt x="117948" y="73809"/>
                    <a:pt x="120915" y="67575"/>
                    <a:pt x="123515" y="61508"/>
                  </a:cubicBezTo>
                  <a:cubicBezTo>
                    <a:pt x="126116" y="55440"/>
                    <a:pt x="128416" y="49340"/>
                    <a:pt x="130416" y="43205"/>
                  </a:cubicBezTo>
                  <a:cubicBezTo>
                    <a:pt x="132416" y="37071"/>
                    <a:pt x="134150" y="30771"/>
                    <a:pt x="135617" y="24303"/>
                  </a:cubicBezTo>
                  <a:cubicBezTo>
                    <a:pt x="137084" y="17836"/>
                    <a:pt x="138417" y="10935"/>
                    <a:pt x="139617" y="3601"/>
                  </a:cubicBezTo>
                  <a:close/>
                  <a:moveTo>
                    <a:pt x="243230" y="3400"/>
                  </a:moveTo>
                  <a:lnTo>
                    <a:pt x="255832" y="6801"/>
                  </a:lnTo>
                  <a:cubicBezTo>
                    <a:pt x="253565" y="14802"/>
                    <a:pt x="251231" y="22303"/>
                    <a:pt x="248831" y="29304"/>
                  </a:cubicBezTo>
                  <a:cubicBezTo>
                    <a:pt x="246431" y="36305"/>
                    <a:pt x="243897" y="43139"/>
                    <a:pt x="241230" y="49806"/>
                  </a:cubicBezTo>
                  <a:lnTo>
                    <a:pt x="241230" y="190024"/>
                  </a:lnTo>
                  <a:lnTo>
                    <a:pt x="228628" y="190024"/>
                  </a:lnTo>
                  <a:lnTo>
                    <a:pt x="228628" y="77210"/>
                  </a:lnTo>
                  <a:cubicBezTo>
                    <a:pt x="226228" y="81877"/>
                    <a:pt x="223728" y="86444"/>
                    <a:pt x="221127" y="90911"/>
                  </a:cubicBezTo>
                  <a:cubicBezTo>
                    <a:pt x="218527" y="95379"/>
                    <a:pt x="215827" y="99879"/>
                    <a:pt x="213027" y="104413"/>
                  </a:cubicBezTo>
                  <a:lnTo>
                    <a:pt x="201425" y="97012"/>
                  </a:lnTo>
                  <a:cubicBezTo>
                    <a:pt x="205559" y="90611"/>
                    <a:pt x="209626" y="83777"/>
                    <a:pt x="213627" y="76510"/>
                  </a:cubicBezTo>
                  <a:cubicBezTo>
                    <a:pt x="217627" y="69242"/>
                    <a:pt x="221561" y="61408"/>
                    <a:pt x="225428" y="53007"/>
                  </a:cubicBezTo>
                  <a:cubicBezTo>
                    <a:pt x="229295" y="44606"/>
                    <a:pt x="232662" y="36271"/>
                    <a:pt x="235529" y="28004"/>
                  </a:cubicBezTo>
                  <a:cubicBezTo>
                    <a:pt x="238396" y="19736"/>
                    <a:pt x="240963" y="11535"/>
                    <a:pt x="243230" y="3400"/>
                  </a:cubicBezTo>
                  <a:close/>
                  <a:moveTo>
                    <a:pt x="435054" y="3200"/>
                  </a:moveTo>
                  <a:lnTo>
                    <a:pt x="447856" y="3200"/>
                  </a:lnTo>
                  <a:lnTo>
                    <a:pt x="447856" y="40205"/>
                  </a:lnTo>
                  <a:lnTo>
                    <a:pt x="474859" y="40205"/>
                  </a:lnTo>
                  <a:lnTo>
                    <a:pt x="474859" y="53407"/>
                  </a:lnTo>
                  <a:lnTo>
                    <a:pt x="447856" y="53407"/>
                  </a:lnTo>
                  <a:lnTo>
                    <a:pt x="447856" y="90411"/>
                  </a:lnTo>
                  <a:cubicBezTo>
                    <a:pt x="452256" y="88544"/>
                    <a:pt x="456557" y="86711"/>
                    <a:pt x="460757" y="84911"/>
                  </a:cubicBezTo>
                  <a:cubicBezTo>
                    <a:pt x="464958" y="83110"/>
                    <a:pt x="468925" y="81344"/>
                    <a:pt x="472659" y="79610"/>
                  </a:cubicBezTo>
                  <a:lnTo>
                    <a:pt x="475059" y="92612"/>
                  </a:lnTo>
                  <a:cubicBezTo>
                    <a:pt x="471725" y="94212"/>
                    <a:pt x="467692" y="96012"/>
                    <a:pt x="462958" y="98012"/>
                  </a:cubicBezTo>
                  <a:cubicBezTo>
                    <a:pt x="458224" y="100013"/>
                    <a:pt x="453190" y="102146"/>
                    <a:pt x="447856" y="104413"/>
                  </a:cubicBezTo>
                  <a:lnTo>
                    <a:pt x="447856" y="164821"/>
                  </a:lnTo>
                  <a:cubicBezTo>
                    <a:pt x="447856" y="172155"/>
                    <a:pt x="446622" y="177256"/>
                    <a:pt x="444155" y="180123"/>
                  </a:cubicBezTo>
                  <a:cubicBezTo>
                    <a:pt x="441688" y="182990"/>
                    <a:pt x="437588" y="184757"/>
                    <a:pt x="431854" y="185423"/>
                  </a:cubicBezTo>
                  <a:cubicBezTo>
                    <a:pt x="428387" y="185823"/>
                    <a:pt x="424986" y="186090"/>
                    <a:pt x="421653" y="186223"/>
                  </a:cubicBezTo>
                  <a:cubicBezTo>
                    <a:pt x="418319" y="186357"/>
                    <a:pt x="414985" y="186357"/>
                    <a:pt x="411651" y="186223"/>
                  </a:cubicBezTo>
                  <a:lnTo>
                    <a:pt x="409251" y="171822"/>
                  </a:lnTo>
                  <a:cubicBezTo>
                    <a:pt x="411385" y="172088"/>
                    <a:pt x="414052" y="172288"/>
                    <a:pt x="417252" y="172422"/>
                  </a:cubicBezTo>
                  <a:cubicBezTo>
                    <a:pt x="420452" y="172555"/>
                    <a:pt x="423253" y="172622"/>
                    <a:pt x="425653" y="172622"/>
                  </a:cubicBezTo>
                  <a:cubicBezTo>
                    <a:pt x="427787" y="172622"/>
                    <a:pt x="429487" y="172522"/>
                    <a:pt x="430754" y="172322"/>
                  </a:cubicBezTo>
                  <a:cubicBezTo>
                    <a:pt x="432020" y="172122"/>
                    <a:pt x="432954" y="171688"/>
                    <a:pt x="433554" y="171021"/>
                  </a:cubicBezTo>
                  <a:cubicBezTo>
                    <a:pt x="434154" y="170355"/>
                    <a:pt x="434554" y="169388"/>
                    <a:pt x="434754" y="168121"/>
                  </a:cubicBezTo>
                  <a:cubicBezTo>
                    <a:pt x="434954" y="166854"/>
                    <a:pt x="435054" y="165154"/>
                    <a:pt x="435054" y="163020"/>
                  </a:cubicBezTo>
                  <a:lnTo>
                    <a:pt x="435054" y="109414"/>
                  </a:lnTo>
                  <a:cubicBezTo>
                    <a:pt x="429854" y="111281"/>
                    <a:pt x="424786" y="113114"/>
                    <a:pt x="419852" y="114914"/>
                  </a:cubicBezTo>
                  <a:cubicBezTo>
                    <a:pt x="414918" y="116715"/>
                    <a:pt x="410318" y="118282"/>
                    <a:pt x="406051" y="119615"/>
                  </a:cubicBezTo>
                  <a:lnTo>
                    <a:pt x="402050" y="106613"/>
                  </a:lnTo>
                  <a:cubicBezTo>
                    <a:pt x="406717" y="105280"/>
                    <a:pt x="411885" y="103646"/>
                    <a:pt x="417552" y="101713"/>
                  </a:cubicBezTo>
                  <a:cubicBezTo>
                    <a:pt x="423219" y="99779"/>
                    <a:pt x="429053" y="97679"/>
                    <a:pt x="435054" y="95412"/>
                  </a:cubicBezTo>
                  <a:lnTo>
                    <a:pt x="435054" y="53407"/>
                  </a:lnTo>
                  <a:lnTo>
                    <a:pt x="405851" y="53407"/>
                  </a:lnTo>
                  <a:lnTo>
                    <a:pt x="405851" y="40205"/>
                  </a:lnTo>
                  <a:lnTo>
                    <a:pt x="435054" y="40205"/>
                  </a:lnTo>
                  <a:close/>
                  <a:moveTo>
                    <a:pt x="79610" y="3000"/>
                  </a:moveTo>
                  <a:lnTo>
                    <a:pt x="90411" y="3000"/>
                  </a:lnTo>
                  <a:lnTo>
                    <a:pt x="90411" y="53207"/>
                  </a:lnTo>
                  <a:lnTo>
                    <a:pt x="105213" y="53207"/>
                  </a:lnTo>
                  <a:lnTo>
                    <a:pt x="105213" y="19002"/>
                  </a:lnTo>
                  <a:lnTo>
                    <a:pt x="115614" y="19002"/>
                  </a:lnTo>
                  <a:lnTo>
                    <a:pt x="115614" y="64208"/>
                  </a:lnTo>
                  <a:lnTo>
                    <a:pt x="54407" y="64208"/>
                  </a:lnTo>
                  <a:lnTo>
                    <a:pt x="54407" y="19002"/>
                  </a:lnTo>
                  <a:lnTo>
                    <a:pt x="64808" y="19002"/>
                  </a:lnTo>
                  <a:lnTo>
                    <a:pt x="64808" y="53207"/>
                  </a:lnTo>
                  <a:lnTo>
                    <a:pt x="79610" y="53207"/>
                  </a:lnTo>
                  <a:close/>
                  <a:moveTo>
                    <a:pt x="1528991" y="2400"/>
                  </a:moveTo>
                  <a:lnTo>
                    <a:pt x="1539992" y="2400"/>
                  </a:lnTo>
                  <a:lnTo>
                    <a:pt x="1539992" y="21403"/>
                  </a:lnTo>
                  <a:lnTo>
                    <a:pt x="1571996" y="21403"/>
                  </a:lnTo>
                  <a:lnTo>
                    <a:pt x="1571996" y="49006"/>
                  </a:lnTo>
                  <a:lnTo>
                    <a:pt x="1584598" y="49006"/>
                  </a:lnTo>
                  <a:lnTo>
                    <a:pt x="1584598" y="58807"/>
                  </a:lnTo>
                  <a:lnTo>
                    <a:pt x="1571996" y="58807"/>
                  </a:lnTo>
                  <a:lnTo>
                    <a:pt x="1571996" y="87011"/>
                  </a:lnTo>
                  <a:lnTo>
                    <a:pt x="1539992" y="87011"/>
                  </a:lnTo>
                  <a:lnTo>
                    <a:pt x="1539992" y="105013"/>
                  </a:lnTo>
                  <a:lnTo>
                    <a:pt x="1575997" y="105013"/>
                  </a:lnTo>
                  <a:lnTo>
                    <a:pt x="1575997" y="115214"/>
                  </a:lnTo>
                  <a:lnTo>
                    <a:pt x="1539992" y="115214"/>
                  </a:lnTo>
                  <a:lnTo>
                    <a:pt x="1539992" y="133217"/>
                  </a:lnTo>
                  <a:lnTo>
                    <a:pt x="1581197" y="133217"/>
                  </a:lnTo>
                  <a:lnTo>
                    <a:pt x="1581197" y="143618"/>
                  </a:lnTo>
                  <a:lnTo>
                    <a:pt x="1539992" y="143618"/>
                  </a:lnTo>
                  <a:lnTo>
                    <a:pt x="1539992" y="165021"/>
                  </a:lnTo>
                  <a:lnTo>
                    <a:pt x="1528991" y="165021"/>
                  </a:lnTo>
                  <a:lnTo>
                    <a:pt x="1528991" y="143618"/>
                  </a:lnTo>
                  <a:lnTo>
                    <a:pt x="1495787" y="143618"/>
                  </a:lnTo>
                  <a:lnTo>
                    <a:pt x="1495787" y="133217"/>
                  </a:lnTo>
                  <a:lnTo>
                    <a:pt x="1528991" y="133217"/>
                  </a:lnTo>
                  <a:lnTo>
                    <a:pt x="1528991" y="115214"/>
                  </a:lnTo>
                  <a:lnTo>
                    <a:pt x="1502788" y="115214"/>
                  </a:lnTo>
                  <a:lnTo>
                    <a:pt x="1502788" y="105013"/>
                  </a:lnTo>
                  <a:lnTo>
                    <a:pt x="1528991" y="105013"/>
                  </a:lnTo>
                  <a:lnTo>
                    <a:pt x="1528991" y="87011"/>
                  </a:lnTo>
                  <a:lnTo>
                    <a:pt x="1503788" y="87011"/>
                  </a:lnTo>
                  <a:lnTo>
                    <a:pt x="1503788" y="77210"/>
                  </a:lnTo>
                  <a:lnTo>
                    <a:pt x="1528991" y="77210"/>
                  </a:lnTo>
                  <a:lnTo>
                    <a:pt x="1528991" y="58807"/>
                  </a:lnTo>
                  <a:lnTo>
                    <a:pt x="1498187" y="58807"/>
                  </a:lnTo>
                  <a:lnTo>
                    <a:pt x="1498187" y="49006"/>
                  </a:lnTo>
                  <a:lnTo>
                    <a:pt x="1528991" y="49006"/>
                  </a:lnTo>
                  <a:lnTo>
                    <a:pt x="1528991" y="31204"/>
                  </a:lnTo>
                  <a:lnTo>
                    <a:pt x="1503988" y="31204"/>
                  </a:lnTo>
                  <a:lnTo>
                    <a:pt x="1503988" y="21403"/>
                  </a:lnTo>
                  <a:lnTo>
                    <a:pt x="1528991" y="21403"/>
                  </a:lnTo>
                  <a:close/>
                  <a:moveTo>
                    <a:pt x="320040" y="2000"/>
                  </a:moveTo>
                  <a:cubicBezTo>
                    <a:pt x="321507" y="5067"/>
                    <a:pt x="323274" y="9035"/>
                    <a:pt x="325341" y="13902"/>
                  </a:cubicBezTo>
                  <a:cubicBezTo>
                    <a:pt x="327407" y="18769"/>
                    <a:pt x="329241" y="23336"/>
                    <a:pt x="330841" y="27604"/>
                  </a:cubicBezTo>
                  <a:lnTo>
                    <a:pt x="386248" y="27604"/>
                  </a:lnTo>
                  <a:lnTo>
                    <a:pt x="386248" y="40205"/>
                  </a:lnTo>
                  <a:lnTo>
                    <a:pt x="256232" y="40205"/>
                  </a:lnTo>
                  <a:lnTo>
                    <a:pt x="256232" y="27604"/>
                  </a:lnTo>
                  <a:lnTo>
                    <a:pt x="317040" y="27604"/>
                  </a:lnTo>
                  <a:cubicBezTo>
                    <a:pt x="315706" y="23870"/>
                    <a:pt x="314306" y="20136"/>
                    <a:pt x="312839" y="16402"/>
                  </a:cubicBezTo>
                  <a:cubicBezTo>
                    <a:pt x="311372" y="12668"/>
                    <a:pt x="309905" y="9268"/>
                    <a:pt x="308438" y="6201"/>
                  </a:cubicBezTo>
                  <a:close/>
                  <a:moveTo>
                    <a:pt x="1425778" y="1600"/>
                  </a:moveTo>
                  <a:lnTo>
                    <a:pt x="1437380" y="4001"/>
                  </a:lnTo>
                  <a:cubicBezTo>
                    <a:pt x="1434979" y="12135"/>
                    <a:pt x="1432179" y="20203"/>
                    <a:pt x="1428978" y="28204"/>
                  </a:cubicBezTo>
                  <a:lnTo>
                    <a:pt x="1458182" y="28204"/>
                  </a:lnTo>
                  <a:lnTo>
                    <a:pt x="1458182" y="39405"/>
                  </a:lnTo>
                  <a:lnTo>
                    <a:pt x="1423978" y="39405"/>
                  </a:lnTo>
                  <a:cubicBezTo>
                    <a:pt x="1421711" y="44072"/>
                    <a:pt x="1419344" y="48606"/>
                    <a:pt x="1416877" y="53007"/>
                  </a:cubicBezTo>
                  <a:cubicBezTo>
                    <a:pt x="1414410" y="57407"/>
                    <a:pt x="1411843" y="61674"/>
                    <a:pt x="1409176" y="65808"/>
                  </a:cubicBezTo>
                  <a:lnTo>
                    <a:pt x="1399175" y="59207"/>
                  </a:lnTo>
                  <a:cubicBezTo>
                    <a:pt x="1405042" y="50940"/>
                    <a:pt x="1410243" y="41805"/>
                    <a:pt x="1414777" y="31804"/>
                  </a:cubicBezTo>
                  <a:cubicBezTo>
                    <a:pt x="1419311" y="21803"/>
                    <a:pt x="1422978" y="11735"/>
                    <a:pt x="1425778" y="1600"/>
                  </a:cubicBezTo>
                  <a:close/>
                  <a:moveTo>
                    <a:pt x="1048931" y="1600"/>
                  </a:moveTo>
                  <a:lnTo>
                    <a:pt x="1061732" y="5601"/>
                  </a:lnTo>
                  <a:cubicBezTo>
                    <a:pt x="1060266" y="8268"/>
                    <a:pt x="1058832" y="10835"/>
                    <a:pt x="1057432" y="13302"/>
                  </a:cubicBezTo>
                  <a:cubicBezTo>
                    <a:pt x="1056032" y="15769"/>
                    <a:pt x="1054598" y="18136"/>
                    <a:pt x="1053131" y="20403"/>
                  </a:cubicBezTo>
                  <a:lnTo>
                    <a:pt x="1179147" y="20403"/>
                  </a:lnTo>
                  <a:lnTo>
                    <a:pt x="1179147" y="31404"/>
                  </a:lnTo>
                  <a:lnTo>
                    <a:pt x="1046131" y="31404"/>
                  </a:lnTo>
                  <a:cubicBezTo>
                    <a:pt x="1044130" y="34338"/>
                    <a:pt x="1042130" y="37105"/>
                    <a:pt x="1040130" y="39705"/>
                  </a:cubicBezTo>
                  <a:cubicBezTo>
                    <a:pt x="1038130" y="42305"/>
                    <a:pt x="1036063" y="44939"/>
                    <a:pt x="1033929" y="47606"/>
                  </a:cubicBezTo>
                  <a:lnTo>
                    <a:pt x="1160145" y="47606"/>
                  </a:lnTo>
                  <a:lnTo>
                    <a:pt x="1160145" y="109014"/>
                  </a:lnTo>
                  <a:lnTo>
                    <a:pt x="1060732" y="109014"/>
                  </a:lnTo>
                  <a:lnTo>
                    <a:pt x="1070134" y="113214"/>
                  </a:lnTo>
                  <a:cubicBezTo>
                    <a:pt x="1068667" y="115214"/>
                    <a:pt x="1067167" y="117115"/>
                    <a:pt x="1065633" y="118915"/>
                  </a:cubicBezTo>
                  <a:cubicBezTo>
                    <a:pt x="1064099" y="120715"/>
                    <a:pt x="1062599" y="122482"/>
                    <a:pt x="1061132" y="124216"/>
                  </a:cubicBezTo>
                  <a:lnTo>
                    <a:pt x="1163745" y="124216"/>
                  </a:lnTo>
                  <a:lnTo>
                    <a:pt x="1163745" y="134817"/>
                  </a:lnTo>
                  <a:cubicBezTo>
                    <a:pt x="1156544" y="140684"/>
                    <a:pt x="1148943" y="146018"/>
                    <a:pt x="1140942" y="150819"/>
                  </a:cubicBezTo>
                  <a:cubicBezTo>
                    <a:pt x="1132941" y="155620"/>
                    <a:pt x="1124474" y="159953"/>
                    <a:pt x="1115539" y="163821"/>
                  </a:cubicBezTo>
                  <a:cubicBezTo>
                    <a:pt x="1125674" y="166754"/>
                    <a:pt x="1136442" y="169321"/>
                    <a:pt x="1147843" y="171522"/>
                  </a:cubicBezTo>
                  <a:cubicBezTo>
                    <a:pt x="1159245" y="173722"/>
                    <a:pt x="1171613" y="175555"/>
                    <a:pt x="1184948" y="177022"/>
                  </a:cubicBezTo>
                  <a:lnTo>
                    <a:pt x="1179747" y="189224"/>
                  </a:lnTo>
                  <a:cubicBezTo>
                    <a:pt x="1163479" y="186690"/>
                    <a:pt x="1148943" y="183790"/>
                    <a:pt x="1136142" y="180523"/>
                  </a:cubicBezTo>
                  <a:cubicBezTo>
                    <a:pt x="1123340" y="177256"/>
                    <a:pt x="1111339" y="173622"/>
                    <a:pt x="1100137" y="169621"/>
                  </a:cubicBezTo>
                  <a:cubicBezTo>
                    <a:pt x="1088669" y="173888"/>
                    <a:pt x="1075968" y="177656"/>
                    <a:pt x="1062033" y="180923"/>
                  </a:cubicBezTo>
                  <a:cubicBezTo>
                    <a:pt x="1048097" y="184190"/>
                    <a:pt x="1032062" y="187357"/>
                    <a:pt x="1013927" y="190424"/>
                  </a:cubicBezTo>
                  <a:lnTo>
                    <a:pt x="1008926" y="179022"/>
                  </a:lnTo>
                  <a:cubicBezTo>
                    <a:pt x="1023861" y="176756"/>
                    <a:pt x="1037530" y="174322"/>
                    <a:pt x="1049931" y="171722"/>
                  </a:cubicBezTo>
                  <a:cubicBezTo>
                    <a:pt x="1062333" y="169121"/>
                    <a:pt x="1073667" y="166288"/>
                    <a:pt x="1083935" y="163220"/>
                  </a:cubicBezTo>
                  <a:cubicBezTo>
                    <a:pt x="1076734" y="160020"/>
                    <a:pt x="1069933" y="156520"/>
                    <a:pt x="1063533" y="152719"/>
                  </a:cubicBezTo>
                  <a:cubicBezTo>
                    <a:pt x="1057132" y="148919"/>
                    <a:pt x="1050998" y="144885"/>
                    <a:pt x="1045130" y="140618"/>
                  </a:cubicBezTo>
                  <a:cubicBezTo>
                    <a:pt x="1040463" y="144752"/>
                    <a:pt x="1035563" y="148685"/>
                    <a:pt x="1030429" y="152419"/>
                  </a:cubicBezTo>
                  <a:cubicBezTo>
                    <a:pt x="1025295" y="156153"/>
                    <a:pt x="1019527" y="159887"/>
                    <a:pt x="1013126" y="163621"/>
                  </a:cubicBezTo>
                  <a:lnTo>
                    <a:pt x="1004925" y="154219"/>
                  </a:lnTo>
                  <a:cubicBezTo>
                    <a:pt x="1016660" y="147419"/>
                    <a:pt x="1026828" y="140251"/>
                    <a:pt x="1035429" y="132717"/>
                  </a:cubicBezTo>
                  <a:cubicBezTo>
                    <a:pt x="1044030" y="125182"/>
                    <a:pt x="1051331" y="117281"/>
                    <a:pt x="1057332" y="109014"/>
                  </a:cubicBezTo>
                  <a:lnTo>
                    <a:pt x="1031929" y="109014"/>
                  </a:lnTo>
                  <a:lnTo>
                    <a:pt x="1031929" y="50006"/>
                  </a:lnTo>
                  <a:cubicBezTo>
                    <a:pt x="1028862" y="53473"/>
                    <a:pt x="1025728" y="56874"/>
                    <a:pt x="1022528" y="60208"/>
                  </a:cubicBezTo>
                  <a:cubicBezTo>
                    <a:pt x="1019327" y="63541"/>
                    <a:pt x="1015927" y="66942"/>
                    <a:pt x="1012326" y="70409"/>
                  </a:cubicBezTo>
                  <a:lnTo>
                    <a:pt x="1003125" y="61808"/>
                  </a:lnTo>
                  <a:cubicBezTo>
                    <a:pt x="1011793" y="53807"/>
                    <a:pt x="1020194" y="44472"/>
                    <a:pt x="1028328" y="33804"/>
                  </a:cubicBezTo>
                  <a:cubicBezTo>
                    <a:pt x="1036463" y="23136"/>
                    <a:pt x="1043330" y="12402"/>
                    <a:pt x="1048931" y="1600"/>
                  </a:cubicBezTo>
                  <a:close/>
                  <a:moveTo>
                    <a:pt x="1337767" y="1000"/>
                  </a:moveTo>
                  <a:lnTo>
                    <a:pt x="1350169" y="7801"/>
                  </a:lnTo>
                  <a:cubicBezTo>
                    <a:pt x="1348302" y="10868"/>
                    <a:pt x="1345968" y="14502"/>
                    <a:pt x="1343168" y="18702"/>
                  </a:cubicBezTo>
                  <a:cubicBezTo>
                    <a:pt x="1340367" y="22903"/>
                    <a:pt x="1337100" y="27337"/>
                    <a:pt x="1333367" y="32004"/>
                  </a:cubicBezTo>
                  <a:cubicBezTo>
                    <a:pt x="1331633" y="34271"/>
                    <a:pt x="1329999" y="36338"/>
                    <a:pt x="1328466" y="38205"/>
                  </a:cubicBezTo>
                  <a:cubicBezTo>
                    <a:pt x="1326932" y="40072"/>
                    <a:pt x="1325432" y="41805"/>
                    <a:pt x="1323965" y="43406"/>
                  </a:cubicBezTo>
                  <a:lnTo>
                    <a:pt x="1369771" y="43406"/>
                  </a:lnTo>
                  <a:lnTo>
                    <a:pt x="1369771" y="56207"/>
                  </a:lnTo>
                  <a:lnTo>
                    <a:pt x="1300362" y="56207"/>
                  </a:lnTo>
                  <a:lnTo>
                    <a:pt x="1300362" y="93212"/>
                  </a:lnTo>
                  <a:lnTo>
                    <a:pt x="1300362" y="95012"/>
                  </a:lnTo>
                  <a:lnTo>
                    <a:pt x="1379772" y="95012"/>
                  </a:lnTo>
                  <a:lnTo>
                    <a:pt x="1379772" y="108814"/>
                  </a:lnTo>
                  <a:lnTo>
                    <a:pt x="1301163" y="108814"/>
                  </a:lnTo>
                  <a:cubicBezTo>
                    <a:pt x="1306230" y="125082"/>
                    <a:pt x="1315564" y="138984"/>
                    <a:pt x="1329166" y="150519"/>
                  </a:cubicBezTo>
                  <a:cubicBezTo>
                    <a:pt x="1342768" y="162054"/>
                    <a:pt x="1360703" y="170821"/>
                    <a:pt x="1382973" y="176822"/>
                  </a:cubicBezTo>
                  <a:lnTo>
                    <a:pt x="1377172" y="190024"/>
                  </a:lnTo>
                  <a:cubicBezTo>
                    <a:pt x="1356636" y="183890"/>
                    <a:pt x="1339301" y="175422"/>
                    <a:pt x="1325165" y="164621"/>
                  </a:cubicBezTo>
                  <a:cubicBezTo>
                    <a:pt x="1311030" y="153819"/>
                    <a:pt x="1300496" y="140618"/>
                    <a:pt x="1293562" y="125016"/>
                  </a:cubicBezTo>
                  <a:cubicBezTo>
                    <a:pt x="1291961" y="128883"/>
                    <a:pt x="1289994" y="132683"/>
                    <a:pt x="1287661" y="136417"/>
                  </a:cubicBezTo>
                  <a:cubicBezTo>
                    <a:pt x="1285327" y="140151"/>
                    <a:pt x="1282693" y="143751"/>
                    <a:pt x="1279760" y="147218"/>
                  </a:cubicBezTo>
                  <a:cubicBezTo>
                    <a:pt x="1272826" y="155620"/>
                    <a:pt x="1263725" y="163354"/>
                    <a:pt x="1252456" y="170421"/>
                  </a:cubicBezTo>
                  <a:cubicBezTo>
                    <a:pt x="1241188" y="177489"/>
                    <a:pt x="1227687" y="184223"/>
                    <a:pt x="1211951" y="190624"/>
                  </a:cubicBezTo>
                  <a:lnTo>
                    <a:pt x="1204550" y="178022"/>
                  </a:lnTo>
                  <a:cubicBezTo>
                    <a:pt x="1220686" y="172022"/>
                    <a:pt x="1234354" y="165421"/>
                    <a:pt x="1245556" y="158220"/>
                  </a:cubicBezTo>
                  <a:cubicBezTo>
                    <a:pt x="1256757" y="151019"/>
                    <a:pt x="1265025" y="143818"/>
                    <a:pt x="1270359" y="136617"/>
                  </a:cubicBezTo>
                  <a:cubicBezTo>
                    <a:pt x="1273959" y="131683"/>
                    <a:pt x="1276960" y="127016"/>
                    <a:pt x="1279360" y="122615"/>
                  </a:cubicBezTo>
                  <a:cubicBezTo>
                    <a:pt x="1281760" y="118215"/>
                    <a:pt x="1283494" y="113614"/>
                    <a:pt x="1284560" y="108814"/>
                  </a:cubicBezTo>
                  <a:lnTo>
                    <a:pt x="1207151" y="108814"/>
                  </a:lnTo>
                  <a:lnTo>
                    <a:pt x="1207151" y="95012"/>
                  </a:lnTo>
                  <a:lnTo>
                    <a:pt x="1286361" y="95012"/>
                  </a:lnTo>
                  <a:lnTo>
                    <a:pt x="1286361" y="94012"/>
                  </a:lnTo>
                  <a:lnTo>
                    <a:pt x="1286361" y="56207"/>
                  </a:lnTo>
                  <a:lnTo>
                    <a:pt x="1216952" y="56207"/>
                  </a:lnTo>
                  <a:lnTo>
                    <a:pt x="1216952" y="43406"/>
                  </a:lnTo>
                  <a:lnTo>
                    <a:pt x="1306563" y="43406"/>
                  </a:lnTo>
                  <a:cubicBezTo>
                    <a:pt x="1308563" y="41139"/>
                    <a:pt x="1310697" y="38605"/>
                    <a:pt x="1312964" y="35805"/>
                  </a:cubicBezTo>
                  <a:cubicBezTo>
                    <a:pt x="1315231" y="33004"/>
                    <a:pt x="1317698" y="29870"/>
                    <a:pt x="1320365" y="26403"/>
                  </a:cubicBezTo>
                  <a:cubicBezTo>
                    <a:pt x="1328366" y="16002"/>
                    <a:pt x="1334167" y="7534"/>
                    <a:pt x="1337767" y="1000"/>
                  </a:cubicBezTo>
                  <a:close/>
                  <a:moveTo>
                    <a:pt x="1248556" y="0"/>
                  </a:moveTo>
                  <a:cubicBezTo>
                    <a:pt x="1252290" y="3867"/>
                    <a:pt x="1257024" y="9401"/>
                    <a:pt x="1262758" y="16602"/>
                  </a:cubicBezTo>
                  <a:cubicBezTo>
                    <a:pt x="1265691" y="20069"/>
                    <a:pt x="1268192" y="23236"/>
                    <a:pt x="1270259" y="26103"/>
                  </a:cubicBezTo>
                  <a:cubicBezTo>
                    <a:pt x="1272326" y="28970"/>
                    <a:pt x="1274092" y="31537"/>
                    <a:pt x="1275559" y="33804"/>
                  </a:cubicBezTo>
                  <a:lnTo>
                    <a:pt x="1264558" y="42405"/>
                  </a:lnTo>
                  <a:cubicBezTo>
                    <a:pt x="1261891" y="38138"/>
                    <a:pt x="1257690" y="32271"/>
                    <a:pt x="1251956" y="24803"/>
                  </a:cubicBezTo>
                  <a:cubicBezTo>
                    <a:pt x="1246356" y="17336"/>
                    <a:pt x="1241755" y="11802"/>
                    <a:pt x="1238155" y="8201"/>
                  </a:cubicBezTo>
                  <a:close/>
                </a:path>
              </a:pathLst>
            </a:custGeom>
            <a:solidFill>
              <a:prstClr val="black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301" name="图片 300">
              <a:extLst>
                <a:ext uri="{FF2B5EF4-FFF2-40B4-BE49-F238E27FC236}">
                  <a16:creationId xmlns:a16="http://schemas.microsoft.com/office/drawing/2014/main" id="{8179A884-EC56-4781-9C56-BA3CE5AE4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7693" y="3617212"/>
              <a:ext cx="2083862" cy="1048624"/>
            </a:xfrm>
            <a:prstGeom prst="roundRect">
              <a:avLst>
                <a:gd name="adj" fmla="val 7324"/>
              </a:avLst>
            </a:prstGeom>
            <a:ln>
              <a:noFill/>
            </a:ln>
          </p:spPr>
        </p:pic>
        <p:pic>
          <p:nvPicPr>
            <p:cNvPr id="302" name="图片 301" descr="图标&#10;&#10;低可信度描述已自动生成">
              <a:extLst>
                <a:ext uri="{FF2B5EF4-FFF2-40B4-BE49-F238E27FC236}">
                  <a16:creationId xmlns:a16="http://schemas.microsoft.com/office/drawing/2014/main" id="{540C3475-9366-4049-BF8A-3A6257E40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43812" y="3751779"/>
              <a:ext cx="779486" cy="779486"/>
            </a:xfrm>
            <a:prstGeom prst="rect">
              <a:avLst/>
            </a:prstGeom>
          </p:spPr>
        </p:pic>
        <p:sp>
          <p:nvSpPr>
            <p:cNvPr id="303" name="TextBox 164">
              <a:extLst>
                <a:ext uri="{FF2B5EF4-FFF2-40B4-BE49-F238E27FC236}">
                  <a16:creationId xmlns:a16="http://schemas.microsoft.com/office/drawing/2014/main" id="{29B683A9-ACE9-48B3-8260-5DAC9D1EBC2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0636837" y="3812722"/>
              <a:ext cx="181634" cy="657602"/>
            </a:xfrm>
            <a:custGeom>
              <a:avLst/>
              <a:gdLst/>
              <a:ahLst/>
              <a:cxnLst/>
              <a:rect l="l" t="t" r="r" b="b"/>
              <a:pathLst>
                <a:path w="208712" h="755637">
                  <a:moveTo>
                    <a:pt x="85954" y="558470"/>
                  </a:moveTo>
                  <a:lnTo>
                    <a:pt x="198882" y="558470"/>
                  </a:lnTo>
                  <a:lnTo>
                    <a:pt x="198882" y="746379"/>
                  </a:lnTo>
                  <a:lnTo>
                    <a:pt x="76581" y="746379"/>
                  </a:lnTo>
                  <a:lnTo>
                    <a:pt x="76581" y="720090"/>
                  </a:lnTo>
                  <a:lnTo>
                    <a:pt x="172364" y="720090"/>
                  </a:lnTo>
                  <a:lnTo>
                    <a:pt x="172364" y="661568"/>
                  </a:lnTo>
                  <a:lnTo>
                    <a:pt x="90297" y="661568"/>
                  </a:lnTo>
                  <a:lnTo>
                    <a:pt x="90297" y="634822"/>
                  </a:lnTo>
                  <a:lnTo>
                    <a:pt x="172364" y="634822"/>
                  </a:lnTo>
                  <a:lnTo>
                    <a:pt x="172364" y="584530"/>
                  </a:lnTo>
                  <a:lnTo>
                    <a:pt x="85954" y="584530"/>
                  </a:lnTo>
                  <a:close/>
                  <a:moveTo>
                    <a:pt x="32918" y="542925"/>
                  </a:moveTo>
                  <a:lnTo>
                    <a:pt x="58064" y="542925"/>
                  </a:lnTo>
                  <a:lnTo>
                    <a:pt x="58064" y="581330"/>
                  </a:lnTo>
                  <a:lnTo>
                    <a:pt x="83896" y="581330"/>
                  </a:lnTo>
                  <a:lnTo>
                    <a:pt x="83896" y="606476"/>
                  </a:lnTo>
                  <a:lnTo>
                    <a:pt x="58064" y="606476"/>
                  </a:lnTo>
                  <a:lnTo>
                    <a:pt x="58064" y="635737"/>
                  </a:lnTo>
                  <a:cubicBezTo>
                    <a:pt x="62179" y="634060"/>
                    <a:pt x="65951" y="632536"/>
                    <a:pt x="69380" y="631165"/>
                  </a:cubicBezTo>
                  <a:cubicBezTo>
                    <a:pt x="72809" y="629793"/>
                    <a:pt x="76124" y="628421"/>
                    <a:pt x="79324" y="627050"/>
                  </a:cubicBezTo>
                  <a:lnTo>
                    <a:pt x="85039" y="651967"/>
                  </a:lnTo>
                  <a:cubicBezTo>
                    <a:pt x="77724" y="655472"/>
                    <a:pt x="68732" y="659282"/>
                    <a:pt x="58064" y="663397"/>
                  </a:cubicBezTo>
                  <a:lnTo>
                    <a:pt x="58064" y="729005"/>
                  </a:lnTo>
                  <a:cubicBezTo>
                    <a:pt x="58064" y="733577"/>
                    <a:pt x="57683" y="737349"/>
                    <a:pt x="56921" y="740321"/>
                  </a:cubicBezTo>
                  <a:cubicBezTo>
                    <a:pt x="56159" y="743293"/>
                    <a:pt x="55016" y="745731"/>
                    <a:pt x="53492" y="747636"/>
                  </a:cubicBezTo>
                  <a:cubicBezTo>
                    <a:pt x="51968" y="749541"/>
                    <a:pt x="50025" y="750989"/>
                    <a:pt x="47663" y="751980"/>
                  </a:cubicBezTo>
                  <a:cubicBezTo>
                    <a:pt x="45301" y="752970"/>
                    <a:pt x="42520" y="753770"/>
                    <a:pt x="39319" y="754380"/>
                  </a:cubicBezTo>
                  <a:cubicBezTo>
                    <a:pt x="35966" y="754990"/>
                    <a:pt x="31737" y="755371"/>
                    <a:pt x="26632" y="755523"/>
                  </a:cubicBezTo>
                  <a:cubicBezTo>
                    <a:pt x="21527" y="755675"/>
                    <a:pt x="16840" y="755675"/>
                    <a:pt x="12573" y="755523"/>
                  </a:cubicBezTo>
                  <a:lnTo>
                    <a:pt x="7315" y="729005"/>
                  </a:lnTo>
                  <a:cubicBezTo>
                    <a:pt x="10058" y="729310"/>
                    <a:pt x="13106" y="729501"/>
                    <a:pt x="16459" y="729577"/>
                  </a:cubicBezTo>
                  <a:cubicBezTo>
                    <a:pt x="19812" y="729653"/>
                    <a:pt x="22555" y="729691"/>
                    <a:pt x="24689" y="729691"/>
                  </a:cubicBezTo>
                  <a:cubicBezTo>
                    <a:pt x="28499" y="729691"/>
                    <a:pt x="30823" y="729234"/>
                    <a:pt x="31661" y="728320"/>
                  </a:cubicBezTo>
                  <a:cubicBezTo>
                    <a:pt x="32499" y="727405"/>
                    <a:pt x="32918" y="724738"/>
                    <a:pt x="32918" y="720319"/>
                  </a:cubicBezTo>
                  <a:lnTo>
                    <a:pt x="32918" y="672998"/>
                  </a:lnTo>
                  <a:cubicBezTo>
                    <a:pt x="27737" y="674827"/>
                    <a:pt x="23127" y="676427"/>
                    <a:pt x="19088" y="677799"/>
                  </a:cubicBezTo>
                  <a:cubicBezTo>
                    <a:pt x="15049" y="679171"/>
                    <a:pt x="11201" y="680390"/>
                    <a:pt x="7544" y="681457"/>
                  </a:cubicBezTo>
                  <a:lnTo>
                    <a:pt x="0" y="655625"/>
                  </a:lnTo>
                  <a:cubicBezTo>
                    <a:pt x="4267" y="654406"/>
                    <a:pt x="9106" y="652958"/>
                    <a:pt x="14516" y="651281"/>
                  </a:cubicBezTo>
                  <a:cubicBezTo>
                    <a:pt x="19926" y="649605"/>
                    <a:pt x="26060" y="647548"/>
                    <a:pt x="32918" y="645109"/>
                  </a:cubicBezTo>
                  <a:lnTo>
                    <a:pt x="32918" y="606476"/>
                  </a:lnTo>
                  <a:lnTo>
                    <a:pt x="4801" y="606476"/>
                  </a:lnTo>
                  <a:lnTo>
                    <a:pt x="4801" y="581330"/>
                  </a:lnTo>
                  <a:lnTo>
                    <a:pt x="32918" y="581330"/>
                  </a:lnTo>
                  <a:close/>
                  <a:moveTo>
                    <a:pt x="1600" y="359435"/>
                  </a:moveTo>
                  <a:lnTo>
                    <a:pt x="208712" y="359435"/>
                  </a:lnTo>
                  <a:lnTo>
                    <a:pt x="208712" y="388696"/>
                  </a:lnTo>
                  <a:lnTo>
                    <a:pt x="1600" y="388696"/>
                  </a:lnTo>
                  <a:close/>
                  <a:moveTo>
                    <a:pt x="85954" y="15545"/>
                  </a:moveTo>
                  <a:lnTo>
                    <a:pt x="198882" y="15545"/>
                  </a:lnTo>
                  <a:lnTo>
                    <a:pt x="198882" y="203454"/>
                  </a:lnTo>
                  <a:lnTo>
                    <a:pt x="76581" y="203454"/>
                  </a:lnTo>
                  <a:lnTo>
                    <a:pt x="76581" y="177165"/>
                  </a:lnTo>
                  <a:lnTo>
                    <a:pt x="172364" y="177165"/>
                  </a:lnTo>
                  <a:lnTo>
                    <a:pt x="172364" y="118643"/>
                  </a:lnTo>
                  <a:lnTo>
                    <a:pt x="90297" y="118643"/>
                  </a:lnTo>
                  <a:lnTo>
                    <a:pt x="90297" y="91897"/>
                  </a:lnTo>
                  <a:lnTo>
                    <a:pt x="172364" y="91897"/>
                  </a:lnTo>
                  <a:lnTo>
                    <a:pt x="172364" y="41605"/>
                  </a:lnTo>
                  <a:lnTo>
                    <a:pt x="85954" y="41605"/>
                  </a:lnTo>
                  <a:close/>
                  <a:moveTo>
                    <a:pt x="32918" y="0"/>
                  </a:moveTo>
                  <a:lnTo>
                    <a:pt x="58064" y="0"/>
                  </a:lnTo>
                  <a:lnTo>
                    <a:pt x="58064" y="38405"/>
                  </a:lnTo>
                  <a:lnTo>
                    <a:pt x="83896" y="38405"/>
                  </a:lnTo>
                  <a:lnTo>
                    <a:pt x="83896" y="63551"/>
                  </a:lnTo>
                  <a:lnTo>
                    <a:pt x="58064" y="63551"/>
                  </a:lnTo>
                  <a:lnTo>
                    <a:pt x="58064" y="92812"/>
                  </a:lnTo>
                  <a:cubicBezTo>
                    <a:pt x="62179" y="91135"/>
                    <a:pt x="65951" y="89611"/>
                    <a:pt x="69380" y="88240"/>
                  </a:cubicBezTo>
                  <a:cubicBezTo>
                    <a:pt x="72809" y="86868"/>
                    <a:pt x="76124" y="85496"/>
                    <a:pt x="79324" y="84125"/>
                  </a:cubicBezTo>
                  <a:lnTo>
                    <a:pt x="85039" y="109042"/>
                  </a:lnTo>
                  <a:cubicBezTo>
                    <a:pt x="77724" y="112547"/>
                    <a:pt x="68732" y="116357"/>
                    <a:pt x="58064" y="120472"/>
                  </a:cubicBezTo>
                  <a:lnTo>
                    <a:pt x="58064" y="186080"/>
                  </a:lnTo>
                  <a:cubicBezTo>
                    <a:pt x="58064" y="190652"/>
                    <a:pt x="57683" y="194424"/>
                    <a:pt x="56921" y="197396"/>
                  </a:cubicBezTo>
                  <a:cubicBezTo>
                    <a:pt x="56159" y="200368"/>
                    <a:pt x="55016" y="202806"/>
                    <a:pt x="53492" y="204711"/>
                  </a:cubicBezTo>
                  <a:cubicBezTo>
                    <a:pt x="51968" y="206616"/>
                    <a:pt x="50025" y="208064"/>
                    <a:pt x="47663" y="209055"/>
                  </a:cubicBezTo>
                  <a:cubicBezTo>
                    <a:pt x="45301" y="210045"/>
                    <a:pt x="42520" y="210845"/>
                    <a:pt x="39319" y="211455"/>
                  </a:cubicBezTo>
                  <a:cubicBezTo>
                    <a:pt x="35966" y="212065"/>
                    <a:pt x="31737" y="212446"/>
                    <a:pt x="26632" y="212598"/>
                  </a:cubicBezTo>
                  <a:cubicBezTo>
                    <a:pt x="21527" y="212750"/>
                    <a:pt x="16840" y="212750"/>
                    <a:pt x="12573" y="212598"/>
                  </a:cubicBezTo>
                  <a:lnTo>
                    <a:pt x="7315" y="186080"/>
                  </a:lnTo>
                  <a:cubicBezTo>
                    <a:pt x="10058" y="186385"/>
                    <a:pt x="13106" y="186576"/>
                    <a:pt x="16459" y="186652"/>
                  </a:cubicBezTo>
                  <a:cubicBezTo>
                    <a:pt x="19812" y="186728"/>
                    <a:pt x="22555" y="186766"/>
                    <a:pt x="24689" y="186766"/>
                  </a:cubicBezTo>
                  <a:cubicBezTo>
                    <a:pt x="28499" y="186766"/>
                    <a:pt x="30823" y="186309"/>
                    <a:pt x="31661" y="185395"/>
                  </a:cubicBezTo>
                  <a:cubicBezTo>
                    <a:pt x="32499" y="184480"/>
                    <a:pt x="32918" y="181813"/>
                    <a:pt x="32918" y="177394"/>
                  </a:cubicBezTo>
                  <a:lnTo>
                    <a:pt x="32918" y="130073"/>
                  </a:lnTo>
                  <a:cubicBezTo>
                    <a:pt x="27737" y="131902"/>
                    <a:pt x="23127" y="133502"/>
                    <a:pt x="19088" y="134874"/>
                  </a:cubicBezTo>
                  <a:cubicBezTo>
                    <a:pt x="15049" y="136246"/>
                    <a:pt x="11201" y="137465"/>
                    <a:pt x="7544" y="138532"/>
                  </a:cubicBezTo>
                  <a:lnTo>
                    <a:pt x="0" y="112700"/>
                  </a:lnTo>
                  <a:cubicBezTo>
                    <a:pt x="4267" y="111481"/>
                    <a:pt x="9106" y="110033"/>
                    <a:pt x="14516" y="108356"/>
                  </a:cubicBezTo>
                  <a:cubicBezTo>
                    <a:pt x="19926" y="106680"/>
                    <a:pt x="26060" y="104623"/>
                    <a:pt x="32918" y="102184"/>
                  </a:cubicBezTo>
                  <a:lnTo>
                    <a:pt x="32918" y="63551"/>
                  </a:lnTo>
                  <a:lnTo>
                    <a:pt x="4801" y="63551"/>
                  </a:lnTo>
                  <a:lnTo>
                    <a:pt x="4801" y="38405"/>
                  </a:lnTo>
                  <a:lnTo>
                    <a:pt x="32918" y="384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D65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21" name="PA-文本框 76">
            <a:extLst>
              <a:ext uri="{FF2B5EF4-FFF2-40B4-BE49-F238E27FC236}">
                <a16:creationId xmlns:a16="http://schemas.microsoft.com/office/drawing/2014/main" id="{7C9155AA-954F-4991-A249-59E190DF576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79545" y="1132317"/>
            <a:ext cx="5436413" cy="585826"/>
          </a:xfrm>
          <a:custGeom>
            <a:avLst/>
            <a:gdLst/>
            <a:ahLst/>
            <a:cxnLst/>
            <a:rect l="l" t="t" r="r" b="b"/>
            <a:pathLst>
              <a:path w="5436413" h="585826">
                <a:moveTo>
                  <a:pt x="397460" y="406603"/>
                </a:moveTo>
                <a:lnTo>
                  <a:pt x="397460" y="488900"/>
                </a:lnTo>
                <a:lnTo>
                  <a:pt x="465125" y="488900"/>
                </a:lnTo>
                <a:lnTo>
                  <a:pt x="465125" y="406603"/>
                </a:lnTo>
                <a:close/>
                <a:moveTo>
                  <a:pt x="267615" y="406603"/>
                </a:moveTo>
                <a:lnTo>
                  <a:pt x="267615" y="488900"/>
                </a:lnTo>
                <a:lnTo>
                  <a:pt x="333452" y="488900"/>
                </a:lnTo>
                <a:lnTo>
                  <a:pt x="333452" y="406603"/>
                </a:lnTo>
                <a:close/>
                <a:moveTo>
                  <a:pt x="3933749" y="395631"/>
                </a:moveTo>
                <a:lnTo>
                  <a:pt x="3985565" y="424282"/>
                </a:lnTo>
                <a:cubicBezTo>
                  <a:pt x="3974592" y="447040"/>
                  <a:pt x="3960572" y="470815"/>
                  <a:pt x="3943503" y="495605"/>
                </a:cubicBezTo>
                <a:cubicBezTo>
                  <a:pt x="3934968" y="508203"/>
                  <a:pt x="3926332" y="520395"/>
                  <a:pt x="3917595" y="532181"/>
                </a:cubicBezTo>
                <a:cubicBezTo>
                  <a:pt x="3908857" y="543967"/>
                  <a:pt x="3900424" y="554533"/>
                  <a:pt x="3892296" y="563880"/>
                </a:cubicBezTo>
                <a:lnTo>
                  <a:pt x="3845357" y="523647"/>
                </a:lnTo>
                <a:cubicBezTo>
                  <a:pt x="3862426" y="504139"/>
                  <a:pt x="3878682" y="483413"/>
                  <a:pt x="3894125" y="461467"/>
                </a:cubicBezTo>
                <a:cubicBezTo>
                  <a:pt x="3909568" y="439522"/>
                  <a:pt x="3922776" y="417576"/>
                  <a:pt x="3933749" y="395631"/>
                </a:cubicBezTo>
                <a:close/>
                <a:moveTo>
                  <a:pt x="4144671" y="395021"/>
                </a:moveTo>
                <a:cubicBezTo>
                  <a:pt x="4151580" y="401930"/>
                  <a:pt x="4158895" y="410566"/>
                  <a:pt x="4166616" y="420929"/>
                </a:cubicBezTo>
                <a:cubicBezTo>
                  <a:pt x="4174338" y="431292"/>
                  <a:pt x="4182873" y="442976"/>
                  <a:pt x="4192220" y="455981"/>
                </a:cubicBezTo>
                <a:cubicBezTo>
                  <a:pt x="4201567" y="468986"/>
                  <a:pt x="4209797" y="481178"/>
                  <a:pt x="4216909" y="492557"/>
                </a:cubicBezTo>
                <a:cubicBezTo>
                  <a:pt x="4224020" y="503936"/>
                  <a:pt x="4230015" y="513893"/>
                  <a:pt x="4234892" y="522427"/>
                </a:cubicBezTo>
                <a:lnTo>
                  <a:pt x="4183685" y="558394"/>
                </a:lnTo>
                <a:cubicBezTo>
                  <a:pt x="4179215" y="549047"/>
                  <a:pt x="4173525" y="538785"/>
                  <a:pt x="4166616" y="527609"/>
                </a:cubicBezTo>
                <a:cubicBezTo>
                  <a:pt x="4159708" y="516433"/>
                  <a:pt x="4151580" y="504139"/>
                  <a:pt x="4142232" y="490728"/>
                </a:cubicBezTo>
                <a:cubicBezTo>
                  <a:pt x="4132885" y="476911"/>
                  <a:pt x="4124554" y="464922"/>
                  <a:pt x="4117239" y="454762"/>
                </a:cubicBezTo>
                <a:cubicBezTo>
                  <a:pt x="4109924" y="444602"/>
                  <a:pt x="4103218" y="435661"/>
                  <a:pt x="4097122" y="427939"/>
                </a:cubicBezTo>
                <a:close/>
                <a:moveTo>
                  <a:pt x="2685898" y="324917"/>
                </a:moveTo>
                <a:lnTo>
                  <a:pt x="2755392" y="324917"/>
                </a:lnTo>
                <a:lnTo>
                  <a:pt x="2755392" y="365151"/>
                </a:lnTo>
                <a:lnTo>
                  <a:pt x="2981554" y="365151"/>
                </a:lnTo>
                <a:lnTo>
                  <a:pt x="2981554" y="421234"/>
                </a:lnTo>
                <a:lnTo>
                  <a:pt x="2830983" y="421234"/>
                </a:lnTo>
                <a:cubicBezTo>
                  <a:pt x="2852522" y="439928"/>
                  <a:pt x="2877211" y="455981"/>
                  <a:pt x="2905049" y="469392"/>
                </a:cubicBezTo>
                <a:cubicBezTo>
                  <a:pt x="2932887" y="482804"/>
                  <a:pt x="2965704" y="494183"/>
                  <a:pt x="3003500" y="503530"/>
                </a:cubicBezTo>
                <a:lnTo>
                  <a:pt x="2977287" y="564490"/>
                </a:lnTo>
                <a:cubicBezTo>
                  <a:pt x="2930551" y="548640"/>
                  <a:pt x="2887980" y="529946"/>
                  <a:pt x="2849576" y="508407"/>
                </a:cubicBezTo>
                <a:cubicBezTo>
                  <a:pt x="2811171" y="486868"/>
                  <a:pt x="2779776" y="459232"/>
                  <a:pt x="2755392" y="425501"/>
                </a:cubicBezTo>
                <a:lnTo>
                  <a:pt x="2755392" y="573634"/>
                </a:lnTo>
                <a:lnTo>
                  <a:pt x="2685898" y="573634"/>
                </a:lnTo>
                <a:lnTo>
                  <a:pt x="2685898" y="426111"/>
                </a:lnTo>
                <a:cubicBezTo>
                  <a:pt x="2661920" y="458216"/>
                  <a:pt x="2630628" y="485750"/>
                  <a:pt x="2592020" y="508711"/>
                </a:cubicBezTo>
                <a:cubicBezTo>
                  <a:pt x="2553411" y="531673"/>
                  <a:pt x="2511146" y="550876"/>
                  <a:pt x="2465223" y="566319"/>
                </a:cubicBezTo>
                <a:lnTo>
                  <a:pt x="2434743" y="504749"/>
                </a:lnTo>
                <a:cubicBezTo>
                  <a:pt x="2473351" y="495402"/>
                  <a:pt x="2506879" y="483820"/>
                  <a:pt x="2535327" y="470002"/>
                </a:cubicBezTo>
                <a:cubicBezTo>
                  <a:pt x="2563775" y="456184"/>
                  <a:pt x="2588768" y="439928"/>
                  <a:pt x="2610307" y="421234"/>
                </a:cubicBezTo>
                <a:lnTo>
                  <a:pt x="2460956" y="421234"/>
                </a:lnTo>
                <a:lnTo>
                  <a:pt x="2460956" y="365151"/>
                </a:lnTo>
                <a:lnTo>
                  <a:pt x="2685898" y="365151"/>
                </a:lnTo>
                <a:close/>
                <a:moveTo>
                  <a:pt x="3725876" y="314554"/>
                </a:moveTo>
                <a:lnTo>
                  <a:pt x="3788055" y="327355"/>
                </a:lnTo>
                <a:cubicBezTo>
                  <a:pt x="3786023" y="343205"/>
                  <a:pt x="3783178" y="361493"/>
                  <a:pt x="3779520" y="382219"/>
                </a:cubicBezTo>
                <a:cubicBezTo>
                  <a:pt x="3775863" y="402946"/>
                  <a:pt x="3770986" y="425704"/>
                  <a:pt x="3764890" y="450495"/>
                </a:cubicBezTo>
                <a:cubicBezTo>
                  <a:pt x="3758794" y="474879"/>
                  <a:pt x="3752698" y="496824"/>
                  <a:pt x="3746602" y="516331"/>
                </a:cubicBezTo>
                <a:cubicBezTo>
                  <a:pt x="3740506" y="535839"/>
                  <a:pt x="3734816" y="552704"/>
                  <a:pt x="3729533" y="566928"/>
                </a:cubicBezTo>
                <a:lnTo>
                  <a:pt x="3669183" y="546812"/>
                </a:lnTo>
                <a:cubicBezTo>
                  <a:pt x="3674872" y="532181"/>
                  <a:pt x="3680562" y="515722"/>
                  <a:pt x="3686252" y="497434"/>
                </a:cubicBezTo>
                <a:cubicBezTo>
                  <a:pt x="3691941" y="479146"/>
                  <a:pt x="3697631" y="457810"/>
                  <a:pt x="3703320" y="433426"/>
                </a:cubicBezTo>
                <a:cubicBezTo>
                  <a:pt x="3709010" y="408635"/>
                  <a:pt x="3713683" y="386385"/>
                  <a:pt x="3717341" y="366675"/>
                </a:cubicBezTo>
                <a:cubicBezTo>
                  <a:pt x="3720999" y="346964"/>
                  <a:pt x="3723844" y="329591"/>
                  <a:pt x="3725876" y="314554"/>
                </a:cubicBezTo>
                <a:close/>
                <a:moveTo>
                  <a:pt x="2142135" y="305410"/>
                </a:moveTo>
                <a:lnTo>
                  <a:pt x="2142135" y="372466"/>
                </a:lnTo>
                <a:lnTo>
                  <a:pt x="2190293" y="372466"/>
                </a:lnTo>
                <a:lnTo>
                  <a:pt x="2190293" y="305410"/>
                </a:lnTo>
                <a:close/>
                <a:moveTo>
                  <a:pt x="2031797" y="305410"/>
                </a:moveTo>
                <a:lnTo>
                  <a:pt x="2031797" y="372466"/>
                </a:lnTo>
                <a:lnTo>
                  <a:pt x="2080565" y="372466"/>
                </a:lnTo>
                <a:lnTo>
                  <a:pt x="2080565" y="305410"/>
                </a:lnTo>
                <a:close/>
                <a:moveTo>
                  <a:pt x="3977031" y="282855"/>
                </a:moveTo>
                <a:lnTo>
                  <a:pt x="3977031" y="320040"/>
                </a:lnTo>
                <a:lnTo>
                  <a:pt x="4119677" y="320040"/>
                </a:lnTo>
                <a:lnTo>
                  <a:pt x="4119677" y="282855"/>
                </a:lnTo>
                <a:close/>
                <a:moveTo>
                  <a:pt x="397460" y="262128"/>
                </a:moveTo>
                <a:lnTo>
                  <a:pt x="397460" y="341986"/>
                </a:lnTo>
                <a:lnTo>
                  <a:pt x="465125" y="341986"/>
                </a:lnTo>
                <a:lnTo>
                  <a:pt x="465125" y="262128"/>
                </a:lnTo>
                <a:close/>
                <a:moveTo>
                  <a:pt x="267615" y="262128"/>
                </a:moveTo>
                <a:lnTo>
                  <a:pt x="267615" y="341986"/>
                </a:lnTo>
                <a:lnTo>
                  <a:pt x="333452" y="341986"/>
                </a:lnTo>
                <a:lnTo>
                  <a:pt x="333452" y="262128"/>
                </a:lnTo>
                <a:close/>
                <a:moveTo>
                  <a:pt x="2646884" y="206045"/>
                </a:moveTo>
                <a:lnTo>
                  <a:pt x="2633472" y="220675"/>
                </a:lnTo>
                <a:cubicBezTo>
                  <a:pt x="2648916" y="222301"/>
                  <a:pt x="2665985" y="224841"/>
                  <a:pt x="2684679" y="228295"/>
                </a:cubicBezTo>
                <a:cubicBezTo>
                  <a:pt x="2703373" y="231750"/>
                  <a:pt x="2724100" y="235915"/>
                  <a:pt x="2746858" y="240792"/>
                </a:cubicBezTo>
                <a:cubicBezTo>
                  <a:pt x="2765959" y="231445"/>
                  <a:pt x="2782621" y="219863"/>
                  <a:pt x="2796845" y="206045"/>
                </a:cubicBezTo>
                <a:close/>
                <a:moveTo>
                  <a:pt x="620573" y="201778"/>
                </a:moveTo>
                <a:lnTo>
                  <a:pt x="751637" y="201778"/>
                </a:lnTo>
                <a:lnTo>
                  <a:pt x="751637" y="430987"/>
                </a:lnTo>
                <a:cubicBezTo>
                  <a:pt x="765455" y="443992"/>
                  <a:pt x="780187" y="454559"/>
                  <a:pt x="795833" y="462687"/>
                </a:cubicBezTo>
                <a:cubicBezTo>
                  <a:pt x="811480" y="470815"/>
                  <a:pt x="828142" y="477216"/>
                  <a:pt x="845821" y="481889"/>
                </a:cubicBezTo>
                <a:cubicBezTo>
                  <a:pt x="863499" y="486563"/>
                  <a:pt x="882193" y="489916"/>
                  <a:pt x="901904" y="491948"/>
                </a:cubicBezTo>
                <a:cubicBezTo>
                  <a:pt x="921614" y="493979"/>
                  <a:pt x="942442" y="495402"/>
                  <a:pt x="964388" y="496215"/>
                </a:cubicBezTo>
                <a:cubicBezTo>
                  <a:pt x="992429" y="497434"/>
                  <a:pt x="1024027" y="497637"/>
                  <a:pt x="1059180" y="496824"/>
                </a:cubicBezTo>
                <a:cubicBezTo>
                  <a:pt x="1094334" y="496011"/>
                  <a:pt x="1131012" y="493979"/>
                  <a:pt x="1169213" y="490728"/>
                </a:cubicBezTo>
                <a:lnTo>
                  <a:pt x="1156412" y="562052"/>
                </a:lnTo>
                <a:cubicBezTo>
                  <a:pt x="1124713" y="564084"/>
                  <a:pt x="1092302" y="565303"/>
                  <a:pt x="1059180" y="565709"/>
                </a:cubicBezTo>
                <a:cubicBezTo>
                  <a:pt x="1026059" y="566116"/>
                  <a:pt x="993039" y="565709"/>
                  <a:pt x="960121" y="564490"/>
                </a:cubicBezTo>
                <a:cubicBezTo>
                  <a:pt x="908914" y="562864"/>
                  <a:pt x="863804" y="556260"/>
                  <a:pt x="824789" y="544678"/>
                </a:cubicBezTo>
                <a:cubicBezTo>
                  <a:pt x="785775" y="533095"/>
                  <a:pt x="750215" y="513487"/>
                  <a:pt x="718109" y="485852"/>
                </a:cubicBezTo>
                <a:lnTo>
                  <a:pt x="657149" y="560223"/>
                </a:lnTo>
                <a:lnTo>
                  <a:pt x="607162" y="513893"/>
                </a:lnTo>
                <a:lnTo>
                  <a:pt x="681533" y="427939"/>
                </a:lnTo>
                <a:lnTo>
                  <a:pt x="681533" y="268834"/>
                </a:lnTo>
                <a:lnTo>
                  <a:pt x="620573" y="268834"/>
                </a:lnTo>
                <a:close/>
                <a:moveTo>
                  <a:pt x="202388" y="198730"/>
                </a:moveTo>
                <a:lnTo>
                  <a:pt x="529743" y="198730"/>
                </a:lnTo>
                <a:lnTo>
                  <a:pt x="529743" y="551688"/>
                </a:lnTo>
                <a:lnTo>
                  <a:pt x="202388" y="551688"/>
                </a:lnTo>
                <a:close/>
                <a:moveTo>
                  <a:pt x="3977031" y="192024"/>
                </a:moveTo>
                <a:lnTo>
                  <a:pt x="3977031" y="227991"/>
                </a:lnTo>
                <a:lnTo>
                  <a:pt x="4119677" y="227991"/>
                </a:lnTo>
                <a:lnTo>
                  <a:pt x="4119677" y="192024"/>
                </a:lnTo>
                <a:close/>
                <a:moveTo>
                  <a:pt x="2142135" y="187147"/>
                </a:moveTo>
                <a:lnTo>
                  <a:pt x="2142135" y="249327"/>
                </a:lnTo>
                <a:lnTo>
                  <a:pt x="2190293" y="249327"/>
                </a:lnTo>
                <a:lnTo>
                  <a:pt x="2190293" y="187147"/>
                </a:lnTo>
                <a:close/>
                <a:moveTo>
                  <a:pt x="2031797" y="187147"/>
                </a:moveTo>
                <a:lnTo>
                  <a:pt x="2031797" y="249327"/>
                </a:lnTo>
                <a:lnTo>
                  <a:pt x="2080565" y="249327"/>
                </a:lnTo>
                <a:lnTo>
                  <a:pt x="2080565" y="187147"/>
                </a:lnTo>
                <a:close/>
                <a:moveTo>
                  <a:pt x="4446423" y="153010"/>
                </a:moveTo>
                <a:cubicBezTo>
                  <a:pt x="4467962" y="232258"/>
                  <a:pt x="4501693" y="296672"/>
                  <a:pt x="4547616" y="346253"/>
                </a:cubicBezTo>
                <a:cubicBezTo>
                  <a:pt x="4591101" y="297485"/>
                  <a:pt x="4623613" y="233071"/>
                  <a:pt x="4645153" y="153010"/>
                </a:cubicBezTo>
                <a:close/>
                <a:moveTo>
                  <a:pt x="3693567" y="143256"/>
                </a:moveTo>
                <a:cubicBezTo>
                  <a:pt x="3700882" y="147727"/>
                  <a:pt x="3709315" y="153518"/>
                  <a:pt x="3718865" y="160630"/>
                </a:cubicBezTo>
                <a:cubicBezTo>
                  <a:pt x="3728416" y="167742"/>
                  <a:pt x="3739084" y="175768"/>
                  <a:pt x="3750869" y="184709"/>
                </a:cubicBezTo>
                <a:cubicBezTo>
                  <a:pt x="3762655" y="193650"/>
                  <a:pt x="3772916" y="201879"/>
                  <a:pt x="3781654" y="209398"/>
                </a:cubicBezTo>
                <a:cubicBezTo>
                  <a:pt x="3790392" y="216916"/>
                  <a:pt x="3798012" y="223723"/>
                  <a:pt x="3804514" y="229819"/>
                </a:cubicBezTo>
                <a:lnTo>
                  <a:pt x="3765499" y="284074"/>
                </a:lnTo>
                <a:cubicBezTo>
                  <a:pt x="3759810" y="277978"/>
                  <a:pt x="3752596" y="271069"/>
                  <a:pt x="3743859" y="263347"/>
                </a:cubicBezTo>
                <a:cubicBezTo>
                  <a:pt x="3735121" y="255626"/>
                  <a:pt x="3725063" y="247092"/>
                  <a:pt x="3713683" y="237744"/>
                </a:cubicBezTo>
                <a:cubicBezTo>
                  <a:pt x="3702711" y="228397"/>
                  <a:pt x="3692246" y="220066"/>
                  <a:pt x="3682289" y="212751"/>
                </a:cubicBezTo>
                <a:cubicBezTo>
                  <a:pt x="3672332" y="205435"/>
                  <a:pt x="3663900" y="199339"/>
                  <a:pt x="3656991" y="194463"/>
                </a:cubicBezTo>
                <a:close/>
                <a:moveTo>
                  <a:pt x="2288439" y="128626"/>
                </a:moveTo>
                <a:lnTo>
                  <a:pt x="2356104" y="128626"/>
                </a:lnTo>
                <a:lnTo>
                  <a:pt x="2356104" y="554736"/>
                </a:lnTo>
                <a:lnTo>
                  <a:pt x="1865986" y="554736"/>
                </a:lnTo>
                <a:lnTo>
                  <a:pt x="1865986" y="129235"/>
                </a:lnTo>
                <a:lnTo>
                  <a:pt x="1932432" y="129235"/>
                </a:lnTo>
                <a:lnTo>
                  <a:pt x="1932432" y="488290"/>
                </a:lnTo>
                <a:lnTo>
                  <a:pt x="2288439" y="488290"/>
                </a:lnTo>
                <a:close/>
                <a:moveTo>
                  <a:pt x="1968399" y="128626"/>
                </a:moveTo>
                <a:lnTo>
                  <a:pt x="2253082" y="128626"/>
                </a:lnTo>
                <a:lnTo>
                  <a:pt x="2253082" y="432816"/>
                </a:lnTo>
                <a:lnTo>
                  <a:pt x="1968399" y="432816"/>
                </a:lnTo>
                <a:close/>
                <a:moveTo>
                  <a:pt x="2642007" y="106071"/>
                </a:moveTo>
                <a:lnTo>
                  <a:pt x="2707844" y="122530"/>
                </a:lnTo>
                <a:cubicBezTo>
                  <a:pt x="2701341" y="133096"/>
                  <a:pt x="2694229" y="143663"/>
                  <a:pt x="2686507" y="154229"/>
                </a:cubicBezTo>
                <a:lnTo>
                  <a:pt x="2993746" y="154229"/>
                </a:lnTo>
                <a:lnTo>
                  <a:pt x="2993746" y="206045"/>
                </a:lnTo>
                <a:lnTo>
                  <a:pt x="2880970" y="206045"/>
                </a:lnTo>
                <a:cubicBezTo>
                  <a:pt x="2865120" y="224739"/>
                  <a:pt x="2845004" y="242215"/>
                  <a:pt x="2820620" y="258471"/>
                </a:cubicBezTo>
                <a:cubicBezTo>
                  <a:pt x="2879547" y="273914"/>
                  <a:pt x="2926893" y="288747"/>
                  <a:pt x="2962656" y="302971"/>
                </a:cubicBezTo>
                <a:lnTo>
                  <a:pt x="2937053" y="357835"/>
                </a:lnTo>
                <a:cubicBezTo>
                  <a:pt x="2914295" y="347675"/>
                  <a:pt x="2887676" y="337312"/>
                  <a:pt x="2857196" y="326746"/>
                </a:cubicBezTo>
                <a:cubicBezTo>
                  <a:pt x="2826715" y="316179"/>
                  <a:pt x="2792172" y="305207"/>
                  <a:pt x="2753564" y="293827"/>
                </a:cubicBezTo>
                <a:cubicBezTo>
                  <a:pt x="2723896" y="306019"/>
                  <a:pt x="2686609" y="317195"/>
                  <a:pt x="2641702" y="327355"/>
                </a:cubicBezTo>
                <a:cubicBezTo>
                  <a:pt x="2596795" y="337515"/>
                  <a:pt x="2543658" y="346456"/>
                  <a:pt x="2482292" y="354178"/>
                </a:cubicBezTo>
                <a:lnTo>
                  <a:pt x="2464613" y="298095"/>
                </a:lnTo>
                <a:cubicBezTo>
                  <a:pt x="2507285" y="294437"/>
                  <a:pt x="2545182" y="290271"/>
                  <a:pt x="2578304" y="285598"/>
                </a:cubicBezTo>
                <a:cubicBezTo>
                  <a:pt x="2611425" y="280924"/>
                  <a:pt x="2640178" y="275743"/>
                  <a:pt x="2664562" y="270053"/>
                </a:cubicBezTo>
                <a:cubicBezTo>
                  <a:pt x="2638959" y="263551"/>
                  <a:pt x="2615489" y="258064"/>
                  <a:pt x="2594153" y="253594"/>
                </a:cubicBezTo>
                <a:cubicBezTo>
                  <a:pt x="2572817" y="249123"/>
                  <a:pt x="2553411" y="245669"/>
                  <a:pt x="2535936" y="243231"/>
                </a:cubicBezTo>
                <a:cubicBezTo>
                  <a:pt x="2546503" y="232664"/>
                  <a:pt x="2557679" y="220269"/>
                  <a:pt x="2569464" y="206045"/>
                </a:cubicBezTo>
                <a:lnTo>
                  <a:pt x="2449373" y="206045"/>
                </a:lnTo>
                <a:lnTo>
                  <a:pt x="2449373" y="154229"/>
                </a:lnTo>
                <a:lnTo>
                  <a:pt x="2609088" y="154229"/>
                </a:lnTo>
                <a:cubicBezTo>
                  <a:pt x="2615997" y="144882"/>
                  <a:pt x="2622093" y="136246"/>
                  <a:pt x="2627376" y="128321"/>
                </a:cubicBezTo>
                <a:cubicBezTo>
                  <a:pt x="2632660" y="120396"/>
                  <a:pt x="2637536" y="112979"/>
                  <a:pt x="2642007" y="106071"/>
                </a:cubicBezTo>
                <a:close/>
                <a:moveTo>
                  <a:pt x="3425952" y="74981"/>
                </a:moveTo>
                <a:lnTo>
                  <a:pt x="3487522" y="74981"/>
                </a:lnTo>
                <a:lnTo>
                  <a:pt x="3487522" y="426720"/>
                </a:lnTo>
                <a:lnTo>
                  <a:pt x="3425952" y="426720"/>
                </a:lnTo>
                <a:close/>
                <a:moveTo>
                  <a:pt x="1258215" y="40234"/>
                </a:moveTo>
                <a:lnTo>
                  <a:pt x="1480719" y="40234"/>
                </a:lnTo>
                <a:lnTo>
                  <a:pt x="1480719" y="105461"/>
                </a:lnTo>
                <a:lnTo>
                  <a:pt x="1258215" y="105461"/>
                </a:lnTo>
                <a:close/>
                <a:moveTo>
                  <a:pt x="1842212" y="29261"/>
                </a:moveTo>
                <a:lnTo>
                  <a:pt x="2380488" y="29261"/>
                </a:lnTo>
                <a:lnTo>
                  <a:pt x="2380488" y="92050"/>
                </a:lnTo>
                <a:lnTo>
                  <a:pt x="1842212" y="92050"/>
                </a:lnTo>
                <a:close/>
                <a:moveTo>
                  <a:pt x="690677" y="12192"/>
                </a:moveTo>
                <a:cubicBezTo>
                  <a:pt x="702869" y="23978"/>
                  <a:pt x="718109" y="41047"/>
                  <a:pt x="736397" y="63399"/>
                </a:cubicBezTo>
                <a:cubicBezTo>
                  <a:pt x="745745" y="74371"/>
                  <a:pt x="753974" y="84430"/>
                  <a:pt x="761086" y="93574"/>
                </a:cubicBezTo>
                <a:cubicBezTo>
                  <a:pt x="768198" y="102718"/>
                  <a:pt x="773989" y="110744"/>
                  <a:pt x="778460" y="117653"/>
                </a:cubicBezTo>
                <a:lnTo>
                  <a:pt x="723596" y="163373"/>
                </a:lnTo>
                <a:cubicBezTo>
                  <a:pt x="714249" y="148743"/>
                  <a:pt x="700837" y="129845"/>
                  <a:pt x="683362" y="106680"/>
                </a:cubicBezTo>
                <a:cubicBezTo>
                  <a:pt x="674421" y="94895"/>
                  <a:pt x="666192" y="84633"/>
                  <a:pt x="658673" y="75895"/>
                </a:cubicBezTo>
                <a:cubicBezTo>
                  <a:pt x="651155" y="67158"/>
                  <a:pt x="644348" y="59741"/>
                  <a:pt x="638252" y="53645"/>
                </a:cubicBezTo>
                <a:close/>
                <a:moveTo>
                  <a:pt x="3521050" y="10973"/>
                </a:moveTo>
                <a:lnTo>
                  <a:pt x="3582010" y="10973"/>
                </a:lnTo>
                <a:lnTo>
                  <a:pt x="3582010" y="488290"/>
                </a:lnTo>
                <a:cubicBezTo>
                  <a:pt x="3582010" y="502514"/>
                  <a:pt x="3580587" y="514401"/>
                  <a:pt x="3577743" y="523952"/>
                </a:cubicBezTo>
                <a:cubicBezTo>
                  <a:pt x="3574898" y="533502"/>
                  <a:pt x="3570529" y="541122"/>
                  <a:pt x="3564636" y="546812"/>
                </a:cubicBezTo>
                <a:cubicBezTo>
                  <a:pt x="3558744" y="552501"/>
                  <a:pt x="3551225" y="556768"/>
                  <a:pt x="3542081" y="559613"/>
                </a:cubicBezTo>
                <a:cubicBezTo>
                  <a:pt x="3532937" y="562458"/>
                  <a:pt x="3522066" y="564490"/>
                  <a:pt x="3509468" y="565709"/>
                </a:cubicBezTo>
                <a:cubicBezTo>
                  <a:pt x="3496056" y="567335"/>
                  <a:pt x="3483763" y="568249"/>
                  <a:pt x="3472587" y="568452"/>
                </a:cubicBezTo>
                <a:cubicBezTo>
                  <a:pt x="3461411" y="568655"/>
                  <a:pt x="3451149" y="568757"/>
                  <a:pt x="3441802" y="568757"/>
                </a:cubicBezTo>
                <a:lnTo>
                  <a:pt x="3428391" y="499872"/>
                </a:lnTo>
                <a:cubicBezTo>
                  <a:pt x="3437738" y="500685"/>
                  <a:pt x="3447796" y="501498"/>
                  <a:pt x="3458566" y="502311"/>
                </a:cubicBezTo>
                <a:cubicBezTo>
                  <a:pt x="3469336" y="503123"/>
                  <a:pt x="3479597" y="503530"/>
                  <a:pt x="3489351" y="503530"/>
                </a:cubicBezTo>
                <a:cubicBezTo>
                  <a:pt x="3503168" y="503123"/>
                  <a:pt x="3511906" y="501295"/>
                  <a:pt x="3515564" y="498043"/>
                </a:cubicBezTo>
                <a:cubicBezTo>
                  <a:pt x="3519221" y="494792"/>
                  <a:pt x="3521050" y="487274"/>
                  <a:pt x="3521050" y="475488"/>
                </a:cubicBezTo>
                <a:close/>
                <a:moveTo>
                  <a:pt x="3718560" y="10363"/>
                </a:moveTo>
                <a:cubicBezTo>
                  <a:pt x="3725469" y="14834"/>
                  <a:pt x="3733394" y="20320"/>
                  <a:pt x="3742335" y="26823"/>
                </a:cubicBezTo>
                <a:cubicBezTo>
                  <a:pt x="3751276" y="33325"/>
                  <a:pt x="3761232" y="40843"/>
                  <a:pt x="3772205" y="49378"/>
                </a:cubicBezTo>
                <a:cubicBezTo>
                  <a:pt x="3792931" y="66040"/>
                  <a:pt x="3808984" y="79655"/>
                  <a:pt x="3820364" y="90221"/>
                </a:cubicBezTo>
                <a:lnTo>
                  <a:pt x="3820364" y="26823"/>
                </a:lnTo>
                <a:lnTo>
                  <a:pt x="4215385" y="26823"/>
                </a:lnTo>
                <a:lnTo>
                  <a:pt x="4215385" y="90221"/>
                </a:lnTo>
                <a:lnTo>
                  <a:pt x="4081882" y="90221"/>
                </a:lnTo>
                <a:cubicBezTo>
                  <a:pt x="4079850" y="98349"/>
                  <a:pt x="4077716" y="106274"/>
                  <a:pt x="4075481" y="113995"/>
                </a:cubicBezTo>
                <a:cubicBezTo>
                  <a:pt x="4073246" y="121717"/>
                  <a:pt x="4070909" y="129439"/>
                  <a:pt x="4068471" y="137160"/>
                </a:cubicBezTo>
                <a:lnTo>
                  <a:pt x="4183685" y="137160"/>
                </a:lnTo>
                <a:lnTo>
                  <a:pt x="4183685" y="377343"/>
                </a:lnTo>
                <a:lnTo>
                  <a:pt x="4080663" y="377343"/>
                </a:lnTo>
                <a:lnTo>
                  <a:pt x="4080663" y="494386"/>
                </a:lnTo>
                <a:cubicBezTo>
                  <a:pt x="4080663" y="507391"/>
                  <a:pt x="4079444" y="518160"/>
                  <a:pt x="4077005" y="526695"/>
                </a:cubicBezTo>
                <a:cubicBezTo>
                  <a:pt x="4074567" y="535229"/>
                  <a:pt x="4070604" y="542138"/>
                  <a:pt x="4065118" y="547421"/>
                </a:cubicBezTo>
                <a:cubicBezTo>
                  <a:pt x="4059631" y="552704"/>
                  <a:pt x="4052723" y="556667"/>
                  <a:pt x="4044391" y="559308"/>
                </a:cubicBezTo>
                <a:cubicBezTo>
                  <a:pt x="4036060" y="561950"/>
                  <a:pt x="4026205" y="563880"/>
                  <a:pt x="4014826" y="565100"/>
                </a:cubicBezTo>
                <a:cubicBezTo>
                  <a:pt x="4002227" y="566319"/>
                  <a:pt x="3992474" y="567030"/>
                  <a:pt x="3985565" y="567233"/>
                </a:cubicBezTo>
                <a:cubicBezTo>
                  <a:pt x="3978656" y="567436"/>
                  <a:pt x="3971544" y="567538"/>
                  <a:pt x="3964229" y="567538"/>
                </a:cubicBezTo>
                <a:lnTo>
                  <a:pt x="3951428" y="504749"/>
                </a:lnTo>
                <a:cubicBezTo>
                  <a:pt x="3962807" y="506781"/>
                  <a:pt x="3974796" y="507797"/>
                  <a:pt x="3987394" y="507797"/>
                </a:cubicBezTo>
                <a:cubicBezTo>
                  <a:pt x="4000399" y="507797"/>
                  <a:pt x="4008425" y="506273"/>
                  <a:pt x="4011473" y="503225"/>
                </a:cubicBezTo>
                <a:cubicBezTo>
                  <a:pt x="4014521" y="500177"/>
                  <a:pt x="4016045" y="493370"/>
                  <a:pt x="4016045" y="482804"/>
                </a:cubicBezTo>
                <a:lnTo>
                  <a:pt x="4016045" y="377343"/>
                </a:lnTo>
                <a:lnTo>
                  <a:pt x="3913632" y="377343"/>
                </a:lnTo>
                <a:lnTo>
                  <a:pt x="3913632" y="137160"/>
                </a:lnTo>
                <a:lnTo>
                  <a:pt x="3998976" y="137160"/>
                </a:lnTo>
                <a:cubicBezTo>
                  <a:pt x="4004260" y="122123"/>
                  <a:pt x="4008730" y="106477"/>
                  <a:pt x="4012388" y="90221"/>
                </a:cubicBezTo>
                <a:lnTo>
                  <a:pt x="3884372" y="90221"/>
                </a:lnTo>
                <a:lnTo>
                  <a:pt x="3884372" y="235306"/>
                </a:lnTo>
                <a:cubicBezTo>
                  <a:pt x="3883559" y="314960"/>
                  <a:pt x="3878479" y="378359"/>
                  <a:pt x="3869131" y="425501"/>
                </a:cubicBezTo>
                <a:cubicBezTo>
                  <a:pt x="3864255" y="449885"/>
                  <a:pt x="3857143" y="474574"/>
                  <a:pt x="3847796" y="499567"/>
                </a:cubicBezTo>
                <a:cubicBezTo>
                  <a:pt x="3838448" y="524561"/>
                  <a:pt x="3826866" y="550469"/>
                  <a:pt x="3813048" y="577291"/>
                </a:cubicBezTo>
                <a:lnTo>
                  <a:pt x="3752698" y="548640"/>
                </a:lnTo>
                <a:cubicBezTo>
                  <a:pt x="3766109" y="522224"/>
                  <a:pt x="3777285" y="497129"/>
                  <a:pt x="3786226" y="473355"/>
                </a:cubicBezTo>
                <a:cubicBezTo>
                  <a:pt x="3795167" y="449580"/>
                  <a:pt x="3801872" y="426923"/>
                  <a:pt x="3806343" y="405384"/>
                </a:cubicBezTo>
                <a:cubicBezTo>
                  <a:pt x="3815690" y="361899"/>
                  <a:pt x="3820364" y="306019"/>
                  <a:pt x="3820364" y="237744"/>
                </a:cubicBezTo>
                <a:lnTo>
                  <a:pt x="3820364" y="94488"/>
                </a:lnTo>
                <a:lnTo>
                  <a:pt x="3781959" y="145085"/>
                </a:lnTo>
                <a:cubicBezTo>
                  <a:pt x="3776269" y="138989"/>
                  <a:pt x="3769360" y="132182"/>
                  <a:pt x="3761232" y="124663"/>
                </a:cubicBezTo>
                <a:cubicBezTo>
                  <a:pt x="3753104" y="117145"/>
                  <a:pt x="3743757" y="108712"/>
                  <a:pt x="3733191" y="99365"/>
                </a:cubicBezTo>
                <a:cubicBezTo>
                  <a:pt x="3722624" y="90018"/>
                  <a:pt x="3713074" y="81890"/>
                  <a:pt x="3704539" y="74981"/>
                </a:cubicBezTo>
                <a:cubicBezTo>
                  <a:pt x="3696005" y="68072"/>
                  <a:pt x="3688284" y="62383"/>
                  <a:pt x="3681375" y="57912"/>
                </a:cubicBezTo>
                <a:close/>
                <a:moveTo>
                  <a:pt x="264567" y="5487"/>
                </a:moveTo>
                <a:lnTo>
                  <a:pt x="329185" y="5487"/>
                </a:lnTo>
                <a:lnTo>
                  <a:pt x="329185" y="65227"/>
                </a:lnTo>
                <a:lnTo>
                  <a:pt x="403556" y="65227"/>
                </a:lnTo>
                <a:lnTo>
                  <a:pt x="403556" y="5487"/>
                </a:lnTo>
                <a:lnTo>
                  <a:pt x="467564" y="5487"/>
                </a:lnTo>
                <a:lnTo>
                  <a:pt x="467564" y="65227"/>
                </a:lnTo>
                <a:lnTo>
                  <a:pt x="559613" y="65227"/>
                </a:lnTo>
                <a:lnTo>
                  <a:pt x="559613" y="130455"/>
                </a:lnTo>
                <a:lnTo>
                  <a:pt x="467564" y="130455"/>
                </a:lnTo>
                <a:lnTo>
                  <a:pt x="467564" y="180442"/>
                </a:lnTo>
                <a:lnTo>
                  <a:pt x="403556" y="180442"/>
                </a:lnTo>
                <a:lnTo>
                  <a:pt x="403556" y="130455"/>
                </a:lnTo>
                <a:lnTo>
                  <a:pt x="329185" y="130455"/>
                </a:lnTo>
                <a:lnTo>
                  <a:pt x="329185" y="180442"/>
                </a:lnTo>
                <a:lnTo>
                  <a:pt x="264567" y="180442"/>
                </a:lnTo>
                <a:lnTo>
                  <a:pt x="264567" y="130455"/>
                </a:lnTo>
                <a:lnTo>
                  <a:pt x="195072" y="130455"/>
                </a:lnTo>
                <a:lnTo>
                  <a:pt x="195072" y="65227"/>
                </a:lnTo>
                <a:lnTo>
                  <a:pt x="264567" y="65227"/>
                </a:lnTo>
                <a:close/>
                <a:moveTo>
                  <a:pt x="893065" y="3658"/>
                </a:moveTo>
                <a:lnTo>
                  <a:pt x="961340" y="3658"/>
                </a:lnTo>
                <a:lnTo>
                  <a:pt x="957073" y="92659"/>
                </a:lnTo>
                <a:lnTo>
                  <a:pt x="1133856" y="92659"/>
                </a:lnTo>
                <a:cubicBezTo>
                  <a:pt x="1133044" y="117856"/>
                  <a:pt x="1132333" y="142951"/>
                  <a:pt x="1131723" y="167945"/>
                </a:cubicBezTo>
                <a:cubicBezTo>
                  <a:pt x="1131113" y="192939"/>
                  <a:pt x="1130402" y="216611"/>
                  <a:pt x="1129589" y="238963"/>
                </a:cubicBezTo>
                <a:cubicBezTo>
                  <a:pt x="1128776" y="261315"/>
                  <a:pt x="1127862" y="281839"/>
                  <a:pt x="1126846" y="300533"/>
                </a:cubicBezTo>
                <a:cubicBezTo>
                  <a:pt x="1125830" y="319227"/>
                  <a:pt x="1124916" y="334874"/>
                  <a:pt x="1124103" y="347472"/>
                </a:cubicBezTo>
                <a:cubicBezTo>
                  <a:pt x="1122884" y="364541"/>
                  <a:pt x="1120445" y="379273"/>
                  <a:pt x="1116788" y="391668"/>
                </a:cubicBezTo>
                <a:cubicBezTo>
                  <a:pt x="1113130" y="404063"/>
                  <a:pt x="1107441" y="414427"/>
                  <a:pt x="1099719" y="422758"/>
                </a:cubicBezTo>
                <a:cubicBezTo>
                  <a:pt x="1091997" y="431089"/>
                  <a:pt x="1082142" y="437693"/>
                  <a:pt x="1070153" y="442570"/>
                </a:cubicBezTo>
                <a:cubicBezTo>
                  <a:pt x="1058164" y="447447"/>
                  <a:pt x="1043433" y="450698"/>
                  <a:pt x="1025957" y="452324"/>
                </a:cubicBezTo>
                <a:cubicBezTo>
                  <a:pt x="1016204" y="453136"/>
                  <a:pt x="1004113" y="453949"/>
                  <a:pt x="989686" y="454762"/>
                </a:cubicBezTo>
                <a:cubicBezTo>
                  <a:pt x="975259" y="455575"/>
                  <a:pt x="961949" y="455778"/>
                  <a:pt x="949757" y="455371"/>
                </a:cubicBezTo>
                <a:lnTo>
                  <a:pt x="934517" y="378562"/>
                </a:lnTo>
                <a:cubicBezTo>
                  <a:pt x="943458" y="379375"/>
                  <a:pt x="953821" y="379984"/>
                  <a:pt x="965607" y="380391"/>
                </a:cubicBezTo>
                <a:cubicBezTo>
                  <a:pt x="977392" y="380797"/>
                  <a:pt x="987349" y="380797"/>
                  <a:pt x="995477" y="380391"/>
                </a:cubicBezTo>
                <a:cubicBezTo>
                  <a:pt x="1007669" y="379984"/>
                  <a:pt x="1017220" y="379171"/>
                  <a:pt x="1024129" y="377952"/>
                </a:cubicBezTo>
                <a:cubicBezTo>
                  <a:pt x="1031037" y="376733"/>
                  <a:pt x="1036422" y="374091"/>
                  <a:pt x="1040283" y="370027"/>
                </a:cubicBezTo>
                <a:cubicBezTo>
                  <a:pt x="1044144" y="365963"/>
                  <a:pt x="1046887" y="359969"/>
                  <a:pt x="1048513" y="352044"/>
                </a:cubicBezTo>
                <a:cubicBezTo>
                  <a:pt x="1050138" y="344119"/>
                  <a:pt x="1051357" y="333248"/>
                  <a:pt x="1052170" y="319431"/>
                </a:cubicBezTo>
                <a:cubicBezTo>
                  <a:pt x="1053796" y="299923"/>
                  <a:pt x="1055116" y="276556"/>
                  <a:pt x="1056133" y="249327"/>
                </a:cubicBezTo>
                <a:cubicBezTo>
                  <a:pt x="1057149" y="222098"/>
                  <a:pt x="1058063" y="192837"/>
                  <a:pt x="1058876" y="161544"/>
                </a:cubicBezTo>
                <a:lnTo>
                  <a:pt x="953415" y="161544"/>
                </a:lnTo>
                <a:cubicBezTo>
                  <a:pt x="950570" y="197307"/>
                  <a:pt x="946709" y="228194"/>
                  <a:pt x="941833" y="254203"/>
                </a:cubicBezTo>
                <a:cubicBezTo>
                  <a:pt x="936956" y="280213"/>
                  <a:pt x="930860" y="302768"/>
                  <a:pt x="923545" y="321869"/>
                </a:cubicBezTo>
                <a:cubicBezTo>
                  <a:pt x="914604" y="345034"/>
                  <a:pt x="902310" y="367995"/>
                  <a:pt x="886664" y="390754"/>
                </a:cubicBezTo>
                <a:cubicBezTo>
                  <a:pt x="871017" y="413512"/>
                  <a:pt x="851002" y="436677"/>
                  <a:pt x="826618" y="460248"/>
                </a:cubicBezTo>
                <a:lnTo>
                  <a:pt x="771145" y="413309"/>
                </a:lnTo>
                <a:cubicBezTo>
                  <a:pt x="794309" y="392583"/>
                  <a:pt x="813410" y="372059"/>
                  <a:pt x="828447" y="351739"/>
                </a:cubicBezTo>
                <a:cubicBezTo>
                  <a:pt x="843483" y="331419"/>
                  <a:pt x="854660" y="312319"/>
                  <a:pt x="861975" y="294437"/>
                </a:cubicBezTo>
                <a:cubicBezTo>
                  <a:pt x="867665" y="279807"/>
                  <a:pt x="872745" y="261519"/>
                  <a:pt x="877215" y="239573"/>
                </a:cubicBezTo>
                <a:cubicBezTo>
                  <a:pt x="881685" y="217627"/>
                  <a:pt x="884937" y="191618"/>
                  <a:pt x="886969" y="161544"/>
                </a:cubicBezTo>
                <a:lnTo>
                  <a:pt x="797357" y="161544"/>
                </a:lnTo>
                <a:lnTo>
                  <a:pt x="797357" y="92659"/>
                </a:lnTo>
                <a:lnTo>
                  <a:pt x="890017" y="92659"/>
                </a:lnTo>
                <a:close/>
                <a:moveTo>
                  <a:pt x="1553261" y="3048"/>
                </a:moveTo>
                <a:lnTo>
                  <a:pt x="1617879" y="3048"/>
                </a:lnTo>
                <a:lnTo>
                  <a:pt x="1617879" y="109728"/>
                </a:lnTo>
                <a:lnTo>
                  <a:pt x="1758087" y="109728"/>
                </a:lnTo>
                <a:cubicBezTo>
                  <a:pt x="1758087" y="141021"/>
                  <a:pt x="1757884" y="172415"/>
                  <a:pt x="1757477" y="203911"/>
                </a:cubicBezTo>
                <a:cubicBezTo>
                  <a:pt x="1757071" y="235407"/>
                  <a:pt x="1756461" y="266497"/>
                  <a:pt x="1755648" y="297180"/>
                </a:cubicBezTo>
                <a:cubicBezTo>
                  <a:pt x="1754836" y="327863"/>
                  <a:pt x="1753718" y="357531"/>
                  <a:pt x="1752296" y="386182"/>
                </a:cubicBezTo>
                <a:cubicBezTo>
                  <a:pt x="1750873" y="414833"/>
                  <a:pt x="1749349" y="441757"/>
                  <a:pt x="1747724" y="466954"/>
                </a:cubicBezTo>
                <a:cubicBezTo>
                  <a:pt x="1746505" y="481991"/>
                  <a:pt x="1744879" y="494792"/>
                  <a:pt x="1742847" y="505359"/>
                </a:cubicBezTo>
                <a:cubicBezTo>
                  <a:pt x="1740815" y="515925"/>
                  <a:pt x="1737360" y="524663"/>
                  <a:pt x="1732484" y="531571"/>
                </a:cubicBezTo>
                <a:cubicBezTo>
                  <a:pt x="1727607" y="538480"/>
                  <a:pt x="1720901" y="543967"/>
                  <a:pt x="1712367" y="548031"/>
                </a:cubicBezTo>
                <a:cubicBezTo>
                  <a:pt x="1703832" y="552095"/>
                  <a:pt x="1692250" y="554940"/>
                  <a:pt x="1677620" y="556565"/>
                </a:cubicBezTo>
                <a:cubicBezTo>
                  <a:pt x="1667866" y="558191"/>
                  <a:pt x="1656385" y="559410"/>
                  <a:pt x="1643177" y="560223"/>
                </a:cubicBezTo>
                <a:cubicBezTo>
                  <a:pt x="1629969" y="561036"/>
                  <a:pt x="1615644" y="561239"/>
                  <a:pt x="1600201" y="560832"/>
                </a:cubicBezTo>
                <a:lnTo>
                  <a:pt x="1585570" y="487680"/>
                </a:lnTo>
                <a:cubicBezTo>
                  <a:pt x="1598575" y="488493"/>
                  <a:pt x="1609954" y="489204"/>
                  <a:pt x="1619708" y="489814"/>
                </a:cubicBezTo>
                <a:cubicBezTo>
                  <a:pt x="1629461" y="490424"/>
                  <a:pt x="1637792" y="490322"/>
                  <a:pt x="1644701" y="489509"/>
                </a:cubicBezTo>
                <a:cubicBezTo>
                  <a:pt x="1653236" y="489103"/>
                  <a:pt x="1659942" y="488392"/>
                  <a:pt x="1664818" y="487376"/>
                </a:cubicBezTo>
                <a:cubicBezTo>
                  <a:pt x="1669695" y="486360"/>
                  <a:pt x="1673454" y="484226"/>
                  <a:pt x="1676096" y="480975"/>
                </a:cubicBezTo>
                <a:cubicBezTo>
                  <a:pt x="1678737" y="477723"/>
                  <a:pt x="1680566" y="472847"/>
                  <a:pt x="1681582" y="466344"/>
                </a:cubicBezTo>
                <a:cubicBezTo>
                  <a:pt x="1682598" y="459842"/>
                  <a:pt x="1683512" y="450698"/>
                  <a:pt x="1684325" y="438912"/>
                </a:cubicBezTo>
                <a:cubicBezTo>
                  <a:pt x="1687170" y="395021"/>
                  <a:pt x="1689405" y="350419"/>
                  <a:pt x="1691031" y="305105"/>
                </a:cubicBezTo>
                <a:cubicBezTo>
                  <a:pt x="1692657" y="259791"/>
                  <a:pt x="1693266" y="217221"/>
                  <a:pt x="1692860" y="177394"/>
                </a:cubicBezTo>
                <a:lnTo>
                  <a:pt x="1617879" y="177394"/>
                </a:lnTo>
                <a:cubicBezTo>
                  <a:pt x="1617473" y="227787"/>
                  <a:pt x="1615949" y="271983"/>
                  <a:pt x="1613307" y="309982"/>
                </a:cubicBezTo>
                <a:cubicBezTo>
                  <a:pt x="1610665" y="347980"/>
                  <a:pt x="1605687" y="382626"/>
                  <a:pt x="1598372" y="413919"/>
                </a:cubicBezTo>
                <a:cubicBezTo>
                  <a:pt x="1591056" y="445212"/>
                  <a:pt x="1580795" y="474574"/>
                  <a:pt x="1567587" y="502006"/>
                </a:cubicBezTo>
                <a:cubicBezTo>
                  <a:pt x="1554379" y="529438"/>
                  <a:pt x="1537005" y="557378"/>
                  <a:pt x="1515466" y="585826"/>
                </a:cubicBezTo>
                <a:lnTo>
                  <a:pt x="1456944" y="546812"/>
                </a:lnTo>
                <a:cubicBezTo>
                  <a:pt x="1472794" y="526898"/>
                  <a:pt x="1486612" y="506984"/>
                  <a:pt x="1498397" y="487071"/>
                </a:cubicBezTo>
                <a:lnTo>
                  <a:pt x="1452677" y="505968"/>
                </a:lnTo>
                <a:lnTo>
                  <a:pt x="1447800" y="489509"/>
                </a:lnTo>
                <a:cubicBezTo>
                  <a:pt x="1432357" y="491948"/>
                  <a:pt x="1415796" y="494284"/>
                  <a:pt x="1398118" y="496519"/>
                </a:cubicBezTo>
                <a:cubicBezTo>
                  <a:pt x="1380440" y="498755"/>
                  <a:pt x="1362558" y="500990"/>
                  <a:pt x="1344473" y="503225"/>
                </a:cubicBezTo>
                <a:cubicBezTo>
                  <a:pt x="1326388" y="505460"/>
                  <a:pt x="1308507" y="507492"/>
                  <a:pt x="1290829" y="509321"/>
                </a:cubicBezTo>
                <a:cubicBezTo>
                  <a:pt x="1273150" y="511150"/>
                  <a:pt x="1256793" y="512674"/>
                  <a:pt x="1241756" y="513893"/>
                </a:cubicBezTo>
                <a:lnTo>
                  <a:pt x="1228954" y="445618"/>
                </a:lnTo>
                <a:cubicBezTo>
                  <a:pt x="1235457" y="444399"/>
                  <a:pt x="1240841" y="441757"/>
                  <a:pt x="1245109" y="437693"/>
                </a:cubicBezTo>
                <a:cubicBezTo>
                  <a:pt x="1249376" y="433629"/>
                  <a:pt x="1253135" y="428143"/>
                  <a:pt x="1256386" y="421234"/>
                </a:cubicBezTo>
                <a:cubicBezTo>
                  <a:pt x="1260857" y="412293"/>
                  <a:pt x="1265632" y="401422"/>
                  <a:pt x="1270712" y="388620"/>
                </a:cubicBezTo>
                <a:cubicBezTo>
                  <a:pt x="1275792" y="375819"/>
                  <a:pt x="1280770" y="362204"/>
                  <a:pt x="1285647" y="347777"/>
                </a:cubicBezTo>
                <a:cubicBezTo>
                  <a:pt x="1290524" y="333350"/>
                  <a:pt x="1295299" y="318719"/>
                  <a:pt x="1299973" y="303886"/>
                </a:cubicBezTo>
                <a:cubicBezTo>
                  <a:pt x="1304646" y="289052"/>
                  <a:pt x="1308812" y="275133"/>
                  <a:pt x="1312469" y="262128"/>
                </a:cubicBezTo>
                <a:lnTo>
                  <a:pt x="1234440" y="262128"/>
                </a:lnTo>
                <a:lnTo>
                  <a:pt x="1234440" y="194463"/>
                </a:lnTo>
                <a:lnTo>
                  <a:pt x="1501445" y="194463"/>
                </a:lnTo>
                <a:lnTo>
                  <a:pt x="1501445" y="262128"/>
                </a:lnTo>
                <a:lnTo>
                  <a:pt x="1382573" y="262128"/>
                </a:lnTo>
                <a:cubicBezTo>
                  <a:pt x="1375665" y="285293"/>
                  <a:pt x="1366520" y="312115"/>
                  <a:pt x="1355141" y="342595"/>
                </a:cubicBezTo>
                <a:cubicBezTo>
                  <a:pt x="1347420" y="363728"/>
                  <a:pt x="1340308" y="382219"/>
                  <a:pt x="1333805" y="398069"/>
                </a:cubicBezTo>
                <a:cubicBezTo>
                  <a:pt x="1327303" y="413919"/>
                  <a:pt x="1321207" y="427330"/>
                  <a:pt x="1315517" y="438303"/>
                </a:cubicBezTo>
                <a:cubicBezTo>
                  <a:pt x="1335024" y="437083"/>
                  <a:pt x="1353414" y="435559"/>
                  <a:pt x="1370686" y="433731"/>
                </a:cubicBezTo>
                <a:cubicBezTo>
                  <a:pt x="1387958" y="431902"/>
                  <a:pt x="1406348" y="429362"/>
                  <a:pt x="1425855" y="426111"/>
                </a:cubicBezTo>
                <a:lnTo>
                  <a:pt x="1423417" y="419405"/>
                </a:lnTo>
                <a:cubicBezTo>
                  <a:pt x="1416508" y="399898"/>
                  <a:pt x="1410005" y="382626"/>
                  <a:pt x="1403909" y="367589"/>
                </a:cubicBezTo>
                <a:cubicBezTo>
                  <a:pt x="1397813" y="352552"/>
                  <a:pt x="1391921" y="339751"/>
                  <a:pt x="1386231" y="329184"/>
                </a:cubicBezTo>
                <a:lnTo>
                  <a:pt x="1446581" y="302362"/>
                </a:lnTo>
                <a:cubicBezTo>
                  <a:pt x="1457961" y="324714"/>
                  <a:pt x="1470762" y="354584"/>
                  <a:pt x="1484986" y="391973"/>
                </a:cubicBezTo>
                <a:cubicBezTo>
                  <a:pt x="1490676" y="406603"/>
                  <a:pt x="1495451" y="420015"/>
                  <a:pt x="1499312" y="432207"/>
                </a:cubicBezTo>
                <a:cubicBezTo>
                  <a:pt x="1503172" y="444399"/>
                  <a:pt x="1506729" y="455371"/>
                  <a:pt x="1509980" y="465125"/>
                </a:cubicBezTo>
                <a:cubicBezTo>
                  <a:pt x="1518108" y="448056"/>
                  <a:pt x="1524915" y="429971"/>
                  <a:pt x="1530401" y="410871"/>
                </a:cubicBezTo>
                <a:cubicBezTo>
                  <a:pt x="1535888" y="391770"/>
                  <a:pt x="1540358" y="370739"/>
                  <a:pt x="1543813" y="347777"/>
                </a:cubicBezTo>
                <a:cubicBezTo>
                  <a:pt x="1547267" y="324815"/>
                  <a:pt x="1549705" y="299415"/>
                  <a:pt x="1551128" y="271577"/>
                </a:cubicBezTo>
                <a:cubicBezTo>
                  <a:pt x="1552550" y="243739"/>
                  <a:pt x="1553261" y="212344"/>
                  <a:pt x="1553261" y="177394"/>
                </a:cubicBezTo>
                <a:lnTo>
                  <a:pt x="1483767" y="177394"/>
                </a:lnTo>
                <a:lnTo>
                  <a:pt x="1483767" y="109728"/>
                </a:lnTo>
                <a:lnTo>
                  <a:pt x="1553261" y="109728"/>
                </a:lnTo>
                <a:close/>
                <a:moveTo>
                  <a:pt x="3146756" y="2439"/>
                </a:moveTo>
                <a:lnTo>
                  <a:pt x="3209544" y="18898"/>
                </a:lnTo>
                <a:cubicBezTo>
                  <a:pt x="3203448" y="40843"/>
                  <a:pt x="3197556" y="61671"/>
                  <a:pt x="3191866" y="81382"/>
                </a:cubicBezTo>
                <a:cubicBezTo>
                  <a:pt x="3186176" y="101092"/>
                  <a:pt x="3180080" y="120498"/>
                  <a:pt x="3173578" y="139599"/>
                </a:cubicBezTo>
                <a:lnTo>
                  <a:pt x="3173578" y="342595"/>
                </a:lnTo>
                <a:cubicBezTo>
                  <a:pt x="3197149" y="297485"/>
                  <a:pt x="3215844" y="254610"/>
                  <a:pt x="3229661" y="213970"/>
                </a:cubicBezTo>
                <a:cubicBezTo>
                  <a:pt x="3243479" y="173330"/>
                  <a:pt x="3254045" y="132690"/>
                  <a:pt x="3261360" y="92050"/>
                </a:cubicBezTo>
                <a:lnTo>
                  <a:pt x="3215640" y="92050"/>
                </a:lnTo>
                <a:lnTo>
                  <a:pt x="3215640" y="29261"/>
                </a:lnTo>
                <a:lnTo>
                  <a:pt x="3422295" y="29261"/>
                </a:lnTo>
                <a:lnTo>
                  <a:pt x="3422295" y="92050"/>
                </a:lnTo>
                <a:lnTo>
                  <a:pt x="3324759" y="92050"/>
                </a:lnTo>
                <a:cubicBezTo>
                  <a:pt x="3322727" y="103835"/>
                  <a:pt x="3320593" y="115418"/>
                  <a:pt x="3318358" y="126797"/>
                </a:cubicBezTo>
                <a:cubicBezTo>
                  <a:pt x="3316123" y="138176"/>
                  <a:pt x="3313583" y="149555"/>
                  <a:pt x="3310738" y="160935"/>
                </a:cubicBezTo>
                <a:lnTo>
                  <a:pt x="3405836" y="160935"/>
                </a:lnTo>
                <a:lnTo>
                  <a:pt x="3405226" y="229210"/>
                </a:lnTo>
                <a:cubicBezTo>
                  <a:pt x="3391815" y="309677"/>
                  <a:pt x="3371901" y="375514"/>
                  <a:pt x="3345485" y="426720"/>
                </a:cubicBezTo>
                <a:cubicBezTo>
                  <a:pt x="3332480" y="451917"/>
                  <a:pt x="3316529" y="476606"/>
                  <a:pt x="3297631" y="500787"/>
                </a:cubicBezTo>
                <a:cubicBezTo>
                  <a:pt x="3278734" y="524968"/>
                  <a:pt x="3255874" y="550266"/>
                  <a:pt x="3229052" y="576682"/>
                </a:cubicBezTo>
                <a:lnTo>
                  <a:pt x="3180284" y="532791"/>
                </a:lnTo>
                <a:cubicBezTo>
                  <a:pt x="3209544" y="506375"/>
                  <a:pt x="3234030" y="479857"/>
                  <a:pt x="3253740" y="453238"/>
                </a:cubicBezTo>
                <a:cubicBezTo>
                  <a:pt x="3273451" y="426619"/>
                  <a:pt x="3288792" y="400507"/>
                  <a:pt x="3299765" y="374904"/>
                </a:cubicBezTo>
                <a:cubicBezTo>
                  <a:pt x="3311144" y="349301"/>
                  <a:pt x="3320695" y="324003"/>
                  <a:pt x="3328417" y="299009"/>
                </a:cubicBezTo>
                <a:cubicBezTo>
                  <a:pt x="3336138" y="274016"/>
                  <a:pt x="3342234" y="249123"/>
                  <a:pt x="3346704" y="224333"/>
                </a:cubicBezTo>
                <a:lnTo>
                  <a:pt x="3293060" y="224333"/>
                </a:lnTo>
                <a:cubicBezTo>
                  <a:pt x="3288183" y="241402"/>
                  <a:pt x="3282290" y="257861"/>
                  <a:pt x="3275381" y="273711"/>
                </a:cubicBezTo>
                <a:lnTo>
                  <a:pt x="3291231" y="288341"/>
                </a:lnTo>
                <a:cubicBezTo>
                  <a:pt x="3297733" y="294437"/>
                  <a:pt x="3303220" y="299923"/>
                  <a:pt x="3307690" y="304800"/>
                </a:cubicBezTo>
                <a:cubicBezTo>
                  <a:pt x="3312161" y="309677"/>
                  <a:pt x="3316021" y="313944"/>
                  <a:pt x="3319272" y="317602"/>
                </a:cubicBezTo>
                <a:lnTo>
                  <a:pt x="3283915" y="374295"/>
                </a:lnTo>
                <a:cubicBezTo>
                  <a:pt x="3277007" y="365760"/>
                  <a:pt x="3267253" y="355397"/>
                  <a:pt x="3254655" y="343205"/>
                </a:cubicBezTo>
                <a:cubicBezTo>
                  <a:pt x="3253029" y="341986"/>
                  <a:pt x="3251708" y="340767"/>
                  <a:pt x="3250692" y="339547"/>
                </a:cubicBezTo>
                <a:cubicBezTo>
                  <a:pt x="3249677" y="338328"/>
                  <a:pt x="3248559" y="337109"/>
                  <a:pt x="3247339" y="335890"/>
                </a:cubicBezTo>
                <a:cubicBezTo>
                  <a:pt x="3243276" y="343205"/>
                  <a:pt x="3239313" y="350419"/>
                  <a:pt x="3235452" y="357531"/>
                </a:cubicBezTo>
                <a:cubicBezTo>
                  <a:pt x="3231592" y="364643"/>
                  <a:pt x="3227426" y="371653"/>
                  <a:pt x="3222956" y="378562"/>
                </a:cubicBezTo>
                <a:lnTo>
                  <a:pt x="3173578" y="346253"/>
                </a:lnTo>
                <a:lnTo>
                  <a:pt x="3173578" y="570586"/>
                </a:lnTo>
                <a:lnTo>
                  <a:pt x="3113837" y="570586"/>
                </a:lnTo>
                <a:lnTo>
                  <a:pt x="3113837" y="279807"/>
                </a:lnTo>
                <a:cubicBezTo>
                  <a:pt x="3110180" y="286715"/>
                  <a:pt x="3106420" y="293827"/>
                  <a:pt x="3102560" y="301143"/>
                </a:cubicBezTo>
                <a:cubicBezTo>
                  <a:pt x="3098699" y="308458"/>
                  <a:pt x="3094533" y="315570"/>
                  <a:pt x="3090063" y="322479"/>
                </a:cubicBezTo>
                <a:lnTo>
                  <a:pt x="3036418" y="289560"/>
                </a:lnTo>
                <a:cubicBezTo>
                  <a:pt x="3047391" y="269647"/>
                  <a:pt x="3058262" y="247803"/>
                  <a:pt x="3069031" y="224028"/>
                </a:cubicBezTo>
                <a:cubicBezTo>
                  <a:pt x="3079801" y="200254"/>
                  <a:pt x="3089961" y="175768"/>
                  <a:pt x="3099512" y="150571"/>
                </a:cubicBezTo>
                <a:cubicBezTo>
                  <a:pt x="3109062" y="125375"/>
                  <a:pt x="3117901" y="100178"/>
                  <a:pt x="3126029" y="74981"/>
                </a:cubicBezTo>
                <a:cubicBezTo>
                  <a:pt x="3134157" y="49784"/>
                  <a:pt x="3141066" y="25603"/>
                  <a:pt x="3146756" y="2439"/>
                </a:cubicBezTo>
                <a:close/>
                <a:moveTo>
                  <a:pt x="5218786" y="1829"/>
                </a:moveTo>
                <a:lnTo>
                  <a:pt x="5287061" y="1829"/>
                </a:lnTo>
                <a:lnTo>
                  <a:pt x="5287061" y="121311"/>
                </a:lnTo>
                <a:lnTo>
                  <a:pt x="5414468" y="121311"/>
                </a:lnTo>
                <a:lnTo>
                  <a:pt x="5414468" y="186538"/>
                </a:lnTo>
                <a:lnTo>
                  <a:pt x="5287061" y="186538"/>
                </a:lnTo>
                <a:lnTo>
                  <a:pt x="5287061" y="313335"/>
                </a:lnTo>
                <a:lnTo>
                  <a:pt x="5436413" y="313335"/>
                </a:lnTo>
                <a:lnTo>
                  <a:pt x="5436413" y="381000"/>
                </a:lnTo>
                <a:lnTo>
                  <a:pt x="5287061" y="381000"/>
                </a:lnTo>
                <a:lnTo>
                  <a:pt x="5287061" y="569367"/>
                </a:lnTo>
                <a:lnTo>
                  <a:pt x="5218786" y="569367"/>
                </a:lnTo>
                <a:lnTo>
                  <a:pt x="5218786" y="381000"/>
                </a:lnTo>
                <a:lnTo>
                  <a:pt x="5042002" y="381000"/>
                </a:lnTo>
                <a:lnTo>
                  <a:pt x="5042002" y="313335"/>
                </a:lnTo>
                <a:lnTo>
                  <a:pt x="5218786" y="313335"/>
                </a:lnTo>
                <a:lnTo>
                  <a:pt x="5218786" y="186538"/>
                </a:lnTo>
                <a:lnTo>
                  <a:pt x="5141367" y="186538"/>
                </a:lnTo>
                <a:cubicBezTo>
                  <a:pt x="5129581" y="222707"/>
                  <a:pt x="5117389" y="255626"/>
                  <a:pt x="5104791" y="285293"/>
                </a:cubicBezTo>
                <a:lnTo>
                  <a:pt x="5035906" y="259690"/>
                </a:lnTo>
                <a:cubicBezTo>
                  <a:pt x="5043221" y="243027"/>
                  <a:pt x="5050537" y="225146"/>
                  <a:pt x="5057852" y="206045"/>
                </a:cubicBezTo>
                <a:cubicBezTo>
                  <a:pt x="5065167" y="186944"/>
                  <a:pt x="5071974" y="167539"/>
                  <a:pt x="5078273" y="147828"/>
                </a:cubicBezTo>
                <a:cubicBezTo>
                  <a:pt x="5084572" y="128118"/>
                  <a:pt x="5090465" y="108204"/>
                  <a:pt x="5095952" y="88087"/>
                </a:cubicBezTo>
                <a:cubicBezTo>
                  <a:pt x="5101438" y="67971"/>
                  <a:pt x="5106416" y="48768"/>
                  <a:pt x="5110887" y="30480"/>
                </a:cubicBezTo>
                <a:lnTo>
                  <a:pt x="5180382" y="45111"/>
                </a:lnTo>
                <a:cubicBezTo>
                  <a:pt x="5177130" y="58522"/>
                  <a:pt x="5173879" y="71527"/>
                  <a:pt x="5170627" y="84125"/>
                </a:cubicBezTo>
                <a:cubicBezTo>
                  <a:pt x="5167376" y="96723"/>
                  <a:pt x="5164125" y="109119"/>
                  <a:pt x="5160874" y="121311"/>
                </a:cubicBezTo>
                <a:lnTo>
                  <a:pt x="5218786" y="121311"/>
                </a:lnTo>
                <a:close/>
                <a:moveTo>
                  <a:pt x="4988357" y="1829"/>
                </a:moveTo>
                <a:lnTo>
                  <a:pt x="5060900" y="15850"/>
                </a:lnTo>
                <a:cubicBezTo>
                  <a:pt x="5055616" y="34951"/>
                  <a:pt x="5049622" y="54661"/>
                  <a:pt x="5042917" y="74981"/>
                </a:cubicBezTo>
                <a:cubicBezTo>
                  <a:pt x="5036211" y="95301"/>
                  <a:pt x="5028794" y="116027"/>
                  <a:pt x="5020666" y="137160"/>
                </a:cubicBezTo>
                <a:lnTo>
                  <a:pt x="5020666" y="568148"/>
                </a:lnTo>
                <a:lnTo>
                  <a:pt x="4951782" y="568148"/>
                </a:lnTo>
                <a:lnTo>
                  <a:pt x="4951782" y="288341"/>
                </a:lnTo>
                <a:cubicBezTo>
                  <a:pt x="4947311" y="296469"/>
                  <a:pt x="4942840" y="304495"/>
                  <a:pt x="4938370" y="312420"/>
                </a:cubicBezTo>
                <a:cubicBezTo>
                  <a:pt x="4933899" y="320345"/>
                  <a:pt x="4929429" y="328168"/>
                  <a:pt x="4924959" y="335890"/>
                </a:cubicBezTo>
                <a:lnTo>
                  <a:pt x="4863389" y="299923"/>
                </a:lnTo>
                <a:cubicBezTo>
                  <a:pt x="4892244" y="249530"/>
                  <a:pt x="4917339" y="198933"/>
                  <a:pt x="4938675" y="148133"/>
                </a:cubicBezTo>
                <a:cubicBezTo>
                  <a:pt x="4960011" y="97333"/>
                  <a:pt x="4976572" y="48565"/>
                  <a:pt x="4988357" y="1829"/>
                </a:cubicBezTo>
                <a:close/>
                <a:moveTo>
                  <a:pt x="2746248" y="1829"/>
                </a:moveTo>
                <a:cubicBezTo>
                  <a:pt x="2748280" y="6299"/>
                  <a:pt x="2750515" y="11684"/>
                  <a:pt x="2752954" y="17983"/>
                </a:cubicBezTo>
                <a:cubicBezTo>
                  <a:pt x="2755392" y="24283"/>
                  <a:pt x="2758034" y="31496"/>
                  <a:pt x="2760879" y="39624"/>
                </a:cubicBezTo>
                <a:lnTo>
                  <a:pt x="2764536" y="49987"/>
                </a:lnTo>
                <a:lnTo>
                  <a:pt x="2965704" y="49987"/>
                </a:lnTo>
                <a:lnTo>
                  <a:pt x="2965704" y="140208"/>
                </a:lnTo>
                <a:lnTo>
                  <a:pt x="2897429" y="140208"/>
                </a:lnTo>
                <a:lnTo>
                  <a:pt x="2897429" y="103632"/>
                </a:lnTo>
                <a:lnTo>
                  <a:pt x="2545080" y="103632"/>
                </a:lnTo>
                <a:lnTo>
                  <a:pt x="2545080" y="140818"/>
                </a:lnTo>
                <a:lnTo>
                  <a:pt x="2476805" y="140818"/>
                </a:lnTo>
                <a:lnTo>
                  <a:pt x="2476805" y="49987"/>
                </a:lnTo>
                <a:lnTo>
                  <a:pt x="2688336" y="49987"/>
                </a:lnTo>
                <a:lnTo>
                  <a:pt x="2685288" y="39624"/>
                </a:lnTo>
                <a:cubicBezTo>
                  <a:pt x="2680005" y="24181"/>
                  <a:pt x="2675738" y="12802"/>
                  <a:pt x="2672487" y="5487"/>
                </a:cubicBezTo>
                <a:close/>
                <a:moveTo>
                  <a:pt x="79249" y="610"/>
                </a:moveTo>
                <a:lnTo>
                  <a:pt x="146305" y="610"/>
                </a:lnTo>
                <a:lnTo>
                  <a:pt x="146305" y="99975"/>
                </a:lnTo>
                <a:lnTo>
                  <a:pt x="187148" y="99975"/>
                </a:lnTo>
                <a:lnTo>
                  <a:pt x="187148" y="163983"/>
                </a:lnTo>
                <a:lnTo>
                  <a:pt x="146305" y="163983"/>
                </a:lnTo>
                <a:lnTo>
                  <a:pt x="146305" y="242621"/>
                </a:lnTo>
                <a:lnTo>
                  <a:pt x="176784" y="230429"/>
                </a:lnTo>
                <a:lnTo>
                  <a:pt x="193853" y="296266"/>
                </a:lnTo>
                <a:cubicBezTo>
                  <a:pt x="187351" y="299517"/>
                  <a:pt x="180137" y="302667"/>
                  <a:pt x="172212" y="305715"/>
                </a:cubicBezTo>
                <a:cubicBezTo>
                  <a:pt x="164288" y="308763"/>
                  <a:pt x="155652" y="312115"/>
                  <a:pt x="146305" y="315773"/>
                </a:cubicBezTo>
                <a:lnTo>
                  <a:pt x="146305" y="493167"/>
                </a:lnTo>
                <a:cubicBezTo>
                  <a:pt x="146305" y="517551"/>
                  <a:pt x="142241" y="534721"/>
                  <a:pt x="134112" y="544678"/>
                </a:cubicBezTo>
                <a:cubicBezTo>
                  <a:pt x="125984" y="554635"/>
                  <a:pt x="113183" y="561036"/>
                  <a:pt x="95708" y="563880"/>
                </a:cubicBezTo>
                <a:cubicBezTo>
                  <a:pt x="86767" y="565506"/>
                  <a:pt x="76708" y="566623"/>
                  <a:pt x="65532" y="567233"/>
                </a:cubicBezTo>
                <a:cubicBezTo>
                  <a:pt x="54357" y="567843"/>
                  <a:pt x="43079" y="567944"/>
                  <a:pt x="31700" y="567538"/>
                </a:cubicBezTo>
                <a:lnTo>
                  <a:pt x="17679" y="496824"/>
                </a:lnTo>
                <a:cubicBezTo>
                  <a:pt x="32309" y="498043"/>
                  <a:pt x="45517" y="498653"/>
                  <a:pt x="57303" y="498653"/>
                </a:cubicBezTo>
                <a:cubicBezTo>
                  <a:pt x="67463" y="498653"/>
                  <a:pt x="73660" y="497434"/>
                  <a:pt x="75896" y="494995"/>
                </a:cubicBezTo>
                <a:cubicBezTo>
                  <a:pt x="78131" y="492557"/>
                  <a:pt x="79249" y="485445"/>
                  <a:pt x="79249" y="473659"/>
                </a:cubicBezTo>
                <a:lnTo>
                  <a:pt x="79249" y="338938"/>
                </a:lnTo>
                <a:cubicBezTo>
                  <a:pt x="55271" y="347066"/>
                  <a:pt x="34748" y="353365"/>
                  <a:pt x="17679" y="357835"/>
                </a:cubicBezTo>
                <a:lnTo>
                  <a:pt x="0" y="288341"/>
                </a:lnTo>
                <a:cubicBezTo>
                  <a:pt x="21540" y="283871"/>
                  <a:pt x="47956" y="276352"/>
                  <a:pt x="79249" y="265786"/>
                </a:cubicBezTo>
                <a:lnTo>
                  <a:pt x="79249" y="163983"/>
                </a:lnTo>
                <a:lnTo>
                  <a:pt x="17069" y="163983"/>
                </a:lnTo>
                <a:lnTo>
                  <a:pt x="17069" y="99975"/>
                </a:lnTo>
                <a:lnTo>
                  <a:pt x="79249" y="99975"/>
                </a:lnTo>
                <a:close/>
                <a:moveTo>
                  <a:pt x="4569562" y="0"/>
                </a:moveTo>
                <a:cubicBezTo>
                  <a:pt x="4574032" y="13818"/>
                  <a:pt x="4578096" y="27839"/>
                  <a:pt x="4581754" y="42063"/>
                </a:cubicBezTo>
                <a:cubicBezTo>
                  <a:pt x="4585412" y="56287"/>
                  <a:pt x="4588460" y="71323"/>
                  <a:pt x="4590898" y="87173"/>
                </a:cubicBezTo>
                <a:lnTo>
                  <a:pt x="4812183" y="87173"/>
                </a:lnTo>
                <a:lnTo>
                  <a:pt x="4812183" y="153010"/>
                </a:lnTo>
                <a:lnTo>
                  <a:pt x="4720133" y="153010"/>
                </a:lnTo>
                <a:cubicBezTo>
                  <a:pt x="4693717" y="252578"/>
                  <a:pt x="4653687" y="332639"/>
                  <a:pt x="4600042" y="393192"/>
                </a:cubicBezTo>
                <a:cubicBezTo>
                  <a:pt x="4629303" y="414731"/>
                  <a:pt x="4663644" y="434645"/>
                  <a:pt x="4703064" y="452933"/>
                </a:cubicBezTo>
                <a:cubicBezTo>
                  <a:pt x="4742485" y="471221"/>
                  <a:pt x="4786173" y="487680"/>
                  <a:pt x="4834128" y="502311"/>
                </a:cubicBezTo>
                <a:lnTo>
                  <a:pt x="4799382" y="576682"/>
                </a:lnTo>
                <a:cubicBezTo>
                  <a:pt x="4693717" y="536448"/>
                  <a:pt x="4610405" y="491541"/>
                  <a:pt x="4549445" y="441960"/>
                </a:cubicBezTo>
                <a:cubicBezTo>
                  <a:pt x="4490517" y="491135"/>
                  <a:pt x="4409644" y="536651"/>
                  <a:pt x="4306825" y="578511"/>
                </a:cubicBezTo>
                <a:lnTo>
                  <a:pt x="4267810" y="506578"/>
                </a:lnTo>
                <a:cubicBezTo>
                  <a:pt x="4366159" y="472440"/>
                  <a:pt x="4442562" y="434239"/>
                  <a:pt x="4497020" y="391973"/>
                </a:cubicBezTo>
                <a:cubicBezTo>
                  <a:pt x="4442968" y="331013"/>
                  <a:pt x="4401719" y="251359"/>
                  <a:pt x="4373271" y="153010"/>
                </a:cubicBezTo>
                <a:lnTo>
                  <a:pt x="4285488" y="153010"/>
                </a:lnTo>
                <a:lnTo>
                  <a:pt x="4285488" y="87173"/>
                </a:lnTo>
                <a:lnTo>
                  <a:pt x="4517746" y="87173"/>
                </a:lnTo>
                <a:cubicBezTo>
                  <a:pt x="4516933" y="83109"/>
                  <a:pt x="4516019" y="78943"/>
                  <a:pt x="4515003" y="74676"/>
                </a:cubicBezTo>
                <a:cubicBezTo>
                  <a:pt x="4513987" y="70409"/>
                  <a:pt x="4513073" y="65837"/>
                  <a:pt x="4512260" y="60960"/>
                </a:cubicBezTo>
                <a:cubicBezTo>
                  <a:pt x="4510228" y="50394"/>
                  <a:pt x="4508094" y="41351"/>
                  <a:pt x="4505859" y="33833"/>
                </a:cubicBezTo>
                <a:cubicBezTo>
                  <a:pt x="4503624" y="26315"/>
                  <a:pt x="4501490" y="19711"/>
                  <a:pt x="4499458" y="14021"/>
                </a:cubicBezTo>
                <a:close/>
              </a:path>
            </a:pathLst>
          </a:custGeom>
          <a:solidFill>
            <a:prstClr val="white"/>
          </a:solidFill>
          <a:ln w="12700"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 w="12700">
                <a:noFill/>
              </a:ln>
              <a:solidFill>
                <a:prstClr val="white"/>
              </a:solidFill>
              <a:effectLst/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4DA6BE-E97F-4E3C-B33B-5045BA2A6973}"/>
              </a:ext>
            </a:extLst>
          </p:cNvPr>
          <p:cNvGrpSpPr/>
          <p:nvPr/>
        </p:nvGrpSpPr>
        <p:grpSpPr>
          <a:xfrm>
            <a:off x="766698" y="4898402"/>
            <a:ext cx="1976502" cy="1775448"/>
            <a:chOff x="9171870" y="1505960"/>
            <a:chExt cx="2025468" cy="184474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D477222-E856-4237-BED7-899D6D495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71870" y="2257527"/>
              <a:ext cx="1093173" cy="1093173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4B286135-D91C-40E4-9A22-C535D2F17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1870" y="1505960"/>
              <a:ext cx="2025468" cy="58709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06735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汽车的赛车&#10;&#10;描述已自动生成">
            <a:extLst>
              <a:ext uri="{FF2B5EF4-FFF2-40B4-BE49-F238E27FC236}">
                <a16:creationId xmlns:a16="http://schemas.microsoft.com/office/drawing/2014/main" id="{273B37C4-5EF6-46C3-8A76-0DD39338FE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860" y="1013541"/>
            <a:ext cx="8336280" cy="4830918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97290CE-919B-4208-A812-A18034D2C4D1}"/>
              </a:ext>
            </a:extLst>
          </p:cNvPr>
          <p:cNvSpPr/>
          <p:nvPr/>
        </p:nvSpPr>
        <p:spPr>
          <a:xfrm>
            <a:off x="2529311" y="1941619"/>
            <a:ext cx="6946249" cy="2031994"/>
          </a:xfrm>
          <a:custGeom>
            <a:avLst/>
            <a:gdLst>
              <a:gd name="connsiteX0" fmla="*/ 2741074 w 6885628"/>
              <a:gd name="connsiteY0" fmla="*/ 43 h 1902200"/>
              <a:gd name="connsiteX1" fmla="*/ 2772628 w 6885628"/>
              <a:gd name="connsiteY1" fmla="*/ 22737 h 1902200"/>
              <a:gd name="connsiteX2" fmla="*/ 3136564 w 6885628"/>
              <a:gd name="connsiteY2" fmla="*/ 47411 h 1902200"/>
              <a:gd name="connsiteX3" fmla="*/ 3965525 w 6885628"/>
              <a:gd name="connsiteY3" fmla="*/ 119583 h 1902200"/>
              <a:gd name="connsiteX4" fmla="*/ 4618249 w 6885628"/>
              <a:gd name="connsiteY4" fmla="*/ 325054 h 1902200"/>
              <a:gd name="connsiteX5" fmla="*/ 5259599 w 6885628"/>
              <a:gd name="connsiteY5" fmla="*/ 638966 h 1902200"/>
              <a:gd name="connsiteX6" fmla="*/ 5399299 w 6885628"/>
              <a:gd name="connsiteY6" fmla="*/ 722986 h 1902200"/>
              <a:gd name="connsiteX7" fmla="*/ 5409593 w 6885628"/>
              <a:gd name="connsiteY7" fmla="*/ 662780 h 1902200"/>
              <a:gd name="connsiteX8" fmla="*/ 5481789 w 6885628"/>
              <a:gd name="connsiteY8" fmla="*/ 557823 h 1902200"/>
              <a:gd name="connsiteX9" fmla="*/ 5680851 w 6885628"/>
              <a:gd name="connsiteY9" fmla="*/ 667275 h 1902200"/>
              <a:gd name="connsiteX10" fmla="*/ 5672570 w 6885628"/>
              <a:gd name="connsiteY10" fmla="*/ 798986 h 1902200"/>
              <a:gd name="connsiteX11" fmla="*/ 5734749 w 6885628"/>
              <a:gd name="connsiteY11" fmla="*/ 821306 h 1902200"/>
              <a:gd name="connsiteX12" fmla="*/ 5890553 w 6885628"/>
              <a:gd name="connsiteY12" fmla="*/ 810215 h 1902200"/>
              <a:gd name="connsiteX13" fmla="*/ 6149056 w 6885628"/>
              <a:gd name="connsiteY13" fmla="*/ 783971 h 1902200"/>
              <a:gd name="connsiteX14" fmla="*/ 6569310 w 6885628"/>
              <a:gd name="connsiteY14" fmla="*/ 838917 h 1902200"/>
              <a:gd name="connsiteX15" fmla="*/ 6854809 w 6885628"/>
              <a:gd name="connsiteY15" fmla="*/ 1029039 h 1902200"/>
              <a:gd name="connsiteX16" fmla="*/ 6885628 w 6885628"/>
              <a:gd name="connsiteY16" fmla="*/ 1056248 h 1902200"/>
              <a:gd name="connsiteX17" fmla="*/ 82049 w 6885628"/>
              <a:gd name="connsiteY17" fmla="*/ 1902200 h 1902200"/>
              <a:gd name="connsiteX18" fmla="*/ 71382 w 6885628"/>
              <a:gd name="connsiteY18" fmla="*/ 1880683 h 1902200"/>
              <a:gd name="connsiteX19" fmla="*/ 27020 w 6885628"/>
              <a:gd name="connsiteY19" fmla="*/ 1656373 h 1902200"/>
              <a:gd name="connsiteX20" fmla="*/ 1849 w 6885628"/>
              <a:gd name="connsiteY20" fmla="*/ 1312966 h 1902200"/>
              <a:gd name="connsiteX21" fmla="*/ 114676 w 6885628"/>
              <a:gd name="connsiteY21" fmla="*/ 812591 h 1902200"/>
              <a:gd name="connsiteX22" fmla="*/ 363749 w 6885628"/>
              <a:gd name="connsiteY22" fmla="*/ 562369 h 1902200"/>
              <a:gd name="connsiteX23" fmla="*/ 1035462 w 6885628"/>
              <a:gd name="connsiteY23" fmla="*/ 546446 h 1902200"/>
              <a:gd name="connsiteX24" fmla="*/ 1320315 w 6885628"/>
              <a:gd name="connsiteY24" fmla="*/ 489088 h 1902200"/>
              <a:gd name="connsiteX25" fmla="*/ 1764768 w 6885628"/>
              <a:gd name="connsiteY25" fmla="*/ 254021 h 1902200"/>
              <a:gd name="connsiteX26" fmla="*/ 2524290 w 6885628"/>
              <a:gd name="connsiteY26" fmla="*/ 58248 h 1902200"/>
              <a:gd name="connsiteX27" fmla="*/ 2688610 w 6885628"/>
              <a:gd name="connsiteY27" fmla="*/ 26440 h 1902200"/>
              <a:gd name="connsiteX28" fmla="*/ 2741074 w 6885628"/>
              <a:gd name="connsiteY28" fmla="*/ 43 h 1902200"/>
              <a:gd name="connsiteX0" fmla="*/ 71382 w 6885628"/>
              <a:gd name="connsiteY0" fmla="*/ 1880683 h 1972123"/>
              <a:gd name="connsiteX1" fmla="*/ 27020 w 6885628"/>
              <a:gd name="connsiteY1" fmla="*/ 1656373 h 1972123"/>
              <a:gd name="connsiteX2" fmla="*/ 1849 w 6885628"/>
              <a:gd name="connsiteY2" fmla="*/ 1312966 h 1972123"/>
              <a:gd name="connsiteX3" fmla="*/ 114676 w 6885628"/>
              <a:gd name="connsiteY3" fmla="*/ 812591 h 1972123"/>
              <a:gd name="connsiteX4" fmla="*/ 363749 w 6885628"/>
              <a:gd name="connsiteY4" fmla="*/ 562369 h 1972123"/>
              <a:gd name="connsiteX5" fmla="*/ 1035462 w 6885628"/>
              <a:gd name="connsiteY5" fmla="*/ 546446 h 1972123"/>
              <a:gd name="connsiteX6" fmla="*/ 1320315 w 6885628"/>
              <a:gd name="connsiteY6" fmla="*/ 489088 h 1972123"/>
              <a:gd name="connsiteX7" fmla="*/ 1764768 w 6885628"/>
              <a:gd name="connsiteY7" fmla="*/ 254021 h 1972123"/>
              <a:gd name="connsiteX8" fmla="*/ 2524290 w 6885628"/>
              <a:gd name="connsiteY8" fmla="*/ 58248 h 1972123"/>
              <a:gd name="connsiteX9" fmla="*/ 2688610 w 6885628"/>
              <a:gd name="connsiteY9" fmla="*/ 26440 h 1972123"/>
              <a:gd name="connsiteX10" fmla="*/ 2741074 w 6885628"/>
              <a:gd name="connsiteY10" fmla="*/ 43 h 1972123"/>
              <a:gd name="connsiteX11" fmla="*/ 2772628 w 6885628"/>
              <a:gd name="connsiteY11" fmla="*/ 22737 h 1972123"/>
              <a:gd name="connsiteX12" fmla="*/ 3136564 w 6885628"/>
              <a:gd name="connsiteY12" fmla="*/ 47411 h 1972123"/>
              <a:gd name="connsiteX13" fmla="*/ 3965525 w 6885628"/>
              <a:gd name="connsiteY13" fmla="*/ 119583 h 1972123"/>
              <a:gd name="connsiteX14" fmla="*/ 4618249 w 6885628"/>
              <a:gd name="connsiteY14" fmla="*/ 325054 h 1972123"/>
              <a:gd name="connsiteX15" fmla="*/ 5259599 w 6885628"/>
              <a:gd name="connsiteY15" fmla="*/ 638966 h 1972123"/>
              <a:gd name="connsiteX16" fmla="*/ 5399299 w 6885628"/>
              <a:gd name="connsiteY16" fmla="*/ 722986 h 1972123"/>
              <a:gd name="connsiteX17" fmla="*/ 5409593 w 6885628"/>
              <a:gd name="connsiteY17" fmla="*/ 662780 h 1972123"/>
              <a:gd name="connsiteX18" fmla="*/ 5481789 w 6885628"/>
              <a:gd name="connsiteY18" fmla="*/ 557823 h 1972123"/>
              <a:gd name="connsiteX19" fmla="*/ 5680851 w 6885628"/>
              <a:gd name="connsiteY19" fmla="*/ 667275 h 1972123"/>
              <a:gd name="connsiteX20" fmla="*/ 5672570 w 6885628"/>
              <a:gd name="connsiteY20" fmla="*/ 798986 h 1972123"/>
              <a:gd name="connsiteX21" fmla="*/ 5734749 w 6885628"/>
              <a:gd name="connsiteY21" fmla="*/ 821306 h 1972123"/>
              <a:gd name="connsiteX22" fmla="*/ 5890553 w 6885628"/>
              <a:gd name="connsiteY22" fmla="*/ 810215 h 1972123"/>
              <a:gd name="connsiteX23" fmla="*/ 6149056 w 6885628"/>
              <a:gd name="connsiteY23" fmla="*/ 783971 h 1972123"/>
              <a:gd name="connsiteX24" fmla="*/ 6569310 w 6885628"/>
              <a:gd name="connsiteY24" fmla="*/ 838917 h 1972123"/>
              <a:gd name="connsiteX25" fmla="*/ 6854809 w 6885628"/>
              <a:gd name="connsiteY25" fmla="*/ 1029039 h 1972123"/>
              <a:gd name="connsiteX26" fmla="*/ 6885628 w 6885628"/>
              <a:gd name="connsiteY26" fmla="*/ 1056248 h 1972123"/>
              <a:gd name="connsiteX27" fmla="*/ 82049 w 6885628"/>
              <a:gd name="connsiteY27" fmla="*/ 1902200 h 1972123"/>
              <a:gd name="connsiteX28" fmla="*/ 162822 w 6885628"/>
              <a:gd name="connsiteY28" fmla="*/ 1972123 h 1972123"/>
              <a:gd name="connsiteX0" fmla="*/ 71382 w 6885628"/>
              <a:gd name="connsiteY0" fmla="*/ 1880683 h 1972123"/>
              <a:gd name="connsiteX1" fmla="*/ 27020 w 6885628"/>
              <a:gd name="connsiteY1" fmla="*/ 1656373 h 1972123"/>
              <a:gd name="connsiteX2" fmla="*/ 1849 w 6885628"/>
              <a:gd name="connsiteY2" fmla="*/ 1312966 h 1972123"/>
              <a:gd name="connsiteX3" fmla="*/ 114676 w 6885628"/>
              <a:gd name="connsiteY3" fmla="*/ 812591 h 1972123"/>
              <a:gd name="connsiteX4" fmla="*/ 363749 w 6885628"/>
              <a:gd name="connsiteY4" fmla="*/ 562369 h 1972123"/>
              <a:gd name="connsiteX5" fmla="*/ 1035462 w 6885628"/>
              <a:gd name="connsiteY5" fmla="*/ 546446 h 1972123"/>
              <a:gd name="connsiteX6" fmla="*/ 1320315 w 6885628"/>
              <a:gd name="connsiteY6" fmla="*/ 489088 h 1972123"/>
              <a:gd name="connsiteX7" fmla="*/ 1764768 w 6885628"/>
              <a:gd name="connsiteY7" fmla="*/ 254021 h 1972123"/>
              <a:gd name="connsiteX8" fmla="*/ 2524290 w 6885628"/>
              <a:gd name="connsiteY8" fmla="*/ 58248 h 1972123"/>
              <a:gd name="connsiteX9" fmla="*/ 2688610 w 6885628"/>
              <a:gd name="connsiteY9" fmla="*/ 26440 h 1972123"/>
              <a:gd name="connsiteX10" fmla="*/ 2741074 w 6885628"/>
              <a:gd name="connsiteY10" fmla="*/ 43 h 1972123"/>
              <a:gd name="connsiteX11" fmla="*/ 2772628 w 6885628"/>
              <a:gd name="connsiteY11" fmla="*/ 22737 h 1972123"/>
              <a:gd name="connsiteX12" fmla="*/ 3136564 w 6885628"/>
              <a:gd name="connsiteY12" fmla="*/ 47411 h 1972123"/>
              <a:gd name="connsiteX13" fmla="*/ 3965525 w 6885628"/>
              <a:gd name="connsiteY13" fmla="*/ 119583 h 1972123"/>
              <a:gd name="connsiteX14" fmla="*/ 4618249 w 6885628"/>
              <a:gd name="connsiteY14" fmla="*/ 325054 h 1972123"/>
              <a:gd name="connsiteX15" fmla="*/ 5259599 w 6885628"/>
              <a:gd name="connsiteY15" fmla="*/ 638966 h 1972123"/>
              <a:gd name="connsiteX16" fmla="*/ 5399299 w 6885628"/>
              <a:gd name="connsiteY16" fmla="*/ 722986 h 1972123"/>
              <a:gd name="connsiteX17" fmla="*/ 5409593 w 6885628"/>
              <a:gd name="connsiteY17" fmla="*/ 662780 h 1972123"/>
              <a:gd name="connsiteX18" fmla="*/ 5481789 w 6885628"/>
              <a:gd name="connsiteY18" fmla="*/ 557823 h 1972123"/>
              <a:gd name="connsiteX19" fmla="*/ 5680851 w 6885628"/>
              <a:gd name="connsiteY19" fmla="*/ 667275 h 1972123"/>
              <a:gd name="connsiteX20" fmla="*/ 5672570 w 6885628"/>
              <a:gd name="connsiteY20" fmla="*/ 798986 h 1972123"/>
              <a:gd name="connsiteX21" fmla="*/ 5734749 w 6885628"/>
              <a:gd name="connsiteY21" fmla="*/ 821306 h 1972123"/>
              <a:gd name="connsiteX22" fmla="*/ 5890553 w 6885628"/>
              <a:gd name="connsiteY22" fmla="*/ 810215 h 1972123"/>
              <a:gd name="connsiteX23" fmla="*/ 6149056 w 6885628"/>
              <a:gd name="connsiteY23" fmla="*/ 783971 h 1972123"/>
              <a:gd name="connsiteX24" fmla="*/ 6569310 w 6885628"/>
              <a:gd name="connsiteY24" fmla="*/ 838917 h 1972123"/>
              <a:gd name="connsiteX25" fmla="*/ 6854809 w 6885628"/>
              <a:gd name="connsiteY25" fmla="*/ 1029039 h 1972123"/>
              <a:gd name="connsiteX26" fmla="*/ 6885628 w 6885628"/>
              <a:gd name="connsiteY26" fmla="*/ 1056248 h 1972123"/>
              <a:gd name="connsiteX27" fmla="*/ 162822 w 6885628"/>
              <a:gd name="connsiteY27" fmla="*/ 1972123 h 1972123"/>
              <a:gd name="connsiteX0" fmla="*/ 71382 w 6885628"/>
              <a:gd name="connsiteY0" fmla="*/ 1880683 h 1972123"/>
              <a:gd name="connsiteX1" fmla="*/ 27020 w 6885628"/>
              <a:gd name="connsiteY1" fmla="*/ 1656373 h 1972123"/>
              <a:gd name="connsiteX2" fmla="*/ 1849 w 6885628"/>
              <a:gd name="connsiteY2" fmla="*/ 1312966 h 1972123"/>
              <a:gd name="connsiteX3" fmla="*/ 114676 w 6885628"/>
              <a:gd name="connsiteY3" fmla="*/ 812591 h 1972123"/>
              <a:gd name="connsiteX4" fmla="*/ 363749 w 6885628"/>
              <a:gd name="connsiteY4" fmla="*/ 562369 h 1972123"/>
              <a:gd name="connsiteX5" fmla="*/ 1035462 w 6885628"/>
              <a:gd name="connsiteY5" fmla="*/ 546446 h 1972123"/>
              <a:gd name="connsiteX6" fmla="*/ 1320315 w 6885628"/>
              <a:gd name="connsiteY6" fmla="*/ 489088 h 1972123"/>
              <a:gd name="connsiteX7" fmla="*/ 1764768 w 6885628"/>
              <a:gd name="connsiteY7" fmla="*/ 254021 h 1972123"/>
              <a:gd name="connsiteX8" fmla="*/ 2524290 w 6885628"/>
              <a:gd name="connsiteY8" fmla="*/ 58248 h 1972123"/>
              <a:gd name="connsiteX9" fmla="*/ 2688610 w 6885628"/>
              <a:gd name="connsiteY9" fmla="*/ 26440 h 1972123"/>
              <a:gd name="connsiteX10" fmla="*/ 2741074 w 6885628"/>
              <a:gd name="connsiteY10" fmla="*/ 43 h 1972123"/>
              <a:gd name="connsiteX11" fmla="*/ 2772628 w 6885628"/>
              <a:gd name="connsiteY11" fmla="*/ 22737 h 1972123"/>
              <a:gd name="connsiteX12" fmla="*/ 3136564 w 6885628"/>
              <a:gd name="connsiteY12" fmla="*/ 47411 h 1972123"/>
              <a:gd name="connsiteX13" fmla="*/ 3965525 w 6885628"/>
              <a:gd name="connsiteY13" fmla="*/ 119583 h 1972123"/>
              <a:gd name="connsiteX14" fmla="*/ 4618249 w 6885628"/>
              <a:gd name="connsiteY14" fmla="*/ 325054 h 1972123"/>
              <a:gd name="connsiteX15" fmla="*/ 5259599 w 6885628"/>
              <a:gd name="connsiteY15" fmla="*/ 638966 h 1972123"/>
              <a:gd name="connsiteX16" fmla="*/ 5399299 w 6885628"/>
              <a:gd name="connsiteY16" fmla="*/ 722986 h 1972123"/>
              <a:gd name="connsiteX17" fmla="*/ 5409593 w 6885628"/>
              <a:gd name="connsiteY17" fmla="*/ 662780 h 1972123"/>
              <a:gd name="connsiteX18" fmla="*/ 5481789 w 6885628"/>
              <a:gd name="connsiteY18" fmla="*/ 557823 h 1972123"/>
              <a:gd name="connsiteX19" fmla="*/ 5680851 w 6885628"/>
              <a:gd name="connsiteY19" fmla="*/ 667275 h 1972123"/>
              <a:gd name="connsiteX20" fmla="*/ 5672570 w 6885628"/>
              <a:gd name="connsiteY20" fmla="*/ 798986 h 1972123"/>
              <a:gd name="connsiteX21" fmla="*/ 5734749 w 6885628"/>
              <a:gd name="connsiteY21" fmla="*/ 821306 h 1972123"/>
              <a:gd name="connsiteX22" fmla="*/ 5890553 w 6885628"/>
              <a:gd name="connsiteY22" fmla="*/ 810215 h 1972123"/>
              <a:gd name="connsiteX23" fmla="*/ 6149056 w 6885628"/>
              <a:gd name="connsiteY23" fmla="*/ 783971 h 1972123"/>
              <a:gd name="connsiteX24" fmla="*/ 6569310 w 6885628"/>
              <a:gd name="connsiteY24" fmla="*/ 838917 h 1972123"/>
              <a:gd name="connsiteX25" fmla="*/ 6854809 w 6885628"/>
              <a:gd name="connsiteY25" fmla="*/ 1029039 h 1972123"/>
              <a:gd name="connsiteX26" fmla="*/ 6885628 w 6885628"/>
              <a:gd name="connsiteY26" fmla="*/ 1056248 h 1972123"/>
              <a:gd name="connsiteX27" fmla="*/ 162822 w 6885628"/>
              <a:gd name="connsiteY27" fmla="*/ 1972123 h 1972123"/>
              <a:gd name="connsiteX28" fmla="*/ 71382 w 6885628"/>
              <a:gd name="connsiteY28" fmla="*/ 1880683 h 1972123"/>
              <a:gd name="connsiteX0" fmla="*/ 6885628 w 6977068"/>
              <a:gd name="connsiteY0" fmla="*/ 1056248 h 1972123"/>
              <a:gd name="connsiteX1" fmla="*/ 162822 w 6977068"/>
              <a:gd name="connsiteY1" fmla="*/ 1972123 h 1972123"/>
              <a:gd name="connsiteX2" fmla="*/ 71382 w 6977068"/>
              <a:gd name="connsiteY2" fmla="*/ 1880683 h 1972123"/>
              <a:gd name="connsiteX3" fmla="*/ 27020 w 6977068"/>
              <a:gd name="connsiteY3" fmla="*/ 1656373 h 1972123"/>
              <a:gd name="connsiteX4" fmla="*/ 1849 w 6977068"/>
              <a:gd name="connsiteY4" fmla="*/ 1312966 h 1972123"/>
              <a:gd name="connsiteX5" fmla="*/ 114676 w 6977068"/>
              <a:gd name="connsiteY5" fmla="*/ 812591 h 1972123"/>
              <a:gd name="connsiteX6" fmla="*/ 363749 w 6977068"/>
              <a:gd name="connsiteY6" fmla="*/ 562369 h 1972123"/>
              <a:gd name="connsiteX7" fmla="*/ 1035462 w 6977068"/>
              <a:gd name="connsiteY7" fmla="*/ 546446 h 1972123"/>
              <a:gd name="connsiteX8" fmla="*/ 1320315 w 6977068"/>
              <a:gd name="connsiteY8" fmla="*/ 489088 h 1972123"/>
              <a:gd name="connsiteX9" fmla="*/ 1764768 w 6977068"/>
              <a:gd name="connsiteY9" fmla="*/ 254021 h 1972123"/>
              <a:gd name="connsiteX10" fmla="*/ 2524290 w 6977068"/>
              <a:gd name="connsiteY10" fmla="*/ 58248 h 1972123"/>
              <a:gd name="connsiteX11" fmla="*/ 2688610 w 6977068"/>
              <a:gd name="connsiteY11" fmla="*/ 26440 h 1972123"/>
              <a:gd name="connsiteX12" fmla="*/ 2741074 w 6977068"/>
              <a:gd name="connsiteY12" fmla="*/ 43 h 1972123"/>
              <a:gd name="connsiteX13" fmla="*/ 2772628 w 6977068"/>
              <a:gd name="connsiteY13" fmla="*/ 22737 h 1972123"/>
              <a:gd name="connsiteX14" fmla="*/ 3136564 w 6977068"/>
              <a:gd name="connsiteY14" fmla="*/ 47411 h 1972123"/>
              <a:gd name="connsiteX15" fmla="*/ 3965525 w 6977068"/>
              <a:gd name="connsiteY15" fmla="*/ 119583 h 1972123"/>
              <a:gd name="connsiteX16" fmla="*/ 4618249 w 6977068"/>
              <a:gd name="connsiteY16" fmla="*/ 325054 h 1972123"/>
              <a:gd name="connsiteX17" fmla="*/ 5259599 w 6977068"/>
              <a:gd name="connsiteY17" fmla="*/ 638966 h 1972123"/>
              <a:gd name="connsiteX18" fmla="*/ 5399299 w 6977068"/>
              <a:gd name="connsiteY18" fmla="*/ 722986 h 1972123"/>
              <a:gd name="connsiteX19" fmla="*/ 5409593 w 6977068"/>
              <a:gd name="connsiteY19" fmla="*/ 662780 h 1972123"/>
              <a:gd name="connsiteX20" fmla="*/ 5481789 w 6977068"/>
              <a:gd name="connsiteY20" fmla="*/ 557823 h 1972123"/>
              <a:gd name="connsiteX21" fmla="*/ 5680851 w 6977068"/>
              <a:gd name="connsiteY21" fmla="*/ 667275 h 1972123"/>
              <a:gd name="connsiteX22" fmla="*/ 5672570 w 6977068"/>
              <a:gd name="connsiteY22" fmla="*/ 798986 h 1972123"/>
              <a:gd name="connsiteX23" fmla="*/ 5734749 w 6977068"/>
              <a:gd name="connsiteY23" fmla="*/ 821306 h 1972123"/>
              <a:gd name="connsiteX24" fmla="*/ 5890553 w 6977068"/>
              <a:gd name="connsiteY24" fmla="*/ 810215 h 1972123"/>
              <a:gd name="connsiteX25" fmla="*/ 6149056 w 6977068"/>
              <a:gd name="connsiteY25" fmla="*/ 783971 h 1972123"/>
              <a:gd name="connsiteX26" fmla="*/ 6569310 w 6977068"/>
              <a:gd name="connsiteY26" fmla="*/ 838917 h 1972123"/>
              <a:gd name="connsiteX27" fmla="*/ 6854809 w 6977068"/>
              <a:gd name="connsiteY27" fmla="*/ 1029039 h 1972123"/>
              <a:gd name="connsiteX28" fmla="*/ 6977068 w 6977068"/>
              <a:gd name="connsiteY28" fmla="*/ 1147688 h 1972123"/>
              <a:gd name="connsiteX0" fmla="*/ 162822 w 6977068"/>
              <a:gd name="connsiteY0" fmla="*/ 1972123 h 1972123"/>
              <a:gd name="connsiteX1" fmla="*/ 71382 w 6977068"/>
              <a:gd name="connsiteY1" fmla="*/ 1880683 h 1972123"/>
              <a:gd name="connsiteX2" fmla="*/ 27020 w 6977068"/>
              <a:gd name="connsiteY2" fmla="*/ 1656373 h 1972123"/>
              <a:gd name="connsiteX3" fmla="*/ 1849 w 6977068"/>
              <a:gd name="connsiteY3" fmla="*/ 1312966 h 1972123"/>
              <a:gd name="connsiteX4" fmla="*/ 114676 w 6977068"/>
              <a:gd name="connsiteY4" fmla="*/ 812591 h 1972123"/>
              <a:gd name="connsiteX5" fmla="*/ 363749 w 6977068"/>
              <a:gd name="connsiteY5" fmla="*/ 562369 h 1972123"/>
              <a:gd name="connsiteX6" fmla="*/ 1035462 w 6977068"/>
              <a:gd name="connsiteY6" fmla="*/ 546446 h 1972123"/>
              <a:gd name="connsiteX7" fmla="*/ 1320315 w 6977068"/>
              <a:gd name="connsiteY7" fmla="*/ 489088 h 1972123"/>
              <a:gd name="connsiteX8" fmla="*/ 1764768 w 6977068"/>
              <a:gd name="connsiteY8" fmla="*/ 254021 h 1972123"/>
              <a:gd name="connsiteX9" fmla="*/ 2524290 w 6977068"/>
              <a:gd name="connsiteY9" fmla="*/ 58248 h 1972123"/>
              <a:gd name="connsiteX10" fmla="*/ 2688610 w 6977068"/>
              <a:gd name="connsiteY10" fmla="*/ 26440 h 1972123"/>
              <a:gd name="connsiteX11" fmla="*/ 2741074 w 6977068"/>
              <a:gd name="connsiteY11" fmla="*/ 43 h 1972123"/>
              <a:gd name="connsiteX12" fmla="*/ 2772628 w 6977068"/>
              <a:gd name="connsiteY12" fmla="*/ 22737 h 1972123"/>
              <a:gd name="connsiteX13" fmla="*/ 3136564 w 6977068"/>
              <a:gd name="connsiteY13" fmla="*/ 47411 h 1972123"/>
              <a:gd name="connsiteX14" fmla="*/ 3965525 w 6977068"/>
              <a:gd name="connsiteY14" fmla="*/ 119583 h 1972123"/>
              <a:gd name="connsiteX15" fmla="*/ 4618249 w 6977068"/>
              <a:gd name="connsiteY15" fmla="*/ 325054 h 1972123"/>
              <a:gd name="connsiteX16" fmla="*/ 5259599 w 6977068"/>
              <a:gd name="connsiteY16" fmla="*/ 638966 h 1972123"/>
              <a:gd name="connsiteX17" fmla="*/ 5399299 w 6977068"/>
              <a:gd name="connsiteY17" fmla="*/ 722986 h 1972123"/>
              <a:gd name="connsiteX18" fmla="*/ 5409593 w 6977068"/>
              <a:gd name="connsiteY18" fmla="*/ 662780 h 1972123"/>
              <a:gd name="connsiteX19" fmla="*/ 5481789 w 6977068"/>
              <a:gd name="connsiteY19" fmla="*/ 557823 h 1972123"/>
              <a:gd name="connsiteX20" fmla="*/ 5680851 w 6977068"/>
              <a:gd name="connsiteY20" fmla="*/ 667275 h 1972123"/>
              <a:gd name="connsiteX21" fmla="*/ 5672570 w 6977068"/>
              <a:gd name="connsiteY21" fmla="*/ 798986 h 1972123"/>
              <a:gd name="connsiteX22" fmla="*/ 5734749 w 6977068"/>
              <a:gd name="connsiteY22" fmla="*/ 821306 h 1972123"/>
              <a:gd name="connsiteX23" fmla="*/ 5890553 w 6977068"/>
              <a:gd name="connsiteY23" fmla="*/ 810215 h 1972123"/>
              <a:gd name="connsiteX24" fmla="*/ 6149056 w 6977068"/>
              <a:gd name="connsiteY24" fmla="*/ 783971 h 1972123"/>
              <a:gd name="connsiteX25" fmla="*/ 6569310 w 6977068"/>
              <a:gd name="connsiteY25" fmla="*/ 838917 h 1972123"/>
              <a:gd name="connsiteX26" fmla="*/ 6854809 w 6977068"/>
              <a:gd name="connsiteY26" fmla="*/ 1029039 h 1972123"/>
              <a:gd name="connsiteX27" fmla="*/ 6977068 w 6977068"/>
              <a:gd name="connsiteY27" fmla="*/ 1147688 h 1972123"/>
              <a:gd name="connsiteX0" fmla="*/ 162822 w 6854809"/>
              <a:gd name="connsiteY0" fmla="*/ 1972123 h 1972123"/>
              <a:gd name="connsiteX1" fmla="*/ 71382 w 6854809"/>
              <a:gd name="connsiteY1" fmla="*/ 1880683 h 1972123"/>
              <a:gd name="connsiteX2" fmla="*/ 27020 w 6854809"/>
              <a:gd name="connsiteY2" fmla="*/ 1656373 h 1972123"/>
              <a:gd name="connsiteX3" fmla="*/ 1849 w 6854809"/>
              <a:gd name="connsiteY3" fmla="*/ 1312966 h 1972123"/>
              <a:gd name="connsiteX4" fmla="*/ 114676 w 6854809"/>
              <a:gd name="connsiteY4" fmla="*/ 812591 h 1972123"/>
              <a:gd name="connsiteX5" fmla="*/ 363749 w 6854809"/>
              <a:gd name="connsiteY5" fmla="*/ 562369 h 1972123"/>
              <a:gd name="connsiteX6" fmla="*/ 1035462 w 6854809"/>
              <a:gd name="connsiteY6" fmla="*/ 546446 h 1972123"/>
              <a:gd name="connsiteX7" fmla="*/ 1320315 w 6854809"/>
              <a:gd name="connsiteY7" fmla="*/ 489088 h 1972123"/>
              <a:gd name="connsiteX8" fmla="*/ 1764768 w 6854809"/>
              <a:gd name="connsiteY8" fmla="*/ 254021 h 1972123"/>
              <a:gd name="connsiteX9" fmla="*/ 2524290 w 6854809"/>
              <a:gd name="connsiteY9" fmla="*/ 58248 h 1972123"/>
              <a:gd name="connsiteX10" fmla="*/ 2688610 w 6854809"/>
              <a:gd name="connsiteY10" fmla="*/ 26440 h 1972123"/>
              <a:gd name="connsiteX11" fmla="*/ 2741074 w 6854809"/>
              <a:gd name="connsiteY11" fmla="*/ 43 h 1972123"/>
              <a:gd name="connsiteX12" fmla="*/ 2772628 w 6854809"/>
              <a:gd name="connsiteY12" fmla="*/ 22737 h 1972123"/>
              <a:gd name="connsiteX13" fmla="*/ 3136564 w 6854809"/>
              <a:gd name="connsiteY13" fmla="*/ 47411 h 1972123"/>
              <a:gd name="connsiteX14" fmla="*/ 3965525 w 6854809"/>
              <a:gd name="connsiteY14" fmla="*/ 119583 h 1972123"/>
              <a:gd name="connsiteX15" fmla="*/ 4618249 w 6854809"/>
              <a:gd name="connsiteY15" fmla="*/ 325054 h 1972123"/>
              <a:gd name="connsiteX16" fmla="*/ 5259599 w 6854809"/>
              <a:gd name="connsiteY16" fmla="*/ 638966 h 1972123"/>
              <a:gd name="connsiteX17" fmla="*/ 5399299 w 6854809"/>
              <a:gd name="connsiteY17" fmla="*/ 722986 h 1972123"/>
              <a:gd name="connsiteX18" fmla="*/ 5409593 w 6854809"/>
              <a:gd name="connsiteY18" fmla="*/ 662780 h 1972123"/>
              <a:gd name="connsiteX19" fmla="*/ 5481789 w 6854809"/>
              <a:gd name="connsiteY19" fmla="*/ 557823 h 1972123"/>
              <a:gd name="connsiteX20" fmla="*/ 5680851 w 6854809"/>
              <a:gd name="connsiteY20" fmla="*/ 667275 h 1972123"/>
              <a:gd name="connsiteX21" fmla="*/ 5672570 w 6854809"/>
              <a:gd name="connsiteY21" fmla="*/ 798986 h 1972123"/>
              <a:gd name="connsiteX22" fmla="*/ 5734749 w 6854809"/>
              <a:gd name="connsiteY22" fmla="*/ 821306 h 1972123"/>
              <a:gd name="connsiteX23" fmla="*/ 5890553 w 6854809"/>
              <a:gd name="connsiteY23" fmla="*/ 810215 h 1972123"/>
              <a:gd name="connsiteX24" fmla="*/ 6149056 w 6854809"/>
              <a:gd name="connsiteY24" fmla="*/ 783971 h 1972123"/>
              <a:gd name="connsiteX25" fmla="*/ 6569310 w 6854809"/>
              <a:gd name="connsiteY25" fmla="*/ 838917 h 1972123"/>
              <a:gd name="connsiteX26" fmla="*/ 6854809 w 6854809"/>
              <a:gd name="connsiteY26" fmla="*/ 1029039 h 1972123"/>
              <a:gd name="connsiteX0" fmla="*/ 162822 w 6854809"/>
              <a:gd name="connsiteY0" fmla="*/ 1972123 h 1972123"/>
              <a:gd name="connsiteX1" fmla="*/ 71382 w 6854809"/>
              <a:gd name="connsiteY1" fmla="*/ 1880683 h 1972123"/>
              <a:gd name="connsiteX2" fmla="*/ 27020 w 6854809"/>
              <a:gd name="connsiteY2" fmla="*/ 1656373 h 1972123"/>
              <a:gd name="connsiteX3" fmla="*/ 1849 w 6854809"/>
              <a:gd name="connsiteY3" fmla="*/ 1312966 h 1972123"/>
              <a:gd name="connsiteX4" fmla="*/ 114676 w 6854809"/>
              <a:gd name="connsiteY4" fmla="*/ 812591 h 1972123"/>
              <a:gd name="connsiteX5" fmla="*/ 363749 w 6854809"/>
              <a:gd name="connsiteY5" fmla="*/ 562369 h 1972123"/>
              <a:gd name="connsiteX6" fmla="*/ 1035462 w 6854809"/>
              <a:gd name="connsiteY6" fmla="*/ 546446 h 1972123"/>
              <a:gd name="connsiteX7" fmla="*/ 1320315 w 6854809"/>
              <a:gd name="connsiteY7" fmla="*/ 489088 h 1972123"/>
              <a:gd name="connsiteX8" fmla="*/ 1764768 w 6854809"/>
              <a:gd name="connsiteY8" fmla="*/ 254021 h 1972123"/>
              <a:gd name="connsiteX9" fmla="*/ 2524290 w 6854809"/>
              <a:gd name="connsiteY9" fmla="*/ 58248 h 1972123"/>
              <a:gd name="connsiteX10" fmla="*/ 2688610 w 6854809"/>
              <a:gd name="connsiteY10" fmla="*/ 26440 h 1972123"/>
              <a:gd name="connsiteX11" fmla="*/ 2741074 w 6854809"/>
              <a:gd name="connsiteY11" fmla="*/ 43 h 1972123"/>
              <a:gd name="connsiteX12" fmla="*/ 2772628 w 6854809"/>
              <a:gd name="connsiteY12" fmla="*/ 22737 h 1972123"/>
              <a:gd name="connsiteX13" fmla="*/ 3136564 w 6854809"/>
              <a:gd name="connsiteY13" fmla="*/ 47411 h 1972123"/>
              <a:gd name="connsiteX14" fmla="*/ 3965525 w 6854809"/>
              <a:gd name="connsiteY14" fmla="*/ 119583 h 1972123"/>
              <a:gd name="connsiteX15" fmla="*/ 4618249 w 6854809"/>
              <a:gd name="connsiteY15" fmla="*/ 325054 h 1972123"/>
              <a:gd name="connsiteX16" fmla="*/ 5259599 w 6854809"/>
              <a:gd name="connsiteY16" fmla="*/ 638966 h 1972123"/>
              <a:gd name="connsiteX17" fmla="*/ 5399299 w 6854809"/>
              <a:gd name="connsiteY17" fmla="*/ 722986 h 1972123"/>
              <a:gd name="connsiteX18" fmla="*/ 5409593 w 6854809"/>
              <a:gd name="connsiteY18" fmla="*/ 662780 h 1972123"/>
              <a:gd name="connsiteX19" fmla="*/ 5481789 w 6854809"/>
              <a:gd name="connsiteY19" fmla="*/ 557823 h 1972123"/>
              <a:gd name="connsiteX20" fmla="*/ 5680851 w 6854809"/>
              <a:gd name="connsiteY20" fmla="*/ 667275 h 1972123"/>
              <a:gd name="connsiteX21" fmla="*/ 5672570 w 6854809"/>
              <a:gd name="connsiteY21" fmla="*/ 798986 h 1972123"/>
              <a:gd name="connsiteX22" fmla="*/ 5734749 w 6854809"/>
              <a:gd name="connsiteY22" fmla="*/ 821306 h 1972123"/>
              <a:gd name="connsiteX23" fmla="*/ 5890553 w 6854809"/>
              <a:gd name="connsiteY23" fmla="*/ 810215 h 1972123"/>
              <a:gd name="connsiteX24" fmla="*/ 6149056 w 6854809"/>
              <a:gd name="connsiteY24" fmla="*/ 783971 h 1972123"/>
              <a:gd name="connsiteX25" fmla="*/ 6569310 w 6854809"/>
              <a:gd name="connsiteY25" fmla="*/ 838917 h 1972123"/>
              <a:gd name="connsiteX26" fmla="*/ 6854809 w 6854809"/>
              <a:gd name="connsiteY26" fmla="*/ 1029039 h 1972123"/>
              <a:gd name="connsiteX27" fmla="*/ 162822 w 6854809"/>
              <a:gd name="connsiteY27" fmla="*/ 1972123 h 1972123"/>
              <a:gd name="connsiteX0" fmla="*/ 6854809 w 6946249"/>
              <a:gd name="connsiteY0" fmla="*/ 1029039 h 1972123"/>
              <a:gd name="connsiteX1" fmla="*/ 162822 w 6946249"/>
              <a:gd name="connsiteY1" fmla="*/ 1972123 h 1972123"/>
              <a:gd name="connsiteX2" fmla="*/ 71382 w 6946249"/>
              <a:gd name="connsiteY2" fmla="*/ 1880683 h 1972123"/>
              <a:gd name="connsiteX3" fmla="*/ 27020 w 6946249"/>
              <a:gd name="connsiteY3" fmla="*/ 1656373 h 1972123"/>
              <a:gd name="connsiteX4" fmla="*/ 1849 w 6946249"/>
              <a:gd name="connsiteY4" fmla="*/ 1312966 h 1972123"/>
              <a:gd name="connsiteX5" fmla="*/ 114676 w 6946249"/>
              <a:gd name="connsiteY5" fmla="*/ 812591 h 1972123"/>
              <a:gd name="connsiteX6" fmla="*/ 363749 w 6946249"/>
              <a:gd name="connsiteY6" fmla="*/ 562369 h 1972123"/>
              <a:gd name="connsiteX7" fmla="*/ 1035462 w 6946249"/>
              <a:gd name="connsiteY7" fmla="*/ 546446 h 1972123"/>
              <a:gd name="connsiteX8" fmla="*/ 1320315 w 6946249"/>
              <a:gd name="connsiteY8" fmla="*/ 489088 h 1972123"/>
              <a:gd name="connsiteX9" fmla="*/ 1764768 w 6946249"/>
              <a:gd name="connsiteY9" fmla="*/ 254021 h 1972123"/>
              <a:gd name="connsiteX10" fmla="*/ 2524290 w 6946249"/>
              <a:gd name="connsiteY10" fmla="*/ 58248 h 1972123"/>
              <a:gd name="connsiteX11" fmla="*/ 2688610 w 6946249"/>
              <a:gd name="connsiteY11" fmla="*/ 26440 h 1972123"/>
              <a:gd name="connsiteX12" fmla="*/ 2741074 w 6946249"/>
              <a:gd name="connsiteY12" fmla="*/ 43 h 1972123"/>
              <a:gd name="connsiteX13" fmla="*/ 2772628 w 6946249"/>
              <a:gd name="connsiteY13" fmla="*/ 22737 h 1972123"/>
              <a:gd name="connsiteX14" fmla="*/ 3136564 w 6946249"/>
              <a:gd name="connsiteY14" fmla="*/ 47411 h 1972123"/>
              <a:gd name="connsiteX15" fmla="*/ 3965525 w 6946249"/>
              <a:gd name="connsiteY15" fmla="*/ 119583 h 1972123"/>
              <a:gd name="connsiteX16" fmla="*/ 4618249 w 6946249"/>
              <a:gd name="connsiteY16" fmla="*/ 325054 h 1972123"/>
              <a:gd name="connsiteX17" fmla="*/ 5259599 w 6946249"/>
              <a:gd name="connsiteY17" fmla="*/ 638966 h 1972123"/>
              <a:gd name="connsiteX18" fmla="*/ 5399299 w 6946249"/>
              <a:gd name="connsiteY18" fmla="*/ 722986 h 1972123"/>
              <a:gd name="connsiteX19" fmla="*/ 5409593 w 6946249"/>
              <a:gd name="connsiteY19" fmla="*/ 662780 h 1972123"/>
              <a:gd name="connsiteX20" fmla="*/ 5481789 w 6946249"/>
              <a:gd name="connsiteY20" fmla="*/ 557823 h 1972123"/>
              <a:gd name="connsiteX21" fmla="*/ 5680851 w 6946249"/>
              <a:gd name="connsiteY21" fmla="*/ 667275 h 1972123"/>
              <a:gd name="connsiteX22" fmla="*/ 5672570 w 6946249"/>
              <a:gd name="connsiteY22" fmla="*/ 798986 h 1972123"/>
              <a:gd name="connsiteX23" fmla="*/ 5734749 w 6946249"/>
              <a:gd name="connsiteY23" fmla="*/ 821306 h 1972123"/>
              <a:gd name="connsiteX24" fmla="*/ 5890553 w 6946249"/>
              <a:gd name="connsiteY24" fmla="*/ 810215 h 1972123"/>
              <a:gd name="connsiteX25" fmla="*/ 6149056 w 6946249"/>
              <a:gd name="connsiteY25" fmla="*/ 783971 h 1972123"/>
              <a:gd name="connsiteX26" fmla="*/ 6569310 w 6946249"/>
              <a:gd name="connsiteY26" fmla="*/ 838917 h 1972123"/>
              <a:gd name="connsiteX27" fmla="*/ 6946249 w 6946249"/>
              <a:gd name="connsiteY27" fmla="*/ 1120479 h 1972123"/>
              <a:gd name="connsiteX0" fmla="*/ 162822 w 6946249"/>
              <a:gd name="connsiteY0" fmla="*/ 1972123 h 1972123"/>
              <a:gd name="connsiteX1" fmla="*/ 71382 w 6946249"/>
              <a:gd name="connsiteY1" fmla="*/ 1880683 h 1972123"/>
              <a:gd name="connsiteX2" fmla="*/ 27020 w 6946249"/>
              <a:gd name="connsiteY2" fmla="*/ 1656373 h 1972123"/>
              <a:gd name="connsiteX3" fmla="*/ 1849 w 6946249"/>
              <a:gd name="connsiteY3" fmla="*/ 1312966 h 1972123"/>
              <a:gd name="connsiteX4" fmla="*/ 114676 w 6946249"/>
              <a:gd name="connsiteY4" fmla="*/ 812591 h 1972123"/>
              <a:gd name="connsiteX5" fmla="*/ 363749 w 6946249"/>
              <a:gd name="connsiteY5" fmla="*/ 562369 h 1972123"/>
              <a:gd name="connsiteX6" fmla="*/ 1035462 w 6946249"/>
              <a:gd name="connsiteY6" fmla="*/ 546446 h 1972123"/>
              <a:gd name="connsiteX7" fmla="*/ 1320315 w 6946249"/>
              <a:gd name="connsiteY7" fmla="*/ 489088 h 1972123"/>
              <a:gd name="connsiteX8" fmla="*/ 1764768 w 6946249"/>
              <a:gd name="connsiteY8" fmla="*/ 254021 h 1972123"/>
              <a:gd name="connsiteX9" fmla="*/ 2524290 w 6946249"/>
              <a:gd name="connsiteY9" fmla="*/ 58248 h 1972123"/>
              <a:gd name="connsiteX10" fmla="*/ 2688610 w 6946249"/>
              <a:gd name="connsiteY10" fmla="*/ 26440 h 1972123"/>
              <a:gd name="connsiteX11" fmla="*/ 2741074 w 6946249"/>
              <a:gd name="connsiteY11" fmla="*/ 43 h 1972123"/>
              <a:gd name="connsiteX12" fmla="*/ 2772628 w 6946249"/>
              <a:gd name="connsiteY12" fmla="*/ 22737 h 1972123"/>
              <a:gd name="connsiteX13" fmla="*/ 3136564 w 6946249"/>
              <a:gd name="connsiteY13" fmla="*/ 47411 h 1972123"/>
              <a:gd name="connsiteX14" fmla="*/ 3965525 w 6946249"/>
              <a:gd name="connsiteY14" fmla="*/ 119583 h 1972123"/>
              <a:gd name="connsiteX15" fmla="*/ 4618249 w 6946249"/>
              <a:gd name="connsiteY15" fmla="*/ 325054 h 1972123"/>
              <a:gd name="connsiteX16" fmla="*/ 5259599 w 6946249"/>
              <a:gd name="connsiteY16" fmla="*/ 638966 h 1972123"/>
              <a:gd name="connsiteX17" fmla="*/ 5399299 w 6946249"/>
              <a:gd name="connsiteY17" fmla="*/ 722986 h 1972123"/>
              <a:gd name="connsiteX18" fmla="*/ 5409593 w 6946249"/>
              <a:gd name="connsiteY18" fmla="*/ 662780 h 1972123"/>
              <a:gd name="connsiteX19" fmla="*/ 5481789 w 6946249"/>
              <a:gd name="connsiteY19" fmla="*/ 557823 h 1972123"/>
              <a:gd name="connsiteX20" fmla="*/ 5680851 w 6946249"/>
              <a:gd name="connsiteY20" fmla="*/ 667275 h 1972123"/>
              <a:gd name="connsiteX21" fmla="*/ 5672570 w 6946249"/>
              <a:gd name="connsiteY21" fmla="*/ 798986 h 1972123"/>
              <a:gd name="connsiteX22" fmla="*/ 5734749 w 6946249"/>
              <a:gd name="connsiteY22" fmla="*/ 821306 h 1972123"/>
              <a:gd name="connsiteX23" fmla="*/ 5890553 w 6946249"/>
              <a:gd name="connsiteY23" fmla="*/ 810215 h 1972123"/>
              <a:gd name="connsiteX24" fmla="*/ 6149056 w 6946249"/>
              <a:gd name="connsiteY24" fmla="*/ 783971 h 1972123"/>
              <a:gd name="connsiteX25" fmla="*/ 6569310 w 6946249"/>
              <a:gd name="connsiteY25" fmla="*/ 838917 h 1972123"/>
              <a:gd name="connsiteX26" fmla="*/ 6946249 w 6946249"/>
              <a:gd name="connsiteY26" fmla="*/ 1120479 h 1972123"/>
              <a:gd name="connsiteX0" fmla="*/ 143772 w 6946249"/>
              <a:gd name="connsiteY0" fmla="*/ 2034716 h 2034716"/>
              <a:gd name="connsiteX1" fmla="*/ 71382 w 6946249"/>
              <a:gd name="connsiteY1" fmla="*/ 1880683 h 2034716"/>
              <a:gd name="connsiteX2" fmla="*/ 27020 w 6946249"/>
              <a:gd name="connsiteY2" fmla="*/ 1656373 h 2034716"/>
              <a:gd name="connsiteX3" fmla="*/ 1849 w 6946249"/>
              <a:gd name="connsiteY3" fmla="*/ 1312966 h 2034716"/>
              <a:gd name="connsiteX4" fmla="*/ 114676 w 6946249"/>
              <a:gd name="connsiteY4" fmla="*/ 812591 h 2034716"/>
              <a:gd name="connsiteX5" fmla="*/ 363749 w 6946249"/>
              <a:gd name="connsiteY5" fmla="*/ 562369 h 2034716"/>
              <a:gd name="connsiteX6" fmla="*/ 1035462 w 6946249"/>
              <a:gd name="connsiteY6" fmla="*/ 546446 h 2034716"/>
              <a:gd name="connsiteX7" fmla="*/ 1320315 w 6946249"/>
              <a:gd name="connsiteY7" fmla="*/ 489088 h 2034716"/>
              <a:gd name="connsiteX8" fmla="*/ 1764768 w 6946249"/>
              <a:gd name="connsiteY8" fmla="*/ 254021 h 2034716"/>
              <a:gd name="connsiteX9" fmla="*/ 2524290 w 6946249"/>
              <a:gd name="connsiteY9" fmla="*/ 58248 h 2034716"/>
              <a:gd name="connsiteX10" fmla="*/ 2688610 w 6946249"/>
              <a:gd name="connsiteY10" fmla="*/ 26440 h 2034716"/>
              <a:gd name="connsiteX11" fmla="*/ 2741074 w 6946249"/>
              <a:gd name="connsiteY11" fmla="*/ 43 h 2034716"/>
              <a:gd name="connsiteX12" fmla="*/ 2772628 w 6946249"/>
              <a:gd name="connsiteY12" fmla="*/ 22737 h 2034716"/>
              <a:gd name="connsiteX13" fmla="*/ 3136564 w 6946249"/>
              <a:gd name="connsiteY13" fmla="*/ 47411 h 2034716"/>
              <a:gd name="connsiteX14" fmla="*/ 3965525 w 6946249"/>
              <a:gd name="connsiteY14" fmla="*/ 119583 h 2034716"/>
              <a:gd name="connsiteX15" fmla="*/ 4618249 w 6946249"/>
              <a:gd name="connsiteY15" fmla="*/ 325054 h 2034716"/>
              <a:gd name="connsiteX16" fmla="*/ 5259599 w 6946249"/>
              <a:gd name="connsiteY16" fmla="*/ 638966 h 2034716"/>
              <a:gd name="connsiteX17" fmla="*/ 5399299 w 6946249"/>
              <a:gd name="connsiteY17" fmla="*/ 722986 h 2034716"/>
              <a:gd name="connsiteX18" fmla="*/ 5409593 w 6946249"/>
              <a:gd name="connsiteY18" fmla="*/ 662780 h 2034716"/>
              <a:gd name="connsiteX19" fmla="*/ 5481789 w 6946249"/>
              <a:gd name="connsiteY19" fmla="*/ 557823 h 2034716"/>
              <a:gd name="connsiteX20" fmla="*/ 5680851 w 6946249"/>
              <a:gd name="connsiteY20" fmla="*/ 667275 h 2034716"/>
              <a:gd name="connsiteX21" fmla="*/ 5672570 w 6946249"/>
              <a:gd name="connsiteY21" fmla="*/ 798986 h 2034716"/>
              <a:gd name="connsiteX22" fmla="*/ 5734749 w 6946249"/>
              <a:gd name="connsiteY22" fmla="*/ 821306 h 2034716"/>
              <a:gd name="connsiteX23" fmla="*/ 5890553 w 6946249"/>
              <a:gd name="connsiteY23" fmla="*/ 810215 h 2034716"/>
              <a:gd name="connsiteX24" fmla="*/ 6149056 w 6946249"/>
              <a:gd name="connsiteY24" fmla="*/ 783971 h 2034716"/>
              <a:gd name="connsiteX25" fmla="*/ 6569310 w 6946249"/>
              <a:gd name="connsiteY25" fmla="*/ 838917 h 2034716"/>
              <a:gd name="connsiteX26" fmla="*/ 6946249 w 6946249"/>
              <a:gd name="connsiteY26" fmla="*/ 1120479 h 2034716"/>
              <a:gd name="connsiteX0" fmla="*/ 154657 w 6946249"/>
              <a:gd name="connsiteY0" fmla="*/ 2031994 h 2031994"/>
              <a:gd name="connsiteX1" fmla="*/ 71382 w 6946249"/>
              <a:gd name="connsiteY1" fmla="*/ 1880683 h 2031994"/>
              <a:gd name="connsiteX2" fmla="*/ 27020 w 6946249"/>
              <a:gd name="connsiteY2" fmla="*/ 1656373 h 2031994"/>
              <a:gd name="connsiteX3" fmla="*/ 1849 w 6946249"/>
              <a:gd name="connsiteY3" fmla="*/ 1312966 h 2031994"/>
              <a:gd name="connsiteX4" fmla="*/ 114676 w 6946249"/>
              <a:gd name="connsiteY4" fmla="*/ 812591 h 2031994"/>
              <a:gd name="connsiteX5" fmla="*/ 363749 w 6946249"/>
              <a:gd name="connsiteY5" fmla="*/ 562369 h 2031994"/>
              <a:gd name="connsiteX6" fmla="*/ 1035462 w 6946249"/>
              <a:gd name="connsiteY6" fmla="*/ 546446 h 2031994"/>
              <a:gd name="connsiteX7" fmla="*/ 1320315 w 6946249"/>
              <a:gd name="connsiteY7" fmla="*/ 489088 h 2031994"/>
              <a:gd name="connsiteX8" fmla="*/ 1764768 w 6946249"/>
              <a:gd name="connsiteY8" fmla="*/ 254021 h 2031994"/>
              <a:gd name="connsiteX9" fmla="*/ 2524290 w 6946249"/>
              <a:gd name="connsiteY9" fmla="*/ 58248 h 2031994"/>
              <a:gd name="connsiteX10" fmla="*/ 2688610 w 6946249"/>
              <a:gd name="connsiteY10" fmla="*/ 26440 h 2031994"/>
              <a:gd name="connsiteX11" fmla="*/ 2741074 w 6946249"/>
              <a:gd name="connsiteY11" fmla="*/ 43 h 2031994"/>
              <a:gd name="connsiteX12" fmla="*/ 2772628 w 6946249"/>
              <a:gd name="connsiteY12" fmla="*/ 22737 h 2031994"/>
              <a:gd name="connsiteX13" fmla="*/ 3136564 w 6946249"/>
              <a:gd name="connsiteY13" fmla="*/ 47411 h 2031994"/>
              <a:gd name="connsiteX14" fmla="*/ 3965525 w 6946249"/>
              <a:gd name="connsiteY14" fmla="*/ 119583 h 2031994"/>
              <a:gd name="connsiteX15" fmla="*/ 4618249 w 6946249"/>
              <a:gd name="connsiteY15" fmla="*/ 325054 h 2031994"/>
              <a:gd name="connsiteX16" fmla="*/ 5259599 w 6946249"/>
              <a:gd name="connsiteY16" fmla="*/ 638966 h 2031994"/>
              <a:gd name="connsiteX17" fmla="*/ 5399299 w 6946249"/>
              <a:gd name="connsiteY17" fmla="*/ 722986 h 2031994"/>
              <a:gd name="connsiteX18" fmla="*/ 5409593 w 6946249"/>
              <a:gd name="connsiteY18" fmla="*/ 662780 h 2031994"/>
              <a:gd name="connsiteX19" fmla="*/ 5481789 w 6946249"/>
              <a:gd name="connsiteY19" fmla="*/ 557823 h 2031994"/>
              <a:gd name="connsiteX20" fmla="*/ 5680851 w 6946249"/>
              <a:gd name="connsiteY20" fmla="*/ 667275 h 2031994"/>
              <a:gd name="connsiteX21" fmla="*/ 5672570 w 6946249"/>
              <a:gd name="connsiteY21" fmla="*/ 798986 h 2031994"/>
              <a:gd name="connsiteX22" fmla="*/ 5734749 w 6946249"/>
              <a:gd name="connsiteY22" fmla="*/ 821306 h 2031994"/>
              <a:gd name="connsiteX23" fmla="*/ 5890553 w 6946249"/>
              <a:gd name="connsiteY23" fmla="*/ 810215 h 2031994"/>
              <a:gd name="connsiteX24" fmla="*/ 6149056 w 6946249"/>
              <a:gd name="connsiteY24" fmla="*/ 783971 h 2031994"/>
              <a:gd name="connsiteX25" fmla="*/ 6569310 w 6946249"/>
              <a:gd name="connsiteY25" fmla="*/ 838917 h 2031994"/>
              <a:gd name="connsiteX26" fmla="*/ 6946249 w 6946249"/>
              <a:gd name="connsiteY26" fmla="*/ 1120479 h 203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946249" h="2031994">
                <a:moveTo>
                  <a:pt x="154657" y="2031994"/>
                </a:moveTo>
                <a:lnTo>
                  <a:pt x="71382" y="1880683"/>
                </a:lnTo>
                <a:cubicBezTo>
                  <a:pt x="25693" y="1787553"/>
                  <a:pt x="44329" y="1761148"/>
                  <a:pt x="27020" y="1656373"/>
                </a:cubicBezTo>
                <a:cubicBezTo>
                  <a:pt x="1393" y="1501249"/>
                  <a:pt x="-3282" y="1437478"/>
                  <a:pt x="1849" y="1312966"/>
                </a:cubicBezTo>
                <a:cubicBezTo>
                  <a:pt x="12153" y="1062890"/>
                  <a:pt x="23478" y="1012662"/>
                  <a:pt x="114676" y="812591"/>
                </a:cubicBezTo>
                <a:cubicBezTo>
                  <a:pt x="134379" y="769368"/>
                  <a:pt x="294905" y="608101"/>
                  <a:pt x="363749" y="562369"/>
                </a:cubicBezTo>
                <a:cubicBezTo>
                  <a:pt x="530050" y="451899"/>
                  <a:pt x="682722" y="448280"/>
                  <a:pt x="1035462" y="546446"/>
                </a:cubicBezTo>
                <a:cubicBezTo>
                  <a:pt x="1201686" y="592706"/>
                  <a:pt x="1239246" y="585143"/>
                  <a:pt x="1320315" y="489088"/>
                </a:cubicBezTo>
                <a:cubicBezTo>
                  <a:pt x="1377964" y="420783"/>
                  <a:pt x="1389290" y="414792"/>
                  <a:pt x="1764768" y="254021"/>
                </a:cubicBezTo>
                <a:cubicBezTo>
                  <a:pt x="2043487" y="134680"/>
                  <a:pt x="2313375" y="65114"/>
                  <a:pt x="2524290" y="58248"/>
                </a:cubicBezTo>
                <a:cubicBezTo>
                  <a:pt x="2641386" y="54436"/>
                  <a:pt x="2663063" y="50240"/>
                  <a:pt x="2688610" y="26440"/>
                </a:cubicBezTo>
                <a:cubicBezTo>
                  <a:pt x="2706701" y="9586"/>
                  <a:pt x="2725630" y="724"/>
                  <a:pt x="2741074" y="43"/>
                </a:cubicBezTo>
                <a:cubicBezTo>
                  <a:pt x="2756518" y="-638"/>
                  <a:pt x="2768477" y="6864"/>
                  <a:pt x="2772628" y="22737"/>
                </a:cubicBezTo>
                <a:cubicBezTo>
                  <a:pt x="2778490" y="45151"/>
                  <a:pt x="2798430" y="46503"/>
                  <a:pt x="3136564" y="47411"/>
                </a:cubicBezTo>
                <a:cubicBezTo>
                  <a:pt x="3520988" y="48443"/>
                  <a:pt x="3691654" y="63301"/>
                  <a:pt x="3965525" y="119583"/>
                </a:cubicBezTo>
                <a:cubicBezTo>
                  <a:pt x="4254070" y="178881"/>
                  <a:pt x="4332630" y="203611"/>
                  <a:pt x="4618249" y="325054"/>
                </a:cubicBezTo>
                <a:cubicBezTo>
                  <a:pt x="4951341" y="466682"/>
                  <a:pt x="5068429" y="523991"/>
                  <a:pt x="5259599" y="638966"/>
                </a:cubicBezTo>
                <a:lnTo>
                  <a:pt x="5399299" y="722986"/>
                </a:lnTo>
                <a:lnTo>
                  <a:pt x="5409593" y="662780"/>
                </a:lnTo>
                <a:cubicBezTo>
                  <a:pt x="5420764" y="597437"/>
                  <a:pt x="5448014" y="557823"/>
                  <a:pt x="5481789" y="557823"/>
                </a:cubicBezTo>
                <a:cubicBezTo>
                  <a:pt x="5519042" y="557823"/>
                  <a:pt x="5659872" y="635257"/>
                  <a:pt x="5680851" y="667275"/>
                </a:cubicBezTo>
                <a:cubicBezTo>
                  <a:pt x="5702514" y="700337"/>
                  <a:pt x="5697271" y="783720"/>
                  <a:pt x="5672570" y="798986"/>
                </a:cubicBezTo>
                <a:cubicBezTo>
                  <a:pt x="5665212" y="803534"/>
                  <a:pt x="5693193" y="813578"/>
                  <a:pt x="5734749" y="821306"/>
                </a:cubicBezTo>
                <a:cubicBezTo>
                  <a:pt x="5800225" y="833483"/>
                  <a:pt x="5821015" y="832003"/>
                  <a:pt x="5890553" y="810215"/>
                </a:cubicBezTo>
                <a:cubicBezTo>
                  <a:pt x="5953512" y="790489"/>
                  <a:pt x="6009199" y="784836"/>
                  <a:pt x="6149056" y="783971"/>
                </a:cubicBezTo>
                <a:cubicBezTo>
                  <a:pt x="6342261" y="782777"/>
                  <a:pt x="6460623" y="798252"/>
                  <a:pt x="6569310" y="838917"/>
                </a:cubicBezTo>
                <a:cubicBezTo>
                  <a:pt x="6633516" y="862940"/>
                  <a:pt x="6759538" y="948688"/>
                  <a:pt x="6946249" y="1120479"/>
                </a:cubicBezTo>
              </a:path>
            </a:pathLst>
          </a:custGeom>
          <a:noFill/>
          <a:ln w="12700">
            <a:gradFill>
              <a:gsLst>
                <a:gs pos="0">
                  <a:srgbClr val="F15C05">
                    <a:alpha val="0"/>
                    <a:lumMod val="46000"/>
                    <a:lumOff val="54000"/>
                  </a:srgbClr>
                </a:gs>
                <a:gs pos="27000">
                  <a:srgbClr val="F15C0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A6F1A2D-7A30-44E0-8162-FD8E6339D7BD}"/>
              </a:ext>
            </a:extLst>
          </p:cNvPr>
          <p:cNvSpPr/>
          <p:nvPr/>
        </p:nvSpPr>
        <p:spPr>
          <a:xfrm>
            <a:off x="2679046" y="3057813"/>
            <a:ext cx="7215237" cy="1802296"/>
          </a:xfrm>
          <a:custGeom>
            <a:avLst/>
            <a:gdLst>
              <a:gd name="connsiteX0" fmla="*/ 6848868 w 7215237"/>
              <a:gd name="connsiteY0" fmla="*/ 0 h 1742425"/>
              <a:gd name="connsiteX1" fmla="*/ 6892204 w 7215237"/>
              <a:gd name="connsiteY1" fmla="*/ 52911 h 1742425"/>
              <a:gd name="connsiteX2" fmla="*/ 7119291 w 7215237"/>
              <a:gd name="connsiteY2" fmla="*/ 412654 h 1742425"/>
              <a:gd name="connsiteX3" fmla="*/ 7179191 w 7215237"/>
              <a:gd name="connsiteY3" fmla="*/ 526152 h 1742425"/>
              <a:gd name="connsiteX4" fmla="*/ 7215237 w 7215237"/>
              <a:gd name="connsiteY4" fmla="*/ 568990 h 1742425"/>
              <a:gd name="connsiteX5" fmla="*/ 7207084 w 7215237"/>
              <a:gd name="connsiteY5" fmla="*/ 711742 h 1742425"/>
              <a:gd name="connsiteX6" fmla="*/ 7146512 w 7215237"/>
              <a:gd name="connsiteY6" fmla="*/ 1079751 h 1742425"/>
              <a:gd name="connsiteX7" fmla="*/ 7135516 w 7215237"/>
              <a:gd name="connsiteY7" fmla="*/ 1147682 h 1742425"/>
              <a:gd name="connsiteX8" fmla="*/ 7115254 w 7215237"/>
              <a:gd name="connsiteY8" fmla="*/ 1217666 h 1742425"/>
              <a:gd name="connsiteX9" fmla="*/ 6881516 w 7215237"/>
              <a:gd name="connsiteY9" fmla="*/ 1337585 h 1742425"/>
              <a:gd name="connsiteX10" fmla="*/ 6788606 w 7215237"/>
              <a:gd name="connsiteY10" fmla="*/ 1376436 h 1742425"/>
              <a:gd name="connsiteX11" fmla="*/ 6293945 w 7215237"/>
              <a:gd name="connsiteY11" fmla="*/ 1432582 h 1742425"/>
              <a:gd name="connsiteX12" fmla="*/ 5742214 w 7215237"/>
              <a:gd name="connsiteY12" fmla="*/ 1502396 h 1742425"/>
              <a:gd name="connsiteX13" fmla="*/ 4452188 w 7215237"/>
              <a:gd name="connsiteY13" fmla="*/ 1538665 h 1742425"/>
              <a:gd name="connsiteX14" fmla="*/ 3601288 w 7215237"/>
              <a:gd name="connsiteY14" fmla="*/ 1538720 h 1742425"/>
              <a:gd name="connsiteX15" fmla="*/ 3175838 w 7215237"/>
              <a:gd name="connsiteY15" fmla="*/ 1684200 h 1742425"/>
              <a:gd name="connsiteX16" fmla="*/ 2912766 w 7215237"/>
              <a:gd name="connsiteY16" fmla="*/ 1738010 h 1742425"/>
              <a:gd name="connsiteX17" fmla="*/ 2474616 w 7215237"/>
              <a:gd name="connsiteY17" fmla="*/ 1579009 h 1742425"/>
              <a:gd name="connsiteX18" fmla="*/ 2178887 w 7215237"/>
              <a:gd name="connsiteY18" fmla="*/ 1206377 h 1742425"/>
              <a:gd name="connsiteX19" fmla="*/ 1061287 w 7215237"/>
              <a:gd name="connsiteY19" fmla="*/ 1008207 h 1742425"/>
              <a:gd name="connsiteX20" fmla="*/ 477088 w 7215237"/>
              <a:gd name="connsiteY20" fmla="*/ 1054619 h 1742425"/>
              <a:gd name="connsiteX21" fmla="*/ 151423 w 7215237"/>
              <a:gd name="connsiteY21" fmla="*/ 1039086 h 1742425"/>
              <a:gd name="connsiteX22" fmla="*/ 18955 w 7215237"/>
              <a:gd name="connsiteY22" fmla="*/ 884900 h 1742425"/>
              <a:gd name="connsiteX23" fmla="*/ 0 w 7215237"/>
              <a:gd name="connsiteY23" fmla="*/ 851582 h 1742425"/>
              <a:gd name="connsiteX24" fmla="*/ 6848868 w 7215237"/>
              <a:gd name="connsiteY24" fmla="*/ 0 h 1742425"/>
              <a:gd name="connsiteX0" fmla="*/ 6848868 w 7215237"/>
              <a:gd name="connsiteY0" fmla="*/ 0 h 1742425"/>
              <a:gd name="connsiteX1" fmla="*/ 6892204 w 7215237"/>
              <a:gd name="connsiteY1" fmla="*/ 52911 h 1742425"/>
              <a:gd name="connsiteX2" fmla="*/ 7119291 w 7215237"/>
              <a:gd name="connsiteY2" fmla="*/ 412654 h 1742425"/>
              <a:gd name="connsiteX3" fmla="*/ 7179191 w 7215237"/>
              <a:gd name="connsiteY3" fmla="*/ 526152 h 1742425"/>
              <a:gd name="connsiteX4" fmla="*/ 7215237 w 7215237"/>
              <a:gd name="connsiteY4" fmla="*/ 568990 h 1742425"/>
              <a:gd name="connsiteX5" fmla="*/ 7207084 w 7215237"/>
              <a:gd name="connsiteY5" fmla="*/ 711742 h 1742425"/>
              <a:gd name="connsiteX6" fmla="*/ 7146512 w 7215237"/>
              <a:gd name="connsiteY6" fmla="*/ 1079751 h 1742425"/>
              <a:gd name="connsiteX7" fmla="*/ 7135516 w 7215237"/>
              <a:gd name="connsiteY7" fmla="*/ 1147682 h 1742425"/>
              <a:gd name="connsiteX8" fmla="*/ 7115254 w 7215237"/>
              <a:gd name="connsiteY8" fmla="*/ 1217666 h 1742425"/>
              <a:gd name="connsiteX9" fmla="*/ 6881516 w 7215237"/>
              <a:gd name="connsiteY9" fmla="*/ 1337585 h 1742425"/>
              <a:gd name="connsiteX10" fmla="*/ 6788606 w 7215237"/>
              <a:gd name="connsiteY10" fmla="*/ 1376436 h 1742425"/>
              <a:gd name="connsiteX11" fmla="*/ 6293945 w 7215237"/>
              <a:gd name="connsiteY11" fmla="*/ 1432582 h 1742425"/>
              <a:gd name="connsiteX12" fmla="*/ 5742214 w 7215237"/>
              <a:gd name="connsiteY12" fmla="*/ 1502396 h 1742425"/>
              <a:gd name="connsiteX13" fmla="*/ 4452188 w 7215237"/>
              <a:gd name="connsiteY13" fmla="*/ 1538665 h 1742425"/>
              <a:gd name="connsiteX14" fmla="*/ 3601288 w 7215237"/>
              <a:gd name="connsiteY14" fmla="*/ 1538720 h 1742425"/>
              <a:gd name="connsiteX15" fmla="*/ 3175838 w 7215237"/>
              <a:gd name="connsiteY15" fmla="*/ 1684200 h 1742425"/>
              <a:gd name="connsiteX16" fmla="*/ 2912766 w 7215237"/>
              <a:gd name="connsiteY16" fmla="*/ 1738010 h 1742425"/>
              <a:gd name="connsiteX17" fmla="*/ 2474616 w 7215237"/>
              <a:gd name="connsiteY17" fmla="*/ 1579009 h 1742425"/>
              <a:gd name="connsiteX18" fmla="*/ 2178887 w 7215237"/>
              <a:gd name="connsiteY18" fmla="*/ 1206377 h 1742425"/>
              <a:gd name="connsiteX19" fmla="*/ 1061287 w 7215237"/>
              <a:gd name="connsiteY19" fmla="*/ 1008207 h 1742425"/>
              <a:gd name="connsiteX20" fmla="*/ 477088 w 7215237"/>
              <a:gd name="connsiteY20" fmla="*/ 1054619 h 1742425"/>
              <a:gd name="connsiteX21" fmla="*/ 151423 w 7215237"/>
              <a:gd name="connsiteY21" fmla="*/ 1039086 h 1742425"/>
              <a:gd name="connsiteX22" fmla="*/ 18955 w 7215237"/>
              <a:gd name="connsiteY22" fmla="*/ 884900 h 1742425"/>
              <a:gd name="connsiteX23" fmla="*/ 0 w 7215237"/>
              <a:gd name="connsiteY23" fmla="*/ 851582 h 1742425"/>
              <a:gd name="connsiteX24" fmla="*/ 6940308 w 7215237"/>
              <a:gd name="connsiteY24" fmla="*/ 91440 h 1742425"/>
              <a:gd name="connsiteX0" fmla="*/ 6848868 w 7215237"/>
              <a:gd name="connsiteY0" fmla="*/ 0 h 1742425"/>
              <a:gd name="connsiteX1" fmla="*/ 6892204 w 7215237"/>
              <a:gd name="connsiteY1" fmla="*/ 52911 h 1742425"/>
              <a:gd name="connsiteX2" fmla="*/ 7119291 w 7215237"/>
              <a:gd name="connsiteY2" fmla="*/ 412654 h 1742425"/>
              <a:gd name="connsiteX3" fmla="*/ 7179191 w 7215237"/>
              <a:gd name="connsiteY3" fmla="*/ 526152 h 1742425"/>
              <a:gd name="connsiteX4" fmla="*/ 7215237 w 7215237"/>
              <a:gd name="connsiteY4" fmla="*/ 568990 h 1742425"/>
              <a:gd name="connsiteX5" fmla="*/ 7207084 w 7215237"/>
              <a:gd name="connsiteY5" fmla="*/ 711742 h 1742425"/>
              <a:gd name="connsiteX6" fmla="*/ 7146512 w 7215237"/>
              <a:gd name="connsiteY6" fmla="*/ 1079751 h 1742425"/>
              <a:gd name="connsiteX7" fmla="*/ 7135516 w 7215237"/>
              <a:gd name="connsiteY7" fmla="*/ 1147682 h 1742425"/>
              <a:gd name="connsiteX8" fmla="*/ 7115254 w 7215237"/>
              <a:gd name="connsiteY8" fmla="*/ 1217666 h 1742425"/>
              <a:gd name="connsiteX9" fmla="*/ 6881516 w 7215237"/>
              <a:gd name="connsiteY9" fmla="*/ 1337585 h 1742425"/>
              <a:gd name="connsiteX10" fmla="*/ 6788606 w 7215237"/>
              <a:gd name="connsiteY10" fmla="*/ 1376436 h 1742425"/>
              <a:gd name="connsiteX11" fmla="*/ 6293945 w 7215237"/>
              <a:gd name="connsiteY11" fmla="*/ 1432582 h 1742425"/>
              <a:gd name="connsiteX12" fmla="*/ 5742214 w 7215237"/>
              <a:gd name="connsiteY12" fmla="*/ 1502396 h 1742425"/>
              <a:gd name="connsiteX13" fmla="*/ 4452188 w 7215237"/>
              <a:gd name="connsiteY13" fmla="*/ 1538665 h 1742425"/>
              <a:gd name="connsiteX14" fmla="*/ 3601288 w 7215237"/>
              <a:gd name="connsiteY14" fmla="*/ 1538720 h 1742425"/>
              <a:gd name="connsiteX15" fmla="*/ 3175838 w 7215237"/>
              <a:gd name="connsiteY15" fmla="*/ 1684200 h 1742425"/>
              <a:gd name="connsiteX16" fmla="*/ 2912766 w 7215237"/>
              <a:gd name="connsiteY16" fmla="*/ 1738010 h 1742425"/>
              <a:gd name="connsiteX17" fmla="*/ 2474616 w 7215237"/>
              <a:gd name="connsiteY17" fmla="*/ 1579009 h 1742425"/>
              <a:gd name="connsiteX18" fmla="*/ 2178887 w 7215237"/>
              <a:gd name="connsiteY18" fmla="*/ 1206377 h 1742425"/>
              <a:gd name="connsiteX19" fmla="*/ 1061287 w 7215237"/>
              <a:gd name="connsiteY19" fmla="*/ 1008207 h 1742425"/>
              <a:gd name="connsiteX20" fmla="*/ 477088 w 7215237"/>
              <a:gd name="connsiteY20" fmla="*/ 1054619 h 1742425"/>
              <a:gd name="connsiteX21" fmla="*/ 151423 w 7215237"/>
              <a:gd name="connsiteY21" fmla="*/ 1039086 h 1742425"/>
              <a:gd name="connsiteX22" fmla="*/ 18955 w 7215237"/>
              <a:gd name="connsiteY22" fmla="*/ 884900 h 1742425"/>
              <a:gd name="connsiteX23" fmla="*/ 0 w 7215237"/>
              <a:gd name="connsiteY23" fmla="*/ 851582 h 1742425"/>
              <a:gd name="connsiteX0" fmla="*/ 6792625 w 7215237"/>
              <a:gd name="connsiteY0" fmla="*/ 0 h 1802296"/>
              <a:gd name="connsiteX1" fmla="*/ 6892204 w 7215237"/>
              <a:gd name="connsiteY1" fmla="*/ 112782 h 1802296"/>
              <a:gd name="connsiteX2" fmla="*/ 7119291 w 7215237"/>
              <a:gd name="connsiteY2" fmla="*/ 472525 h 1802296"/>
              <a:gd name="connsiteX3" fmla="*/ 7179191 w 7215237"/>
              <a:gd name="connsiteY3" fmla="*/ 586023 h 1802296"/>
              <a:gd name="connsiteX4" fmla="*/ 7215237 w 7215237"/>
              <a:gd name="connsiteY4" fmla="*/ 628861 h 1802296"/>
              <a:gd name="connsiteX5" fmla="*/ 7207084 w 7215237"/>
              <a:gd name="connsiteY5" fmla="*/ 771613 h 1802296"/>
              <a:gd name="connsiteX6" fmla="*/ 7146512 w 7215237"/>
              <a:gd name="connsiteY6" fmla="*/ 1139622 h 1802296"/>
              <a:gd name="connsiteX7" fmla="*/ 7135516 w 7215237"/>
              <a:gd name="connsiteY7" fmla="*/ 1207553 h 1802296"/>
              <a:gd name="connsiteX8" fmla="*/ 7115254 w 7215237"/>
              <a:gd name="connsiteY8" fmla="*/ 1277537 h 1802296"/>
              <a:gd name="connsiteX9" fmla="*/ 6881516 w 7215237"/>
              <a:gd name="connsiteY9" fmla="*/ 1397456 h 1802296"/>
              <a:gd name="connsiteX10" fmla="*/ 6788606 w 7215237"/>
              <a:gd name="connsiteY10" fmla="*/ 1436307 h 1802296"/>
              <a:gd name="connsiteX11" fmla="*/ 6293945 w 7215237"/>
              <a:gd name="connsiteY11" fmla="*/ 1492453 h 1802296"/>
              <a:gd name="connsiteX12" fmla="*/ 5742214 w 7215237"/>
              <a:gd name="connsiteY12" fmla="*/ 1562267 h 1802296"/>
              <a:gd name="connsiteX13" fmla="*/ 4452188 w 7215237"/>
              <a:gd name="connsiteY13" fmla="*/ 1598536 h 1802296"/>
              <a:gd name="connsiteX14" fmla="*/ 3601288 w 7215237"/>
              <a:gd name="connsiteY14" fmla="*/ 1598591 h 1802296"/>
              <a:gd name="connsiteX15" fmla="*/ 3175838 w 7215237"/>
              <a:gd name="connsiteY15" fmla="*/ 1744071 h 1802296"/>
              <a:gd name="connsiteX16" fmla="*/ 2912766 w 7215237"/>
              <a:gd name="connsiteY16" fmla="*/ 1797881 h 1802296"/>
              <a:gd name="connsiteX17" fmla="*/ 2474616 w 7215237"/>
              <a:gd name="connsiteY17" fmla="*/ 1638880 h 1802296"/>
              <a:gd name="connsiteX18" fmla="*/ 2178887 w 7215237"/>
              <a:gd name="connsiteY18" fmla="*/ 1266248 h 1802296"/>
              <a:gd name="connsiteX19" fmla="*/ 1061287 w 7215237"/>
              <a:gd name="connsiteY19" fmla="*/ 1068078 h 1802296"/>
              <a:gd name="connsiteX20" fmla="*/ 477088 w 7215237"/>
              <a:gd name="connsiteY20" fmla="*/ 1114490 h 1802296"/>
              <a:gd name="connsiteX21" fmla="*/ 151423 w 7215237"/>
              <a:gd name="connsiteY21" fmla="*/ 1098957 h 1802296"/>
              <a:gd name="connsiteX22" fmla="*/ 18955 w 7215237"/>
              <a:gd name="connsiteY22" fmla="*/ 944771 h 1802296"/>
              <a:gd name="connsiteX23" fmla="*/ 0 w 7215237"/>
              <a:gd name="connsiteY23" fmla="*/ 911453 h 1802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15237" h="1802296">
                <a:moveTo>
                  <a:pt x="6792625" y="0"/>
                </a:moveTo>
                <a:lnTo>
                  <a:pt x="6892204" y="112782"/>
                </a:lnTo>
                <a:cubicBezTo>
                  <a:pt x="6997073" y="245542"/>
                  <a:pt x="7093147" y="395085"/>
                  <a:pt x="7119291" y="472525"/>
                </a:cubicBezTo>
                <a:cubicBezTo>
                  <a:pt x="7132411" y="511388"/>
                  <a:pt x="7159366" y="562462"/>
                  <a:pt x="7179191" y="586023"/>
                </a:cubicBezTo>
                <a:lnTo>
                  <a:pt x="7215237" y="628861"/>
                </a:lnTo>
                <a:lnTo>
                  <a:pt x="7207084" y="771613"/>
                </a:lnTo>
                <a:cubicBezTo>
                  <a:pt x="7199852" y="898243"/>
                  <a:pt x="7181262" y="1011187"/>
                  <a:pt x="7146512" y="1139622"/>
                </a:cubicBezTo>
                <a:cubicBezTo>
                  <a:pt x="7140465" y="1161977"/>
                  <a:pt x="7135516" y="1192546"/>
                  <a:pt x="7135516" y="1207553"/>
                </a:cubicBezTo>
                <a:cubicBezTo>
                  <a:pt x="7135516" y="1222560"/>
                  <a:pt x="7126399" y="1254053"/>
                  <a:pt x="7115254" y="1277537"/>
                </a:cubicBezTo>
                <a:cubicBezTo>
                  <a:pt x="7093229" y="1323953"/>
                  <a:pt x="7054152" y="1344001"/>
                  <a:pt x="6881516" y="1397456"/>
                </a:cubicBezTo>
                <a:cubicBezTo>
                  <a:pt x="6829129" y="1413677"/>
                  <a:pt x="6787319" y="1431160"/>
                  <a:pt x="6788606" y="1436307"/>
                </a:cubicBezTo>
                <a:cubicBezTo>
                  <a:pt x="6690678" y="1452140"/>
                  <a:pt x="6468344" y="1471460"/>
                  <a:pt x="6293945" y="1492453"/>
                </a:cubicBezTo>
                <a:cubicBezTo>
                  <a:pt x="6119546" y="1513446"/>
                  <a:pt x="6049173" y="1544587"/>
                  <a:pt x="5742214" y="1562267"/>
                </a:cubicBezTo>
                <a:cubicBezTo>
                  <a:pt x="5435255" y="1579947"/>
                  <a:pt x="4809009" y="1592482"/>
                  <a:pt x="4452188" y="1598536"/>
                </a:cubicBezTo>
                <a:cubicBezTo>
                  <a:pt x="4095367" y="1604590"/>
                  <a:pt x="3814013" y="1574335"/>
                  <a:pt x="3601288" y="1598591"/>
                </a:cubicBezTo>
                <a:cubicBezTo>
                  <a:pt x="3388563" y="1622847"/>
                  <a:pt x="3290592" y="1710856"/>
                  <a:pt x="3175838" y="1744071"/>
                </a:cubicBezTo>
                <a:cubicBezTo>
                  <a:pt x="3061084" y="1777286"/>
                  <a:pt x="3029636" y="1815413"/>
                  <a:pt x="2912766" y="1797881"/>
                </a:cubicBezTo>
                <a:cubicBezTo>
                  <a:pt x="2795896" y="1780349"/>
                  <a:pt x="2596929" y="1727485"/>
                  <a:pt x="2474616" y="1638880"/>
                </a:cubicBezTo>
                <a:cubicBezTo>
                  <a:pt x="2352303" y="1550275"/>
                  <a:pt x="2414442" y="1361382"/>
                  <a:pt x="2178887" y="1266248"/>
                </a:cubicBezTo>
                <a:cubicBezTo>
                  <a:pt x="1943332" y="1171114"/>
                  <a:pt x="1344920" y="1093371"/>
                  <a:pt x="1061287" y="1068078"/>
                </a:cubicBezTo>
                <a:cubicBezTo>
                  <a:pt x="777654" y="1042785"/>
                  <a:pt x="628732" y="1109344"/>
                  <a:pt x="477088" y="1114490"/>
                </a:cubicBezTo>
                <a:cubicBezTo>
                  <a:pt x="325444" y="1119636"/>
                  <a:pt x="243996" y="1157291"/>
                  <a:pt x="151423" y="1098957"/>
                </a:cubicBezTo>
                <a:cubicBezTo>
                  <a:pt x="105137" y="1069790"/>
                  <a:pt x="59115" y="1009455"/>
                  <a:pt x="18955" y="944771"/>
                </a:cubicBezTo>
                <a:lnTo>
                  <a:pt x="0" y="911453"/>
                </a:lnTo>
              </a:path>
            </a:pathLst>
          </a:custGeom>
          <a:noFill/>
          <a:ln w="12700">
            <a:gradFill>
              <a:gsLst>
                <a:gs pos="0">
                  <a:srgbClr val="F15C05">
                    <a:alpha val="0"/>
                  </a:srgbClr>
                </a:gs>
                <a:gs pos="27000">
                  <a:srgbClr val="F15C0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13169">
            <a:hlinkClick r:id="" action="ppaction://media"/>
            <a:extLst>
              <a:ext uri="{FF2B5EF4-FFF2-40B4-BE49-F238E27FC236}">
                <a16:creationId xmlns:a16="http://schemas.microsoft.com/office/drawing/2014/main" id="{0489AD83-2DB8-4EB9-91E0-95DDDD1ED2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2014" y="-1019504"/>
            <a:ext cx="347663" cy="34766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ADE3334-18BC-433D-8684-462AF5DFC71E}"/>
              </a:ext>
            </a:extLst>
          </p:cNvPr>
          <p:cNvGrpSpPr/>
          <p:nvPr/>
        </p:nvGrpSpPr>
        <p:grpSpPr>
          <a:xfrm>
            <a:off x="10327060" y="360478"/>
            <a:ext cx="1538516" cy="287500"/>
            <a:chOff x="9618542" y="253690"/>
            <a:chExt cx="2500888" cy="46733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5C70CEB-2F64-48C2-9460-1108720A8C96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05FE7F3-203C-4B85-9B1A-8EFF915F7DF8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6EB0E780-EE89-4712-81CC-7F3F6965C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0" name="TextBox 14">
              <a:extLst>
                <a:ext uri="{FF2B5EF4-FFF2-40B4-BE49-F238E27FC236}">
                  <a16:creationId xmlns:a16="http://schemas.microsoft.com/office/drawing/2014/main" id="{D8765052-4D46-4325-8263-3A4134672C8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28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4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穿着西装笔挺的男子手里拿着领带的男人&#10;&#10;描述已自动生成">
            <a:extLst>
              <a:ext uri="{FF2B5EF4-FFF2-40B4-BE49-F238E27FC236}">
                <a16:creationId xmlns:a16="http://schemas.microsoft.com/office/drawing/2014/main" id="{3742DFFF-B28D-49B9-A29F-2F654D8DE4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6778" y="0"/>
            <a:ext cx="5353117" cy="6858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CFB5E44-87A3-4DB1-B8C5-8477DE965DE4}"/>
              </a:ext>
            </a:extLst>
          </p:cNvPr>
          <p:cNvSpPr/>
          <p:nvPr/>
        </p:nvSpPr>
        <p:spPr>
          <a:xfrm>
            <a:off x="5715446" y="471627"/>
            <a:ext cx="2871198" cy="6386374"/>
          </a:xfrm>
          <a:custGeom>
            <a:avLst/>
            <a:gdLst>
              <a:gd name="connsiteX0" fmla="*/ 3711 w 2825924"/>
              <a:gd name="connsiteY0" fmla="*/ 482 h 6381127"/>
              <a:gd name="connsiteX1" fmla="*/ 106481 w 2825924"/>
              <a:gd name="connsiteY1" fmla="*/ 7129 h 6381127"/>
              <a:gd name="connsiteX2" fmla="*/ 493632 w 2825924"/>
              <a:gd name="connsiteY2" fmla="*/ 182112 h 6381127"/>
              <a:gd name="connsiteX3" fmla="*/ 571664 w 2825924"/>
              <a:gd name="connsiteY3" fmla="*/ 247027 h 6381127"/>
              <a:gd name="connsiteX4" fmla="*/ 628115 w 2825924"/>
              <a:gd name="connsiteY4" fmla="*/ 283872 h 6381127"/>
              <a:gd name="connsiteX5" fmla="*/ 646361 w 2825924"/>
              <a:gd name="connsiteY5" fmla="*/ 492357 h 6381127"/>
              <a:gd name="connsiteX6" fmla="*/ 685909 w 2825924"/>
              <a:gd name="connsiteY6" fmla="*/ 722443 h 6381127"/>
              <a:gd name="connsiteX7" fmla="*/ 742593 w 2825924"/>
              <a:gd name="connsiteY7" fmla="*/ 928785 h 6381127"/>
              <a:gd name="connsiteX8" fmla="*/ 768908 w 2825924"/>
              <a:gd name="connsiteY8" fmla="*/ 1053175 h 6381127"/>
              <a:gd name="connsiteX9" fmla="*/ 768796 w 2825924"/>
              <a:gd name="connsiteY9" fmla="*/ 1137534 h 6381127"/>
              <a:gd name="connsiteX10" fmla="*/ 756557 w 2825924"/>
              <a:gd name="connsiteY10" fmla="*/ 1287029 h 6381127"/>
              <a:gd name="connsiteX11" fmla="*/ 746102 w 2825924"/>
              <a:gd name="connsiteY11" fmla="*/ 1599577 h 6381127"/>
              <a:gd name="connsiteX12" fmla="*/ 629322 w 2825924"/>
              <a:gd name="connsiteY12" fmla="*/ 2209177 h 6381127"/>
              <a:gd name="connsiteX13" fmla="*/ 617568 w 2825924"/>
              <a:gd name="connsiteY13" fmla="*/ 2256451 h 6381127"/>
              <a:gd name="connsiteX14" fmla="*/ 784288 w 2825924"/>
              <a:gd name="connsiteY14" fmla="*/ 2368825 h 6381127"/>
              <a:gd name="connsiteX15" fmla="*/ 1428258 w 2825924"/>
              <a:gd name="connsiteY15" fmla="*/ 2610023 h 6381127"/>
              <a:gd name="connsiteX16" fmla="*/ 1927837 w 2825924"/>
              <a:gd name="connsiteY16" fmla="*/ 2796100 h 6381127"/>
              <a:gd name="connsiteX17" fmla="*/ 2122377 w 2825924"/>
              <a:gd name="connsiteY17" fmla="*/ 3162029 h 6381127"/>
              <a:gd name="connsiteX18" fmla="*/ 2250875 w 2825924"/>
              <a:gd name="connsiteY18" fmla="*/ 3479177 h 6381127"/>
              <a:gd name="connsiteX19" fmla="*/ 2324677 w 2825924"/>
              <a:gd name="connsiteY19" fmla="*/ 3704510 h 6381127"/>
              <a:gd name="connsiteX20" fmla="*/ 2379778 w 2825924"/>
              <a:gd name="connsiteY20" fmla="*/ 3875960 h 6381127"/>
              <a:gd name="connsiteX21" fmla="*/ 2468948 w 2825924"/>
              <a:gd name="connsiteY21" fmla="*/ 4096739 h 6381127"/>
              <a:gd name="connsiteX22" fmla="*/ 2550968 w 2825924"/>
              <a:gd name="connsiteY22" fmla="*/ 4299939 h 6381127"/>
              <a:gd name="connsiteX23" fmla="*/ 2627058 w 2825924"/>
              <a:gd name="connsiteY23" fmla="*/ 4507877 h 6381127"/>
              <a:gd name="connsiteX24" fmla="*/ 2730226 w 2825924"/>
              <a:gd name="connsiteY24" fmla="*/ 4814923 h 6381127"/>
              <a:gd name="connsiteX25" fmla="*/ 2788458 w 2825924"/>
              <a:gd name="connsiteY25" fmla="*/ 5052604 h 6381127"/>
              <a:gd name="connsiteX26" fmla="*/ 2803022 w 2825924"/>
              <a:gd name="connsiteY26" fmla="*/ 5177358 h 6381127"/>
              <a:gd name="connsiteX27" fmla="*/ 2773418 w 2825924"/>
              <a:gd name="connsiteY27" fmla="*/ 5449740 h 6381127"/>
              <a:gd name="connsiteX28" fmla="*/ 2670055 w 2825924"/>
              <a:gd name="connsiteY28" fmla="*/ 5621481 h 6381127"/>
              <a:gd name="connsiteX29" fmla="*/ 2624066 w 2825924"/>
              <a:gd name="connsiteY29" fmla="*/ 5693684 h 6381127"/>
              <a:gd name="connsiteX30" fmla="*/ 2410987 w 2825924"/>
              <a:gd name="connsiteY30" fmla="*/ 5788141 h 6381127"/>
              <a:gd name="connsiteX31" fmla="*/ 2141754 w 2825924"/>
              <a:gd name="connsiteY31" fmla="*/ 5912170 h 6381127"/>
              <a:gd name="connsiteX32" fmla="*/ 1868704 w 2825924"/>
              <a:gd name="connsiteY32" fmla="*/ 5988056 h 6381127"/>
              <a:gd name="connsiteX33" fmla="*/ 1653456 w 2825924"/>
              <a:gd name="connsiteY33" fmla="*/ 6058523 h 6381127"/>
              <a:gd name="connsiteX34" fmla="*/ 1716969 w 2825924"/>
              <a:gd name="connsiteY34" fmla="*/ 6361825 h 6381127"/>
              <a:gd name="connsiteX35" fmla="*/ 110117 w 2825924"/>
              <a:gd name="connsiteY35" fmla="*/ 6381127 h 6381127"/>
              <a:gd name="connsiteX36" fmla="*/ 0 w 2825924"/>
              <a:gd name="connsiteY36" fmla="*/ 6381094 h 6381127"/>
              <a:gd name="connsiteX37" fmla="*/ 0 w 2825924"/>
              <a:gd name="connsiteY37" fmla="*/ 983 h 6381127"/>
              <a:gd name="connsiteX38" fmla="*/ 3711 w 2825924"/>
              <a:gd name="connsiteY38" fmla="*/ 482 h 6381127"/>
              <a:gd name="connsiteX0" fmla="*/ 3711 w 2825924"/>
              <a:gd name="connsiteY0" fmla="*/ 482 h 6381127"/>
              <a:gd name="connsiteX1" fmla="*/ 106481 w 2825924"/>
              <a:gd name="connsiteY1" fmla="*/ 7129 h 6381127"/>
              <a:gd name="connsiteX2" fmla="*/ 493632 w 2825924"/>
              <a:gd name="connsiteY2" fmla="*/ 182112 h 6381127"/>
              <a:gd name="connsiteX3" fmla="*/ 571664 w 2825924"/>
              <a:gd name="connsiteY3" fmla="*/ 247027 h 6381127"/>
              <a:gd name="connsiteX4" fmla="*/ 628115 w 2825924"/>
              <a:gd name="connsiteY4" fmla="*/ 283872 h 6381127"/>
              <a:gd name="connsiteX5" fmla="*/ 646361 w 2825924"/>
              <a:gd name="connsiteY5" fmla="*/ 492357 h 6381127"/>
              <a:gd name="connsiteX6" fmla="*/ 685909 w 2825924"/>
              <a:gd name="connsiteY6" fmla="*/ 722443 h 6381127"/>
              <a:gd name="connsiteX7" fmla="*/ 742593 w 2825924"/>
              <a:gd name="connsiteY7" fmla="*/ 928785 h 6381127"/>
              <a:gd name="connsiteX8" fmla="*/ 768908 w 2825924"/>
              <a:gd name="connsiteY8" fmla="*/ 1053175 h 6381127"/>
              <a:gd name="connsiteX9" fmla="*/ 768796 w 2825924"/>
              <a:gd name="connsiteY9" fmla="*/ 1137534 h 6381127"/>
              <a:gd name="connsiteX10" fmla="*/ 756557 w 2825924"/>
              <a:gd name="connsiteY10" fmla="*/ 1287029 h 6381127"/>
              <a:gd name="connsiteX11" fmla="*/ 746102 w 2825924"/>
              <a:gd name="connsiteY11" fmla="*/ 1599577 h 6381127"/>
              <a:gd name="connsiteX12" fmla="*/ 629322 w 2825924"/>
              <a:gd name="connsiteY12" fmla="*/ 2209177 h 6381127"/>
              <a:gd name="connsiteX13" fmla="*/ 617568 w 2825924"/>
              <a:gd name="connsiteY13" fmla="*/ 2256451 h 6381127"/>
              <a:gd name="connsiteX14" fmla="*/ 784288 w 2825924"/>
              <a:gd name="connsiteY14" fmla="*/ 2368825 h 6381127"/>
              <a:gd name="connsiteX15" fmla="*/ 1428258 w 2825924"/>
              <a:gd name="connsiteY15" fmla="*/ 2610023 h 6381127"/>
              <a:gd name="connsiteX16" fmla="*/ 1927837 w 2825924"/>
              <a:gd name="connsiteY16" fmla="*/ 2796100 h 6381127"/>
              <a:gd name="connsiteX17" fmla="*/ 2122377 w 2825924"/>
              <a:gd name="connsiteY17" fmla="*/ 3162029 h 6381127"/>
              <a:gd name="connsiteX18" fmla="*/ 2250875 w 2825924"/>
              <a:gd name="connsiteY18" fmla="*/ 3479177 h 6381127"/>
              <a:gd name="connsiteX19" fmla="*/ 2324677 w 2825924"/>
              <a:gd name="connsiteY19" fmla="*/ 3704510 h 6381127"/>
              <a:gd name="connsiteX20" fmla="*/ 2379778 w 2825924"/>
              <a:gd name="connsiteY20" fmla="*/ 3875960 h 6381127"/>
              <a:gd name="connsiteX21" fmla="*/ 2468948 w 2825924"/>
              <a:gd name="connsiteY21" fmla="*/ 4096739 h 6381127"/>
              <a:gd name="connsiteX22" fmla="*/ 2550968 w 2825924"/>
              <a:gd name="connsiteY22" fmla="*/ 4299939 h 6381127"/>
              <a:gd name="connsiteX23" fmla="*/ 2627058 w 2825924"/>
              <a:gd name="connsiteY23" fmla="*/ 4507877 h 6381127"/>
              <a:gd name="connsiteX24" fmla="*/ 2730226 w 2825924"/>
              <a:gd name="connsiteY24" fmla="*/ 4814923 h 6381127"/>
              <a:gd name="connsiteX25" fmla="*/ 2788458 w 2825924"/>
              <a:gd name="connsiteY25" fmla="*/ 5052604 h 6381127"/>
              <a:gd name="connsiteX26" fmla="*/ 2803022 w 2825924"/>
              <a:gd name="connsiteY26" fmla="*/ 5177358 h 6381127"/>
              <a:gd name="connsiteX27" fmla="*/ 2773418 w 2825924"/>
              <a:gd name="connsiteY27" fmla="*/ 5449740 h 6381127"/>
              <a:gd name="connsiteX28" fmla="*/ 2670055 w 2825924"/>
              <a:gd name="connsiteY28" fmla="*/ 5621481 h 6381127"/>
              <a:gd name="connsiteX29" fmla="*/ 2624066 w 2825924"/>
              <a:gd name="connsiteY29" fmla="*/ 5693684 h 6381127"/>
              <a:gd name="connsiteX30" fmla="*/ 2410987 w 2825924"/>
              <a:gd name="connsiteY30" fmla="*/ 5788141 h 6381127"/>
              <a:gd name="connsiteX31" fmla="*/ 2141754 w 2825924"/>
              <a:gd name="connsiteY31" fmla="*/ 5912170 h 6381127"/>
              <a:gd name="connsiteX32" fmla="*/ 1868704 w 2825924"/>
              <a:gd name="connsiteY32" fmla="*/ 5988056 h 6381127"/>
              <a:gd name="connsiteX33" fmla="*/ 1653456 w 2825924"/>
              <a:gd name="connsiteY33" fmla="*/ 6058523 h 6381127"/>
              <a:gd name="connsiteX34" fmla="*/ 1716969 w 2825924"/>
              <a:gd name="connsiteY34" fmla="*/ 6361825 h 6381127"/>
              <a:gd name="connsiteX35" fmla="*/ 110117 w 2825924"/>
              <a:gd name="connsiteY35" fmla="*/ 6381127 h 6381127"/>
              <a:gd name="connsiteX36" fmla="*/ 0 w 2825924"/>
              <a:gd name="connsiteY36" fmla="*/ 6381094 h 6381127"/>
              <a:gd name="connsiteX37" fmla="*/ 0 w 2825924"/>
              <a:gd name="connsiteY37" fmla="*/ 983 h 6381127"/>
              <a:gd name="connsiteX38" fmla="*/ 95151 w 2825924"/>
              <a:gd name="connsiteY38" fmla="*/ 91922 h 6381127"/>
              <a:gd name="connsiteX0" fmla="*/ 3711 w 2825924"/>
              <a:gd name="connsiteY0" fmla="*/ 482 h 6381127"/>
              <a:gd name="connsiteX1" fmla="*/ 106481 w 2825924"/>
              <a:gd name="connsiteY1" fmla="*/ 7129 h 6381127"/>
              <a:gd name="connsiteX2" fmla="*/ 493632 w 2825924"/>
              <a:gd name="connsiteY2" fmla="*/ 182112 h 6381127"/>
              <a:gd name="connsiteX3" fmla="*/ 571664 w 2825924"/>
              <a:gd name="connsiteY3" fmla="*/ 247027 h 6381127"/>
              <a:gd name="connsiteX4" fmla="*/ 628115 w 2825924"/>
              <a:gd name="connsiteY4" fmla="*/ 283872 h 6381127"/>
              <a:gd name="connsiteX5" fmla="*/ 646361 w 2825924"/>
              <a:gd name="connsiteY5" fmla="*/ 492357 h 6381127"/>
              <a:gd name="connsiteX6" fmla="*/ 685909 w 2825924"/>
              <a:gd name="connsiteY6" fmla="*/ 722443 h 6381127"/>
              <a:gd name="connsiteX7" fmla="*/ 742593 w 2825924"/>
              <a:gd name="connsiteY7" fmla="*/ 928785 h 6381127"/>
              <a:gd name="connsiteX8" fmla="*/ 768908 w 2825924"/>
              <a:gd name="connsiteY8" fmla="*/ 1053175 h 6381127"/>
              <a:gd name="connsiteX9" fmla="*/ 768796 w 2825924"/>
              <a:gd name="connsiteY9" fmla="*/ 1137534 h 6381127"/>
              <a:gd name="connsiteX10" fmla="*/ 756557 w 2825924"/>
              <a:gd name="connsiteY10" fmla="*/ 1287029 h 6381127"/>
              <a:gd name="connsiteX11" fmla="*/ 746102 w 2825924"/>
              <a:gd name="connsiteY11" fmla="*/ 1599577 h 6381127"/>
              <a:gd name="connsiteX12" fmla="*/ 629322 w 2825924"/>
              <a:gd name="connsiteY12" fmla="*/ 2209177 h 6381127"/>
              <a:gd name="connsiteX13" fmla="*/ 617568 w 2825924"/>
              <a:gd name="connsiteY13" fmla="*/ 2256451 h 6381127"/>
              <a:gd name="connsiteX14" fmla="*/ 784288 w 2825924"/>
              <a:gd name="connsiteY14" fmla="*/ 2368825 h 6381127"/>
              <a:gd name="connsiteX15" fmla="*/ 1428258 w 2825924"/>
              <a:gd name="connsiteY15" fmla="*/ 2610023 h 6381127"/>
              <a:gd name="connsiteX16" fmla="*/ 1927837 w 2825924"/>
              <a:gd name="connsiteY16" fmla="*/ 2796100 h 6381127"/>
              <a:gd name="connsiteX17" fmla="*/ 2122377 w 2825924"/>
              <a:gd name="connsiteY17" fmla="*/ 3162029 h 6381127"/>
              <a:gd name="connsiteX18" fmla="*/ 2250875 w 2825924"/>
              <a:gd name="connsiteY18" fmla="*/ 3479177 h 6381127"/>
              <a:gd name="connsiteX19" fmla="*/ 2324677 w 2825924"/>
              <a:gd name="connsiteY19" fmla="*/ 3704510 h 6381127"/>
              <a:gd name="connsiteX20" fmla="*/ 2379778 w 2825924"/>
              <a:gd name="connsiteY20" fmla="*/ 3875960 h 6381127"/>
              <a:gd name="connsiteX21" fmla="*/ 2468948 w 2825924"/>
              <a:gd name="connsiteY21" fmla="*/ 4096739 h 6381127"/>
              <a:gd name="connsiteX22" fmla="*/ 2550968 w 2825924"/>
              <a:gd name="connsiteY22" fmla="*/ 4299939 h 6381127"/>
              <a:gd name="connsiteX23" fmla="*/ 2627058 w 2825924"/>
              <a:gd name="connsiteY23" fmla="*/ 4507877 h 6381127"/>
              <a:gd name="connsiteX24" fmla="*/ 2730226 w 2825924"/>
              <a:gd name="connsiteY24" fmla="*/ 4814923 h 6381127"/>
              <a:gd name="connsiteX25" fmla="*/ 2788458 w 2825924"/>
              <a:gd name="connsiteY25" fmla="*/ 5052604 h 6381127"/>
              <a:gd name="connsiteX26" fmla="*/ 2803022 w 2825924"/>
              <a:gd name="connsiteY26" fmla="*/ 5177358 h 6381127"/>
              <a:gd name="connsiteX27" fmla="*/ 2773418 w 2825924"/>
              <a:gd name="connsiteY27" fmla="*/ 5449740 h 6381127"/>
              <a:gd name="connsiteX28" fmla="*/ 2670055 w 2825924"/>
              <a:gd name="connsiteY28" fmla="*/ 5621481 h 6381127"/>
              <a:gd name="connsiteX29" fmla="*/ 2624066 w 2825924"/>
              <a:gd name="connsiteY29" fmla="*/ 5693684 h 6381127"/>
              <a:gd name="connsiteX30" fmla="*/ 2410987 w 2825924"/>
              <a:gd name="connsiteY30" fmla="*/ 5788141 h 6381127"/>
              <a:gd name="connsiteX31" fmla="*/ 2141754 w 2825924"/>
              <a:gd name="connsiteY31" fmla="*/ 5912170 h 6381127"/>
              <a:gd name="connsiteX32" fmla="*/ 1868704 w 2825924"/>
              <a:gd name="connsiteY32" fmla="*/ 5988056 h 6381127"/>
              <a:gd name="connsiteX33" fmla="*/ 1653456 w 2825924"/>
              <a:gd name="connsiteY33" fmla="*/ 6058523 h 6381127"/>
              <a:gd name="connsiteX34" fmla="*/ 1716969 w 2825924"/>
              <a:gd name="connsiteY34" fmla="*/ 6361825 h 6381127"/>
              <a:gd name="connsiteX35" fmla="*/ 110117 w 2825924"/>
              <a:gd name="connsiteY35" fmla="*/ 6381127 h 6381127"/>
              <a:gd name="connsiteX36" fmla="*/ 0 w 2825924"/>
              <a:gd name="connsiteY36" fmla="*/ 6381094 h 6381127"/>
              <a:gd name="connsiteX37" fmla="*/ 95151 w 2825924"/>
              <a:gd name="connsiteY37" fmla="*/ 91922 h 6381127"/>
              <a:gd name="connsiteX0" fmla="*/ 3711 w 2825924"/>
              <a:gd name="connsiteY0" fmla="*/ 482 h 6381127"/>
              <a:gd name="connsiteX1" fmla="*/ 106481 w 2825924"/>
              <a:gd name="connsiteY1" fmla="*/ 7129 h 6381127"/>
              <a:gd name="connsiteX2" fmla="*/ 493632 w 2825924"/>
              <a:gd name="connsiteY2" fmla="*/ 182112 h 6381127"/>
              <a:gd name="connsiteX3" fmla="*/ 571664 w 2825924"/>
              <a:gd name="connsiteY3" fmla="*/ 247027 h 6381127"/>
              <a:gd name="connsiteX4" fmla="*/ 628115 w 2825924"/>
              <a:gd name="connsiteY4" fmla="*/ 283872 h 6381127"/>
              <a:gd name="connsiteX5" fmla="*/ 646361 w 2825924"/>
              <a:gd name="connsiteY5" fmla="*/ 492357 h 6381127"/>
              <a:gd name="connsiteX6" fmla="*/ 685909 w 2825924"/>
              <a:gd name="connsiteY6" fmla="*/ 722443 h 6381127"/>
              <a:gd name="connsiteX7" fmla="*/ 742593 w 2825924"/>
              <a:gd name="connsiteY7" fmla="*/ 928785 h 6381127"/>
              <a:gd name="connsiteX8" fmla="*/ 768908 w 2825924"/>
              <a:gd name="connsiteY8" fmla="*/ 1053175 h 6381127"/>
              <a:gd name="connsiteX9" fmla="*/ 768796 w 2825924"/>
              <a:gd name="connsiteY9" fmla="*/ 1137534 h 6381127"/>
              <a:gd name="connsiteX10" fmla="*/ 756557 w 2825924"/>
              <a:gd name="connsiteY10" fmla="*/ 1287029 h 6381127"/>
              <a:gd name="connsiteX11" fmla="*/ 746102 w 2825924"/>
              <a:gd name="connsiteY11" fmla="*/ 1599577 h 6381127"/>
              <a:gd name="connsiteX12" fmla="*/ 629322 w 2825924"/>
              <a:gd name="connsiteY12" fmla="*/ 2209177 h 6381127"/>
              <a:gd name="connsiteX13" fmla="*/ 617568 w 2825924"/>
              <a:gd name="connsiteY13" fmla="*/ 2256451 h 6381127"/>
              <a:gd name="connsiteX14" fmla="*/ 784288 w 2825924"/>
              <a:gd name="connsiteY14" fmla="*/ 2368825 h 6381127"/>
              <a:gd name="connsiteX15" fmla="*/ 1428258 w 2825924"/>
              <a:gd name="connsiteY15" fmla="*/ 2610023 h 6381127"/>
              <a:gd name="connsiteX16" fmla="*/ 1927837 w 2825924"/>
              <a:gd name="connsiteY16" fmla="*/ 2796100 h 6381127"/>
              <a:gd name="connsiteX17" fmla="*/ 2122377 w 2825924"/>
              <a:gd name="connsiteY17" fmla="*/ 3162029 h 6381127"/>
              <a:gd name="connsiteX18" fmla="*/ 2250875 w 2825924"/>
              <a:gd name="connsiteY18" fmla="*/ 3479177 h 6381127"/>
              <a:gd name="connsiteX19" fmla="*/ 2324677 w 2825924"/>
              <a:gd name="connsiteY19" fmla="*/ 3704510 h 6381127"/>
              <a:gd name="connsiteX20" fmla="*/ 2379778 w 2825924"/>
              <a:gd name="connsiteY20" fmla="*/ 3875960 h 6381127"/>
              <a:gd name="connsiteX21" fmla="*/ 2468948 w 2825924"/>
              <a:gd name="connsiteY21" fmla="*/ 4096739 h 6381127"/>
              <a:gd name="connsiteX22" fmla="*/ 2550968 w 2825924"/>
              <a:gd name="connsiteY22" fmla="*/ 4299939 h 6381127"/>
              <a:gd name="connsiteX23" fmla="*/ 2627058 w 2825924"/>
              <a:gd name="connsiteY23" fmla="*/ 4507877 h 6381127"/>
              <a:gd name="connsiteX24" fmla="*/ 2730226 w 2825924"/>
              <a:gd name="connsiteY24" fmla="*/ 4814923 h 6381127"/>
              <a:gd name="connsiteX25" fmla="*/ 2788458 w 2825924"/>
              <a:gd name="connsiteY25" fmla="*/ 5052604 h 6381127"/>
              <a:gd name="connsiteX26" fmla="*/ 2803022 w 2825924"/>
              <a:gd name="connsiteY26" fmla="*/ 5177358 h 6381127"/>
              <a:gd name="connsiteX27" fmla="*/ 2773418 w 2825924"/>
              <a:gd name="connsiteY27" fmla="*/ 5449740 h 6381127"/>
              <a:gd name="connsiteX28" fmla="*/ 2670055 w 2825924"/>
              <a:gd name="connsiteY28" fmla="*/ 5621481 h 6381127"/>
              <a:gd name="connsiteX29" fmla="*/ 2624066 w 2825924"/>
              <a:gd name="connsiteY29" fmla="*/ 5693684 h 6381127"/>
              <a:gd name="connsiteX30" fmla="*/ 2410987 w 2825924"/>
              <a:gd name="connsiteY30" fmla="*/ 5788141 h 6381127"/>
              <a:gd name="connsiteX31" fmla="*/ 2141754 w 2825924"/>
              <a:gd name="connsiteY31" fmla="*/ 5912170 h 6381127"/>
              <a:gd name="connsiteX32" fmla="*/ 1868704 w 2825924"/>
              <a:gd name="connsiteY32" fmla="*/ 5988056 h 6381127"/>
              <a:gd name="connsiteX33" fmla="*/ 1653456 w 2825924"/>
              <a:gd name="connsiteY33" fmla="*/ 6058523 h 6381127"/>
              <a:gd name="connsiteX34" fmla="*/ 1716969 w 2825924"/>
              <a:gd name="connsiteY34" fmla="*/ 6361825 h 6381127"/>
              <a:gd name="connsiteX35" fmla="*/ 110117 w 2825924"/>
              <a:gd name="connsiteY35" fmla="*/ 6381127 h 6381127"/>
              <a:gd name="connsiteX36" fmla="*/ 0 w 2825924"/>
              <a:gd name="connsiteY36" fmla="*/ 6381094 h 6381127"/>
              <a:gd name="connsiteX0" fmla="*/ 0 w 2846706"/>
              <a:gd name="connsiteY0" fmla="*/ 12548 h 6387750"/>
              <a:gd name="connsiteX1" fmla="*/ 127263 w 2846706"/>
              <a:gd name="connsiteY1" fmla="*/ 13752 h 6387750"/>
              <a:gd name="connsiteX2" fmla="*/ 514414 w 2846706"/>
              <a:gd name="connsiteY2" fmla="*/ 188735 h 6387750"/>
              <a:gd name="connsiteX3" fmla="*/ 592446 w 2846706"/>
              <a:gd name="connsiteY3" fmla="*/ 253650 h 6387750"/>
              <a:gd name="connsiteX4" fmla="*/ 648897 w 2846706"/>
              <a:gd name="connsiteY4" fmla="*/ 290495 h 6387750"/>
              <a:gd name="connsiteX5" fmla="*/ 667143 w 2846706"/>
              <a:gd name="connsiteY5" fmla="*/ 498980 h 6387750"/>
              <a:gd name="connsiteX6" fmla="*/ 706691 w 2846706"/>
              <a:gd name="connsiteY6" fmla="*/ 729066 h 6387750"/>
              <a:gd name="connsiteX7" fmla="*/ 763375 w 2846706"/>
              <a:gd name="connsiteY7" fmla="*/ 935408 h 6387750"/>
              <a:gd name="connsiteX8" fmla="*/ 789690 w 2846706"/>
              <a:gd name="connsiteY8" fmla="*/ 1059798 h 6387750"/>
              <a:gd name="connsiteX9" fmla="*/ 789578 w 2846706"/>
              <a:gd name="connsiteY9" fmla="*/ 1144157 h 6387750"/>
              <a:gd name="connsiteX10" fmla="*/ 777339 w 2846706"/>
              <a:gd name="connsiteY10" fmla="*/ 1293652 h 6387750"/>
              <a:gd name="connsiteX11" fmla="*/ 766884 w 2846706"/>
              <a:gd name="connsiteY11" fmla="*/ 1606200 h 6387750"/>
              <a:gd name="connsiteX12" fmla="*/ 650104 w 2846706"/>
              <a:gd name="connsiteY12" fmla="*/ 2215800 h 6387750"/>
              <a:gd name="connsiteX13" fmla="*/ 638350 w 2846706"/>
              <a:gd name="connsiteY13" fmla="*/ 2263074 h 6387750"/>
              <a:gd name="connsiteX14" fmla="*/ 805070 w 2846706"/>
              <a:gd name="connsiteY14" fmla="*/ 2375448 h 6387750"/>
              <a:gd name="connsiteX15" fmla="*/ 1449040 w 2846706"/>
              <a:gd name="connsiteY15" fmla="*/ 2616646 h 6387750"/>
              <a:gd name="connsiteX16" fmla="*/ 1948619 w 2846706"/>
              <a:gd name="connsiteY16" fmla="*/ 2802723 h 6387750"/>
              <a:gd name="connsiteX17" fmla="*/ 2143159 w 2846706"/>
              <a:gd name="connsiteY17" fmla="*/ 3168652 h 6387750"/>
              <a:gd name="connsiteX18" fmla="*/ 2271657 w 2846706"/>
              <a:gd name="connsiteY18" fmla="*/ 3485800 h 6387750"/>
              <a:gd name="connsiteX19" fmla="*/ 2345459 w 2846706"/>
              <a:gd name="connsiteY19" fmla="*/ 3711133 h 6387750"/>
              <a:gd name="connsiteX20" fmla="*/ 2400560 w 2846706"/>
              <a:gd name="connsiteY20" fmla="*/ 3882583 h 6387750"/>
              <a:gd name="connsiteX21" fmla="*/ 2489730 w 2846706"/>
              <a:gd name="connsiteY21" fmla="*/ 4103362 h 6387750"/>
              <a:gd name="connsiteX22" fmla="*/ 2571750 w 2846706"/>
              <a:gd name="connsiteY22" fmla="*/ 4306562 h 6387750"/>
              <a:gd name="connsiteX23" fmla="*/ 2647840 w 2846706"/>
              <a:gd name="connsiteY23" fmla="*/ 4514500 h 6387750"/>
              <a:gd name="connsiteX24" fmla="*/ 2751008 w 2846706"/>
              <a:gd name="connsiteY24" fmla="*/ 4821546 h 6387750"/>
              <a:gd name="connsiteX25" fmla="*/ 2809240 w 2846706"/>
              <a:gd name="connsiteY25" fmla="*/ 5059227 h 6387750"/>
              <a:gd name="connsiteX26" fmla="*/ 2823804 w 2846706"/>
              <a:gd name="connsiteY26" fmla="*/ 5183981 h 6387750"/>
              <a:gd name="connsiteX27" fmla="*/ 2794200 w 2846706"/>
              <a:gd name="connsiteY27" fmla="*/ 5456363 h 6387750"/>
              <a:gd name="connsiteX28" fmla="*/ 2690837 w 2846706"/>
              <a:gd name="connsiteY28" fmla="*/ 5628104 h 6387750"/>
              <a:gd name="connsiteX29" fmla="*/ 2644848 w 2846706"/>
              <a:gd name="connsiteY29" fmla="*/ 5700307 h 6387750"/>
              <a:gd name="connsiteX30" fmla="*/ 2431769 w 2846706"/>
              <a:gd name="connsiteY30" fmla="*/ 5794764 h 6387750"/>
              <a:gd name="connsiteX31" fmla="*/ 2162536 w 2846706"/>
              <a:gd name="connsiteY31" fmla="*/ 5918793 h 6387750"/>
              <a:gd name="connsiteX32" fmla="*/ 1889486 w 2846706"/>
              <a:gd name="connsiteY32" fmla="*/ 5994679 h 6387750"/>
              <a:gd name="connsiteX33" fmla="*/ 1674238 w 2846706"/>
              <a:gd name="connsiteY33" fmla="*/ 6065146 h 6387750"/>
              <a:gd name="connsiteX34" fmla="*/ 1737751 w 2846706"/>
              <a:gd name="connsiteY34" fmla="*/ 6368448 h 6387750"/>
              <a:gd name="connsiteX35" fmla="*/ 130899 w 2846706"/>
              <a:gd name="connsiteY35" fmla="*/ 6387750 h 6387750"/>
              <a:gd name="connsiteX36" fmla="*/ 20782 w 2846706"/>
              <a:gd name="connsiteY36" fmla="*/ 6387717 h 6387750"/>
              <a:gd name="connsiteX0" fmla="*/ 0 w 2871198"/>
              <a:gd name="connsiteY0" fmla="*/ 15254 h 6386374"/>
              <a:gd name="connsiteX1" fmla="*/ 151755 w 2871198"/>
              <a:gd name="connsiteY1" fmla="*/ 12376 h 6386374"/>
              <a:gd name="connsiteX2" fmla="*/ 538906 w 2871198"/>
              <a:gd name="connsiteY2" fmla="*/ 187359 h 6386374"/>
              <a:gd name="connsiteX3" fmla="*/ 616938 w 2871198"/>
              <a:gd name="connsiteY3" fmla="*/ 252274 h 6386374"/>
              <a:gd name="connsiteX4" fmla="*/ 673389 w 2871198"/>
              <a:gd name="connsiteY4" fmla="*/ 289119 h 6386374"/>
              <a:gd name="connsiteX5" fmla="*/ 691635 w 2871198"/>
              <a:gd name="connsiteY5" fmla="*/ 497604 h 6386374"/>
              <a:gd name="connsiteX6" fmla="*/ 731183 w 2871198"/>
              <a:gd name="connsiteY6" fmla="*/ 727690 h 6386374"/>
              <a:gd name="connsiteX7" fmla="*/ 787867 w 2871198"/>
              <a:gd name="connsiteY7" fmla="*/ 934032 h 6386374"/>
              <a:gd name="connsiteX8" fmla="*/ 814182 w 2871198"/>
              <a:gd name="connsiteY8" fmla="*/ 1058422 h 6386374"/>
              <a:gd name="connsiteX9" fmla="*/ 814070 w 2871198"/>
              <a:gd name="connsiteY9" fmla="*/ 1142781 h 6386374"/>
              <a:gd name="connsiteX10" fmla="*/ 801831 w 2871198"/>
              <a:gd name="connsiteY10" fmla="*/ 1292276 h 6386374"/>
              <a:gd name="connsiteX11" fmla="*/ 791376 w 2871198"/>
              <a:gd name="connsiteY11" fmla="*/ 1604824 h 6386374"/>
              <a:gd name="connsiteX12" fmla="*/ 674596 w 2871198"/>
              <a:gd name="connsiteY12" fmla="*/ 2214424 h 6386374"/>
              <a:gd name="connsiteX13" fmla="*/ 662842 w 2871198"/>
              <a:gd name="connsiteY13" fmla="*/ 2261698 h 6386374"/>
              <a:gd name="connsiteX14" fmla="*/ 829562 w 2871198"/>
              <a:gd name="connsiteY14" fmla="*/ 2374072 h 6386374"/>
              <a:gd name="connsiteX15" fmla="*/ 1473532 w 2871198"/>
              <a:gd name="connsiteY15" fmla="*/ 2615270 h 6386374"/>
              <a:gd name="connsiteX16" fmla="*/ 1973111 w 2871198"/>
              <a:gd name="connsiteY16" fmla="*/ 2801347 h 6386374"/>
              <a:gd name="connsiteX17" fmla="*/ 2167651 w 2871198"/>
              <a:gd name="connsiteY17" fmla="*/ 3167276 h 6386374"/>
              <a:gd name="connsiteX18" fmla="*/ 2296149 w 2871198"/>
              <a:gd name="connsiteY18" fmla="*/ 3484424 h 6386374"/>
              <a:gd name="connsiteX19" fmla="*/ 2369951 w 2871198"/>
              <a:gd name="connsiteY19" fmla="*/ 3709757 h 6386374"/>
              <a:gd name="connsiteX20" fmla="*/ 2425052 w 2871198"/>
              <a:gd name="connsiteY20" fmla="*/ 3881207 h 6386374"/>
              <a:gd name="connsiteX21" fmla="*/ 2514222 w 2871198"/>
              <a:gd name="connsiteY21" fmla="*/ 4101986 h 6386374"/>
              <a:gd name="connsiteX22" fmla="*/ 2596242 w 2871198"/>
              <a:gd name="connsiteY22" fmla="*/ 4305186 h 6386374"/>
              <a:gd name="connsiteX23" fmla="*/ 2672332 w 2871198"/>
              <a:gd name="connsiteY23" fmla="*/ 4513124 h 6386374"/>
              <a:gd name="connsiteX24" fmla="*/ 2775500 w 2871198"/>
              <a:gd name="connsiteY24" fmla="*/ 4820170 h 6386374"/>
              <a:gd name="connsiteX25" fmla="*/ 2833732 w 2871198"/>
              <a:gd name="connsiteY25" fmla="*/ 5057851 h 6386374"/>
              <a:gd name="connsiteX26" fmla="*/ 2848296 w 2871198"/>
              <a:gd name="connsiteY26" fmla="*/ 5182605 h 6386374"/>
              <a:gd name="connsiteX27" fmla="*/ 2818692 w 2871198"/>
              <a:gd name="connsiteY27" fmla="*/ 5454987 h 6386374"/>
              <a:gd name="connsiteX28" fmla="*/ 2715329 w 2871198"/>
              <a:gd name="connsiteY28" fmla="*/ 5626728 h 6386374"/>
              <a:gd name="connsiteX29" fmla="*/ 2669340 w 2871198"/>
              <a:gd name="connsiteY29" fmla="*/ 5698931 h 6386374"/>
              <a:gd name="connsiteX30" fmla="*/ 2456261 w 2871198"/>
              <a:gd name="connsiteY30" fmla="*/ 5793388 h 6386374"/>
              <a:gd name="connsiteX31" fmla="*/ 2187028 w 2871198"/>
              <a:gd name="connsiteY31" fmla="*/ 5917417 h 6386374"/>
              <a:gd name="connsiteX32" fmla="*/ 1913978 w 2871198"/>
              <a:gd name="connsiteY32" fmla="*/ 5993303 h 6386374"/>
              <a:gd name="connsiteX33" fmla="*/ 1698730 w 2871198"/>
              <a:gd name="connsiteY33" fmla="*/ 6063770 h 6386374"/>
              <a:gd name="connsiteX34" fmla="*/ 1762243 w 2871198"/>
              <a:gd name="connsiteY34" fmla="*/ 6367072 h 6386374"/>
              <a:gd name="connsiteX35" fmla="*/ 155391 w 2871198"/>
              <a:gd name="connsiteY35" fmla="*/ 6386374 h 6386374"/>
              <a:gd name="connsiteX36" fmla="*/ 45274 w 2871198"/>
              <a:gd name="connsiteY36" fmla="*/ 6386341 h 6386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871198" h="6386374">
                <a:moveTo>
                  <a:pt x="0" y="15254"/>
                </a:moveTo>
                <a:cubicBezTo>
                  <a:pt x="27441" y="13638"/>
                  <a:pt x="61937" y="-16308"/>
                  <a:pt x="151755" y="12376"/>
                </a:cubicBezTo>
                <a:cubicBezTo>
                  <a:pt x="241573" y="41060"/>
                  <a:pt x="431537" y="73144"/>
                  <a:pt x="538906" y="187359"/>
                </a:cubicBezTo>
                <a:cubicBezTo>
                  <a:pt x="572469" y="223062"/>
                  <a:pt x="607584" y="252274"/>
                  <a:pt x="616938" y="252274"/>
                </a:cubicBezTo>
                <a:cubicBezTo>
                  <a:pt x="626292" y="252274"/>
                  <a:pt x="651695" y="268854"/>
                  <a:pt x="673389" y="289119"/>
                </a:cubicBezTo>
                <a:cubicBezTo>
                  <a:pt x="720164" y="332814"/>
                  <a:pt x="724374" y="380922"/>
                  <a:pt x="691635" y="497604"/>
                </a:cubicBezTo>
                <a:cubicBezTo>
                  <a:pt x="667465" y="583746"/>
                  <a:pt x="668653" y="590662"/>
                  <a:pt x="731183" y="727690"/>
                </a:cubicBezTo>
                <a:cubicBezTo>
                  <a:pt x="765377" y="802622"/>
                  <a:pt x="779909" y="855522"/>
                  <a:pt x="787867" y="934032"/>
                </a:cubicBezTo>
                <a:cubicBezTo>
                  <a:pt x="793753" y="992100"/>
                  <a:pt x="805595" y="1048075"/>
                  <a:pt x="814182" y="1058422"/>
                </a:cubicBezTo>
                <a:cubicBezTo>
                  <a:pt x="826535" y="1073307"/>
                  <a:pt x="826511" y="1090921"/>
                  <a:pt x="814070" y="1142781"/>
                </a:cubicBezTo>
                <a:cubicBezTo>
                  <a:pt x="805422" y="1178832"/>
                  <a:pt x="799914" y="1246105"/>
                  <a:pt x="801831" y="1292276"/>
                </a:cubicBezTo>
                <a:cubicBezTo>
                  <a:pt x="808160" y="1444737"/>
                  <a:pt x="807517" y="1463963"/>
                  <a:pt x="791376" y="1604824"/>
                </a:cubicBezTo>
                <a:cubicBezTo>
                  <a:pt x="749273" y="1972237"/>
                  <a:pt x="712676" y="2163275"/>
                  <a:pt x="674596" y="2214424"/>
                </a:cubicBezTo>
                <a:cubicBezTo>
                  <a:pt x="669396" y="2221409"/>
                  <a:pt x="664106" y="2242683"/>
                  <a:pt x="662842" y="2261698"/>
                </a:cubicBezTo>
                <a:cubicBezTo>
                  <a:pt x="660679" y="2294232"/>
                  <a:pt x="670518" y="2300865"/>
                  <a:pt x="829562" y="2374072"/>
                </a:cubicBezTo>
                <a:cubicBezTo>
                  <a:pt x="922523" y="2416861"/>
                  <a:pt x="1212310" y="2525401"/>
                  <a:pt x="1473532" y="2615270"/>
                </a:cubicBezTo>
                <a:cubicBezTo>
                  <a:pt x="1734755" y="2705140"/>
                  <a:pt x="1959565" y="2788874"/>
                  <a:pt x="1973111" y="2801347"/>
                </a:cubicBezTo>
                <a:cubicBezTo>
                  <a:pt x="2018317" y="2842971"/>
                  <a:pt x="2095437" y="2988033"/>
                  <a:pt x="2167651" y="3167276"/>
                </a:cubicBezTo>
                <a:cubicBezTo>
                  <a:pt x="2206971" y="3264872"/>
                  <a:pt x="2264795" y="3407589"/>
                  <a:pt x="2296149" y="3484424"/>
                </a:cubicBezTo>
                <a:cubicBezTo>
                  <a:pt x="2327503" y="3561259"/>
                  <a:pt x="2360714" y="3662659"/>
                  <a:pt x="2369951" y="3709757"/>
                </a:cubicBezTo>
                <a:cubicBezTo>
                  <a:pt x="2379189" y="3756855"/>
                  <a:pt x="2403984" y="3834007"/>
                  <a:pt x="2425052" y="3881207"/>
                </a:cubicBezTo>
                <a:cubicBezTo>
                  <a:pt x="2446119" y="3928406"/>
                  <a:pt x="2486246" y="4027757"/>
                  <a:pt x="2514222" y="4101986"/>
                </a:cubicBezTo>
                <a:cubicBezTo>
                  <a:pt x="2542198" y="4176215"/>
                  <a:pt x="2579107" y="4267654"/>
                  <a:pt x="2596242" y="4305186"/>
                </a:cubicBezTo>
                <a:cubicBezTo>
                  <a:pt x="2613376" y="4342717"/>
                  <a:pt x="2647617" y="4436289"/>
                  <a:pt x="2672332" y="4513124"/>
                </a:cubicBezTo>
                <a:cubicBezTo>
                  <a:pt x="2697047" y="4589959"/>
                  <a:pt x="2743473" y="4728130"/>
                  <a:pt x="2775500" y="4820170"/>
                </a:cubicBezTo>
                <a:cubicBezTo>
                  <a:pt x="2817522" y="4940931"/>
                  <a:pt x="2833732" y="5007096"/>
                  <a:pt x="2833732" y="5057851"/>
                </a:cubicBezTo>
                <a:cubicBezTo>
                  <a:pt x="2833732" y="5096536"/>
                  <a:pt x="2840285" y="5152675"/>
                  <a:pt x="2848296" y="5182605"/>
                </a:cubicBezTo>
                <a:cubicBezTo>
                  <a:pt x="2884056" y="5316229"/>
                  <a:pt x="2880660" y="5347480"/>
                  <a:pt x="2818692" y="5454987"/>
                </a:cubicBezTo>
                <a:cubicBezTo>
                  <a:pt x="2787136" y="5509733"/>
                  <a:pt x="2740623" y="5587016"/>
                  <a:pt x="2715329" y="5626728"/>
                </a:cubicBezTo>
                <a:lnTo>
                  <a:pt x="2669340" y="5698931"/>
                </a:lnTo>
                <a:lnTo>
                  <a:pt x="2456261" y="5793388"/>
                </a:lnTo>
                <a:cubicBezTo>
                  <a:pt x="2339068" y="5845340"/>
                  <a:pt x="2217913" y="5901153"/>
                  <a:pt x="2187028" y="5917417"/>
                </a:cubicBezTo>
                <a:cubicBezTo>
                  <a:pt x="2155661" y="5933936"/>
                  <a:pt x="2035134" y="5967432"/>
                  <a:pt x="1913978" y="5993303"/>
                </a:cubicBezTo>
                <a:cubicBezTo>
                  <a:pt x="1723498" y="6033976"/>
                  <a:pt x="1697283" y="6042559"/>
                  <a:pt x="1698730" y="6063770"/>
                </a:cubicBezTo>
                <a:cubicBezTo>
                  <a:pt x="1700858" y="6094969"/>
                  <a:pt x="1752547" y="6341805"/>
                  <a:pt x="1762243" y="6367072"/>
                </a:cubicBezTo>
                <a:cubicBezTo>
                  <a:pt x="1768845" y="6384279"/>
                  <a:pt x="1594424" y="6386374"/>
                  <a:pt x="155391" y="6386374"/>
                </a:cubicBezTo>
                <a:lnTo>
                  <a:pt x="45274" y="6386341"/>
                </a:lnTo>
              </a:path>
            </a:pathLst>
          </a:custGeom>
          <a:noFill/>
          <a:ln w="22225">
            <a:gradFill>
              <a:gsLst>
                <a:gs pos="0">
                  <a:srgbClr val="22435A">
                    <a:alpha val="0"/>
                  </a:srgbClr>
                </a:gs>
                <a:gs pos="32000">
                  <a:srgbClr val="22435A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D64E13A-C2C3-4AB8-837B-EE005378B07D}"/>
              </a:ext>
            </a:extLst>
          </p:cNvPr>
          <p:cNvSpPr/>
          <p:nvPr/>
        </p:nvSpPr>
        <p:spPr>
          <a:xfrm>
            <a:off x="3609978" y="482985"/>
            <a:ext cx="2150742" cy="6374984"/>
          </a:xfrm>
          <a:custGeom>
            <a:avLst/>
            <a:gdLst>
              <a:gd name="connsiteX0" fmla="*/ 2150742 w 2150742"/>
              <a:gd name="connsiteY0" fmla="*/ 0 h 6380111"/>
              <a:gd name="connsiteX1" fmla="*/ 2150742 w 2150742"/>
              <a:gd name="connsiteY1" fmla="*/ 6380111 h 6380111"/>
              <a:gd name="connsiteX2" fmla="*/ 1936589 w 2150742"/>
              <a:gd name="connsiteY2" fmla="*/ 6380047 h 6380111"/>
              <a:gd name="connsiteX3" fmla="*/ 646600 w 2150742"/>
              <a:gd name="connsiteY3" fmla="*/ 6375391 h 6380111"/>
              <a:gd name="connsiteX4" fmla="*/ 660107 w 2150742"/>
              <a:gd name="connsiteY4" fmla="*/ 6308716 h 6380111"/>
              <a:gd name="connsiteX5" fmla="*/ 693301 w 2150742"/>
              <a:gd name="connsiteY5" fmla="*/ 6037244 h 6380111"/>
              <a:gd name="connsiteX6" fmla="*/ 620486 w 2150742"/>
              <a:gd name="connsiteY6" fmla="*/ 6072169 h 6380111"/>
              <a:gd name="connsiteX7" fmla="*/ 458190 w 2150742"/>
              <a:gd name="connsiteY7" fmla="*/ 6106677 h 6380111"/>
              <a:gd name="connsiteX8" fmla="*/ 315737 w 2150742"/>
              <a:gd name="connsiteY8" fmla="*/ 6085475 h 6380111"/>
              <a:gd name="connsiteX9" fmla="*/ 108070 w 2150742"/>
              <a:gd name="connsiteY9" fmla="*/ 5892624 h 6380111"/>
              <a:gd name="connsiteX10" fmla="*/ 2795 w 2150742"/>
              <a:gd name="connsiteY10" fmla="*/ 5405117 h 6380111"/>
              <a:gd name="connsiteX11" fmla="*/ 23546 w 2150742"/>
              <a:gd name="connsiteY11" fmla="*/ 5260846 h 6380111"/>
              <a:gd name="connsiteX12" fmla="*/ 31095 w 2150742"/>
              <a:gd name="connsiteY12" fmla="*/ 5166401 h 6380111"/>
              <a:gd name="connsiteX13" fmla="*/ 35859 w 2150742"/>
              <a:gd name="connsiteY13" fmla="*/ 4887516 h 6380111"/>
              <a:gd name="connsiteX14" fmla="*/ 62400 w 2150742"/>
              <a:gd name="connsiteY14" fmla="*/ 4779263 h 6380111"/>
              <a:gd name="connsiteX15" fmla="*/ 80603 w 2150742"/>
              <a:gd name="connsiteY15" fmla="*/ 4599903 h 6380111"/>
              <a:gd name="connsiteX16" fmla="*/ 107580 w 2150742"/>
              <a:gd name="connsiteY16" fmla="*/ 4322744 h 6380111"/>
              <a:gd name="connsiteX17" fmla="*/ 147987 w 2150742"/>
              <a:gd name="connsiteY17" fmla="*/ 4155272 h 6380111"/>
              <a:gd name="connsiteX18" fmla="*/ 163800 w 2150742"/>
              <a:gd name="connsiteY18" fmla="*/ 4067910 h 6380111"/>
              <a:gd name="connsiteX19" fmla="*/ 233904 w 2150742"/>
              <a:gd name="connsiteY19" fmla="*/ 3446323 h 6380111"/>
              <a:gd name="connsiteX20" fmla="*/ 409366 w 2150742"/>
              <a:gd name="connsiteY20" fmla="*/ 2896263 h 6380111"/>
              <a:gd name="connsiteX21" fmla="*/ 989500 w 2150742"/>
              <a:gd name="connsiteY21" fmla="*/ 2703688 h 6380111"/>
              <a:gd name="connsiteX22" fmla="*/ 1284728 w 2150742"/>
              <a:gd name="connsiteY22" fmla="*/ 2593655 h 6380111"/>
              <a:gd name="connsiteX23" fmla="*/ 1489408 w 2150742"/>
              <a:gd name="connsiteY23" fmla="*/ 2464080 h 6380111"/>
              <a:gd name="connsiteX24" fmla="*/ 1534782 w 2150742"/>
              <a:gd name="connsiteY24" fmla="*/ 2389100 h 6380111"/>
              <a:gd name="connsiteX25" fmla="*/ 1572149 w 2150742"/>
              <a:gd name="connsiteY25" fmla="*/ 2325600 h 6380111"/>
              <a:gd name="connsiteX26" fmla="*/ 1628421 w 2150742"/>
              <a:gd name="connsiteY26" fmla="*/ 2242393 h 6380111"/>
              <a:gd name="connsiteX27" fmla="*/ 1636993 w 2150742"/>
              <a:gd name="connsiteY27" fmla="*/ 2011344 h 6380111"/>
              <a:gd name="connsiteX28" fmla="*/ 1537309 w 2150742"/>
              <a:gd name="connsiteY28" fmla="*/ 1726674 h 6380111"/>
              <a:gd name="connsiteX29" fmla="*/ 1389935 w 2150742"/>
              <a:gd name="connsiteY29" fmla="*/ 1530908 h 6380111"/>
              <a:gd name="connsiteX30" fmla="*/ 1359160 w 2150742"/>
              <a:gd name="connsiteY30" fmla="*/ 1282250 h 6380111"/>
              <a:gd name="connsiteX31" fmla="*/ 1337419 w 2150742"/>
              <a:gd name="connsiteY31" fmla="*/ 1109644 h 6380111"/>
              <a:gd name="connsiteX32" fmla="*/ 1316061 w 2150742"/>
              <a:gd name="connsiteY32" fmla="*/ 859614 h 6380111"/>
              <a:gd name="connsiteX33" fmla="*/ 1473095 w 2150742"/>
              <a:gd name="connsiteY33" fmla="*/ 293669 h 6380111"/>
              <a:gd name="connsiteX34" fmla="*/ 1543851 w 2150742"/>
              <a:gd name="connsiteY34" fmla="*/ 239607 h 6380111"/>
              <a:gd name="connsiteX35" fmla="*/ 1590988 w 2150742"/>
              <a:gd name="connsiteY35" fmla="*/ 195485 h 6380111"/>
              <a:gd name="connsiteX36" fmla="*/ 1860450 w 2150742"/>
              <a:gd name="connsiteY36" fmla="*/ 65631 h 6380111"/>
              <a:gd name="connsiteX37" fmla="*/ 1930300 w 2150742"/>
              <a:gd name="connsiteY37" fmla="*/ 48904 h 6380111"/>
              <a:gd name="connsiteX38" fmla="*/ 2062650 w 2150742"/>
              <a:gd name="connsiteY38" fmla="*/ 17605 h 6380111"/>
              <a:gd name="connsiteX39" fmla="*/ 2112793 w 2150742"/>
              <a:gd name="connsiteY39" fmla="*/ 5127 h 6380111"/>
              <a:gd name="connsiteX40" fmla="*/ 2150742 w 2150742"/>
              <a:gd name="connsiteY40" fmla="*/ 0 h 6380111"/>
              <a:gd name="connsiteX0" fmla="*/ 2150742 w 2242182"/>
              <a:gd name="connsiteY0" fmla="*/ 0 h 6380111"/>
              <a:gd name="connsiteX1" fmla="*/ 2150742 w 2242182"/>
              <a:gd name="connsiteY1" fmla="*/ 6380111 h 6380111"/>
              <a:gd name="connsiteX2" fmla="*/ 1936589 w 2242182"/>
              <a:gd name="connsiteY2" fmla="*/ 6380047 h 6380111"/>
              <a:gd name="connsiteX3" fmla="*/ 646600 w 2242182"/>
              <a:gd name="connsiteY3" fmla="*/ 6375391 h 6380111"/>
              <a:gd name="connsiteX4" fmla="*/ 660107 w 2242182"/>
              <a:gd name="connsiteY4" fmla="*/ 6308716 h 6380111"/>
              <a:gd name="connsiteX5" fmla="*/ 693301 w 2242182"/>
              <a:gd name="connsiteY5" fmla="*/ 6037244 h 6380111"/>
              <a:gd name="connsiteX6" fmla="*/ 620486 w 2242182"/>
              <a:gd name="connsiteY6" fmla="*/ 6072169 h 6380111"/>
              <a:gd name="connsiteX7" fmla="*/ 458190 w 2242182"/>
              <a:gd name="connsiteY7" fmla="*/ 6106677 h 6380111"/>
              <a:gd name="connsiteX8" fmla="*/ 315737 w 2242182"/>
              <a:gd name="connsiteY8" fmla="*/ 6085475 h 6380111"/>
              <a:gd name="connsiteX9" fmla="*/ 108070 w 2242182"/>
              <a:gd name="connsiteY9" fmla="*/ 5892624 h 6380111"/>
              <a:gd name="connsiteX10" fmla="*/ 2795 w 2242182"/>
              <a:gd name="connsiteY10" fmla="*/ 5405117 h 6380111"/>
              <a:gd name="connsiteX11" fmla="*/ 23546 w 2242182"/>
              <a:gd name="connsiteY11" fmla="*/ 5260846 h 6380111"/>
              <a:gd name="connsiteX12" fmla="*/ 31095 w 2242182"/>
              <a:gd name="connsiteY12" fmla="*/ 5166401 h 6380111"/>
              <a:gd name="connsiteX13" fmla="*/ 35859 w 2242182"/>
              <a:gd name="connsiteY13" fmla="*/ 4887516 h 6380111"/>
              <a:gd name="connsiteX14" fmla="*/ 62400 w 2242182"/>
              <a:gd name="connsiteY14" fmla="*/ 4779263 h 6380111"/>
              <a:gd name="connsiteX15" fmla="*/ 80603 w 2242182"/>
              <a:gd name="connsiteY15" fmla="*/ 4599903 h 6380111"/>
              <a:gd name="connsiteX16" fmla="*/ 107580 w 2242182"/>
              <a:gd name="connsiteY16" fmla="*/ 4322744 h 6380111"/>
              <a:gd name="connsiteX17" fmla="*/ 147987 w 2242182"/>
              <a:gd name="connsiteY17" fmla="*/ 4155272 h 6380111"/>
              <a:gd name="connsiteX18" fmla="*/ 163800 w 2242182"/>
              <a:gd name="connsiteY18" fmla="*/ 4067910 h 6380111"/>
              <a:gd name="connsiteX19" fmla="*/ 233904 w 2242182"/>
              <a:gd name="connsiteY19" fmla="*/ 3446323 h 6380111"/>
              <a:gd name="connsiteX20" fmla="*/ 409366 w 2242182"/>
              <a:gd name="connsiteY20" fmla="*/ 2896263 h 6380111"/>
              <a:gd name="connsiteX21" fmla="*/ 989500 w 2242182"/>
              <a:gd name="connsiteY21" fmla="*/ 2703688 h 6380111"/>
              <a:gd name="connsiteX22" fmla="*/ 1284728 w 2242182"/>
              <a:gd name="connsiteY22" fmla="*/ 2593655 h 6380111"/>
              <a:gd name="connsiteX23" fmla="*/ 1489408 w 2242182"/>
              <a:gd name="connsiteY23" fmla="*/ 2464080 h 6380111"/>
              <a:gd name="connsiteX24" fmla="*/ 1534782 w 2242182"/>
              <a:gd name="connsiteY24" fmla="*/ 2389100 h 6380111"/>
              <a:gd name="connsiteX25" fmla="*/ 1572149 w 2242182"/>
              <a:gd name="connsiteY25" fmla="*/ 2325600 h 6380111"/>
              <a:gd name="connsiteX26" fmla="*/ 1628421 w 2242182"/>
              <a:gd name="connsiteY26" fmla="*/ 2242393 h 6380111"/>
              <a:gd name="connsiteX27" fmla="*/ 1636993 w 2242182"/>
              <a:gd name="connsiteY27" fmla="*/ 2011344 h 6380111"/>
              <a:gd name="connsiteX28" fmla="*/ 1537309 w 2242182"/>
              <a:gd name="connsiteY28" fmla="*/ 1726674 h 6380111"/>
              <a:gd name="connsiteX29" fmla="*/ 1389935 w 2242182"/>
              <a:gd name="connsiteY29" fmla="*/ 1530908 h 6380111"/>
              <a:gd name="connsiteX30" fmla="*/ 1359160 w 2242182"/>
              <a:gd name="connsiteY30" fmla="*/ 1282250 h 6380111"/>
              <a:gd name="connsiteX31" fmla="*/ 1337419 w 2242182"/>
              <a:gd name="connsiteY31" fmla="*/ 1109644 h 6380111"/>
              <a:gd name="connsiteX32" fmla="*/ 1316061 w 2242182"/>
              <a:gd name="connsiteY32" fmla="*/ 859614 h 6380111"/>
              <a:gd name="connsiteX33" fmla="*/ 1473095 w 2242182"/>
              <a:gd name="connsiteY33" fmla="*/ 293669 h 6380111"/>
              <a:gd name="connsiteX34" fmla="*/ 1543851 w 2242182"/>
              <a:gd name="connsiteY34" fmla="*/ 239607 h 6380111"/>
              <a:gd name="connsiteX35" fmla="*/ 1590988 w 2242182"/>
              <a:gd name="connsiteY35" fmla="*/ 195485 h 6380111"/>
              <a:gd name="connsiteX36" fmla="*/ 1860450 w 2242182"/>
              <a:gd name="connsiteY36" fmla="*/ 65631 h 6380111"/>
              <a:gd name="connsiteX37" fmla="*/ 1930300 w 2242182"/>
              <a:gd name="connsiteY37" fmla="*/ 48904 h 6380111"/>
              <a:gd name="connsiteX38" fmla="*/ 2062650 w 2242182"/>
              <a:gd name="connsiteY38" fmla="*/ 17605 h 6380111"/>
              <a:gd name="connsiteX39" fmla="*/ 2112793 w 2242182"/>
              <a:gd name="connsiteY39" fmla="*/ 5127 h 6380111"/>
              <a:gd name="connsiteX40" fmla="*/ 2242182 w 2242182"/>
              <a:gd name="connsiteY40" fmla="*/ 91440 h 6380111"/>
              <a:gd name="connsiteX0" fmla="*/ 2150742 w 2242182"/>
              <a:gd name="connsiteY0" fmla="*/ 6375009 h 6375009"/>
              <a:gd name="connsiteX1" fmla="*/ 1936589 w 2242182"/>
              <a:gd name="connsiteY1" fmla="*/ 6374945 h 6375009"/>
              <a:gd name="connsiteX2" fmla="*/ 646600 w 2242182"/>
              <a:gd name="connsiteY2" fmla="*/ 6370289 h 6375009"/>
              <a:gd name="connsiteX3" fmla="*/ 660107 w 2242182"/>
              <a:gd name="connsiteY3" fmla="*/ 6303614 h 6375009"/>
              <a:gd name="connsiteX4" fmla="*/ 693301 w 2242182"/>
              <a:gd name="connsiteY4" fmla="*/ 6032142 h 6375009"/>
              <a:gd name="connsiteX5" fmla="*/ 620486 w 2242182"/>
              <a:gd name="connsiteY5" fmla="*/ 6067067 h 6375009"/>
              <a:gd name="connsiteX6" fmla="*/ 458190 w 2242182"/>
              <a:gd name="connsiteY6" fmla="*/ 6101575 h 6375009"/>
              <a:gd name="connsiteX7" fmla="*/ 315737 w 2242182"/>
              <a:gd name="connsiteY7" fmla="*/ 6080373 h 6375009"/>
              <a:gd name="connsiteX8" fmla="*/ 108070 w 2242182"/>
              <a:gd name="connsiteY8" fmla="*/ 5887522 h 6375009"/>
              <a:gd name="connsiteX9" fmla="*/ 2795 w 2242182"/>
              <a:gd name="connsiteY9" fmla="*/ 5400015 h 6375009"/>
              <a:gd name="connsiteX10" fmla="*/ 23546 w 2242182"/>
              <a:gd name="connsiteY10" fmla="*/ 5255744 h 6375009"/>
              <a:gd name="connsiteX11" fmla="*/ 31095 w 2242182"/>
              <a:gd name="connsiteY11" fmla="*/ 5161299 h 6375009"/>
              <a:gd name="connsiteX12" fmla="*/ 35859 w 2242182"/>
              <a:gd name="connsiteY12" fmla="*/ 4882414 h 6375009"/>
              <a:gd name="connsiteX13" fmla="*/ 62400 w 2242182"/>
              <a:gd name="connsiteY13" fmla="*/ 4774161 h 6375009"/>
              <a:gd name="connsiteX14" fmla="*/ 80603 w 2242182"/>
              <a:gd name="connsiteY14" fmla="*/ 4594801 h 6375009"/>
              <a:gd name="connsiteX15" fmla="*/ 107580 w 2242182"/>
              <a:gd name="connsiteY15" fmla="*/ 4317642 h 6375009"/>
              <a:gd name="connsiteX16" fmla="*/ 147987 w 2242182"/>
              <a:gd name="connsiteY16" fmla="*/ 4150170 h 6375009"/>
              <a:gd name="connsiteX17" fmla="*/ 163800 w 2242182"/>
              <a:gd name="connsiteY17" fmla="*/ 4062808 h 6375009"/>
              <a:gd name="connsiteX18" fmla="*/ 233904 w 2242182"/>
              <a:gd name="connsiteY18" fmla="*/ 3441221 h 6375009"/>
              <a:gd name="connsiteX19" fmla="*/ 409366 w 2242182"/>
              <a:gd name="connsiteY19" fmla="*/ 2891161 h 6375009"/>
              <a:gd name="connsiteX20" fmla="*/ 989500 w 2242182"/>
              <a:gd name="connsiteY20" fmla="*/ 2698586 h 6375009"/>
              <a:gd name="connsiteX21" fmla="*/ 1284728 w 2242182"/>
              <a:gd name="connsiteY21" fmla="*/ 2588553 h 6375009"/>
              <a:gd name="connsiteX22" fmla="*/ 1489408 w 2242182"/>
              <a:gd name="connsiteY22" fmla="*/ 2458978 h 6375009"/>
              <a:gd name="connsiteX23" fmla="*/ 1534782 w 2242182"/>
              <a:gd name="connsiteY23" fmla="*/ 2383998 h 6375009"/>
              <a:gd name="connsiteX24" fmla="*/ 1572149 w 2242182"/>
              <a:gd name="connsiteY24" fmla="*/ 2320498 h 6375009"/>
              <a:gd name="connsiteX25" fmla="*/ 1628421 w 2242182"/>
              <a:gd name="connsiteY25" fmla="*/ 2237291 h 6375009"/>
              <a:gd name="connsiteX26" fmla="*/ 1636993 w 2242182"/>
              <a:gd name="connsiteY26" fmla="*/ 2006242 h 6375009"/>
              <a:gd name="connsiteX27" fmla="*/ 1537309 w 2242182"/>
              <a:gd name="connsiteY27" fmla="*/ 1721572 h 6375009"/>
              <a:gd name="connsiteX28" fmla="*/ 1389935 w 2242182"/>
              <a:gd name="connsiteY28" fmla="*/ 1525806 h 6375009"/>
              <a:gd name="connsiteX29" fmla="*/ 1359160 w 2242182"/>
              <a:gd name="connsiteY29" fmla="*/ 1277148 h 6375009"/>
              <a:gd name="connsiteX30" fmla="*/ 1337419 w 2242182"/>
              <a:gd name="connsiteY30" fmla="*/ 1104542 h 6375009"/>
              <a:gd name="connsiteX31" fmla="*/ 1316061 w 2242182"/>
              <a:gd name="connsiteY31" fmla="*/ 854512 h 6375009"/>
              <a:gd name="connsiteX32" fmla="*/ 1473095 w 2242182"/>
              <a:gd name="connsiteY32" fmla="*/ 288567 h 6375009"/>
              <a:gd name="connsiteX33" fmla="*/ 1543851 w 2242182"/>
              <a:gd name="connsiteY33" fmla="*/ 234505 h 6375009"/>
              <a:gd name="connsiteX34" fmla="*/ 1590988 w 2242182"/>
              <a:gd name="connsiteY34" fmla="*/ 190383 h 6375009"/>
              <a:gd name="connsiteX35" fmla="*/ 1860450 w 2242182"/>
              <a:gd name="connsiteY35" fmla="*/ 60529 h 6375009"/>
              <a:gd name="connsiteX36" fmla="*/ 1930300 w 2242182"/>
              <a:gd name="connsiteY36" fmla="*/ 43802 h 6375009"/>
              <a:gd name="connsiteX37" fmla="*/ 2062650 w 2242182"/>
              <a:gd name="connsiteY37" fmla="*/ 12503 h 6375009"/>
              <a:gd name="connsiteX38" fmla="*/ 2112793 w 2242182"/>
              <a:gd name="connsiteY38" fmla="*/ 25 h 6375009"/>
              <a:gd name="connsiteX39" fmla="*/ 2242182 w 2242182"/>
              <a:gd name="connsiteY39" fmla="*/ 86338 h 6375009"/>
              <a:gd name="connsiteX0" fmla="*/ 2150742 w 2150742"/>
              <a:gd name="connsiteY0" fmla="*/ 6374984 h 6374984"/>
              <a:gd name="connsiteX1" fmla="*/ 1936589 w 2150742"/>
              <a:gd name="connsiteY1" fmla="*/ 6374920 h 6374984"/>
              <a:gd name="connsiteX2" fmla="*/ 646600 w 2150742"/>
              <a:gd name="connsiteY2" fmla="*/ 6370264 h 6374984"/>
              <a:gd name="connsiteX3" fmla="*/ 660107 w 2150742"/>
              <a:gd name="connsiteY3" fmla="*/ 6303589 h 6374984"/>
              <a:gd name="connsiteX4" fmla="*/ 693301 w 2150742"/>
              <a:gd name="connsiteY4" fmla="*/ 6032117 h 6374984"/>
              <a:gd name="connsiteX5" fmla="*/ 620486 w 2150742"/>
              <a:gd name="connsiteY5" fmla="*/ 6067042 h 6374984"/>
              <a:gd name="connsiteX6" fmla="*/ 458190 w 2150742"/>
              <a:gd name="connsiteY6" fmla="*/ 6101550 h 6374984"/>
              <a:gd name="connsiteX7" fmla="*/ 315737 w 2150742"/>
              <a:gd name="connsiteY7" fmla="*/ 6080348 h 6374984"/>
              <a:gd name="connsiteX8" fmla="*/ 108070 w 2150742"/>
              <a:gd name="connsiteY8" fmla="*/ 5887497 h 6374984"/>
              <a:gd name="connsiteX9" fmla="*/ 2795 w 2150742"/>
              <a:gd name="connsiteY9" fmla="*/ 5399990 h 6374984"/>
              <a:gd name="connsiteX10" fmla="*/ 23546 w 2150742"/>
              <a:gd name="connsiteY10" fmla="*/ 5255719 h 6374984"/>
              <a:gd name="connsiteX11" fmla="*/ 31095 w 2150742"/>
              <a:gd name="connsiteY11" fmla="*/ 5161274 h 6374984"/>
              <a:gd name="connsiteX12" fmla="*/ 35859 w 2150742"/>
              <a:gd name="connsiteY12" fmla="*/ 4882389 h 6374984"/>
              <a:gd name="connsiteX13" fmla="*/ 62400 w 2150742"/>
              <a:gd name="connsiteY13" fmla="*/ 4774136 h 6374984"/>
              <a:gd name="connsiteX14" fmla="*/ 80603 w 2150742"/>
              <a:gd name="connsiteY14" fmla="*/ 4594776 h 6374984"/>
              <a:gd name="connsiteX15" fmla="*/ 107580 w 2150742"/>
              <a:gd name="connsiteY15" fmla="*/ 4317617 h 6374984"/>
              <a:gd name="connsiteX16" fmla="*/ 147987 w 2150742"/>
              <a:gd name="connsiteY16" fmla="*/ 4150145 h 6374984"/>
              <a:gd name="connsiteX17" fmla="*/ 163800 w 2150742"/>
              <a:gd name="connsiteY17" fmla="*/ 4062783 h 6374984"/>
              <a:gd name="connsiteX18" fmla="*/ 233904 w 2150742"/>
              <a:gd name="connsiteY18" fmla="*/ 3441196 h 6374984"/>
              <a:gd name="connsiteX19" fmla="*/ 409366 w 2150742"/>
              <a:gd name="connsiteY19" fmla="*/ 2891136 h 6374984"/>
              <a:gd name="connsiteX20" fmla="*/ 989500 w 2150742"/>
              <a:gd name="connsiteY20" fmla="*/ 2698561 h 6374984"/>
              <a:gd name="connsiteX21" fmla="*/ 1284728 w 2150742"/>
              <a:gd name="connsiteY21" fmla="*/ 2588528 h 6374984"/>
              <a:gd name="connsiteX22" fmla="*/ 1489408 w 2150742"/>
              <a:gd name="connsiteY22" fmla="*/ 2458953 h 6374984"/>
              <a:gd name="connsiteX23" fmla="*/ 1534782 w 2150742"/>
              <a:gd name="connsiteY23" fmla="*/ 2383973 h 6374984"/>
              <a:gd name="connsiteX24" fmla="*/ 1572149 w 2150742"/>
              <a:gd name="connsiteY24" fmla="*/ 2320473 h 6374984"/>
              <a:gd name="connsiteX25" fmla="*/ 1628421 w 2150742"/>
              <a:gd name="connsiteY25" fmla="*/ 2237266 h 6374984"/>
              <a:gd name="connsiteX26" fmla="*/ 1636993 w 2150742"/>
              <a:gd name="connsiteY26" fmla="*/ 2006217 h 6374984"/>
              <a:gd name="connsiteX27" fmla="*/ 1537309 w 2150742"/>
              <a:gd name="connsiteY27" fmla="*/ 1721547 h 6374984"/>
              <a:gd name="connsiteX28" fmla="*/ 1389935 w 2150742"/>
              <a:gd name="connsiteY28" fmla="*/ 1525781 h 6374984"/>
              <a:gd name="connsiteX29" fmla="*/ 1359160 w 2150742"/>
              <a:gd name="connsiteY29" fmla="*/ 1277123 h 6374984"/>
              <a:gd name="connsiteX30" fmla="*/ 1337419 w 2150742"/>
              <a:gd name="connsiteY30" fmla="*/ 1104517 h 6374984"/>
              <a:gd name="connsiteX31" fmla="*/ 1316061 w 2150742"/>
              <a:gd name="connsiteY31" fmla="*/ 854487 h 6374984"/>
              <a:gd name="connsiteX32" fmla="*/ 1473095 w 2150742"/>
              <a:gd name="connsiteY32" fmla="*/ 288542 h 6374984"/>
              <a:gd name="connsiteX33" fmla="*/ 1543851 w 2150742"/>
              <a:gd name="connsiteY33" fmla="*/ 234480 h 6374984"/>
              <a:gd name="connsiteX34" fmla="*/ 1590988 w 2150742"/>
              <a:gd name="connsiteY34" fmla="*/ 190358 h 6374984"/>
              <a:gd name="connsiteX35" fmla="*/ 1860450 w 2150742"/>
              <a:gd name="connsiteY35" fmla="*/ 60504 h 6374984"/>
              <a:gd name="connsiteX36" fmla="*/ 1930300 w 2150742"/>
              <a:gd name="connsiteY36" fmla="*/ 43777 h 6374984"/>
              <a:gd name="connsiteX37" fmla="*/ 2062650 w 2150742"/>
              <a:gd name="connsiteY37" fmla="*/ 12478 h 6374984"/>
              <a:gd name="connsiteX38" fmla="*/ 2112793 w 2150742"/>
              <a:gd name="connsiteY38" fmla="*/ 0 h 637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150742" h="6374984">
                <a:moveTo>
                  <a:pt x="2150742" y="6374984"/>
                </a:moveTo>
                <a:lnTo>
                  <a:pt x="1936589" y="6374920"/>
                </a:lnTo>
                <a:lnTo>
                  <a:pt x="646600" y="6370264"/>
                </a:lnTo>
                <a:cubicBezTo>
                  <a:pt x="646600" y="6367649"/>
                  <a:pt x="652678" y="6337646"/>
                  <a:pt x="660107" y="6303589"/>
                </a:cubicBezTo>
                <a:cubicBezTo>
                  <a:pt x="680442" y="6210363"/>
                  <a:pt x="702237" y="6032117"/>
                  <a:pt x="693301" y="6032117"/>
                </a:cubicBezTo>
                <a:cubicBezTo>
                  <a:pt x="688979" y="6032117"/>
                  <a:pt x="656212" y="6047833"/>
                  <a:pt x="620486" y="6067042"/>
                </a:cubicBezTo>
                <a:cubicBezTo>
                  <a:pt x="565464" y="6096626"/>
                  <a:pt x="540644" y="6101903"/>
                  <a:pt x="458190" y="6101550"/>
                </a:cubicBezTo>
                <a:cubicBezTo>
                  <a:pt x="395694" y="6101283"/>
                  <a:pt x="344701" y="6093693"/>
                  <a:pt x="315737" y="6080348"/>
                </a:cubicBezTo>
                <a:cubicBezTo>
                  <a:pt x="252266" y="6051106"/>
                  <a:pt x="142766" y="5949417"/>
                  <a:pt x="108070" y="5887497"/>
                </a:cubicBezTo>
                <a:cubicBezTo>
                  <a:pt x="61967" y="5805218"/>
                  <a:pt x="16709" y="5595636"/>
                  <a:pt x="2795" y="5399990"/>
                </a:cubicBezTo>
                <a:cubicBezTo>
                  <a:pt x="-3305" y="5314213"/>
                  <a:pt x="-694" y="5296060"/>
                  <a:pt x="23546" y="5255719"/>
                </a:cubicBezTo>
                <a:cubicBezTo>
                  <a:pt x="49972" y="5211741"/>
                  <a:pt x="50327" y="5207302"/>
                  <a:pt x="31095" y="5161274"/>
                </a:cubicBezTo>
                <a:cubicBezTo>
                  <a:pt x="1182" y="5089680"/>
                  <a:pt x="3472" y="4955605"/>
                  <a:pt x="35859" y="4882389"/>
                </a:cubicBezTo>
                <a:cubicBezTo>
                  <a:pt x="50456" y="4849388"/>
                  <a:pt x="62400" y="4800675"/>
                  <a:pt x="62400" y="4774136"/>
                </a:cubicBezTo>
                <a:cubicBezTo>
                  <a:pt x="62400" y="4747597"/>
                  <a:pt x="70591" y="4666885"/>
                  <a:pt x="80603" y="4594776"/>
                </a:cubicBezTo>
                <a:cubicBezTo>
                  <a:pt x="90615" y="4522666"/>
                  <a:pt x="102754" y="4397945"/>
                  <a:pt x="107580" y="4317617"/>
                </a:cubicBezTo>
                <a:cubicBezTo>
                  <a:pt x="115795" y="4180885"/>
                  <a:pt x="118373" y="4170200"/>
                  <a:pt x="147987" y="4150145"/>
                </a:cubicBezTo>
                <a:cubicBezTo>
                  <a:pt x="178767" y="4129300"/>
                  <a:pt x="179193" y="4126947"/>
                  <a:pt x="163800" y="4062783"/>
                </a:cubicBezTo>
                <a:cubicBezTo>
                  <a:pt x="145274" y="3985560"/>
                  <a:pt x="160639" y="3849332"/>
                  <a:pt x="233904" y="3441196"/>
                </a:cubicBezTo>
                <a:cubicBezTo>
                  <a:pt x="311915" y="3006626"/>
                  <a:pt x="331623" y="2944842"/>
                  <a:pt x="409366" y="2891136"/>
                </a:cubicBezTo>
                <a:cubicBezTo>
                  <a:pt x="439780" y="2870125"/>
                  <a:pt x="798804" y="2750948"/>
                  <a:pt x="989500" y="2698561"/>
                </a:cubicBezTo>
                <a:cubicBezTo>
                  <a:pt x="1055857" y="2680332"/>
                  <a:pt x="1188710" y="2630817"/>
                  <a:pt x="1284728" y="2588528"/>
                </a:cubicBezTo>
                <a:cubicBezTo>
                  <a:pt x="1445725" y="2517621"/>
                  <a:pt x="1461649" y="2507541"/>
                  <a:pt x="1489408" y="2458953"/>
                </a:cubicBezTo>
                <a:cubicBezTo>
                  <a:pt x="1505963" y="2429976"/>
                  <a:pt x="1526382" y="2396235"/>
                  <a:pt x="1534782" y="2383973"/>
                </a:cubicBezTo>
                <a:cubicBezTo>
                  <a:pt x="1543182" y="2371712"/>
                  <a:pt x="1559997" y="2343137"/>
                  <a:pt x="1572149" y="2320473"/>
                </a:cubicBezTo>
                <a:cubicBezTo>
                  <a:pt x="1584301" y="2297810"/>
                  <a:pt x="1609623" y="2260367"/>
                  <a:pt x="1628421" y="2237266"/>
                </a:cubicBezTo>
                <a:cubicBezTo>
                  <a:pt x="1665270" y="2191984"/>
                  <a:pt x="1665335" y="2190225"/>
                  <a:pt x="1636993" y="2006217"/>
                </a:cubicBezTo>
                <a:cubicBezTo>
                  <a:pt x="1599543" y="1763068"/>
                  <a:pt x="1601181" y="1767746"/>
                  <a:pt x="1537309" y="1721547"/>
                </a:cubicBezTo>
                <a:cubicBezTo>
                  <a:pt x="1459138" y="1665005"/>
                  <a:pt x="1456454" y="1661440"/>
                  <a:pt x="1389935" y="1525781"/>
                </a:cubicBezTo>
                <a:cubicBezTo>
                  <a:pt x="1324402" y="1392134"/>
                  <a:pt x="1316828" y="1330938"/>
                  <a:pt x="1359160" y="1277123"/>
                </a:cubicBezTo>
                <a:cubicBezTo>
                  <a:pt x="1388168" y="1240245"/>
                  <a:pt x="1386606" y="1227842"/>
                  <a:pt x="1337419" y="1104517"/>
                </a:cubicBezTo>
                <a:cubicBezTo>
                  <a:pt x="1318722" y="1057638"/>
                  <a:pt x="1314883" y="1012701"/>
                  <a:pt x="1316061" y="854487"/>
                </a:cubicBezTo>
                <a:cubicBezTo>
                  <a:pt x="1318543" y="521083"/>
                  <a:pt x="1357615" y="380268"/>
                  <a:pt x="1473095" y="288542"/>
                </a:cubicBezTo>
                <a:cubicBezTo>
                  <a:pt x="1506072" y="262348"/>
                  <a:pt x="1537912" y="238020"/>
                  <a:pt x="1543851" y="234480"/>
                </a:cubicBezTo>
                <a:cubicBezTo>
                  <a:pt x="1549791" y="230940"/>
                  <a:pt x="1571002" y="211085"/>
                  <a:pt x="1590988" y="190358"/>
                </a:cubicBezTo>
                <a:cubicBezTo>
                  <a:pt x="1621801" y="158401"/>
                  <a:pt x="1689063" y="125987"/>
                  <a:pt x="1860450" y="60504"/>
                </a:cubicBezTo>
                <a:cubicBezTo>
                  <a:pt x="1874970" y="54956"/>
                  <a:pt x="1906403" y="47429"/>
                  <a:pt x="1930300" y="43777"/>
                </a:cubicBezTo>
                <a:cubicBezTo>
                  <a:pt x="1954198" y="40125"/>
                  <a:pt x="2013755" y="26040"/>
                  <a:pt x="2062650" y="12478"/>
                </a:cubicBezTo>
                <a:cubicBezTo>
                  <a:pt x="2082025" y="7104"/>
                  <a:pt x="2098116" y="2981"/>
                  <a:pt x="2112793" y="0"/>
                </a:cubicBezTo>
              </a:path>
            </a:pathLst>
          </a:custGeom>
          <a:noFill/>
          <a:ln w="22225">
            <a:gradFill>
              <a:gsLst>
                <a:gs pos="0">
                  <a:srgbClr val="22435A">
                    <a:alpha val="0"/>
                  </a:srgbClr>
                </a:gs>
                <a:gs pos="100000">
                  <a:srgbClr val="22435A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13169">
            <a:hlinkClick r:id="" action="ppaction://media"/>
            <a:extLst>
              <a:ext uri="{FF2B5EF4-FFF2-40B4-BE49-F238E27FC236}">
                <a16:creationId xmlns:a16="http://schemas.microsoft.com/office/drawing/2014/main" id="{2CD6E077-F08B-4D7A-BCB1-3E37E04D06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62014" y="-1019504"/>
            <a:ext cx="347663" cy="34766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9463DB68-CC6C-4E16-B94F-222A17C96593}"/>
              </a:ext>
            </a:extLst>
          </p:cNvPr>
          <p:cNvGrpSpPr/>
          <p:nvPr/>
        </p:nvGrpSpPr>
        <p:grpSpPr>
          <a:xfrm>
            <a:off x="10327060" y="360478"/>
            <a:ext cx="1538516" cy="287500"/>
            <a:chOff x="9618542" y="253690"/>
            <a:chExt cx="2500888" cy="46733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1CEF47E-E49A-4920-B1FA-EBEC5CD1D756}"/>
                </a:ext>
              </a:extLst>
            </p:cNvPr>
            <p:cNvGrpSpPr/>
            <p:nvPr/>
          </p:nvGrpSpPr>
          <p:grpSpPr>
            <a:xfrm>
              <a:off x="9618542" y="253690"/>
              <a:ext cx="1996515" cy="467337"/>
              <a:chOff x="9997309" y="253690"/>
              <a:chExt cx="1996515" cy="467337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F9C7450-DB18-4374-B186-A6503C3C87FB}"/>
                  </a:ext>
                </a:extLst>
              </p:cNvPr>
              <p:cNvSpPr/>
              <p:nvPr/>
            </p:nvSpPr>
            <p:spPr>
              <a:xfrm>
                <a:off x="10604616" y="272740"/>
                <a:ext cx="1389208" cy="448287"/>
              </a:xfrm>
              <a:custGeom>
                <a:avLst/>
                <a:gdLst>
                  <a:gd name="connsiteX0" fmla="*/ 3151035 w 4878810"/>
                  <a:gd name="connsiteY0" fmla="*/ 775949 h 1574358"/>
                  <a:gd name="connsiteX1" fmla="*/ 3147360 w 4878810"/>
                  <a:gd name="connsiteY1" fmla="*/ 806317 h 1574358"/>
                  <a:gd name="connsiteX2" fmla="*/ 3315097 w 4878810"/>
                  <a:gd name="connsiteY2" fmla="*/ 806317 h 1574358"/>
                  <a:gd name="connsiteX3" fmla="*/ 3318770 w 4878810"/>
                  <a:gd name="connsiteY3" fmla="*/ 775949 h 1574358"/>
                  <a:gd name="connsiteX4" fmla="*/ 2760468 w 4878810"/>
                  <a:gd name="connsiteY4" fmla="*/ 775949 h 1574358"/>
                  <a:gd name="connsiteX5" fmla="*/ 2756795 w 4878810"/>
                  <a:gd name="connsiteY5" fmla="*/ 806317 h 1574358"/>
                  <a:gd name="connsiteX6" fmla="*/ 2922081 w 4878810"/>
                  <a:gd name="connsiteY6" fmla="*/ 806317 h 1574358"/>
                  <a:gd name="connsiteX7" fmla="*/ 2925755 w 4878810"/>
                  <a:gd name="connsiteY7" fmla="*/ 775949 h 1574358"/>
                  <a:gd name="connsiteX8" fmla="*/ 1936108 w 4878810"/>
                  <a:gd name="connsiteY8" fmla="*/ 772810 h 1574358"/>
                  <a:gd name="connsiteX9" fmla="*/ 1921018 w 4878810"/>
                  <a:gd name="connsiteY9" fmla="*/ 869012 h 1574358"/>
                  <a:gd name="connsiteX10" fmla="*/ 2028016 w 4878810"/>
                  <a:gd name="connsiteY10" fmla="*/ 869012 h 1574358"/>
                  <a:gd name="connsiteX11" fmla="*/ 2043104 w 4878810"/>
                  <a:gd name="connsiteY11" fmla="*/ 772810 h 1574358"/>
                  <a:gd name="connsiteX12" fmla="*/ 3165726 w 4878810"/>
                  <a:gd name="connsiteY12" fmla="*/ 672700 h 1574358"/>
                  <a:gd name="connsiteX13" fmla="*/ 3160829 w 4878810"/>
                  <a:gd name="connsiteY13" fmla="*/ 707926 h 1574358"/>
                  <a:gd name="connsiteX14" fmla="*/ 3328564 w 4878810"/>
                  <a:gd name="connsiteY14" fmla="*/ 707926 h 1574358"/>
                  <a:gd name="connsiteX15" fmla="*/ 3333461 w 4878810"/>
                  <a:gd name="connsiteY15" fmla="*/ 672700 h 1574358"/>
                  <a:gd name="connsiteX16" fmla="*/ 2775160 w 4878810"/>
                  <a:gd name="connsiteY16" fmla="*/ 672700 h 1574358"/>
                  <a:gd name="connsiteX17" fmla="*/ 2770263 w 4878810"/>
                  <a:gd name="connsiteY17" fmla="*/ 707926 h 1574358"/>
                  <a:gd name="connsiteX18" fmla="*/ 2935550 w 4878810"/>
                  <a:gd name="connsiteY18" fmla="*/ 707926 h 1574358"/>
                  <a:gd name="connsiteX19" fmla="*/ 2940448 w 4878810"/>
                  <a:gd name="connsiteY19" fmla="*/ 672700 h 1574358"/>
                  <a:gd name="connsiteX20" fmla="*/ 1970402 w 4878810"/>
                  <a:gd name="connsiteY20" fmla="*/ 559439 h 1574358"/>
                  <a:gd name="connsiteX21" fmla="*/ 1955312 w 4878810"/>
                  <a:gd name="connsiteY21" fmla="*/ 655641 h 1574358"/>
                  <a:gd name="connsiteX22" fmla="*/ 2060938 w 4878810"/>
                  <a:gd name="connsiteY22" fmla="*/ 655641 h 1574358"/>
                  <a:gd name="connsiteX23" fmla="*/ 2076026 w 4878810"/>
                  <a:gd name="connsiteY23" fmla="*/ 559439 h 1574358"/>
                  <a:gd name="connsiteX24" fmla="*/ 1532811 w 4878810"/>
                  <a:gd name="connsiteY24" fmla="*/ 431168 h 1574358"/>
                  <a:gd name="connsiteX25" fmla="*/ 1654897 w 4878810"/>
                  <a:gd name="connsiteY25" fmla="*/ 431168 h 1574358"/>
                  <a:gd name="connsiteX26" fmla="*/ 1617860 w 4878810"/>
                  <a:gd name="connsiteY26" fmla="*/ 575472 h 1574358"/>
                  <a:gd name="connsiteX27" fmla="*/ 1586310 w 4878810"/>
                  <a:gd name="connsiteY27" fmla="*/ 640841 h 1574358"/>
                  <a:gd name="connsiteX28" fmla="*/ 1524581 w 4878810"/>
                  <a:gd name="connsiteY28" fmla="*/ 872713 h 1574358"/>
                  <a:gd name="connsiteX29" fmla="*/ 1579451 w 4878810"/>
                  <a:gd name="connsiteY29" fmla="*/ 864079 h 1574358"/>
                  <a:gd name="connsiteX30" fmla="*/ 1598655 w 4878810"/>
                  <a:gd name="connsiteY30" fmla="*/ 630973 h 1574358"/>
                  <a:gd name="connsiteX31" fmla="*/ 1715255 w 4878810"/>
                  <a:gd name="connsiteY31" fmla="*/ 630973 h 1574358"/>
                  <a:gd name="connsiteX32" fmla="*/ 1687819 w 4878810"/>
                  <a:gd name="connsiteY32" fmla="*/ 983715 h 1574358"/>
                  <a:gd name="connsiteX33" fmla="*/ 1569849 w 4878810"/>
                  <a:gd name="connsiteY33" fmla="*/ 983715 h 1574358"/>
                  <a:gd name="connsiteX34" fmla="*/ 1571221 w 4878810"/>
                  <a:gd name="connsiteY34" fmla="*/ 963981 h 1574358"/>
                  <a:gd name="connsiteX35" fmla="*/ 1376432 w 4878810"/>
                  <a:gd name="connsiteY35" fmla="*/ 982481 h 1574358"/>
                  <a:gd name="connsiteX36" fmla="*/ 1392893 w 4878810"/>
                  <a:gd name="connsiteY36" fmla="*/ 875179 h 1574358"/>
                  <a:gd name="connsiteX37" fmla="*/ 3561189 w 4878810"/>
                  <a:gd name="connsiteY37" fmla="*/ 378744 h 1574358"/>
                  <a:gd name="connsiteX38" fmla="*/ 3551395 w 4878810"/>
                  <a:gd name="connsiteY38" fmla="*/ 452841 h 1574358"/>
                  <a:gd name="connsiteX39" fmla="*/ 3196334 w 4878810"/>
                  <a:gd name="connsiteY39" fmla="*/ 460129 h 1574358"/>
                  <a:gd name="connsiteX40" fmla="*/ 3192662 w 4878810"/>
                  <a:gd name="connsiteY40" fmla="*/ 488066 h 1574358"/>
                  <a:gd name="connsiteX41" fmla="*/ 3569760 w 4878810"/>
                  <a:gd name="connsiteY41" fmla="*/ 488066 h 1574358"/>
                  <a:gd name="connsiteX42" fmla="*/ 3558740 w 4878810"/>
                  <a:gd name="connsiteY42" fmla="*/ 567022 h 1574358"/>
                  <a:gd name="connsiteX43" fmla="*/ 3181642 w 4878810"/>
                  <a:gd name="connsiteY43" fmla="*/ 567022 h 1574358"/>
                  <a:gd name="connsiteX44" fmla="*/ 3176745 w 4878810"/>
                  <a:gd name="connsiteY44" fmla="*/ 594960 h 1574358"/>
                  <a:gd name="connsiteX45" fmla="*/ 3530580 w 4878810"/>
                  <a:gd name="connsiteY45" fmla="*/ 594960 h 1574358"/>
                  <a:gd name="connsiteX46" fmla="*/ 3490177 w 4878810"/>
                  <a:gd name="connsiteY46" fmla="*/ 885272 h 1574358"/>
                  <a:gd name="connsiteX47" fmla="*/ 3136343 w 4878810"/>
                  <a:gd name="connsiteY47" fmla="*/ 885272 h 1574358"/>
                  <a:gd name="connsiteX48" fmla="*/ 3132669 w 4878810"/>
                  <a:gd name="connsiteY48" fmla="*/ 911996 h 1574358"/>
                  <a:gd name="connsiteX49" fmla="*/ 3509766 w 4878810"/>
                  <a:gd name="connsiteY49" fmla="*/ 911996 h 1574358"/>
                  <a:gd name="connsiteX50" fmla="*/ 3498747 w 4878810"/>
                  <a:gd name="connsiteY50" fmla="*/ 986092 h 1574358"/>
                  <a:gd name="connsiteX51" fmla="*/ 3121650 w 4878810"/>
                  <a:gd name="connsiteY51" fmla="*/ 986092 h 1574358"/>
                  <a:gd name="connsiteX52" fmla="*/ 3117976 w 4878810"/>
                  <a:gd name="connsiteY52" fmla="*/ 1014029 h 1574358"/>
                  <a:gd name="connsiteX53" fmla="*/ 3518337 w 4878810"/>
                  <a:gd name="connsiteY53" fmla="*/ 1014029 h 1574358"/>
                  <a:gd name="connsiteX54" fmla="*/ 3507317 w 4878810"/>
                  <a:gd name="connsiteY54" fmla="*/ 1085696 h 1574358"/>
                  <a:gd name="connsiteX55" fmla="*/ 2483766 w 4878810"/>
                  <a:gd name="connsiteY55" fmla="*/ 1085696 h 1574358"/>
                  <a:gd name="connsiteX56" fmla="*/ 2494786 w 4878810"/>
                  <a:gd name="connsiteY56" fmla="*/ 1014029 h 1574358"/>
                  <a:gd name="connsiteX57" fmla="*/ 2892697 w 4878810"/>
                  <a:gd name="connsiteY57" fmla="*/ 1014029 h 1574358"/>
                  <a:gd name="connsiteX58" fmla="*/ 2896370 w 4878810"/>
                  <a:gd name="connsiteY58" fmla="*/ 986092 h 1574358"/>
                  <a:gd name="connsiteX59" fmla="*/ 2521720 w 4878810"/>
                  <a:gd name="connsiteY59" fmla="*/ 986092 h 1574358"/>
                  <a:gd name="connsiteX60" fmla="*/ 2532740 w 4878810"/>
                  <a:gd name="connsiteY60" fmla="*/ 911996 h 1574358"/>
                  <a:gd name="connsiteX61" fmla="*/ 2907390 w 4878810"/>
                  <a:gd name="connsiteY61" fmla="*/ 911996 h 1574358"/>
                  <a:gd name="connsiteX62" fmla="*/ 2911063 w 4878810"/>
                  <a:gd name="connsiteY62" fmla="*/ 885272 h 1574358"/>
                  <a:gd name="connsiteX63" fmla="*/ 2559675 w 4878810"/>
                  <a:gd name="connsiteY63" fmla="*/ 885272 h 1574358"/>
                  <a:gd name="connsiteX64" fmla="*/ 2600078 w 4878810"/>
                  <a:gd name="connsiteY64" fmla="*/ 594960 h 1574358"/>
                  <a:gd name="connsiteX65" fmla="*/ 2951465 w 4878810"/>
                  <a:gd name="connsiteY65" fmla="*/ 594960 h 1574358"/>
                  <a:gd name="connsiteX66" fmla="*/ 2956363 w 4878810"/>
                  <a:gd name="connsiteY66" fmla="*/ 567022 h 1574358"/>
                  <a:gd name="connsiteX67" fmla="*/ 2581714 w 4878810"/>
                  <a:gd name="connsiteY67" fmla="*/ 567022 h 1574358"/>
                  <a:gd name="connsiteX68" fmla="*/ 2592733 w 4878810"/>
                  <a:gd name="connsiteY68" fmla="*/ 488066 h 1574358"/>
                  <a:gd name="connsiteX69" fmla="*/ 2967383 w 4878810"/>
                  <a:gd name="connsiteY69" fmla="*/ 488066 h 1574358"/>
                  <a:gd name="connsiteX70" fmla="*/ 2971055 w 4878810"/>
                  <a:gd name="connsiteY70" fmla="*/ 464987 h 1574358"/>
                  <a:gd name="connsiteX71" fmla="*/ 2618444 w 4878810"/>
                  <a:gd name="connsiteY71" fmla="*/ 471061 h 1574358"/>
                  <a:gd name="connsiteX72" fmla="*/ 2628238 w 4878810"/>
                  <a:gd name="connsiteY72" fmla="*/ 396964 h 1574358"/>
                  <a:gd name="connsiteX73" fmla="*/ 2003324 w 4878810"/>
                  <a:gd name="connsiteY73" fmla="*/ 346067 h 1574358"/>
                  <a:gd name="connsiteX74" fmla="*/ 1988233 w 4878810"/>
                  <a:gd name="connsiteY74" fmla="*/ 442269 h 1574358"/>
                  <a:gd name="connsiteX75" fmla="*/ 2093859 w 4878810"/>
                  <a:gd name="connsiteY75" fmla="*/ 442269 h 1574358"/>
                  <a:gd name="connsiteX76" fmla="*/ 2108948 w 4878810"/>
                  <a:gd name="connsiteY76" fmla="*/ 346067 h 1574358"/>
                  <a:gd name="connsiteX77" fmla="*/ 4055772 w 4878810"/>
                  <a:gd name="connsiteY77" fmla="*/ 322451 h 1574358"/>
                  <a:gd name="connsiteX78" fmla="*/ 4290342 w 4878810"/>
                  <a:gd name="connsiteY78" fmla="*/ 322451 h 1574358"/>
                  <a:gd name="connsiteX79" fmla="*/ 4213523 w 4878810"/>
                  <a:gd name="connsiteY79" fmla="*/ 392754 h 1574358"/>
                  <a:gd name="connsiteX80" fmla="*/ 4722444 w 4878810"/>
                  <a:gd name="connsiteY80" fmla="*/ 392754 h 1574358"/>
                  <a:gd name="connsiteX81" fmla="*/ 4661074 w 4878810"/>
                  <a:gd name="connsiteY81" fmla="*/ 508416 h 1574358"/>
                  <a:gd name="connsiteX82" fmla="*/ 4087323 w 4878810"/>
                  <a:gd name="connsiteY82" fmla="*/ 509923 h 1574358"/>
                  <a:gd name="connsiteX83" fmla="*/ 3985813 w 4878810"/>
                  <a:gd name="connsiteY83" fmla="*/ 603658 h 1574358"/>
                  <a:gd name="connsiteX84" fmla="*/ 4114759 w 4878810"/>
                  <a:gd name="connsiteY84" fmla="*/ 603658 h 1574358"/>
                  <a:gd name="connsiteX85" fmla="*/ 4124358 w 4878810"/>
                  <a:gd name="connsiteY85" fmla="*/ 545690 h 1574358"/>
                  <a:gd name="connsiteX86" fmla="*/ 4384992 w 4878810"/>
                  <a:gd name="connsiteY86" fmla="*/ 545690 h 1574358"/>
                  <a:gd name="connsiteX87" fmla="*/ 4375390 w 4878810"/>
                  <a:gd name="connsiteY87" fmla="*/ 603658 h 1574358"/>
                  <a:gd name="connsiteX88" fmla="*/ 4663458 w 4878810"/>
                  <a:gd name="connsiteY88" fmla="*/ 603658 h 1574358"/>
                  <a:gd name="connsiteX89" fmla="*/ 4606605 w 4878810"/>
                  <a:gd name="connsiteY89" fmla="*/ 719322 h 1574358"/>
                  <a:gd name="connsiteX90" fmla="*/ 4357558 w 4878810"/>
                  <a:gd name="connsiteY90" fmla="*/ 720828 h 1574358"/>
                  <a:gd name="connsiteX91" fmla="*/ 4346583 w 4878810"/>
                  <a:gd name="connsiteY91" fmla="*/ 791130 h 1574358"/>
                  <a:gd name="connsiteX92" fmla="*/ 4711470 w 4878810"/>
                  <a:gd name="connsiteY92" fmla="*/ 791130 h 1574358"/>
                  <a:gd name="connsiteX93" fmla="*/ 4636412 w 4878810"/>
                  <a:gd name="connsiteY93" fmla="*/ 908299 h 1574358"/>
                  <a:gd name="connsiteX94" fmla="*/ 4328751 w 4878810"/>
                  <a:gd name="connsiteY94" fmla="*/ 908299 h 1574358"/>
                  <a:gd name="connsiteX95" fmla="*/ 4280798 w 4878810"/>
                  <a:gd name="connsiteY95" fmla="*/ 1251905 h 1574358"/>
                  <a:gd name="connsiteX96" fmla="*/ 4050285 w 4878810"/>
                  <a:gd name="connsiteY96" fmla="*/ 1023002 h 1574358"/>
                  <a:gd name="connsiteX97" fmla="*/ 4068118 w 4878810"/>
                  <a:gd name="connsiteY97" fmla="*/ 908299 h 1574358"/>
                  <a:gd name="connsiteX98" fmla="*/ 3598978 w 4878810"/>
                  <a:gd name="connsiteY98" fmla="*/ 908299 h 1574358"/>
                  <a:gd name="connsiteX99" fmla="*/ 3661991 w 4878810"/>
                  <a:gd name="connsiteY99" fmla="*/ 792635 h 1574358"/>
                  <a:gd name="connsiteX100" fmla="*/ 4085949 w 4878810"/>
                  <a:gd name="connsiteY100" fmla="*/ 791130 h 1574358"/>
                  <a:gd name="connsiteX101" fmla="*/ 4096925 w 4878810"/>
                  <a:gd name="connsiteY101" fmla="*/ 720828 h 1574358"/>
                  <a:gd name="connsiteX102" fmla="*/ 3732039 w 4878810"/>
                  <a:gd name="connsiteY102" fmla="*/ 720828 h 1574358"/>
                  <a:gd name="connsiteX103" fmla="*/ 3751244 w 4878810"/>
                  <a:gd name="connsiteY103" fmla="*/ 603658 h 1574358"/>
                  <a:gd name="connsiteX104" fmla="*/ 3852752 w 4878810"/>
                  <a:gd name="connsiteY104" fmla="*/ 509923 h 1574358"/>
                  <a:gd name="connsiteX105" fmla="*/ 3712834 w 4878810"/>
                  <a:gd name="connsiteY105" fmla="*/ 509923 h 1574358"/>
                  <a:gd name="connsiteX106" fmla="*/ 3768181 w 4878810"/>
                  <a:gd name="connsiteY106" fmla="*/ 392754 h 1574358"/>
                  <a:gd name="connsiteX107" fmla="*/ 3978953 w 4878810"/>
                  <a:gd name="connsiteY107" fmla="*/ 392754 h 1574358"/>
                  <a:gd name="connsiteX108" fmla="*/ 2963423 w 4878810"/>
                  <a:gd name="connsiteY108" fmla="*/ 76391 h 1574358"/>
                  <a:gd name="connsiteX109" fmla="*/ 2927566 w 4878810"/>
                  <a:gd name="connsiteY109" fmla="*/ 229188 h 1574358"/>
                  <a:gd name="connsiteX110" fmla="*/ 3212930 w 4878810"/>
                  <a:gd name="connsiteY110" fmla="*/ 229188 h 1574358"/>
                  <a:gd name="connsiteX111" fmla="*/ 3263590 w 4878810"/>
                  <a:gd name="connsiteY111" fmla="*/ 79567 h 1574358"/>
                  <a:gd name="connsiteX112" fmla="*/ 3472996 w 4878810"/>
                  <a:gd name="connsiteY112" fmla="*/ 81209 h 1574358"/>
                  <a:gd name="connsiteX113" fmla="*/ 3426034 w 4878810"/>
                  <a:gd name="connsiteY113" fmla="*/ 229188 h 1574358"/>
                  <a:gd name="connsiteX114" fmla="*/ 3660608 w 4878810"/>
                  <a:gd name="connsiteY114" fmla="*/ 229188 h 1574358"/>
                  <a:gd name="connsiteX115" fmla="*/ 3659280 w 4878810"/>
                  <a:gd name="connsiteY115" fmla="*/ 238342 h 1574358"/>
                  <a:gd name="connsiteX116" fmla="*/ 3723691 w 4878810"/>
                  <a:gd name="connsiteY116" fmla="*/ 138454 h 1574358"/>
                  <a:gd name="connsiteX117" fmla="*/ 4878810 w 4878810"/>
                  <a:gd name="connsiteY117" fmla="*/ 135443 h 1574358"/>
                  <a:gd name="connsiteX118" fmla="*/ 4739585 w 4878810"/>
                  <a:gd name="connsiteY118" fmla="*/ 346348 h 1574358"/>
                  <a:gd name="connsiteX119" fmla="*/ 4543185 w 4878810"/>
                  <a:gd name="connsiteY119" fmla="*/ 346348 h 1574358"/>
                  <a:gd name="connsiteX120" fmla="*/ 4560436 w 4878810"/>
                  <a:gd name="connsiteY120" fmla="*/ 252612 h 1574358"/>
                  <a:gd name="connsiteX121" fmla="*/ 3904869 w 4878810"/>
                  <a:gd name="connsiteY121" fmla="*/ 252612 h 1574358"/>
                  <a:gd name="connsiteX122" fmla="*/ 3887618 w 4878810"/>
                  <a:gd name="connsiteY122" fmla="*/ 346348 h 1574358"/>
                  <a:gd name="connsiteX123" fmla="*/ 3589633 w 4878810"/>
                  <a:gd name="connsiteY123" fmla="*/ 346348 h 1574358"/>
                  <a:gd name="connsiteX124" fmla="*/ 3589749 w 4878810"/>
                  <a:gd name="connsiteY124" fmla="*/ 346168 h 1574358"/>
                  <a:gd name="connsiteX125" fmla="*/ 3407514 w 4878810"/>
                  <a:gd name="connsiteY125" fmla="*/ 346168 h 1574358"/>
                  <a:gd name="connsiteX126" fmla="*/ 3402885 w 4878810"/>
                  <a:gd name="connsiteY126" fmla="*/ 371216 h 1574358"/>
                  <a:gd name="connsiteX127" fmla="*/ 3138990 w 4878810"/>
                  <a:gd name="connsiteY127" fmla="*/ 378746 h 1574358"/>
                  <a:gd name="connsiteX128" fmla="*/ 3143620 w 4878810"/>
                  <a:gd name="connsiteY128" fmla="*/ 346168 h 1574358"/>
                  <a:gd name="connsiteX129" fmla="*/ 2909047 w 4878810"/>
                  <a:gd name="connsiteY129" fmla="*/ 346168 h 1574358"/>
                  <a:gd name="connsiteX130" fmla="*/ 2904417 w 4878810"/>
                  <a:gd name="connsiteY130" fmla="*/ 372723 h 1574358"/>
                  <a:gd name="connsiteX131" fmla="*/ 2640521 w 4878810"/>
                  <a:gd name="connsiteY131" fmla="*/ 378746 h 1574358"/>
                  <a:gd name="connsiteX132" fmla="*/ 2645152 w 4878810"/>
                  <a:gd name="connsiteY132" fmla="*/ 346168 h 1574358"/>
                  <a:gd name="connsiteX133" fmla="*/ 2412121 w 4878810"/>
                  <a:gd name="connsiteY133" fmla="*/ 346168 h 1574358"/>
                  <a:gd name="connsiteX134" fmla="*/ 2412136 w 4878810"/>
                  <a:gd name="connsiteY134" fmla="*/ 346067 h 1574358"/>
                  <a:gd name="connsiteX135" fmla="*/ 2309225 w 4878810"/>
                  <a:gd name="connsiteY135" fmla="*/ 346067 h 1574358"/>
                  <a:gd name="connsiteX136" fmla="*/ 2294135 w 4878810"/>
                  <a:gd name="connsiteY136" fmla="*/ 442269 h 1574358"/>
                  <a:gd name="connsiteX137" fmla="*/ 2395643 w 4878810"/>
                  <a:gd name="connsiteY137" fmla="*/ 442269 h 1574358"/>
                  <a:gd name="connsiteX138" fmla="*/ 2376440 w 4878810"/>
                  <a:gd name="connsiteY138" fmla="*/ 559439 h 1574358"/>
                  <a:gd name="connsiteX139" fmla="*/ 2274931 w 4878810"/>
                  <a:gd name="connsiteY139" fmla="*/ 559439 h 1574358"/>
                  <a:gd name="connsiteX140" fmla="*/ 2259842 w 4878810"/>
                  <a:gd name="connsiteY140" fmla="*/ 655641 h 1574358"/>
                  <a:gd name="connsiteX141" fmla="*/ 2361350 w 4878810"/>
                  <a:gd name="connsiteY141" fmla="*/ 655641 h 1574358"/>
                  <a:gd name="connsiteX142" fmla="*/ 2343518 w 4878810"/>
                  <a:gd name="connsiteY142" fmla="*/ 772810 h 1574358"/>
                  <a:gd name="connsiteX143" fmla="*/ 2242009 w 4878810"/>
                  <a:gd name="connsiteY143" fmla="*/ 772810 h 1574358"/>
                  <a:gd name="connsiteX144" fmla="*/ 2226919 w 4878810"/>
                  <a:gd name="connsiteY144" fmla="*/ 869012 h 1574358"/>
                  <a:gd name="connsiteX145" fmla="*/ 2370954 w 4878810"/>
                  <a:gd name="connsiteY145" fmla="*/ 869012 h 1574358"/>
                  <a:gd name="connsiteX146" fmla="*/ 2353120 w 4878810"/>
                  <a:gd name="connsiteY146" fmla="*/ 984948 h 1574358"/>
                  <a:gd name="connsiteX147" fmla="*/ 1903185 w 4878810"/>
                  <a:gd name="connsiteY147" fmla="*/ 984948 h 1574358"/>
                  <a:gd name="connsiteX148" fmla="*/ 1900441 w 4878810"/>
                  <a:gd name="connsiteY148" fmla="*/ 1004682 h 1574358"/>
                  <a:gd name="connsiteX149" fmla="*/ 1708397 w 4878810"/>
                  <a:gd name="connsiteY149" fmla="*/ 1004682 h 1574358"/>
                  <a:gd name="connsiteX150" fmla="*/ 1815394 w 4878810"/>
                  <a:gd name="connsiteY150" fmla="*/ 317699 h 1574358"/>
                  <a:gd name="connsiteX151" fmla="*/ 1774240 w 4878810"/>
                  <a:gd name="connsiteY151" fmla="*/ 330033 h 1574358"/>
                  <a:gd name="connsiteX152" fmla="*/ 1797560 w 4878810"/>
                  <a:gd name="connsiteY152" fmla="*/ 189429 h 1574358"/>
                  <a:gd name="connsiteX153" fmla="*/ 2040361 w 4878810"/>
                  <a:gd name="connsiteY153" fmla="*/ 119128 h 1574358"/>
                  <a:gd name="connsiteX154" fmla="*/ 2022528 w 4878810"/>
                  <a:gd name="connsiteY154" fmla="*/ 228898 h 1574358"/>
                  <a:gd name="connsiteX155" fmla="*/ 2126781 w 4878810"/>
                  <a:gd name="connsiteY155" fmla="*/ 228898 h 1574358"/>
                  <a:gd name="connsiteX156" fmla="*/ 2133639 w 4878810"/>
                  <a:gd name="connsiteY156" fmla="*/ 190663 h 1574358"/>
                  <a:gd name="connsiteX157" fmla="*/ 2089745 w 4878810"/>
                  <a:gd name="connsiteY157" fmla="*/ 143795 h 1574358"/>
                  <a:gd name="connsiteX158" fmla="*/ 2340775 w 4878810"/>
                  <a:gd name="connsiteY158" fmla="*/ 143795 h 1574358"/>
                  <a:gd name="connsiteX159" fmla="*/ 2327056 w 4878810"/>
                  <a:gd name="connsiteY159" fmla="*/ 228898 h 1574358"/>
                  <a:gd name="connsiteX160" fmla="*/ 2445028 w 4878810"/>
                  <a:gd name="connsiteY160" fmla="*/ 228898 h 1574358"/>
                  <a:gd name="connsiteX161" fmla="*/ 2444946 w 4878810"/>
                  <a:gd name="connsiteY161" fmla="*/ 229439 h 1574358"/>
                  <a:gd name="connsiteX162" fmla="*/ 2714463 w 4878810"/>
                  <a:gd name="connsiteY162" fmla="*/ 233706 h 1574358"/>
                  <a:gd name="connsiteX163" fmla="*/ 2757595 w 4878810"/>
                  <a:gd name="connsiteY163" fmla="*/ 76554 h 1574358"/>
                  <a:gd name="connsiteX164" fmla="*/ 585538 w 4878810"/>
                  <a:gd name="connsiteY164" fmla="*/ 0 h 1574358"/>
                  <a:gd name="connsiteX165" fmla="*/ 784813 w 4878810"/>
                  <a:gd name="connsiteY165" fmla="*/ 0 h 1574358"/>
                  <a:gd name="connsiteX166" fmla="*/ 599895 w 4878810"/>
                  <a:gd name="connsiteY166" fmla="*/ 376743 h 1574358"/>
                  <a:gd name="connsiteX167" fmla="*/ 1164375 w 4878810"/>
                  <a:gd name="connsiteY167" fmla="*/ 376240 h 1574358"/>
                  <a:gd name="connsiteX168" fmla="*/ 1052673 w 4878810"/>
                  <a:gd name="connsiteY168" fmla="*/ 513489 h 1574358"/>
                  <a:gd name="connsiteX169" fmla="*/ 766837 w 4878810"/>
                  <a:gd name="connsiteY169" fmla="*/ 512986 h 1574358"/>
                  <a:gd name="connsiteX170" fmla="*/ 1151105 w 4878810"/>
                  <a:gd name="connsiteY170" fmla="*/ 1157863 h 1574358"/>
                  <a:gd name="connsiteX171" fmla="*/ 1152429 w 4878810"/>
                  <a:gd name="connsiteY171" fmla="*/ 1158162 h 1574358"/>
                  <a:gd name="connsiteX172" fmla="*/ 1388778 w 4878810"/>
                  <a:gd name="connsiteY172" fmla="*/ 362101 h 1574358"/>
                  <a:gd name="connsiteX173" fmla="*/ 1303728 w 4878810"/>
                  <a:gd name="connsiteY173" fmla="*/ 362101 h 1574358"/>
                  <a:gd name="connsiteX174" fmla="*/ 1353186 w 4878810"/>
                  <a:gd name="connsiteY174" fmla="*/ 248904 h 1574358"/>
                  <a:gd name="connsiteX175" fmla="*/ 1424442 w 4878810"/>
                  <a:gd name="connsiteY175" fmla="*/ 247397 h 1574358"/>
                  <a:gd name="connsiteX176" fmla="*/ 1457365 w 4878810"/>
                  <a:gd name="connsiteY176" fmla="*/ 140095 h 1574358"/>
                  <a:gd name="connsiteX177" fmla="*/ 1638436 w 4878810"/>
                  <a:gd name="connsiteY177" fmla="*/ 140095 h 1574358"/>
                  <a:gd name="connsiteX178" fmla="*/ 1604142 w 4878810"/>
                  <a:gd name="connsiteY178" fmla="*/ 247397 h 1574358"/>
                  <a:gd name="connsiteX179" fmla="*/ 1761894 w 4878810"/>
                  <a:gd name="connsiteY179" fmla="*/ 247397 h 1574358"/>
                  <a:gd name="connsiteX180" fmla="*/ 1744061 w 4878810"/>
                  <a:gd name="connsiteY180" fmla="*/ 362101 h 1574358"/>
                  <a:gd name="connsiteX181" fmla="*/ 1532810 w 4878810"/>
                  <a:gd name="connsiteY181" fmla="*/ 362101 h 1574358"/>
                  <a:gd name="connsiteX182" fmla="*/ 1147907 w 4878810"/>
                  <a:gd name="connsiteY182" fmla="*/ 1574358 h 1574358"/>
                  <a:gd name="connsiteX183" fmla="*/ 1079284 w 4878810"/>
                  <a:gd name="connsiteY183" fmla="*/ 1438282 h 1574358"/>
                  <a:gd name="connsiteX184" fmla="*/ 1078474 w 4878810"/>
                  <a:gd name="connsiteY184" fmla="*/ 1439929 h 1574358"/>
                  <a:gd name="connsiteX185" fmla="*/ 1068978 w 4878810"/>
                  <a:gd name="connsiteY185" fmla="*/ 1423044 h 1574358"/>
                  <a:gd name="connsiteX186" fmla="*/ 527192 w 4878810"/>
                  <a:gd name="connsiteY186" fmla="*/ 505458 h 1574358"/>
                  <a:gd name="connsiteX187" fmla="*/ 240513 w 4878810"/>
                  <a:gd name="connsiteY187" fmla="*/ 1007149 h 1574358"/>
                  <a:gd name="connsiteX188" fmla="*/ 0 w 4878810"/>
                  <a:gd name="connsiteY188" fmla="*/ 1009157 h 1574358"/>
                  <a:gd name="connsiteX189" fmla="*/ 286378 w 4878810"/>
                  <a:gd name="connsiteY189" fmla="*/ 515495 h 1574358"/>
                  <a:gd name="connsiteX190" fmla="*/ 70416 w 4878810"/>
                  <a:gd name="connsiteY190" fmla="*/ 517504 h 1574358"/>
                  <a:gd name="connsiteX191" fmla="*/ 180112 w 4878810"/>
                  <a:gd name="connsiteY191" fmla="*/ 373228 h 1574358"/>
                  <a:gd name="connsiteX192" fmla="*/ 365903 w 4878810"/>
                  <a:gd name="connsiteY192" fmla="*/ 374734 h 1574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4878810" h="1574358">
                    <a:moveTo>
                      <a:pt x="3151035" y="775949"/>
                    </a:moveTo>
                    <a:lnTo>
                      <a:pt x="3147360" y="806317"/>
                    </a:lnTo>
                    <a:lnTo>
                      <a:pt x="3315097" y="806317"/>
                    </a:lnTo>
                    <a:lnTo>
                      <a:pt x="3318770" y="775949"/>
                    </a:lnTo>
                    <a:close/>
                    <a:moveTo>
                      <a:pt x="2760468" y="775949"/>
                    </a:moveTo>
                    <a:lnTo>
                      <a:pt x="2756795" y="806317"/>
                    </a:lnTo>
                    <a:lnTo>
                      <a:pt x="2922081" y="806317"/>
                    </a:lnTo>
                    <a:lnTo>
                      <a:pt x="2925755" y="775949"/>
                    </a:lnTo>
                    <a:close/>
                    <a:moveTo>
                      <a:pt x="1936108" y="772810"/>
                    </a:moveTo>
                    <a:lnTo>
                      <a:pt x="1921018" y="869012"/>
                    </a:lnTo>
                    <a:lnTo>
                      <a:pt x="2028016" y="869012"/>
                    </a:lnTo>
                    <a:lnTo>
                      <a:pt x="2043104" y="772810"/>
                    </a:lnTo>
                    <a:close/>
                    <a:moveTo>
                      <a:pt x="3165726" y="672700"/>
                    </a:moveTo>
                    <a:lnTo>
                      <a:pt x="3160829" y="707926"/>
                    </a:lnTo>
                    <a:lnTo>
                      <a:pt x="3328564" y="707926"/>
                    </a:lnTo>
                    <a:lnTo>
                      <a:pt x="3333461" y="672700"/>
                    </a:lnTo>
                    <a:close/>
                    <a:moveTo>
                      <a:pt x="2775160" y="672700"/>
                    </a:moveTo>
                    <a:lnTo>
                      <a:pt x="2770263" y="707926"/>
                    </a:lnTo>
                    <a:lnTo>
                      <a:pt x="2935550" y="707926"/>
                    </a:lnTo>
                    <a:lnTo>
                      <a:pt x="2940448" y="672700"/>
                    </a:lnTo>
                    <a:close/>
                    <a:moveTo>
                      <a:pt x="1970402" y="559439"/>
                    </a:moveTo>
                    <a:lnTo>
                      <a:pt x="1955312" y="655641"/>
                    </a:lnTo>
                    <a:lnTo>
                      <a:pt x="2060938" y="655641"/>
                    </a:lnTo>
                    <a:lnTo>
                      <a:pt x="2076026" y="559439"/>
                    </a:lnTo>
                    <a:close/>
                    <a:moveTo>
                      <a:pt x="1532811" y="431168"/>
                    </a:moveTo>
                    <a:lnTo>
                      <a:pt x="1654897" y="431168"/>
                    </a:lnTo>
                    <a:lnTo>
                      <a:pt x="1617860" y="575472"/>
                    </a:lnTo>
                    <a:lnTo>
                      <a:pt x="1586310" y="640841"/>
                    </a:lnTo>
                    <a:lnTo>
                      <a:pt x="1524581" y="872713"/>
                    </a:lnTo>
                    <a:lnTo>
                      <a:pt x="1579451" y="864079"/>
                    </a:lnTo>
                    <a:lnTo>
                      <a:pt x="1598655" y="630973"/>
                    </a:lnTo>
                    <a:lnTo>
                      <a:pt x="1715255" y="630973"/>
                    </a:lnTo>
                    <a:lnTo>
                      <a:pt x="1687819" y="983715"/>
                    </a:lnTo>
                    <a:lnTo>
                      <a:pt x="1569849" y="983715"/>
                    </a:lnTo>
                    <a:cubicBezTo>
                      <a:pt x="1570306" y="977137"/>
                      <a:pt x="1570763" y="970559"/>
                      <a:pt x="1571221" y="963981"/>
                    </a:cubicBezTo>
                    <a:lnTo>
                      <a:pt x="1376432" y="982481"/>
                    </a:lnTo>
                    <a:lnTo>
                      <a:pt x="1392893" y="875179"/>
                    </a:lnTo>
                    <a:close/>
                    <a:moveTo>
                      <a:pt x="3561189" y="378744"/>
                    </a:moveTo>
                    <a:lnTo>
                      <a:pt x="3551395" y="452841"/>
                    </a:lnTo>
                    <a:lnTo>
                      <a:pt x="3196334" y="460129"/>
                    </a:lnTo>
                    <a:lnTo>
                      <a:pt x="3192662" y="488066"/>
                    </a:lnTo>
                    <a:lnTo>
                      <a:pt x="3569760" y="488066"/>
                    </a:lnTo>
                    <a:lnTo>
                      <a:pt x="3558740" y="567022"/>
                    </a:lnTo>
                    <a:lnTo>
                      <a:pt x="3181642" y="567022"/>
                    </a:lnTo>
                    <a:lnTo>
                      <a:pt x="3176745" y="594960"/>
                    </a:lnTo>
                    <a:lnTo>
                      <a:pt x="3530580" y="594960"/>
                    </a:lnTo>
                    <a:lnTo>
                      <a:pt x="3490177" y="885272"/>
                    </a:lnTo>
                    <a:lnTo>
                      <a:pt x="3136343" y="885272"/>
                    </a:lnTo>
                    <a:lnTo>
                      <a:pt x="3132669" y="911996"/>
                    </a:lnTo>
                    <a:lnTo>
                      <a:pt x="3509766" y="911996"/>
                    </a:lnTo>
                    <a:lnTo>
                      <a:pt x="3498747" y="986092"/>
                    </a:lnTo>
                    <a:lnTo>
                      <a:pt x="3121650" y="986092"/>
                    </a:lnTo>
                    <a:lnTo>
                      <a:pt x="3117976" y="1014029"/>
                    </a:lnTo>
                    <a:lnTo>
                      <a:pt x="3518337" y="1014029"/>
                    </a:lnTo>
                    <a:lnTo>
                      <a:pt x="3507317" y="1085696"/>
                    </a:lnTo>
                    <a:lnTo>
                      <a:pt x="2483766" y="1085696"/>
                    </a:lnTo>
                    <a:lnTo>
                      <a:pt x="2494786" y="1014029"/>
                    </a:lnTo>
                    <a:lnTo>
                      <a:pt x="2892697" y="1014029"/>
                    </a:lnTo>
                    <a:lnTo>
                      <a:pt x="2896370" y="986092"/>
                    </a:lnTo>
                    <a:lnTo>
                      <a:pt x="2521720" y="986092"/>
                    </a:lnTo>
                    <a:lnTo>
                      <a:pt x="2532740" y="911996"/>
                    </a:lnTo>
                    <a:lnTo>
                      <a:pt x="2907390" y="911996"/>
                    </a:lnTo>
                    <a:lnTo>
                      <a:pt x="2911063" y="885272"/>
                    </a:lnTo>
                    <a:lnTo>
                      <a:pt x="2559675" y="885272"/>
                    </a:lnTo>
                    <a:lnTo>
                      <a:pt x="2600078" y="594960"/>
                    </a:lnTo>
                    <a:lnTo>
                      <a:pt x="2951465" y="594960"/>
                    </a:lnTo>
                    <a:lnTo>
                      <a:pt x="2956363" y="567022"/>
                    </a:lnTo>
                    <a:lnTo>
                      <a:pt x="2581714" y="567022"/>
                    </a:lnTo>
                    <a:lnTo>
                      <a:pt x="2592733" y="488066"/>
                    </a:lnTo>
                    <a:lnTo>
                      <a:pt x="2967383" y="488066"/>
                    </a:lnTo>
                    <a:lnTo>
                      <a:pt x="2971055" y="464987"/>
                    </a:lnTo>
                    <a:lnTo>
                      <a:pt x="2618444" y="471061"/>
                    </a:lnTo>
                    <a:lnTo>
                      <a:pt x="2628238" y="396964"/>
                    </a:lnTo>
                    <a:close/>
                    <a:moveTo>
                      <a:pt x="2003324" y="346067"/>
                    </a:moveTo>
                    <a:lnTo>
                      <a:pt x="1988233" y="442269"/>
                    </a:lnTo>
                    <a:lnTo>
                      <a:pt x="2093859" y="442269"/>
                    </a:lnTo>
                    <a:lnTo>
                      <a:pt x="2108948" y="346067"/>
                    </a:lnTo>
                    <a:close/>
                    <a:moveTo>
                      <a:pt x="4055772" y="322451"/>
                    </a:moveTo>
                    <a:lnTo>
                      <a:pt x="4290342" y="322451"/>
                    </a:lnTo>
                    <a:lnTo>
                      <a:pt x="4213523" y="392754"/>
                    </a:lnTo>
                    <a:lnTo>
                      <a:pt x="4722444" y="392754"/>
                    </a:lnTo>
                    <a:lnTo>
                      <a:pt x="4661074" y="508416"/>
                    </a:lnTo>
                    <a:lnTo>
                      <a:pt x="4087323" y="509923"/>
                    </a:lnTo>
                    <a:lnTo>
                      <a:pt x="3985813" y="603658"/>
                    </a:lnTo>
                    <a:lnTo>
                      <a:pt x="4114759" y="603658"/>
                    </a:lnTo>
                    <a:lnTo>
                      <a:pt x="4124358" y="545690"/>
                    </a:lnTo>
                    <a:lnTo>
                      <a:pt x="4384992" y="545690"/>
                    </a:lnTo>
                    <a:lnTo>
                      <a:pt x="4375390" y="603658"/>
                    </a:lnTo>
                    <a:lnTo>
                      <a:pt x="4663458" y="603658"/>
                    </a:lnTo>
                    <a:lnTo>
                      <a:pt x="4606605" y="719322"/>
                    </a:lnTo>
                    <a:lnTo>
                      <a:pt x="4357558" y="720828"/>
                    </a:lnTo>
                    <a:lnTo>
                      <a:pt x="4346583" y="791130"/>
                    </a:lnTo>
                    <a:lnTo>
                      <a:pt x="4711470" y="791130"/>
                    </a:lnTo>
                    <a:lnTo>
                      <a:pt x="4636412" y="908299"/>
                    </a:lnTo>
                    <a:lnTo>
                      <a:pt x="4328751" y="908299"/>
                    </a:lnTo>
                    <a:lnTo>
                      <a:pt x="4280798" y="1251905"/>
                    </a:lnTo>
                    <a:lnTo>
                      <a:pt x="4050285" y="1023002"/>
                    </a:lnTo>
                    <a:lnTo>
                      <a:pt x="4068118" y="908299"/>
                    </a:lnTo>
                    <a:lnTo>
                      <a:pt x="3598978" y="908299"/>
                    </a:lnTo>
                    <a:lnTo>
                      <a:pt x="3661991" y="792635"/>
                    </a:lnTo>
                    <a:lnTo>
                      <a:pt x="4085949" y="791130"/>
                    </a:lnTo>
                    <a:lnTo>
                      <a:pt x="4096925" y="720828"/>
                    </a:lnTo>
                    <a:lnTo>
                      <a:pt x="3732039" y="720828"/>
                    </a:lnTo>
                    <a:lnTo>
                      <a:pt x="3751244" y="603658"/>
                    </a:lnTo>
                    <a:lnTo>
                      <a:pt x="3852752" y="509923"/>
                    </a:lnTo>
                    <a:lnTo>
                      <a:pt x="3712834" y="509923"/>
                    </a:lnTo>
                    <a:lnTo>
                      <a:pt x="3768181" y="392754"/>
                    </a:lnTo>
                    <a:lnTo>
                      <a:pt x="3978953" y="392754"/>
                    </a:lnTo>
                    <a:close/>
                    <a:moveTo>
                      <a:pt x="2963423" y="76391"/>
                    </a:moveTo>
                    <a:lnTo>
                      <a:pt x="2927566" y="229188"/>
                    </a:lnTo>
                    <a:lnTo>
                      <a:pt x="3212930" y="229188"/>
                    </a:lnTo>
                    <a:lnTo>
                      <a:pt x="3263590" y="79567"/>
                    </a:lnTo>
                    <a:lnTo>
                      <a:pt x="3472996" y="81209"/>
                    </a:lnTo>
                    <a:lnTo>
                      <a:pt x="3426034" y="229188"/>
                    </a:lnTo>
                    <a:lnTo>
                      <a:pt x="3660608" y="229188"/>
                    </a:lnTo>
                    <a:lnTo>
                      <a:pt x="3659280" y="238342"/>
                    </a:lnTo>
                    <a:lnTo>
                      <a:pt x="3723691" y="138454"/>
                    </a:lnTo>
                    <a:lnTo>
                      <a:pt x="4878810" y="135443"/>
                    </a:lnTo>
                    <a:lnTo>
                      <a:pt x="4739585" y="346348"/>
                    </a:lnTo>
                    <a:lnTo>
                      <a:pt x="4543185" y="346348"/>
                    </a:lnTo>
                    <a:lnTo>
                      <a:pt x="4560436" y="252612"/>
                    </a:lnTo>
                    <a:lnTo>
                      <a:pt x="3904869" y="252612"/>
                    </a:lnTo>
                    <a:lnTo>
                      <a:pt x="3887618" y="346348"/>
                    </a:lnTo>
                    <a:lnTo>
                      <a:pt x="3589633" y="346348"/>
                    </a:lnTo>
                    <a:lnTo>
                      <a:pt x="3589749" y="346168"/>
                    </a:lnTo>
                    <a:lnTo>
                      <a:pt x="3407514" y="346168"/>
                    </a:lnTo>
                    <a:lnTo>
                      <a:pt x="3402885" y="371216"/>
                    </a:lnTo>
                    <a:lnTo>
                      <a:pt x="3138990" y="378746"/>
                    </a:lnTo>
                    <a:lnTo>
                      <a:pt x="3143620" y="346168"/>
                    </a:lnTo>
                    <a:lnTo>
                      <a:pt x="2909047" y="346168"/>
                    </a:lnTo>
                    <a:lnTo>
                      <a:pt x="2904417" y="372723"/>
                    </a:lnTo>
                    <a:lnTo>
                      <a:pt x="2640521" y="378746"/>
                    </a:lnTo>
                    <a:lnTo>
                      <a:pt x="2645152" y="346168"/>
                    </a:lnTo>
                    <a:lnTo>
                      <a:pt x="2412121" y="346168"/>
                    </a:lnTo>
                    <a:lnTo>
                      <a:pt x="2412136" y="346067"/>
                    </a:lnTo>
                    <a:lnTo>
                      <a:pt x="2309225" y="346067"/>
                    </a:lnTo>
                    <a:lnTo>
                      <a:pt x="2294135" y="442269"/>
                    </a:lnTo>
                    <a:lnTo>
                      <a:pt x="2395643" y="442269"/>
                    </a:lnTo>
                    <a:lnTo>
                      <a:pt x="2376440" y="559439"/>
                    </a:lnTo>
                    <a:lnTo>
                      <a:pt x="2274931" y="559439"/>
                    </a:lnTo>
                    <a:lnTo>
                      <a:pt x="2259842" y="655641"/>
                    </a:lnTo>
                    <a:lnTo>
                      <a:pt x="2361350" y="655641"/>
                    </a:lnTo>
                    <a:lnTo>
                      <a:pt x="2343518" y="772810"/>
                    </a:lnTo>
                    <a:lnTo>
                      <a:pt x="2242009" y="772810"/>
                    </a:lnTo>
                    <a:lnTo>
                      <a:pt x="2226919" y="869012"/>
                    </a:lnTo>
                    <a:lnTo>
                      <a:pt x="2370954" y="869012"/>
                    </a:lnTo>
                    <a:lnTo>
                      <a:pt x="2353120" y="984948"/>
                    </a:lnTo>
                    <a:lnTo>
                      <a:pt x="1903185" y="984948"/>
                    </a:lnTo>
                    <a:lnTo>
                      <a:pt x="1900441" y="1004682"/>
                    </a:lnTo>
                    <a:lnTo>
                      <a:pt x="1708397" y="1004682"/>
                    </a:lnTo>
                    <a:lnTo>
                      <a:pt x="1815394" y="317699"/>
                    </a:lnTo>
                    <a:lnTo>
                      <a:pt x="1774240" y="330033"/>
                    </a:lnTo>
                    <a:lnTo>
                      <a:pt x="1797560" y="189429"/>
                    </a:lnTo>
                    <a:lnTo>
                      <a:pt x="2040361" y="119128"/>
                    </a:lnTo>
                    <a:lnTo>
                      <a:pt x="2022528" y="228898"/>
                    </a:lnTo>
                    <a:lnTo>
                      <a:pt x="2126781" y="228898"/>
                    </a:lnTo>
                    <a:lnTo>
                      <a:pt x="2133639" y="190663"/>
                    </a:lnTo>
                    <a:lnTo>
                      <a:pt x="2089745" y="143795"/>
                    </a:lnTo>
                    <a:lnTo>
                      <a:pt x="2340775" y="143795"/>
                    </a:lnTo>
                    <a:lnTo>
                      <a:pt x="2327056" y="228898"/>
                    </a:lnTo>
                    <a:lnTo>
                      <a:pt x="2445028" y="228898"/>
                    </a:lnTo>
                    <a:lnTo>
                      <a:pt x="2444946" y="229439"/>
                    </a:lnTo>
                    <a:lnTo>
                      <a:pt x="2714463" y="233706"/>
                    </a:lnTo>
                    <a:lnTo>
                      <a:pt x="2757595" y="76554"/>
                    </a:lnTo>
                    <a:close/>
                    <a:moveTo>
                      <a:pt x="585538" y="0"/>
                    </a:moveTo>
                    <a:lnTo>
                      <a:pt x="784813" y="0"/>
                    </a:lnTo>
                    <a:lnTo>
                      <a:pt x="599895" y="376743"/>
                    </a:lnTo>
                    <a:lnTo>
                      <a:pt x="1164375" y="376240"/>
                    </a:lnTo>
                    <a:lnTo>
                      <a:pt x="1052673" y="513489"/>
                    </a:lnTo>
                    <a:lnTo>
                      <a:pt x="766837" y="512986"/>
                    </a:lnTo>
                    <a:lnTo>
                      <a:pt x="1151105" y="1157863"/>
                    </a:lnTo>
                    <a:lnTo>
                      <a:pt x="1152429" y="1158162"/>
                    </a:lnTo>
                    <a:lnTo>
                      <a:pt x="1388778" y="362101"/>
                    </a:lnTo>
                    <a:lnTo>
                      <a:pt x="1303728" y="362101"/>
                    </a:lnTo>
                    <a:lnTo>
                      <a:pt x="1353186" y="248904"/>
                    </a:lnTo>
                    <a:lnTo>
                      <a:pt x="1424442" y="247397"/>
                    </a:lnTo>
                    <a:lnTo>
                      <a:pt x="1457365" y="140095"/>
                    </a:lnTo>
                    <a:lnTo>
                      <a:pt x="1638436" y="140095"/>
                    </a:lnTo>
                    <a:lnTo>
                      <a:pt x="1604142" y="247397"/>
                    </a:lnTo>
                    <a:lnTo>
                      <a:pt x="1761894" y="247397"/>
                    </a:lnTo>
                    <a:lnTo>
                      <a:pt x="1744061" y="362101"/>
                    </a:lnTo>
                    <a:lnTo>
                      <a:pt x="1532810" y="362101"/>
                    </a:lnTo>
                    <a:lnTo>
                      <a:pt x="1147907" y="1574358"/>
                    </a:lnTo>
                    <a:lnTo>
                      <a:pt x="1079284" y="1438282"/>
                    </a:lnTo>
                    <a:lnTo>
                      <a:pt x="1078474" y="1439929"/>
                    </a:lnTo>
                    <a:lnTo>
                      <a:pt x="1068978" y="1423044"/>
                    </a:lnTo>
                    <a:lnTo>
                      <a:pt x="527192" y="505458"/>
                    </a:lnTo>
                    <a:lnTo>
                      <a:pt x="240513" y="1007149"/>
                    </a:lnTo>
                    <a:lnTo>
                      <a:pt x="0" y="1009157"/>
                    </a:lnTo>
                    <a:lnTo>
                      <a:pt x="286378" y="515495"/>
                    </a:lnTo>
                    <a:lnTo>
                      <a:pt x="70416" y="517504"/>
                    </a:lnTo>
                    <a:lnTo>
                      <a:pt x="180112" y="373228"/>
                    </a:lnTo>
                    <a:lnTo>
                      <a:pt x="365903" y="374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7BE29A09-01D5-404B-8A0F-C99C75762E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97309" y="253690"/>
                <a:ext cx="448287" cy="448287"/>
              </a:xfrm>
              <a:prstGeom prst="roundRect">
                <a:avLst>
                  <a:gd name="adj" fmla="val 50000"/>
                </a:avLst>
              </a:prstGeom>
              <a:ln w="6350">
                <a:solidFill>
                  <a:schemeClr val="bg1"/>
                </a:solidFill>
              </a:ln>
            </p:spPr>
          </p:pic>
        </p:grp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id="{A827D325-34F3-45F2-BD23-FE21B43D6C6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633627" y="357475"/>
              <a:ext cx="485803" cy="240716"/>
            </a:xfrm>
            <a:custGeom>
              <a:avLst/>
              <a:gdLst/>
              <a:ahLst/>
              <a:cxnLst/>
              <a:rect l="l" t="t" r="r" b="b"/>
              <a:pathLst>
                <a:path w="485803" h="240716">
                  <a:moveTo>
                    <a:pt x="413794" y="145561"/>
                  </a:moveTo>
                  <a:lnTo>
                    <a:pt x="413794" y="201368"/>
                  </a:lnTo>
                  <a:lnTo>
                    <a:pt x="458543" y="201368"/>
                  </a:lnTo>
                  <a:lnTo>
                    <a:pt x="458543" y="145561"/>
                  </a:lnTo>
                  <a:close/>
                  <a:moveTo>
                    <a:pt x="300123" y="145561"/>
                  </a:moveTo>
                  <a:lnTo>
                    <a:pt x="300123" y="201368"/>
                  </a:lnTo>
                  <a:lnTo>
                    <a:pt x="342042" y="201368"/>
                  </a:lnTo>
                  <a:lnTo>
                    <a:pt x="342042" y="145561"/>
                  </a:lnTo>
                  <a:close/>
                  <a:moveTo>
                    <a:pt x="386019" y="118300"/>
                  </a:moveTo>
                  <a:lnTo>
                    <a:pt x="485803" y="118300"/>
                  </a:lnTo>
                  <a:lnTo>
                    <a:pt x="485803" y="228371"/>
                  </a:lnTo>
                  <a:lnTo>
                    <a:pt x="386019" y="228371"/>
                  </a:lnTo>
                  <a:close/>
                  <a:moveTo>
                    <a:pt x="272862" y="118300"/>
                  </a:moveTo>
                  <a:lnTo>
                    <a:pt x="369560" y="118300"/>
                  </a:lnTo>
                  <a:lnTo>
                    <a:pt x="369560" y="228371"/>
                  </a:lnTo>
                  <a:lnTo>
                    <a:pt x="272862" y="228371"/>
                  </a:lnTo>
                  <a:close/>
                  <a:moveTo>
                    <a:pt x="324297" y="33947"/>
                  </a:moveTo>
                  <a:lnTo>
                    <a:pt x="324297" y="71752"/>
                  </a:lnTo>
                  <a:lnTo>
                    <a:pt x="434111" y="71752"/>
                  </a:lnTo>
                  <a:lnTo>
                    <a:pt x="434111" y="33947"/>
                  </a:lnTo>
                  <a:close/>
                  <a:moveTo>
                    <a:pt x="294979" y="7201"/>
                  </a:moveTo>
                  <a:lnTo>
                    <a:pt x="463429" y="7201"/>
                  </a:lnTo>
                  <a:lnTo>
                    <a:pt x="463429" y="98498"/>
                  </a:lnTo>
                  <a:lnTo>
                    <a:pt x="294979" y="98498"/>
                  </a:lnTo>
                  <a:close/>
                  <a:moveTo>
                    <a:pt x="56578" y="1286"/>
                  </a:moveTo>
                  <a:lnTo>
                    <a:pt x="86153" y="10287"/>
                  </a:lnTo>
                  <a:cubicBezTo>
                    <a:pt x="82553" y="20574"/>
                    <a:pt x="78995" y="29832"/>
                    <a:pt x="75480" y="38062"/>
                  </a:cubicBezTo>
                  <a:cubicBezTo>
                    <a:pt x="71966" y="46291"/>
                    <a:pt x="68408" y="54264"/>
                    <a:pt x="64808" y="61979"/>
                  </a:cubicBezTo>
                  <a:lnTo>
                    <a:pt x="64808" y="239172"/>
                  </a:lnTo>
                  <a:lnTo>
                    <a:pt x="35490" y="239172"/>
                  </a:lnTo>
                  <a:lnTo>
                    <a:pt x="35490" y="116757"/>
                  </a:lnTo>
                  <a:cubicBezTo>
                    <a:pt x="33604" y="119672"/>
                    <a:pt x="31632" y="122672"/>
                    <a:pt x="29575" y="125758"/>
                  </a:cubicBezTo>
                  <a:cubicBezTo>
                    <a:pt x="27517" y="128844"/>
                    <a:pt x="25374" y="131930"/>
                    <a:pt x="23145" y="135017"/>
                  </a:cubicBezTo>
                  <a:lnTo>
                    <a:pt x="0" y="119072"/>
                  </a:lnTo>
                  <a:cubicBezTo>
                    <a:pt x="5143" y="111185"/>
                    <a:pt x="10329" y="102570"/>
                    <a:pt x="15559" y="93226"/>
                  </a:cubicBezTo>
                  <a:cubicBezTo>
                    <a:pt x="20788" y="83882"/>
                    <a:pt x="25888" y="74152"/>
                    <a:pt x="30861" y="64036"/>
                  </a:cubicBezTo>
                  <a:cubicBezTo>
                    <a:pt x="35833" y="53921"/>
                    <a:pt x="40505" y="43548"/>
                    <a:pt x="44877" y="32918"/>
                  </a:cubicBezTo>
                  <a:cubicBezTo>
                    <a:pt x="49249" y="22288"/>
                    <a:pt x="53149" y="11744"/>
                    <a:pt x="56578" y="1286"/>
                  </a:cubicBezTo>
                  <a:close/>
                  <a:moveTo>
                    <a:pt x="120100" y="0"/>
                  </a:moveTo>
                  <a:lnTo>
                    <a:pt x="148647" y="8229"/>
                  </a:lnTo>
                  <a:cubicBezTo>
                    <a:pt x="146932" y="13030"/>
                    <a:pt x="145261" y="17616"/>
                    <a:pt x="143632" y="21988"/>
                  </a:cubicBezTo>
                  <a:cubicBezTo>
                    <a:pt x="142003" y="26360"/>
                    <a:pt x="140331" y="30689"/>
                    <a:pt x="138617" y="34975"/>
                  </a:cubicBezTo>
                  <a:lnTo>
                    <a:pt x="235057" y="34975"/>
                  </a:lnTo>
                  <a:lnTo>
                    <a:pt x="235057" y="64036"/>
                  </a:lnTo>
                  <a:lnTo>
                    <a:pt x="159962" y="64036"/>
                  </a:lnTo>
                  <a:lnTo>
                    <a:pt x="159962" y="96183"/>
                  </a:lnTo>
                  <a:lnTo>
                    <a:pt x="222456" y="96183"/>
                  </a:lnTo>
                  <a:lnTo>
                    <a:pt x="222456" y="124987"/>
                  </a:lnTo>
                  <a:lnTo>
                    <a:pt x="159962" y="124987"/>
                  </a:lnTo>
                  <a:lnTo>
                    <a:pt x="159962" y="158934"/>
                  </a:lnTo>
                  <a:lnTo>
                    <a:pt x="227857" y="158934"/>
                  </a:lnTo>
                  <a:lnTo>
                    <a:pt x="227857" y="189023"/>
                  </a:lnTo>
                  <a:lnTo>
                    <a:pt x="159962" y="189023"/>
                  </a:lnTo>
                  <a:lnTo>
                    <a:pt x="159962" y="240716"/>
                  </a:lnTo>
                  <a:lnTo>
                    <a:pt x="130644" y="240716"/>
                  </a:lnTo>
                  <a:lnTo>
                    <a:pt x="130644" y="64036"/>
                  </a:lnTo>
                  <a:lnTo>
                    <a:pt x="125501" y="64036"/>
                  </a:lnTo>
                  <a:cubicBezTo>
                    <a:pt x="120529" y="73980"/>
                    <a:pt x="115085" y="83496"/>
                    <a:pt x="109170" y="92583"/>
                  </a:cubicBezTo>
                  <a:cubicBezTo>
                    <a:pt x="103255" y="101670"/>
                    <a:pt x="96526" y="110671"/>
                    <a:pt x="88982" y="119586"/>
                  </a:cubicBezTo>
                  <a:lnTo>
                    <a:pt x="66865" y="100812"/>
                  </a:lnTo>
                  <a:cubicBezTo>
                    <a:pt x="72180" y="94297"/>
                    <a:pt x="77366" y="87139"/>
                    <a:pt x="82424" y="79338"/>
                  </a:cubicBezTo>
                  <a:cubicBezTo>
                    <a:pt x="87482" y="71537"/>
                    <a:pt x="92282" y="63308"/>
                    <a:pt x="96826" y="54649"/>
                  </a:cubicBezTo>
                  <a:cubicBezTo>
                    <a:pt x="101369" y="45991"/>
                    <a:pt x="105613" y="37033"/>
                    <a:pt x="109556" y="27775"/>
                  </a:cubicBezTo>
                  <a:cubicBezTo>
                    <a:pt x="113499" y="18516"/>
                    <a:pt x="117014" y="9258"/>
                    <a:pt x="1201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88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4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161EFA-A78C-4732-8218-144966ECF139}"/>
              </a:ext>
            </a:extLst>
          </p:cNvPr>
          <p:cNvSpPr txBox="1"/>
          <p:nvPr/>
        </p:nvSpPr>
        <p:spPr>
          <a:xfrm>
            <a:off x="3048856" y="3246902"/>
            <a:ext cx="60977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幻云</a:t>
            </a:r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动画 大雄董军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57262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44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OP" val="81.32284"/>
  <p:tag name="LEFT" val="52.40551"/>
  <p:tag name="WIDTH" val="548.6045"/>
  <p:tag name="HEIGHT" val="65.43284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描边动画案例源文件"/>
  <p:tag name="FONTSIZE" val="48"/>
  <p:tag name="FONTCOLOR" val="16777215"/>
  <p:tag name="FONTBOLD" val="-2"/>
  <p:tag name="FONTITALIC" val="-2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2.40551"/>
  <p:tag name="T_TOP" val="81.32284"/>
  <p:tag name="T_WIDTH" val="548.6045"/>
  <p:tag name="T_HEIGTH" val="65.43284"/>
  <p:tag name="T_TEXT" val="描边动画案例源文件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-2"/>
  <p:tag name="T_FONTSIZE" val="48"/>
  <p:tag name="T_FONTUNDERLINE" val="0"/>
  <p:tag name="T_FONTITALIC" val="-2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835983"/>
  <p:tag name="OFFSETLEFT" val="8.975986"/>
  <p:tag name="OFFSETWIDTH" val="428.064"/>
  <p:tag name="OFFSETHEIGHT" val="46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8.6824"/>
  <p:tag name="LEFT" val="507.4631"/>
  <p:tag name="WIDTH" val="214.8226"/>
  <p:tag name="HEIGHT" val="78.706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微信扫码回复关键词：&#10;大雄董军&#10;领取以上8大豪华大礼包"/>
  <p:tag name="FONTSIZE" val="16"/>
  <p:tag name="FONTCOLOR" val="0"/>
  <p:tag name="FONTBOLD" val="0"/>
  <p:tag name="FONTITALIC" val="0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507.4631"/>
  <p:tag name="T_TOP" val="288.6824"/>
  <p:tag name="T_WIDTH" val="214.8226"/>
  <p:tag name="T_HEIGTH" val="78.70622"/>
  <p:tag name="T_TEXT" val="微信扫码回复关键词：&#10;大雄董军&#10;领取以上8大豪华大礼包"/>
  <p:tag name="T_FONTCOLOR" val="0"/>
  <p:tag name="T_FONTBOLD" val="0"/>
  <p:tag name="T_FONTSIZE" val="1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7.588501"/>
  <p:tag name="OFFSETLEFT" val="7.593811"/>
  <p:tag name="OFFSETWIDTH" val="165.8482"/>
  <p:tag name="OFFSETHEIGHT" val="60.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04"/>
  <p:tag name="LEFT" val="840.5714"/>
  <p:tag name="WIDTH" val="20"/>
  <p:tag name="HEIGHT" val="72.7031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扫一扫"/>
  <p:tag name="FONTSIZE" val="18"/>
  <p:tag name="FONTCOLOR" val="0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840.5714"/>
  <p:tag name="T_TOP" val="304"/>
  <p:tag name="T_WIDTH" val="20"/>
  <p:tag name="T_HEIGTH" val="72.70315"/>
  <p:tag name="T_TEXT" val="扫一扫"/>
  <p:tag name="T_FONTCOLOR" val="0"/>
  <p:tag name="T_FONTNAME" val="OPPOSans B"/>
  <p:tag name="T_FONTNAMEASCII" val="OPPOSans B"/>
  <p:tag name="T_NAMECOMPLEXSCRIPT" val="OPPOSans B"/>
  <p:tag name="T_NAMEFAREAST" val="OPPOSans B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394104"/>
  <p:tag name="OFFSETLEFT" val="1.720032"/>
  <p:tag name="OFFSETWIDTH" val="16.43402"/>
  <p:tag name="OFFSETHEIGHT" val="59.498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.65299"/>
  <p:tag name="LEFT" val="914.5714"/>
  <p:tag name="WIDTH" val="85.71433"/>
  <p:tag name="HEIGHT" val="31.5047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品"/>
  <p:tag name="FONTSIZE" val="20"/>
  <p:tag name="FONTCOLOR" val="16777215"/>
  <p:tag name="FONTBOLD" val="0"/>
  <p:tag name="FONTITALIC" val="0"/>
  <p:tag name="FONTNAME" val="OPPOSans B"/>
  <p:tag name="NAMEASCII" val="OPPOSans B"/>
  <p:tag name="NAMECOMPLEXSCRIPT" val="OPPOSans B"/>
  <p:tag name="NAMEFAREAST" val="OPPOSans B"/>
  <p:tag name="FONTNAMEASCII" val="OPPOSans B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914.5714"/>
  <p:tag name="T_TOP" val="25.65299"/>
  <p:tag name="T_WIDTH" val="85.71433"/>
  <p:tag name="T_HEIGTH" val="31.50472"/>
  <p:tag name="T_TEXT" val="作品"/>
  <p:tag name="T_FONTCOLOR" val="16777215"/>
  <p:tag name="T_FONTNAME" val="OPPOSans B"/>
  <p:tag name="T_FONTNAMEASCII" val="OPPOSans B"/>
  <p:tag name="T_NAMECOMPLEXSCRIPT" val="OPPOSans B"/>
  <p:tag name="T_NAMEFAREAST" val="OPPOSans B"/>
  <p:tag name="T_FONTBOLD" val="0"/>
  <p:tag name="T_FONTSIZE" val="2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015276"/>
  <p:tag name="OFFSETLEFT" val="7.605103"/>
  <p:tag name="OFFSETWIDTH" val="38.2522"/>
  <p:tag name="OFFSETHEIGHT" val="18.9540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20</Words>
  <Application>Microsoft Office PowerPoint</Application>
  <PresentationFormat>宽屏</PresentationFormat>
  <Paragraphs>6</Paragraphs>
  <Slides>5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OPPOSans B</vt:lpstr>
      <vt:lpstr>OPPOSans R</vt:lpstr>
      <vt:lpstr>等线 Light</vt:lpstr>
      <vt:lpstr>Arial</vt:lpstr>
      <vt:lpstr>等线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超酷描边效果ppt动画模板</dc:title>
  <dc:creator>幻云PPT动画 大雄董军</dc:creator>
  <cp:keywords>51PPT模板网</cp:keywords>
  <dc:description>www.51pptmoban.com</dc:description>
  <cp:lastModifiedBy>Win user</cp:lastModifiedBy>
  <cp:revision>19</cp:revision>
  <dcterms:created xsi:type="dcterms:W3CDTF">2020-10-16T02:10:28Z</dcterms:created>
  <dcterms:modified xsi:type="dcterms:W3CDTF">2022-03-01T14:53:22Z</dcterms:modified>
</cp:coreProperties>
</file>